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 id="2147483673" r:id="rId2"/>
    <p:sldMasterId id="2147483698" r:id="rId3"/>
    <p:sldMasterId id="2147483710" r:id="rId4"/>
    <p:sldMasterId id="2147483722" r:id="rId5"/>
  </p:sldMasterIdLst>
  <p:notesMasterIdLst>
    <p:notesMasterId r:id="rId68"/>
  </p:notesMasterIdLst>
  <p:sldIdLst>
    <p:sldId id="377" r:id="rId6"/>
    <p:sldId id="449" r:id="rId7"/>
    <p:sldId id="450" r:id="rId8"/>
    <p:sldId id="370" r:id="rId9"/>
    <p:sldId id="451" r:id="rId10"/>
    <p:sldId id="307" r:id="rId11"/>
    <p:sldId id="398" r:id="rId12"/>
    <p:sldId id="302" r:id="rId13"/>
    <p:sldId id="360" r:id="rId14"/>
    <p:sldId id="405" r:id="rId15"/>
    <p:sldId id="406" r:id="rId16"/>
    <p:sldId id="290" r:id="rId17"/>
    <p:sldId id="361" r:id="rId18"/>
    <p:sldId id="350" r:id="rId19"/>
    <p:sldId id="351" r:id="rId20"/>
    <p:sldId id="312" r:id="rId21"/>
    <p:sldId id="408" r:id="rId22"/>
    <p:sldId id="282" r:id="rId23"/>
    <p:sldId id="283" r:id="rId24"/>
    <p:sldId id="358" r:id="rId25"/>
    <p:sldId id="407" r:id="rId26"/>
    <p:sldId id="303" r:id="rId27"/>
    <p:sldId id="308" r:id="rId28"/>
    <p:sldId id="309" r:id="rId29"/>
    <p:sldId id="310" r:id="rId30"/>
    <p:sldId id="311" r:id="rId31"/>
    <p:sldId id="349" r:id="rId32"/>
    <p:sldId id="356" r:id="rId33"/>
    <p:sldId id="371" r:id="rId34"/>
    <p:sldId id="372" r:id="rId35"/>
    <p:sldId id="373" r:id="rId36"/>
    <p:sldId id="374" r:id="rId37"/>
    <p:sldId id="258" r:id="rId38"/>
    <p:sldId id="338" r:id="rId39"/>
    <p:sldId id="352" r:id="rId40"/>
    <p:sldId id="353" r:id="rId41"/>
    <p:sldId id="355" r:id="rId42"/>
    <p:sldId id="320" r:id="rId43"/>
    <p:sldId id="326" r:id="rId44"/>
    <p:sldId id="314" r:id="rId45"/>
    <p:sldId id="315" r:id="rId46"/>
    <p:sldId id="339" r:id="rId47"/>
    <p:sldId id="340" r:id="rId48"/>
    <p:sldId id="341" r:id="rId49"/>
    <p:sldId id="342" r:id="rId50"/>
    <p:sldId id="343" r:id="rId51"/>
    <p:sldId id="344" r:id="rId52"/>
    <p:sldId id="345" r:id="rId53"/>
    <p:sldId id="346" r:id="rId54"/>
    <p:sldId id="347" r:id="rId55"/>
    <p:sldId id="348" r:id="rId56"/>
    <p:sldId id="359" r:id="rId57"/>
    <p:sldId id="367" r:id="rId58"/>
    <p:sldId id="333" r:id="rId59"/>
    <p:sldId id="369" r:id="rId60"/>
    <p:sldId id="375" r:id="rId61"/>
    <p:sldId id="376" r:id="rId62"/>
    <p:sldId id="288" r:id="rId63"/>
    <p:sldId id="328" r:id="rId64"/>
    <p:sldId id="334" r:id="rId65"/>
    <p:sldId id="448" r:id="rId66"/>
    <p:sldId id="325" r:id="rId67"/>
  </p:sldIdLst>
  <p:sldSz cx="12192000" cy="6858000"/>
  <p:notesSz cx="6858000" cy="9144000"/>
  <p:embeddedFontLst>
    <p:embeddedFont>
      <p:font typeface="Calibri" panose="020F0502020204030204" pitchFamily="34" charset="0"/>
      <p:regular r:id="rId69"/>
      <p:bold r:id="rId70"/>
      <p:italic r:id="rId71"/>
      <p:boldItalic r:id="rId72"/>
    </p:embeddedFont>
    <p:embeddedFont>
      <p:font typeface="Century Gothic" panose="020B0502020202020204" pitchFamily="34" charset="0"/>
      <p:regular r:id="rId73"/>
      <p:bold r:id="rId74"/>
      <p:italic r:id="rId75"/>
      <p:boldItalic r:id="rId76"/>
    </p:embeddedFont>
    <p:embeddedFont>
      <p:font typeface="Georgia" panose="02040502050405020303" pitchFamily="18" charset="0"/>
      <p:regular r:id="rId77"/>
      <p:bold r:id="rId78"/>
      <p:italic r:id="rId79"/>
      <p:boldItalic r:id="rId80"/>
    </p:embeddedFont>
    <p:embeddedFont>
      <p:font typeface="Tw Cen MT" panose="020B0602020104020603" pitchFamily="34" charset="0"/>
      <p:regular r:id="rId81"/>
      <p:bold r:id="rId82"/>
      <p:italic r:id="rId83"/>
      <p:boldItalic r:id="rId8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4507D4A7-ED8A-4F4D-9ECA-6C956C5AD615}">
          <p14:sldIdLst>
            <p14:sldId id="377"/>
            <p14:sldId id="449"/>
            <p14:sldId id="450"/>
            <p14:sldId id="370"/>
            <p14:sldId id="451"/>
            <p14:sldId id="307"/>
            <p14:sldId id="398"/>
            <p14:sldId id="302"/>
            <p14:sldId id="360"/>
            <p14:sldId id="405"/>
            <p14:sldId id="406"/>
            <p14:sldId id="290"/>
            <p14:sldId id="361"/>
            <p14:sldId id="350"/>
            <p14:sldId id="351"/>
            <p14:sldId id="312"/>
            <p14:sldId id="408"/>
            <p14:sldId id="282"/>
            <p14:sldId id="283"/>
            <p14:sldId id="358"/>
            <p14:sldId id="407"/>
            <p14:sldId id="303"/>
            <p14:sldId id="308"/>
            <p14:sldId id="309"/>
            <p14:sldId id="310"/>
            <p14:sldId id="311"/>
            <p14:sldId id="349"/>
            <p14:sldId id="356"/>
            <p14:sldId id="371"/>
            <p14:sldId id="372"/>
            <p14:sldId id="373"/>
            <p14:sldId id="374"/>
            <p14:sldId id="258"/>
            <p14:sldId id="338"/>
            <p14:sldId id="352"/>
            <p14:sldId id="353"/>
            <p14:sldId id="355"/>
            <p14:sldId id="320"/>
            <p14:sldId id="326"/>
            <p14:sldId id="314"/>
            <p14:sldId id="315"/>
            <p14:sldId id="339"/>
            <p14:sldId id="340"/>
            <p14:sldId id="341"/>
            <p14:sldId id="342"/>
            <p14:sldId id="343"/>
            <p14:sldId id="344"/>
            <p14:sldId id="345"/>
            <p14:sldId id="346"/>
            <p14:sldId id="347"/>
            <p14:sldId id="348"/>
            <p14:sldId id="359"/>
            <p14:sldId id="367"/>
            <p14:sldId id="333"/>
            <p14:sldId id="369"/>
            <p14:sldId id="375"/>
            <p14:sldId id="376"/>
            <p14:sldId id="288"/>
            <p14:sldId id="328"/>
            <p14:sldId id="334"/>
            <p14:sldId id="448"/>
            <p14:sldId id="325"/>
          </p14:sldIdLst>
        </p14:section>
      </p14:sectionLst>
    </p:ext>
    <p:ext uri="{EFAFB233-063F-42B5-8137-9DF3F51BA10A}">
      <p15:sldGuideLst xmlns:p15="http://schemas.microsoft.com/office/powerpoint/2012/main"/>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5" roundtripDataSignature="AMtx7mhyzp5ubtSqGLKGVDCAHg6RTo/u3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aran Morris" initials="CM" lastIdx="1" clrIdx="0">
    <p:extLst>
      <p:ext uri="{19B8F6BF-5375-455C-9EA6-DF929625EA0E}">
        <p15:presenceInfo xmlns:p15="http://schemas.microsoft.com/office/powerpoint/2012/main" userId="Ciaran Morri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F8D7CD"/>
    <a:srgbClr val="FCECE8"/>
    <a:srgbClr val="104F75"/>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436B53B-AF2B-4ED9-AE7D-DA19A883150E}">
  <a:tblStyle styleId="{7436B53B-AF2B-4ED9-AE7D-DA19A883150E}" styleName="Table_0">
    <a:wholeTbl>
      <a:tcTxStyle b="off" i="off">
        <a:font>
          <a:latin typeface="Century Gothic"/>
          <a:ea typeface="Century Gothic"/>
          <a:cs typeface="Century Gothic"/>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CC2DEB4-D931-4B4B-B03F-5F9228FB7861}" styleName="Table_1">
    <a:wholeTbl>
      <a:tcTxStyle b="off" i="off">
        <a:font>
          <a:latin typeface="Century Gothic"/>
          <a:ea typeface="Century Gothic"/>
          <a:cs typeface="Century Gothic"/>
        </a:font>
        <a:schemeClr val="dk1"/>
      </a:tcTxStyle>
      <a:tcStyle>
        <a:tcBdr>
          <a:left>
            <a:ln w="12700" cap="flat" cmpd="sng">
              <a:solidFill>
                <a:schemeClr val="accent1"/>
              </a:solidFill>
              <a:prstDash val="solid"/>
              <a:round/>
              <a:headEnd type="none" w="sm" len="sm"/>
              <a:tailEnd type="none" w="sm" len="sm"/>
            </a:ln>
          </a:left>
          <a:right>
            <a:ln w="12700" cap="flat" cmpd="sng">
              <a:solidFill>
                <a:schemeClr val="accent1"/>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12700" cap="flat" cmpd="sng">
              <a:solidFill>
                <a:schemeClr val="accent1"/>
              </a:solidFill>
              <a:prstDash val="solid"/>
              <a:round/>
              <a:headEnd type="none" w="sm" len="sm"/>
              <a:tailEnd type="none" w="sm" len="sm"/>
            </a:ln>
          </a:insideH>
          <a:insideV>
            <a:ln w="12700" cap="flat" cmpd="sng">
              <a:solidFill>
                <a:schemeClr val="accent1"/>
              </a:solidFill>
              <a:prstDash val="solid"/>
              <a:round/>
              <a:headEnd type="none" w="sm" len="sm"/>
              <a:tailEnd type="none" w="sm" len="sm"/>
            </a:ln>
          </a:insideV>
        </a:tcBdr>
        <a:fill>
          <a:solidFill>
            <a:srgbClr val="FFFFFF">
              <a:alpha val="0"/>
            </a:srgbClr>
          </a:solidFill>
        </a:fill>
      </a:tcStyle>
    </a:wholeTbl>
    <a:band1H>
      <a:tcTxStyle/>
      <a:tcStyle>
        <a:tcBdr/>
        <a:fill>
          <a:solidFill>
            <a:schemeClr val="accent1">
              <a:alpha val="20000"/>
            </a:schemeClr>
          </a:solidFill>
        </a:fill>
      </a:tcStyle>
    </a:band1H>
    <a:band2H>
      <a:tcTxStyle/>
      <a:tcStyle>
        <a:tcBdr/>
      </a:tcStyle>
    </a:band2H>
    <a:band1V>
      <a:tcTxStyle/>
      <a:tcStyle>
        <a:tcBdr/>
        <a:fill>
          <a:solidFill>
            <a:schemeClr val="accent1">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1"/>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25400" cap="flat" cmpd="sng">
              <a:solidFill>
                <a:schemeClr val="accent1"/>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50" autoAdjust="0"/>
    <p:restoredTop sz="69930" autoAdjust="0"/>
  </p:normalViewPr>
  <p:slideViewPr>
    <p:cSldViewPr snapToGrid="0">
      <p:cViewPr varScale="1">
        <p:scale>
          <a:sx n="76" d="100"/>
          <a:sy n="76" d="100"/>
        </p:scale>
        <p:origin x="1518" y="84"/>
      </p:cViewPr>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150" d="100"/>
        <a:sy n="150" d="100"/>
      </p:scale>
      <p:origin x="0" y="-1645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notesMaster" Target="notesMasters/notesMaster1.xml"/><Relationship Id="rId84" Type="http://schemas.openxmlformats.org/officeDocument/2006/relationships/font" Target="fonts/font16.fntdata"/><Relationship Id="rId89" Type="http://schemas.openxmlformats.org/officeDocument/2006/relationships/theme" Target="theme/theme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6.fntdata"/><Relationship Id="rId79" Type="http://schemas.openxmlformats.org/officeDocument/2006/relationships/font" Target="fonts/font11.fntdata"/><Relationship Id="rId5" Type="http://schemas.openxmlformats.org/officeDocument/2006/relationships/slideMaster" Target="slideMasters/slideMaster5.xml"/><Relationship Id="rId90" Type="http://schemas.openxmlformats.org/officeDocument/2006/relationships/tableStyles" Target="tableStyles.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font" Target="fonts/font1.fntdata"/><Relationship Id="rId77" Type="http://schemas.openxmlformats.org/officeDocument/2006/relationships/font" Target="fonts/font9.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4.fntdata"/><Relationship Id="rId80" Type="http://schemas.openxmlformats.org/officeDocument/2006/relationships/font" Target="fonts/font12.fntdata"/><Relationship Id="rId85" Type="http://customschemas.google.com/relationships/presentationmetadata" Target="meta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font" Target="fonts/font2.fntdata"/><Relationship Id="rId75" Type="http://schemas.openxmlformats.org/officeDocument/2006/relationships/font" Target="fonts/font7.fntdata"/><Relationship Id="rId83" Type="http://schemas.openxmlformats.org/officeDocument/2006/relationships/font" Target="fonts/font15.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font" Target="fonts/font5.fntdata"/><Relationship Id="rId78" Type="http://schemas.openxmlformats.org/officeDocument/2006/relationships/font" Target="fonts/font10.fntdata"/><Relationship Id="rId81" Type="http://schemas.openxmlformats.org/officeDocument/2006/relationships/font" Target="fonts/font13.fntdata"/><Relationship Id="rId86"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8.fntdata"/><Relationship Id="rId7" Type="http://schemas.openxmlformats.org/officeDocument/2006/relationships/slide" Target="slides/slide2.xml"/><Relationship Id="rId71" Type="http://schemas.openxmlformats.org/officeDocument/2006/relationships/font" Target="fonts/font3.fntdata"/><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font" Target="fonts/font14.fntdata"/><Relationship Id="rId19" Type="http://schemas.openxmlformats.org/officeDocument/2006/relationships/slide" Target="slides/slide14.xml"/></Relationships>
</file>

<file path=ppt/_rels/viewProps.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slide" Target="slides/slide10.xml"/><Relationship Id="rId1"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533995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Revisiting SSC </a:t>
            </a:r>
            <a:r>
              <a:rPr lang="en-GB" b="1" dirty="0"/>
              <a:t>[ç] and soft [c]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b="0" dirty="0"/>
              <a:t> prenominal position of certain common adjectives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 of certain common irregular adjectival forms</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7.3.1.6 (introduce) </a:t>
            </a:r>
            <a:r>
              <a:rPr lang="fr-FR" sz="1200" b="0" i="0" u="none" strike="noStrike" kern="1200" cap="none" dirty="0">
                <a:solidFill>
                  <a:schemeClr val="tx1"/>
                </a:solidFill>
                <a:effectLst/>
                <a:latin typeface="Calibri"/>
                <a:ea typeface="Calibri"/>
                <a:cs typeface="Calibri"/>
                <a:sym typeface="Calibri"/>
              </a:rPr>
              <a:t>belle [393], bonne [94], haut [264], nouveau [52], nouvelle [52], vieille [671], vieux [671], bâtiment [1952], église [1782], jardin [2284], pont [1889]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7.3.1.3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Calibri"/>
                <a:ea typeface="Calibri"/>
                <a:cs typeface="Calibri"/>
                <a:sym typeface="Calibri"/>
              </a:rPr>
              <a:t>langue</a:t>
            </a:r>
            <a:r>
              <a:rPr lang="fr-FR" sz="1200" b="0" i="0" u="none" strike="noStrike" kern="1200" cap="none" baseline="30000" dirty="0">
                <a:solidFill>
                  <a:schemeClr val="tx1"/>
                </a:solidFill>
                <a:effectLst/>
                <a:latin typeface="Calibri"/>
                <a:ea typeface="Calibri"/>
                <a:cs typeface="Calibri"/>
                <a:sym typeface="Calibri"/>
              </a:rPr>
              <a:t>1</a:t>
            </a:r>
            <a:r>
              <a:rPr lang="fr-FR" sz="1200" b="0" i="0" u="none" strike="noStrike" kern="1200" cap="none" dirty="0">
                <a:solidFill>
                  <a:schemeClr val="tx1"/>
                </a:solidFill>
                <a:effectLst/>
                <a:latin typeface="Calibri"/>
                <a:ea typeface="Calibri"/>
                <a:cs typeface="Calibri"/>
                <a:sym typeface="Calibri"/>
              </a:rPr>
              <a:t> [712], maths [3438], matière</a:t>
            </a:r>
            <a:r>
              <a:rPr lang="fr-FR" sz="1200" b="0" i="0" u="none" strike="noStrike" kern="1200" cap="none" baseline="30000" dirty="0">
                <a:solidFill>
                  <a:schemeClr val="tx1"/>
                </a:solidFill>
                <a:effectLst/>
                <a:latin typeface="Calibri"/>
                <a:ea typeface="Calibri"/>
                <a:cs typeface="Calibri"/>
                <a:sym typeface="Calibri"/>
              </a:rPr>
              <a:t>1 </a:t>
            </a:r>
            <a:r>
              <a:rPr lang="fr-FR" sz="1200" b="0" i="0" u="none" strike="noStrike" kern="1200" cap="none" dirty="0">
                <a:solidFill>
                  <a:schemeClr val="tx1"/>
                </a:solidFill>
                <a:effectLst/>
                <a:latin typeface="Calibri"/>
                <a:ea typeface="Calibri"/>
                <a:cs typeface="Calibri"/>
                <a:sym typeface="Calibri"/>
              </a:rPr>
              <a:t>[562], musique [1139], nom</a:t>
            </a:r>
            <a:r>
              <a:rPr lang="fr-FR" sz="1200" b="0" i="0" u="none" strike="noStrike" kern="1200" cap="none" baseline="30000" dirty="0">
                <a:solidFill>
                  <a:schemeClr val="tx1"/>
                </a:solidFill>
                <a:effectLst/>
                <a:latin typeface="Calibri"/>
                <a:ea typeface="Calibri"/>
                <a:cs typeface="Calibri"/>
                <a:sym typeface="Calibri"/>
              </a:rPr>
              <a:t>1</a:t>
            </a:r>
            <a:r>
              <a:rPr lang="fr-FR" sz="1200" b="0" i="0" u="none" strike="noStrike" kern="1200" cap="none" dirty="0">
                <a:solidFill>
                  <a:schemeClr val="tx1"/>
                </a:solidFill>
                <a:effectLst/>
                <a:latin typeface="Calibri"/>
                <a:ea typeface="Calibri"/>
                <a:cs typeface="Calibri"/>
                <a:sym typeface="Calibri"/>
              </a:rPr>
              <a:t> [171], science [1114], quel [146], quelle [146], que</a:t>
            </a:r>
            <a:r>
              <a:rPr lang="fr-FR" sz="1200" b="0" i="0" u="none" strike="noStrike" kern="1200" cap="none" baseline="30000" dirty="0">
                <a:solidFill>
                  <a:schemeClr val="tx1"/>
                </a:solidFill>
                <a:effectLst/>
                <a:latin typeface="Calibri"/>
                <a:ea typeface="Calibri"/>
                <a:cs typeface="Calibri"/>
                <a:sym typeface="Calibri"/>
              </a:rPr>
              <a:t>2</a:t>
            </a:r>
            <a:r>
              <a:rPr lang="fr-FR" sz="1200" b="0" i="0" u="none" strike="noStrike" kern="1200" cap="none" dirty="0">
                <a:solidFill>
                  <a:schemeClr val="tx1"/>
                </a:solidFill>
                <a:effectLst/>
                <a:latin typeface="Calibri"/>
                <a:ea typeface="Calibri"/>
                <a:cs typeface="Calibri"/>
                <a:sym typeface="Calibri"/>
              </a:rPr>
              <a:t> [9], combien [800], pourquoi [193], parce que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7.2.2.3 </a:t>
            </a:r>
            <a:r>
              <a:rPr lang="en-GB" sz="1200" b="1" i="0" u="none" strike="noStrike" kern="1200" cap="none" dirty="0">
                <a:solidFill>
                  <a:schemeClr val="tx1"/>
                </a:solidFill>
                <a:effectLst/>
                <a:latin typeface="+mn-lt"/>
                <a:ea typeface="Calibri"/>
                <a:cs typeface="Calibri"/>
                <a:sym typeface="Calibri"/>
              </a:rPr>
              <a:t>(revisit)</a:t>
            </a:r>
            <a:r>
              <a:rPr lang="fr-FR" sz="1200" b="0" i="0" u="none" strike="noStrike" kern="1200" cap="none" dirty="0">
                <a:solidFill>
                  <a:schemeClr val="tx1"/>
                </a:solidFill>
                <a:effectLst/>
                <a:latin typeface="Calibri"/>
                <a:ea typeface="Calibri"/>
                <a:cs typeface="Calibri"/>
                <a:sym typeface="Calibri"/>
              </a:rPr>
              <a:t> tuer [591], affaires [170], fils [735], guerre [266], mère [645], père [569], vie [132], naturel [760], naturelle [760], heureux [764], heureuse [764], absolument [1009], contre [121]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algn="l"/>
            <a:endParaRPr lang="en-GB" sz="1200" b="0" i="0" u="none" strike="noStrike" kern="1200" cap="none" dirty="0">
              <a:solidFill>
                <a:schemeClr val="tx1"/>
              </a:solidFill>
              <a:effectLst/>
              <a:latin typeface="+mn-lt"/>
              <a:ea typeface="+mn-ea"/>
              <a:cs typeface="Calibri"/>
              <a:sym typeface="Calibri"/>
            </a:endParaRPr>
          </a:p>
          <a:p>
            <a:pPr marL="0" algn="l"/>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pPr marL="0" algn="l"/>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Written production of hard [c] and [</a:t>
            </a:r>
            <a:r>
              <a:rPr lang="en-GB" sz="1200" b="0" dirty="0">
                <a:solidFill>
                  <a:schemeClr val="bg1"/>
                </a:solidFill>
                <a:latin typeface="Century Gothic" panose="020B0502020202020204" pitchFamily="34" charset="0"/>
              </a:rPr>
              <a:t>ç</a:t>
            </a:r>
            <a:r>
              <a:rPr lang="en-GB" b="0" dirty="0"/>
              <a:t>]</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b="0" dirty="0"/>
              <a:t>1. Remind students of spelling rules for the soft sound ([c] in front of e or </a:t>
            </a:r>
            <a:r>
              <a:rPr lang="en-GB" b="0" dirty="0" err="1"/>
              <a:t>i</a:t>
            </a:r>
            <a:r>
              <a:rPr lang="en-GB" b="0" dirty="0"/>
              <a:t>, [</a:t>
            </a:r>
            <a:r>
              <a:rPr lang="en-GB" sz="1200" b="0" dirty="0">
                <a:solidFill>
                  <a:schemeClr val="bg1"/>
                </a:solidFill>
                <a:latin typeface="Century Gothic" panose="020B0502020202020204" pitchFamily="34" charset="0"/>
              </a:rPr>
              <a:t>ç] in front of</a:t>
            </a:r>
            <a:r>
              <a:rPr lang="en-GB" b="0" dirty="0"/>
              <a:t> a, o and u).</a:t>
            </a:r>
          </a:p>
          <a:p>
            <a:pPr marL="0" marR="0" lvl="0" indent="0" algn="l" rtl="0">
              <a:lnSpc>
                <a:spcPct val="100000"/>
              </a:lnSpc>
              <a:spcBef>
                <a:spcPts val="0"/>
              </a:spcBef>
              <a:spcAft>
                <a:spcPts val="0"/>
              </a:spcAft>
              <a:buClr>
                <a:schemeClr val="dk1"/>
              </a:buClr>
              <a:buSzPts val="1200"/>
              <a:buFont typeface="Calibri"/>
              <a:buNone/>
            </a:pPr>
            <a:r>
              <a:rPr lang="en-GB" b="0" dirty="0"/>
              <a:t>2. Students read the words and decide which letter is missing based on the vowel which follows the gap.</a:t>
            </a:r>
          </a:p>
          <a:p>
            <a:pPr marL="0" marR="0" lvl="0" indent="0" algn="l" rtl="0">
              <a:lnSpc>
                <a:spcPct val="100000"/>
              </a:lnSpc>
              <a:spcBef>
                <a:spcPts val="0"/>
              </a:spcBef>
              <a:spcAft>
                <a:spcPts val="0"/>
              </a:spcAft>
              <a:buClr>
                <a:schemeClr val="dk1"/>
              </a:buClr>
              <a:buSzPts val="1200"/>
              <a:buFont typeface="Calibri"/>
              <a:buNone/>
            </a:pPr>
            <a:r>
              <a:rPr lang="en-GB" b="0" dirty="0"/>
              <a:t>3. Answers revealed on clicks.</a:t>
            </a:r>
          </a:p>
          <a:p>
            <a:pPr marL="0" marR="0" lvl="0" indent="0" algn="l" rtl="0">
              <a:lnSpc>
                <a:spcPct val="100000"/>
              </a:lnSpc>
              <a:spcBef>
                <a:spcPts val="0"/>
              </a:spcBef>
              <a:spcAft>
                <a:spcPts val="0"/>
              </a:spcAft>
              <a:buClr>
                <a:schemeClr val="dk1"/>
              </a:buClr>
              <a:buSzPts val="1200"/>
              <a:buFont typeface="Calibri"/>
              <a:buNone/>
            </a:pPr>
            <a:r>
              <a:rPr lang="en-GB" b="0" dirty="0"/>
              <a:t>4. Click to hear the words. Students repeat. This reinforces that the pronunciation is the same.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0" marR="0" lvl="0" indent="0" algn="l" rtl="0">
              <a:lnSpc>
                <a:spcPct val="100000"/>
              </a:lnSpc>
              <a:spcBef>
                <a:spcPts val="0"/>
              </a:spcBef>
              <a:spcAft>
                <a:spcPts val="0"/>
              </a:spcAft>
              <a:buClr>
                <a:schemeClr val="dk1"/>
              </a:buClr>
              <a:buSzPts val="1200"/>
              <a:buFont typeface="Calibri"/>
              <a:buNone/>
            </a:pPr>
            <a:r>
              <a:rPr lang="en-GB" dirty="0"/>
              <a:t>1) </a:t>
            </a:r>
            <a:r>
              <a:rPr lang="en-GB" dirty="0" err="1"/>
              <a:t>cependant</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2)</a:t>
            </a:r>
            <a:r>
              <a:rPr lang="en-GB" baseline="0" dirty="0"/>
              <a:t> </a:t>
            </a:r>
            <a:r>
              <a:rPr lang="en-GB" baseline="0" dirty="0" err="1"/>
              <a:t>principe</a:t>
            </a:r>
            <a:endParaRPr lang="en-GB" baseline="0" dirty="0"/>
          </a:p>
          <a:p>
            <a:pPr marL="0" marR="0" lvl="0" indent="0" algn="l" rtl="0">
              <a:lnSpc>
                <a:spcPct val="100000"/>
              </a:lnSpc>
              <a:spcBef>
                <a:spcPts val="0"/>
              </a:spcBef>
              <a:spcAft>
                <a:spcPts val="0"/>
              </a:spcAft>
              <a:buClr>
                <a:schemeClr val="dk1"/>
              </a:buClr>
              <a:buSzPts val="1200"/>
              <a:buFont typeface="Calibri"/>
              <a:buNone/>
            </a:pPr>
            <a:r>
              <a:rPr lang="en-GB" baseline="0" dirty="0"/>
              <a:t>3) </a:t>
            </a:r>
            <a:r>
              <a:rPr lang="en-GB" sz="1800" b="0" i="0" u="none" strike="noStrike" dirty="0">
                <a:solidFill>
                  <a:srgbClr val="000000"/>
                </a:solidFill>
                <a:effectLst/>
                <a:latin typeface="Calibri" panose="020F0502020204030204" pitchFamily="34" charset="0"/>
              </a:rPr>
              <a:t>soupçon</a:t>
            </a:r>
            <a:endParaRPr lang="en-GB" sz="1800" b="0" i="0" u="none" strike="noStrike" dirty="0">
              <a:solidFill>
                <a:srgbClr val="000000"/>
              </a:solidFill>
              <a:effectLst/>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dirty="0">
                <a:latin typeface="Calibri" panose="020F0502020204030204" pitchFamily="34" charset="0"/>
                <a:cs typeface="Calibri" panose="020F0502020204030204" pitchFamily="34" charset="0"/>
              </a:rPr>
              <a:t>4) cesser</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latin typeface="Calibri" panose="020F0502020204030204" pitchFamily="34" charset="0"/>
                <a:cs typeface="Calibri" panose="020F0502020204030204" pitchFamily="34" charset="0"/>
              </a:rPr>
              <a:t>5) </a:t>
            </a:r>
            <a:r>
              <a:rPr lang="fr-FR" baseline="0" dirty="0"/>
              <a:t>façade</a:t>
            </a:r>
          </a:p>
          <a:p>
            <a:pPr marL="0" marR="0" lvl="0" indent="0" algn="l" rtl="0">
              <a:lnSpc>
                <a:spcPct val="100000"/>
              </a:lnSpc>
              <a:spcBef>
                <a:spcPts val="0"/>
              </a:spcBef>
              <a:spcAft>
                <a:spcPts val="0"/>
              </a:spcAft>
              <a:buClr>
                <a:schemeClr val="dk1"/>
              </a:buClr>
              <a:buSzPts val="1200"/>
              <a:buFont typeface="Calibri"/>
              <a:buNone/>
            </a:pPr>
            <a:r>
              <a:rPr lang="en-GB" dirty="0">
                <a:latin typeface="Calibri" panose="020F0502020204030204" pitchFamily="34" charset="0"/>
                <a:cs typeface="Calibri" panose="020F0502020204030204" pitchFamily="34" charset="0"/>
              </a:rPr>
              <a:t>6) </a:t>
            </a:r>
            <a:r>
              <a:rPr lang="en-GB" b="0" i="0" dirty="0" err="1">
                <a:solidFill>
                  <a:srgbClr val="222222"/>
                </a:solidFill>
                <a:effectLst/>
                <a:latin typeface="Georgia" panose="02040502050405020303" pitchFamily="18" charset="0"/>
              </a:rPr>
              <a:t>société</a:t>
            </a:r>
            <a:r>
              <a:rPr lang="en-GB" b="0" i="0" dirty="0">
                <a:solidFill>
                  <a:srgbClr val="222222"/>
                </a:solidFill>
                <a:effectLst/>
                <a:latin typeface="Georgia" panose="02040502050405020303" pitchFamily="18" charset="0"/>
              </a:rPr>
              <a:t> </a:t>
            </a:r>
          </a:p>
          <a:p>
            <a:pPr marL="0" marR="0" lvl="0" indent="0" algn="l" rtl="0">
              <a:lnSpc>
                <a:spcPct val="100000"/>
              </a:lnSpc>
              <a:spcBef>
                <a:spcPts val="0"/>
              </a:spcBef>
              <a:spcAft>
                <a:spcPts val="0"/>
              </a:spcAft>
              <a:buClr>
                <a:schemeClr val="dk1"/>
              </a:buClr>
              <a:buSzPts val="1200"/>
              <a:buFont typeface="Calibri"/>
              <a:buNone/>
            </a:pPr>
            <a:endParaRPr lang="en-GB"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kern="1200" cap="none" dirty="0">
                <a:solidFill>
                  <a:schemeClr val="tx1"/>
                </a:solidFill>
                <a:effectLst/>
                <a:latin typeface="Calibri"/>
                <a:ea typeface="Calibri"/>
                <a:cs typeface="Calibri"/>
                <a:sym typeface="Calibri"/>
              </a:rPr>
              <a:t>Word frequency </a:t>
            </a:r>
            <a:r>
              <a:rPr lang="en-GB" b="1" baseline="0" dirty="0"/>
              <a:t>(1 is the most frequent word in French):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fr-FR" baseline="0" dirty="0"/>
              <a:t>cependant [352], </a:t>
            </a:r>
            <a:r>
              <a:rPr lang="en-GB" sz="1800" b="0" i="0" u="none" strike="noStrike" dirty="0" err="1">
                <a:solidFill>
                  <a:srgbClr val="000000"/>
                </a:solidFill>
                <a:effectLst/>
                <a:latin typeface="Calibri" panose="020F0502020204030204" pitchFamily="34" charset="0"/>
              </a:rPr>
              <a:t>principe</a:t>
            </a:r>
            <a:r>
              <a:rPr lang="fr-FR" baseline="0" dirty="0"/>
              <a:t> [447], </a:t>
            </a:r>
            <a:r>
              <a:rPr lang="en-GB" sz="1800" dirty="0">
                <a:latin typeface="Calibri" panose="020F0502020204030204" pitchFamily="34" charset="0"/>
                <a:cs typeface="Calibri" panose="020F0502020204030204" pitchFamily="34" charset="0"/>
              </a:rPr>
              <a:t>cesser [462], </a:t>
            </a:r>
            <a:r>
              <a:rPr lang="en-GB" sz="1800" b="0" i="0" u="none" strike="noStrike" dirty="0">
                <a:solidFill>
                  <a:srgbClr val="000000"/>
                </a:solidFill>
                <a:effectLst/>
                <a:latin typeface="Calibri" panose="020F0502020204030204" pitchFamily="34" charset="0"/>
              </a:rPr>
              <a:t>soupçon</a:t>
            </a:r>
            <a:r>
              <a:rPr lang="fr-FR" baseline="0" dirty="0"/>
              <a:t> [3921], façade [4029], </a:t>
            </a:r>
            <a:r>
              <a:rPr lang="en-GB" b="0" i="0" dirty="0" err="1">
                <a:solidFill>
                  <a:srgbClr val="222222"/>
                </a:solidFill>
                <a:effectLst/>
                <a:latin typeface="Georgia" panose="02040502050405020303" pitchFamily="18" charset="0"/>
              </a:rPr>
              <a:t>société</a:t>
            </a:r>
            <a:r>
              <a:rPr lang="en-GB" b="0" i="0" dirty="0">
                <a:solidFill>
                  <a:srgbClr val="222222"/>
                </a:solidFill>
                <a:effectLst/>
                <a:latin typeface="Georgia" panose="02040502050405020303" pitchFamily="18" charset="0"/>
              </a:rPr>
              <a:t> [295]</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kern="1200" cap="none" dirty="0">
                <a:solidFill>
                  <a:schemeClr val="tx1"/>
                </a:solidFill>
                <a:effectLst/>
                <a:latin typeface="Calibri"/>
                <a:ea typeface="Calibri"/>
                <a:cs typeface="Calibri"/>
                <a:sym typeface="Calibri"/>
              </a:rPr>
              <a:t>Source: </a:t>
            </a:r>
            <a:r>
              <a:rPr lang="en-GB" sz="1200" b="0" i="0" u="none" strike="noStrike" kern="1200" cap="none" dirty="0" err="1">
                <a:solidFill>
                  <a:schemeClr val="tx1"/>
                </a:solidFill>
                <a:effectLst/>
                <a:latin typeface="Calibri"/>
                <a:ea typeface="Calibri"/>
                <a:cs typeface="Calibri"/>
                <a:sym typeface="Calibri"/>
              </a:rPr>
              <a:t>Londsale</a:t>
            </a:r>
            <a:r>
              <a:rPr lang="en-GB" sz="1200" b="0" i="0" u="none" strike="noStrike" kern="1200" cap="none" dirty="0">
                <a:solidFill>
                  <a:schemeClr val="tx1"/>
                </a:solidFill>
                <a:effectLst/>
                <a:latin typeface="Calibri"/>
                <a:ea typeface="Calibri"/>
                <a:cs typeface="Calibri"/>
                <a:sym typeface="Calibri"/>
              </a:rPr>
              <a:t>, D., &amp; Le Bras, Y.  (2009). </a:t>
            </a:r>
            <a:r>
              <a:rPr lang="en-GB" sz="1200" b="0" i="1" u="none" strike="noStrike" kern="1200" cap="none" dirty="0">
                <a:solidFill>
                  <a:schemeClr val="tx1"/>
                </a:solidFill>
                <a:effectLst/>
                <a:latin typeface="Calibri"/>
                <a:ea typeface="Calibri"/>
                <a:cs typeface="Calibri"/>
                <a:sym typeface="Calibri"/>
              </a:rPr>
              <a:t>A Frequency Dictionary of French: Core vocabulary for learners </a:t>
            </a:r>
            <a:r>
              <a:rPr lang="en-GB" sz="1200" b="0" i="0" u="none" strike="noStrike" kern="1200" cap="none" dirty="0">
                <a:solidFill>
                  <a:schemeClr val="tx1"/>
                </a:solidFill>
                <a:effectLst/>
                <a:latin typeface="Calibri"/>
                <a:ea typeface="Calibri"/>
                <a:cs typeface="Calibri"/>
                <a:sym typeface="Calibri"/>
              </a:rPr>
              <a:t>London: Routledge.</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66" name="Google Shape;16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05880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Oral recognition and written production of hard [c], soft c and [</a:t>
            </a:r>
            <a:r>
              <a:rPr lang="en-GB" sz="1200" b="0" dirty="0">
                <a:solidFill>
                  <a:schemeClr val="bg1"/>
                </a:solidFill>
                <a:latin typeface="Century Gothic" panose="020B0502020202020204" pitchFamily="34" charset="0"/>
              </a:rPr>
              <a:t>ç</a:t>
            </a:r>
            <a:r>
              <a:rPr lang="en-GB" b="0" dirty="0"/>
              <a:t>] sounds. </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b="0" dirty="0"/>
              <a:t>1. Click numbers to play audio.</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dirty="0"/>
              <a:t>2. Students decide whether they hear a hard or soft sound. When they hear a soft sound, they decide whether to tick soft [c] or [</a:t>
            </a:r>
            <a:r>
              <a:rPr lang="en-GB" sz="1200" b="0" dirty="0">
                <a:solidFill>
                  <a:schemeClr val="accent1">
                    <a:lumMod val="50000"/>
                  </a:schemeClr>
                </a:solidFill>
                <a:latin typeface="Century Gothic" panose="020B0502020202020204" pitchFamily="34" charset="0"/>
                <a:cs typeface="Calibri" panose="020F0502020204030204" pitchFamily="34" charset="0"/>
              </a:rPr>
              <a:t>ç] </a:t>
            </a:r>
            <a:r>
              <a:rPr lang="en-GB" b="0" dirty="0"/>
              <a:t>based on the vowel which follows the gap.</a:t>
            </a:r>
          </a:p>
          <a:p>
            <a:pPr marL="0" marR="0" lvl="0" indent="0" algn="l" rtl="0">
              <a:lnSpc>
                <a:spcPct val="100000"/>
              </a:lnSpc>
              <a:spcBef>
                <a:spcPts val="0"/>
              </a:spcBef>
              <a:spcAft>
                <a:spcPts val="0"/>
              </a:spcAft>
              <a:buClr>
                <a:schemeClr val="dk1"/>
              </a:buClr>
              <a:buSzPts val="1200"/>
              <a:buFont typeface="Calibri"/>
              <a:buNone/>
            </a:pPr>
            <a:r>
              <a:rPr lang="en-GB" b="0" dirty="0"/>
              <a:t>3. Answers revealed on clicks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0" marR="0" lvl="0" indent="0" algn="l" rtl="0">
              <a:lnSpc>
                <a:spcPct val="100000"/>
              </a:lnSpc>
              <a:spcBef>
                <a:spcPts val="0"/>
              </a:spcBef>
              <a:spcAft>
                <a:spcPts val="0"/>
              </a:spcAft>
              <a:buClr>
                <a:schemeClr val="dk1"/>
              </a:buClr>
              <a:buSzPts val="1200"/>
              <a:buFont typeface="Calibri"/>
              <a:buNone/>
            </a:pPr>
            <a:r>
              <a:rPr lang="en-GB" dirty="0"/>
              <a:t>1) cent</a:t>
            </a:r>
          </a:p>
          <a:p>
            <a:pPr marL="0" marR="0" lvl="0" indent="0" algn="l" rtl="0">
              <a:lnSpc>
                <a:spcPct val="100000"/>
              </a:lnSpc>
              <a:spcBef>
                <a:spcPts val="0"/>
              </a:spcBef>
              <a:spcAft>
                <a:spcPts val="0"/>
              </a:spcAft>
              <a:buClr>
                <a:schemeClr val="dk1"/>
              </a:buClr>
              <a:buSzPts val="1200"/>
              <a:buFont typeface="Calibri"/>
              <a:buNone/>
            </a:pPr>
            <a:r>
              <a:rPr lang="en-GB" dirty="0"/>
              <a:t>2)</a:t>
            </a:r>
            <a:r>
              <a:rPr lang="en-GB" baseline="0" dirty="0"/>
              <a:t> </a:t>
            </a:r>
            <a:r>
              <a:rPr lang="en-GB" baseline="0" dirty="0" err="1"/>
              <a:t>construire</a:t>
            </a:r>
            <a:endParaRPr lang="en-GB" baseline="0" dirty="0"/>
          </a:p>
          <a:p>
            <a:pPr marL="0" marR="0" lvl="0" indent="0" algn="l" rtl="0">
              <a:lnSpc>
                <a:spcPct val="100000"/>
              </a:lnSpc>
              <a:spcBef>
                <a:spcPts val="0"/>
              </a:spcBef>
              <a:spcAft>
                <a:spcPts val="0"/>
              </a:spcAft>
              <a:buClr>
                <a:schemeClr val="dk1"/>
              </a:buClr>
              <a:buSzPts val="1200"/>
              <a:buFont typeface="Calibri"/>
              <a:buNone/>
            </a:pPr>
            <a:r>
              <a:rPr lang="en-GB" baseline="0" dirty="0"/>
              <a:t>3) culture</a:t>
            </a:r>
            <a:endParaRPr lang="en-GB"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dirty="0">
                <a:latin typeface="Calibri" panose="020F0502020204030204" pitchFamily="34" charset="0"/>
                <a:cs typeface="Calibri" panose="020F0502020204030204" pitchFamily="34" charset="0"/>
              </a:rPr>
              <a:t>4) civil</a:t>
            </a:r>
          </a:p>
          <a:p>
            <a:pPr marL="0" marR="0" lvl="0" indent="0" algn="l" rtl="0">
              <a:lnSpc>
                <a:spcPct val="100000"/>
              </a:lnSpc>
              <a:spcBef>
                <a:spcPts val="0"/>
              </a:spcBef>
              <a:spcAft>
                <a:spcPts val="0"/>
              </a:spcAft>
              <a:buClr>
                <a:schemeClr val="dk1"/>
              </a:buClr>
              <a:buSzPts val="1200"/>
              <a:buFont typeface="Calibri"/>
              <a:buNone/>
            </a:pPr>
            <a:r>
              <a:rPr lang="en-GB" dirty="0">
                <a:latin typeface="Calibri" panose="020F0502020204030204" pitchFamily="34" charset="0"/>
                <a:cs typeface="Calibri" panose="020F0502020204030204" pitchFamily="34" charset="0"/>
              </a:rPr>
              <a:t>5) </a:t>
            </a:r>
            <a:r>
              <a:rPr lang="en-GB" dirty="0" err="1">
                <a:latin typeface="Calibri" panose="020F0502020204030204" pitchFamily="34" charset="0"/>
                <a:cs typeface="Calibri" panose="020F0502020204030204" pitchFamily="34" charset="0"/>
              </a:rPr>
              <a:t>leçon</a:t>
            </a:r>
            <a:endParaRPr lang="en-GB"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dirty="0">
                <a:latin typeface="Calibri" panose="020F0502020204030204" pitchFamily="34" charset="0"/>
                <a:cs typeface="Calibri" panose="020F0502020204030204" pitchFamily="34" charset="0"/>
              </a:rPr>
              <a:t>6) </a:t>
            </a:r>
            <a:r>
              <a:rPr lang="en-GB" dirty="0" err="1">
                <a:latin typeface="Calibri" panose="020F0502020204030204" pitchFamily="34" charset="0"/>
                <a:cs typeface="Calibri" panose="020F0502020204030204" pitchFamily="34" charset="0"/>
              </a:rPr>
              <a:t>candidat</a:t>
            </a:r>
            <a:endParaRPr lang="en-GB"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kern="1200" cap="none" dirty="0">
                <a:solidFill>
                  <a:schemeClr val="tx1"/>
                </a:solidFill>
                <a:effectLst/>
                <a:latin typeface="Calibri"/>
                <a:ea typeface="Calibri"/>
                <a:cs typeface="Calibri"/>
                <a:sym typeface="Calibri"/>
              </a:rPr>
              <a:t>Word frequency </a:t>
            </a:r>
            <a:r>
              <a:rPr lang="en-GB" b="1" baseline="0" dirty="0"/>
              <a:t>(1 is the most frequent word in French): </a:t>
            </a:r>
            <a:endParaRPr lang="en-GB" sz="1200" b="1" i="0" u="none" strike="noStrike" kern="1200" cap="none" dirty="0">
              <a:solidFill>
                <a:schemeClr val="tx1"/>
              </a:solidFill>
              <a:effectLst/>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fr-FR" dirty="0"/>
              <a:t>cent</a:t>
            </a:r>
            <a:r>
              <a:rPr lang="fr-FR" baseline="0" dirty="0"/>
              <a:t> [704] construire [794] culture [913] </a:t>
            </a:r>
            <a:r>
              <a:rPr lang="fr-FR" dirty="0">
                <a:latin typeface="Calibri" panose="020F0502020204030204" pitchFamily="34" charset="0"/>
                <a:cs typeface="Calibri" panose="020F0502020204030204" pitchFamily="34" charset="0"/>
              </a:rPr>
              <a:t>civil [929] leçon [1300] candidat [1328]</a:t>
            </a:r>
            <a:r>
              <a:rPr lang="fr-FR" baseline="0" dirty="0">
                <a:latin typeface="Calibri" panose="020F0502020204030204" pitchFamily="34" charset="0"/>
                <a:cs typeface="Calibri" panose="020F0502020204030204" pitchFamily="34" charset="0"/>
              </a:rPr>
              <a:t> </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kern="1200" cap="none" dirty="0">
                <a:solidFill>
                  <a:schemeClr val="tx1"/>
                </a:solidFill>
                <a:effectLst/>
                <a:latin typeface="Calibri"/>
                <a:ea typeface="Calibri"/>
                <a:cs typeface="Calibri"/>
                <a:sym typeface="Calibri"/>
              </a:rPr>
              <a:t>Source: </a:t>
            </a:r>
            <a:r>
              <a:rPr lang="en-GB" sz="1200" b="0" i="0" u="none" strike="noStrike" kern="1200" cap="none" dirty="0" err="1">
                <a:solidFill>
                  <a:schemeClr val="tx1"/>
                </a:solidFill>
                <a:effectLst/>
                <a:latin typeface="Calibri"/>
                <a:ea typeface="Calibri"/>
                <a:cs typeface="Calibri"/>
                <a:sym typeface="Calibri"/>
              </a:rPr>
              <a:t>Londsale</a:t>
            </a:r>
            <a:r>
              <a:rPr lang="en-GB" sz="1200" b="0" i="0" u="none" strike="noStrike" kern="1200" cap="none" dirty="0">
                <a:solidFill>
                  <a:schemeClr val="tx1"/>
                </a:solidFill>
                <a:effectLst/>
                <a:latin typeface="Calibri"/>
                <a:ea typeface="Calibri"/>
                <a:cs typeface="Calibri"/>
                <a:sym typeface="Calibri"/>
              </a:rPr>
              <a:t>, D., &amp; Le Bras, Y.  (2009). </a:t>
            </a:r>
            <a:r>
              <a:rPr lang="en-GB" sz="1200" b="0" i="1" u="none" strike="noStrike" kern="1200" cap="none" dirty="0">
                <a:solidFill>
                  <a:schemeClr val="tx1"/>
                </a:solidFill>
                <a:effectLst/>
                <a:latin typeface="Calibri"/>
                <a:ea typeface="Calibri"/>
                <a:cs typeface="Calibri"/>
                <a:sym typeface="Calibri"/>
              </a:rPr>
              <a:t>A Frequency Dictionary of French: Core vocabulary for learners </a:t>
            </a:r>
            <a:r>
              <a:rPr lang="en-GB" sz="1200" b="0" i="0" u="none" strike="noStrike" kern="1200" cap="none" dirty="0">
                <a:solidFill>
                  <a:schemeClr val="tx1"/>
                </a:solidFill>
                <a:effectLst/>
                <a:latin typeface="Calibri"/>
                <a:ea typeface="Calibri"/>
                <a:cs typeface="Calibri"/>
                <a:sym typeface="Calibri"/>
              </a:rPr>
              <a:t>London: Routledge.</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66" name="Google Shape;16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09918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Timing: 5 minutes </a:t>
            </a:r>
            <a:r>
              <a:rPr lang="en-GB" b="0" dirty="0"/>
              <a:t>for 4 slides</a:t>
            </a:r>
            <a:endParaRPr lang="en-GB" b="1" dirty="0"/>
          </a:p>
          <a:p>
            <a:pPr marL="0"/>
            <a:endParaRPr lang="en-GB" b="1" dirty="0"/>
          </a:p>
          <a:p>
            <a:pPr marL="0"/>
            <a:r>
              <a:rPr lang="en-GB" b="1" dirty="0"/>
              <a:t>Aim:</a:t>
            </a:r>
            <a:r>
              <a:rPr lang="en-GB" b="0" dirty="0"/>
              <a:t> Written recognition of new vocabulary items</a:t>
            </a:r>
            <a:endParaRPr lang="en-GB" b="1" dirty="0"/>
          </a:p>
          <a:p>
            <a:pPr marL="0"/>
            <a:endParaRPr lang="en-GB" b="1" dirty="0"/>
          </a:p>
          <a:p>
            <a:pPr marL="0"/>
            <a:r>
              <a:rPr lang="en-GB" b="1" dirty="0"/>
              <a:t>Procedure:</a:t>
            </a:r>
          </a:p>
          <a:p>
            <a:pPr marL="0" indent="0">
              <a:buNone/>
            </a:pPr>
            <a:r>
              <a:rPr lang="en-GB" dirty="0"/>
              <a:t>1. Students prepare for the task by writing 1-12 in their books.</a:t>
            </a:r>
          </a:p>
          <a:p>
            <a:pPr marL="0" indent="0">
              <a:buNone/>
            </a:pPr>
            <a:r>
              <a:rPr lang="en-GB" dirty="0"/>
              <a:t>2. Starting with the words at the bottom of the screen, students</a:t>
            </a:r>
            <a:r>
              <a:rPr lang="en-GB" baseline="0" dirty="0"/>
              <a:t> are challenged to write the English for the vocabulary items introduced this week before the blocks cover the French words. </a:t>
            </a:r>
            <a:r>
              <a:rPr lang="en-GB" sz="1200" b="0" i="0" u="none" strike="noStrike" cap="none" dirty="0">
                <a:solidFill>
                  <a:schemeClr val="dk1"/>
                </a:solidFill>
                <a:effectLst/>
                <a:latin typeface="Calibri"/>
                <a:ea typeface="Calibri"/>
                <a:cs typeface="Calibri"/>
                <a:sym typeface="Calibri"/>
              </a:rPr>
              <a:t>If students don’t immediately know the English, they should write down the French word, as the meaning may come to them later during the activity.</a:t>
            </a:r>
            <a:r>
              <a:rPr lang="en-GB" sz="1200" b="0" i="0" u="none" strike="noStrike" cap="none" baseline="0" dirty="0">
                <a:solidFill>
                  <a:schemeClr val="dk1"/>
                </a:solidFill>
                <a:effectLst/>
                <a:latin typeface="Calibri"/>
                <a:ea typeface="Calibri"/>
                <a:cs typeface="Calibri"/>
                <a:sym typeface="Calibri"/>
              </a:rPr>
              <a:t> </a:t>
            </a:r>
            <a:r>
              <a:rPr lang="en-GB" sz="1200" b="1" i="0" u="none" strike="noStrike" cap="none" dirty="0">
                <a:solidFill>
                  <a:schemeClr val="dk1"/>
                </a:solidFill>
                <a:effectLst/>
                <a:latin typeface="Calibri"/>
                <a:ea typeface="Calibri"/>
                <a:cs typeface="Calibri"/>
                <a:sym typeface="Calibri"/>
              </a:rPr>
              <a:t>NB: </a:t>
            </a:r>
            <a:r>
              <a:rPr lang="en-GB" sz="1200" b="0" i="0" u="none" strike="noStrike" cap="none" dirty="0">
                <a:solidFill>
                  <a:schemeClr val="dk1"/>
                </a:solidFill>
                <a:effectLst/>
                <a:latin typeface="Calibri"/>
                <a:ea typeface="Calibri"/>
                <a:cs typeface="Calibri"/>
                <a:sym typeface="Calibri"/>
              </a:rPr>
              <a:t>although </a:t>
            </a:r>
            <a:r>
              <a:rPr lang="en-GB" sz="1200" b="0" i="1" u="none" strike="noStrike" cap="none" dirty="0">
                <a:solidFill>
                  <a:schemeClr val="dk1"/>
                </a:solidFill>
                <a:effectLst/>
                <a:latin typeface="Calibri"/>
                <a:ea typeface="Calibri"/>
                <a:cs typeface="Calibri"/>
                <a:sym typeface="Calibri"/>
              </a:rPr>
              <a:t>bon </a:t>
            </a:r>
            <a:r>
              <a:rPr lang="en-GB" sz="1200" b="0" i="0" u="none" strike="noStrike" cap="none" dirty="0">
                <a:solidFill>
                  <a:schemeClr val="dk1"/>
                </a:solidFill>
                <a:effectLst/>
                <a:latin typeface="Calibri"/>
                <a:ea typeface="Calibri"/>
                <a:cs typeface="Calibri"/>
                <a:sym typeface="Calibri"/>
              </a:rPr>
              <a:t>is a known word which does not feature in this week’s set, it is included here for revision purposes as its feminine form </a:t>
            </a:r>
            <a:r>
              <a:rPr lang="en-GB" sz="1200" b="0" i="1" u="none" strike="noStrike" cap="none" dirty="0">
                <a:solidFill>
                  <a:schemeClr val="dk1"/>
                </a:solidFill>
                <a:effectLst/>
                <a:latin typeface="Calibri"/>
                <a:ea typeface="Calibri"/>
                <a:cs typeface="Calibri"/>
                <a:sym typeface="Calibri"/>
              </a:rPr>
              <a:t>bonne </a:t>
            </a:r>
            <a:r>
              <a:rPr lang="en-GB" sz="1200" b="0" i="0" u="none" strike="noStrike" cap="none" dirty="0">
                <a:solidFill>
                  <a:schemeClr val="dk1"/>
                </a:solidFill>
                <a:effectLst/>
                <a:latin typeface="Calibri"/>
                <a:ea typeface="Calibri"/>
                <a:cs typeface="Calibri"/>
                <a:sym typeface="Calibri"/>
              </a:rPr>
              <a:t>is introduced this week.</a:t>
            </a:r>
            <a:endParaRPr lang="en-GB" sz="1200" b="1" i="0" u="none" strike="noStrike" cap="none" dirty="0">
              <a:solidFill>
                <a:schemeClr val="dk1"/>
              </a:solidFill>
              <a:effectLst/>
              <a:latin typeface="Calibri"/>
              <a:ea typeface="Calibri"/>
              <a:cs typeface="Calibri"/>
              <a:sym typeface="Calibri"/>
            </a:endParaRPr>
          </a:p>
          <a:p>
            <a:pPr marL="0" indent="0">
              <a:buNone/>
            </a:pPr>
            <a:r>
              <a:rPr lang="en-GB" sz="1200" b="0" i="0" u="none" strike="noStrike" cap="none" baseline="0" dirty="0">
                <a:solidFill>
                  <a:schemeClr val="dk1"/>
                </a:solidFill>
                <a:effectLst/>
                <a:latin typeface="Calibri"/>
                <a:cs typeface="Calibri"/>
                <a:sym typeface="Calibri"/>
              </a:rPr>
              <a:t>3. Check answers on the slide that follows and move on to the oral version of this task on slide 14.</a:t>
            </a:r>
            <a:endParaRPr lang="en-GB" b="0" baseline="0" dirty="0"/>
          </a:p>
        </p:txBody>
      </p:sp>
      <p:sp>
        <p:nvSpPr>
          <p:cNvPr id="4" name="Slide Number Placeholder 3"/>
          <p:cNvSpPr>
            <a:spLocks noGrp="1"/>
          </p:cNvSpPr>
          <p:nvPr>
            <p:ph type="sldNum" sz="quarter" idx="10"/>
          </p:nvPr>
        </p:nvSpPr>
        <p:spPr/>
        <p:txBody>
          <a:bodyPr/>
          <a:lstStyle/>
          <a:p>
            <a:fld id="{C3E68C13-4E43-4A2F-988E-5C4C05B1F88C}" type="slidenum">
              <a:rPr lang="es-ES" smtClean="0"/>
              <a:t>12</a:t>
            </a:fld>
            <a:endParaRPr lang="es-ES"/>
          </a:p>
        </p:txBody>
      </p:sp>
    </p:spTree>
    <p:extLst>
      <p:ext uri="{BB962C8B-B14F-4D97-AF65-F5344CB8AC3E}">
        <p14:creationId xmlns:p14="http://schemas.microsoft.com/office/powerpoint/2010/main" val="12992846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Answers for the activity on the previous slide.</a:t>
            </a:r>
          </a:p>
        </p:txBody>
      </p:sp>
      <p:sp>
        <p:nvSpPr>
          <p:cNvPr id="4" name="Slide Number Placeholder 3"/>
          <p:cNvSpPr>
            <a:spLocks noGrp="1"/>
          </p:cNvSpPr>
          <p:nvPr>
            <p:ph type="sldNum" sz="quarter" idx="10"/>
          </p:nvPr>
        </p:nvSpPr>
        <p:spPr/>
        <p:txBody>
          <a:bodyPr/>
          <a:lstStyle/>
          <a:p>
            <a:fld id="{C3E68C13-4E43-4A2F-988E-5C4C05B1F88C}" type="slidenum">
              <a:rPr lang="es-ES" smtClean="0"/>
              <a:t>13</a:t>
            </a:fld>
            <a:endParaRPr lang="es-ES"/>
          </a:p>
        </p:txBody>
      </p:sp>
    </p:spTree>
    <p:extLst>
      <p:ext uri="{BB962C8B-B14F-4D97-AF65-F5344CB8AC3E}">
        <p14:creationId xmlns:p14="http://schemas.microsoft.com/office/powerpoint/2010/main" val="3397072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sz="1200" b="0" i="0" u="none" strike="noStrike" kern="1200" cap="none" dirty="0">
                <a:solidFill>
                  <a:schemeClr val="tx1"/>
                </a:solidFill>
                <a:effectLst/>
                <a:latin typeface="Calibri"/>
                <a:ea typeface="Calibri"/>
                <a:cs typeface="Calibri"/>
                <a:sym typeface="Calibri"/>
              </a:rPr>
              <a:t>As per instructions on slide 13, but with time available reduced. Students produce words orally.</a:t>
            </a:r>
          </a:p>
        </p:txBody>
      </p:sp>
      <p:sp>
        <p:nvSpPr>
          <p:cNvPr id="4" name="Slide Number Placeholder 3"/>
          <p:cNvSpPr>
            <a:spLocks noGrp="1"/>
          </p:cNvSpPr>
          <p:nvPr>
            <p:ph type="sldNum" sz="quarter" idx="10"/>
          </p:nvPr>
        </p:nvSpPr>
        <p:spPr/>
        <p:txBody>
          <a:bodyPr/>
          <a:lstStyle/>
          <a:p>
            <a:fld id="{C3E68C13-4E43-4A2F-988E-5C4C05B1F88C}" type="slidenum">
              <a:rPr lang="es-ES" smtClean="0"/>
              <a:t>14</a:t>
            </a:fld>
            <a:endParaRPr lang="es-ES"/>
          </a:p>
        </p:txBody>
      </p:sp>
    </p:spTree>
    <p:extLst>
      <p:ext uri="{BB962C8B-B14F-4D97-AF65-F5344CB8AC3E}">
        <p14:creationId xmlns:p14="http://schemas.microsoft.com/office/powerpoint/2010/main" val="1848296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s-ES" b="0" dirty="0"/>
              <a:t>As </a:t>
            </a:r>
            <a:r>
              <a:rPr lang="es-ES" b="0" dirty="0" err="1"/>
              <a:t>previous</a:t>
            </a:r>
            <a:r>
              <a:rPr lang="es-ES" b="0" dirty="0"/>
              <a:t> </a:t>
            </a:r>
            <a:r>
              <a:rPr lang="es-ES" b="0" dirty="0" err="1"/>
              <a:t>but</a:t>
            </a:r>
            <a:r>
              <a:rPr lang="es-ES" b="0" dirty="0"/>
              <a:t> </a:t>
            </a:r>
            <a:r>
              <a:rPr lang="es-ES" b="0" dirty="0" err="1"/>
              <a:t>with</a:t>
            </a:r>
            <a:r>
              <a:rPr lang="es-ES" b="0" dirty="0"/>
              <a:t> time </a:t>
            </a:r>
            <a:r>
              <a:rPr lang="es-ES" b="0" dirty="0" err="1"/>
              <a:t>reduced</a:t>
            </a:r>
            <a:r>
              <a:rPr lang="es-ES" b="0" dirty="0"/>
              <a:t> </a:t>
            </a:r>
            <a:r>
              <a:rPr lang="es-ES" b="0" dirty="0" err="1"/>
              <a:t>further</a:t>
            </a:r>
            <a:r>
              <a:rPr lang="es-ES" b="0" dirty="0"/>
              <a:t> </a:t>
            </a:r>
            <a:r>
              <a:rPr lang="es-ES" b="0" dirty="0" err="1"/>
              <a:t>still</a:t>
            </a:r>
            <a:r>
              <a:rPr lang="es-ES" b="0" dirty="0"/>
              <a:t>, </a:t>
            </a:r>
            <a:r>
              <a:rPr lang="es-ES" b="0" dirty="0" err="1"/>
              <a:t>encouraging</a:t>
            </a:r>
            <a:r>
              <a:rPr lang="es-ES" b="0" dirty="0"/>
              <a:t> </a:t>
            </a:r>
            <a:r>
              <a:rPr lang="es-ES" b="0" dirty="0" err="1"/>
              <a:t>automisation</a:t>
            </a:r>
            <a:r>
              <a:rPr lang="es-ES" b="0" dirty="0"/>
              <a:t>.</a:t>
            </a:r>
          </a:p>
        </p:txBody>
      </p:sp>
      <p:sp>
        <p:nvSpPr>
          <p:cNvPr id="4" name="Slide Number Placeholder 3"/>
          <p:cNvSpPr>
            <a:spLocks noGrp="1"/>
          </p:cNvSpPr>
          <p:nvPr>
            <p:ph type="sldNum" sz="quarter" idx="10"/>
          </p:nvPr>
        </p:nvSpPr>
        <p:spPr/>
        <p:txBody>
          <a:bodyPr/>
          <a:lstStyle/>
          <a:p>
            <a:fld id="{C3E68C13-4E43-4A2F-988E-5C4C05B1F88C}" type="slidenum">
              <a:rPr lang="es-ES" smtClean="0"/>
              <a:t>15</a:t>
            </a:fld>
            <a:endParaRPr lang="es-ES"/>
          </a:p>
        </p:txBody>
      </p:sp>
    </p:spTree>
    <p:extLst>
      <p:ext uri="{BB962C8B-B14F-4D97-AF65-F5344CB8AC3E}">
        <p14:creationId xmlns:p14="http://schemas.microsoft.com/office/powerpoint/2010/main" val="3651723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1" baseline="0" dirty="0"/>
              <a:t>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a:ea typeface="Calibri"/>
                <a:cs typeface="Calibri"/>
                <a:sym typeface="Calibri"/>
              </a:rPr>
              <a:t>Aim: </a:t>
            </a:r>
            <a:r>
              <a:rPr lang="en-GB" sz="1200" b="0" i="0" u="none" strike="noStrike" kern="1200" cap="none" dirty="0">
                <a:solidFill>
                  <a:schemeClr val="tx1"/>
                </a:solidFill>
                <a:effectLst/>
                <a:latin typeface="Calibri"/>
                <a:ea typeface="Calibri"/>
                <a:cs typeface="Calibri"/>
                <a:sym typeface="Calibri"/>
              </a:rPr>
              <a:t>To introduce the concept of irregular feminine adjective forms. The adjectives are presented after </a:t>
            </a:r>
            <a:r>
              <a:rPr lang="en-GB" b="0" i="1" dirty="0" err="1">
                <a:solidFill>
                  <a:srgbClr val="222222"/>
                </a:solidFill>
                <a:effectLst/>
                <a:latin typeface="-apple-system"/>
              </a:rPr>
              <a:t>être</a:t>
            </a:r>
            <a:r>
              <a:rPr lang="en-GB" b="0" i="1" dirty="0">
                <a:solidFill>
                  <a:srgbClr val="222222"/>
                </a:solidFill>
                <a:effectLst/>
                <a:latin typeface="-apple-system"/>
              </a:rPr>
              <a:t> </a:t>
            </a:r>
            <a:r>
              <a:rPr lang="en-GB" b="0" i="0" dirty="0">
                <a:solidFill>
                  <a:srgbClr val="222222"/>
                </a:solidFill>
                <a:effectLst/>
                <a:latin typeface="-apple-system"/>
              </a:rPr>
              <a:t>at this stage, so that students focus on the form.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and near-cognates used (1 is the most frequent word in French): </a:t>
            </a:r>
            <a:br>
              <a:rPr lang="en-GB" baseline="0" dirty="0"/>
            </a:br>
            <a:r>
              <a:rPr lang="en-GB" baseline="0" dirty="0" err="1"/>
              <a:t>montagne</a:t>
            </a:r>
            <a:r>
              <a:rPr lang="en-GB" baseline="0" dirty="0"/>
              <a:t> [1732]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3826699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Timing: 5 minutes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Written recognition of adjective forms and connecting these with meaning.</a:t>
            </a: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Procedure: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dirty="0"/>
              <a:t>1. Students read the sentences and decide, based on their knowledge of masculine and feminine adjective forms, </a:t>
            </a:r>
            <a:r>
              <a:rPr lang="en-GB" b="0" baseline="0" dirty="0"/>
              <a:t>which noun completes the sentence. </a:t>
            </a:r>
            <a:r>
              <a:rPr lang="en-GB" b="1" dirty="0"/>
              <a:t>NB: </a:t>
            </a:r>
            <a:r>
              <a:rPr lang="en-GB" b="0" dirty="0"/>
              <a:t>plural forms are used so </a:t>
            </a:r>
            <a:r>
              <a:rPr lang="en-GB" b="0" i="0" dirty="0"/>
              <a:t>that students are not given an additional clue from the article. For now, the adjectives are used after </a:t>
            </a:r>
            <a:r>
              <a:rPr lang="en-GB" b="0" i="1" dirty="0" err="1">
                <a:solidFill>
                  <a:srgbClr val="222222"/>
                </a:solidFill>
                <a:effectLst/>
                <a:latin typeface="-apple-system"/>
              </a:rPr>
              <a:t>être</a:t>
            </a:r>
            <a:r>
              <a:rPr lang="en-GB" b="0" i="1" dirty="0">
                <a:solidFill>
                  <a:srgbClr val="222222"/>
                </a:solidFill>
                <a:effectLst/>
                <a:latin typeface="-apple-system"/>
              </a:rPr>
              <a:t> </a:t>
            </a:r>
            <a:r>
              <a:rPr lang="en-GB" b="0" i="0" dirty="0">
                <a:solidFill>
                  <a:srgbClr val="222222"/>
                </a:solidFill>
                <a:effectLst/>
                <a:latin typeface="-apple-system"/>
              </a:rPr>
              <a:t>so that students focus on the form. Question 8 is an exception, priming for the word order explanation on the next slide.</a:t>
            </a:r>
            <a:r>
              <a:rPr lang="en-GB" b="0" i="1" dirty="0">
                <a:solidFill>
                  <a:srgbClr val="222222"/>
                </a:solidFill>
                <a:effectLst/>
                <a:latin typeface="-apple-system"/>
              </a:rPr>
              <a:t> </a:t>
            </a:r>
            <a:r>
              <a:rPr lang="en-GB" b="0" i="0" dirty="0"/>
              <a:t>2. Answers revealed on clicks.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i="0" dirty="0"/>
              <a:t>3. Elicit oral translations from students.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and near-cognates used (1 is the most frequent word in French): </a:t>
            </a:r>
            <a:br>
              <a:rPr lang="en-GB" baseline="0" dirty="0"/>
            </a:br>
            <a:r>
              <a:rPr lang="en-GB" baseline="0" dirty="0"/>
              <a:t>adorer [2322]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0" marR="0" lvl="0" indent="0" algn="l" rtl="0">
              <a:lnSpc>
                <a:spcPct val="100000"/>
              </a:lnSpc>
              <a:spcBef>
                <a:spcPts val="0"/>
              </a:spcBef>
              <a:spcAft>
                <a:spcPts val="0"/>
              </a:spcAft>
              <a:buClr>
                <a:schemeClr val="dk1"/>
              </a:buClr>
              <a:buSzPts val="1200"/>
              <a:buFont typeface="Calibri"/>
              <a:buNone/>
            </a:pPr>
            <a:r>
              <a:rPr lang="en-GB" dirty="0"/>
              <a:t>1)</a:t>
            </a:r>
            <a:r>
              <a:rPr lang="en-GB" baseline="0" dirty="0"/>
              <a:t> Il </a:t>
            </a:r>
            <a:r>
              <a:rPr lang="en-GB" baseline="0" dirty="0" err="1"/>
              <a:t>n’y</a:t>
            </a:r>
            <a:r>
              <a:rPr lang="en-GB" baseline="0" dirty="0"/>
              <a:t> a pas de belle [</a:t>
            </a:r>
            <a:r>
              <a:rPr lang="en-GB" baseline="0" dirty="0" err="1"/>
              <a:t>plage</a:t>
            </a:r>
            <a:r>
              <a:rPr lang="en-GB" baseline="0" dirty="0"/>
              <a:t>].</a:t>
            </a:r>
          </a:p>
          <a:p>
            <a:pPr marL="0" marR="0" lvl="0" indent="0" algn="l" rtl="0">
              <a:lnSpc>
                <a:spcPct val="100000"/>
              </a:lnSpc>
              <a:spcBef>
                <a:spcPts val="0"/>
              </a:spcBef>
              <a:spcAft>
                <a:spcPts val="0"/>
              </a:spcAft>
              <a:buClr>
                <a:schemeClr val="dk1"/>
              </a:buClr>
              <a:buSzPts val="1200"/>
              <a:buFont typeface="Calibri"/>
              <a:buNone/>
            </a:pPr>
            <a:r>
              <a:rPr lang="en-GB" baseline="0" dirty="0"/>
              <a:t>2) Et </a:t>
            </a:r>
            <a:r>
              <a:rPr lang="en-GB" baseline="0" dirty="0" err="1"/>
              <a:t>il</a:t>
            </a:r>
            <a:r>
              <a:rPr lang="en-GB" baseline="0" dirty="0"/>
              <a:t> </a:t>
            </a:r>
            <a:r>
              <a:rPr lang="en-GB" baseline="0" dirty="0" err="1"/>
              <a:t>n’y</a:t>
            </a:r>
            <a:r>
              <a:rPr lang="en-GB" baseline="0" dirty="0"/>
              <a:t> a pas de </a:t>
            </a:r>
            <a:r>
              <a:rPr lang="en-GB" baseline="0" dirty="0" err="1"/>
              <a:t>vieux</a:t>
            </a:r>
            <a:r>
              <a:rPr lang="en-GB" baseline="0" dirty="0"/>
              <a:t> [</a:t>
            </a:r>
            <a:r>
              <a:rPr lang="en-GB" baseline="0" dirty="0" err="1"/>
              <a:t>pont</a:t>
            </a:r>
            <a:r>
              <a:rPr lang="en-GB" baseline="0" dirty="0"/>
              <a:t>].</a:t>
            </a:r>
          </a:p>
          <a:p>
            <a:pPr marL="0" marR="0" lvl="0" indent="0" algn="l" rtl="0">
              <a:lnSpc>
                <a:spcPct val="100000"/>
              </a:lnSpc>
              <a:spcBef>
                <a:spcPts val="0"/>
              </a:spcBef>
              <a:spcAft>
                <a:spcPts val="0"/>
              </a:spcAft>
              <a:buClr>
                <a:schemeClr val="dk1"/>
              </a:buClr>
              <a:buSzPts val="1200"/>
              <a:buFont typeface="Calibri"/>
              <a:buNone/>
            </a:pPr>
            <a:r>
              <a:rPr lang="en-GB" baseline="0" dirty="0"/>
              <a:t>3) Il </a:t>
            </a:r>
            <a:r>
              <a:rPr lang="en-GB" baseline="0" dirty="0" err="1"/>
              <a:t>n’y</a:t>
            </a:r>
            <a:r>
              <a:rPr lang="en-GB" baseline="0" dirty="0"/>
              <a:t> a pas de bonne [école].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4) </a:t>
            </a:r>
            <a:r>
              <a:rPr lang="en-GB" baseline="0" dirty="0"/>
              <a:t>Il </a:t>
            </a:r>
            <a:r>
              <a:rPr lang="en-GB" baseline="0" dirty="0" err="1"/>
              <a:t>n’y</a:t>
            </a:r>
            <a:r>
              <a:rPr lang="en-GB" baseline="0" dirty="0"/>
              <a:t> a pas de beau [</a:t>
            </a:r>
            <a:r>
              <a:rPr lang="en-GB" sz="1200" dirty="0" err="1">
                <a:solidFill>
                  <a:schemeClr val="accent5">
                    <a:lumMod val="50000"/>
                  </a:schemeClr>
                </a:solidFill>
                <a:latin typeface="Century Gothic"/>
                <a:ea typeface="Century Gothic"/>
                <a:cs typeface="Century Gothic"/>
                <a:sym typeface="Century Gothic"/>
              </a:rPr>
              <a:t>bâtiment</a:t>
            </a:r>
            <a:r>
              <a:rPr lang="en-GB" sz="1200" dirty="0">
                <a:solidFill>
                  <a:schemeClr val="accent5">
                    <a:lumMod val="50000"/>
                  </a:schemeClr>
                </a:solidFill>
                <a:latin typeface="Century Gothic"/>
                <a:ea typeface="Century Gothic"/>
                <a:cs typeface="Century Gothic"/>
                <a:sym typeface="Century Gothic"/>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solidFill>
                  <a:schemeClr val="accent5">
                    <a:lumMod val="50000"/>
                  </a:schemeClr>
                </a:solidFill>
                <a:latin typeface="Century Gothic"/>
                <a:ea typeface="Century Gothic"/>
                <a:cs typeface="Century Gothic"/>
                <a:sym typeface="Century Gothic"/>
              </a:rPr>
              <a:t>5)</a:t>
            </a:r>
            <a:r>
              <a:rPr lang="en-GB" sz="1200" baseline="0" dirty="0">
                <a:solidFill>
                  <a:schemeClr val="accent5">
                    <a:lumMod val="50000"/>
                  </a:schemeClr>
                </a:solidFill>
                <a:latin typeface="Century Gothic"/>
                <a:ea typeface="Century Gothic"/>
                <a:cs typeface="Century Gothic"/>
                <a:sym typeface="Century Gothic"/>
              </a:rPr>
              <a:t> </a:t>
            </a:r>
            <a:r>
              <a:rPr lang="en-GB" baseline="0" dirty="0"/>
              <a:t>Il </a:t>
            </a:r>
            <a:r>
              <a:rPr lang="en-GB" baseline="0" dirty="0" err="1"/>
              <a:t>n’y</a:t>
            </a:r>
            <a:r>
              <a:rPr lang="en-GB" baseline="0" dirty="0"/>
              <a:t> a pas de </a:t>
            </a:r>
            <a:r>
              <a:rPr lang="en-GB" sz="1200" baseline="0" dirty="0">
                <a:solidFill>
                  <a:schemeClr val="accent5">
                    <a:lumMod val="50000"/>
                  </a:schemeClr>
                </a:solidFill>
                <a:latin typeface="Century Gothic"/>
                <a:ea typeface="Century Gothic"/>
                <a:cs typeface="Century Gothic"/>
                <a:sym typeface="Century Gothic"/>
              </a:rPr>
              <a:t>nouvelle [</a:t>
            </a:r>
            <a:r>
              <a:rPr lang="en-GB" sz="1200" baseline="0" dirty="0" err="1">
                <a:solidFill>
                  <a:schemeClr val="accent5">
                    <a:lumMod val="50000"/>
                  </a:schemeClr>
                </a:solidFill>
                <a:latin typeface="Century Gothic"/>
                <a:ea typeface="Century Gothic"/>
                <a:cs typeface="Century Gothic"/>
                <a:sym typeface="Century Gothic"/>
              </a:rPr>
              <a:t>université</a:t>
            </a:r>
            <a:r>
              <a:rPr lang="en-GB" sz="1200" baseline="0" dirty="0">
                <a:solidFill>
                  <a:schemeClr val="accent5">
                    <a:lumMod val="50000"/>
                  </a:schemeClr>
                </a:solidFill>
                <a:latin typeface="Century Gothic"/>
                <a:ea typeface="Century Gothic"/>
                <a:cs typeface="Century Gothic"/>
                <a:sym typeface="Century Gothic"/>
              </a:rPr>
              <a:t>].</a:t>
            </a:r>
            <a:endParaRPr lang="en-GB" sz="1200" dirty="0">
              <a:solidFill>
                <a:schemeClr val="accent5">
                  <a:lumMod val="50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r>
              <a:rPr lang="en-GB" dirty="0"/>
              <a:t>6) Et </a:t>
            </a:r>
            <a:r>
              <a:rPr lang="en-GB" baseline="0" dirty="0" err="1"/>
              <a:t>il</a:t>
            </a:r>
            <a:r>
              <a:rPr lang="en-GB" baseline="0" dirty="0"/>
              <a:t> </a:t>
            </a:r>
            <a:r>
              <a:rPr lang="en-GB" baseline="0" dirty="0" err="1"/>
              <a:t>n’y</a:t>
            </a:r>
            <a:r>
              <a:rPr lang="en-GB" baseline="0" dirty="0"/>
              <a:t> a pas de </a:t>
            </a:r>
            <a:r>
              <a:rPr lang="en-GB" dirty="0"/>
              <a:t>nouveau [</a:t>
            </a:r>
            <a:r>
              <a:rPr lang="en-GB" dirty="0" err="1"/>
              <a:t>magasin</a:t>
            </a:r>
            <a:r>
              <a:rPr lang="en-GB" dirty="0"/>
              <a:t>].</a:t>
            </a:r>
          </a:p>
          <a:p>
            <a:pPr marL="0" marR="0" lvl="0" indent="0" algn="l" rtl="0">
              <a:lnSpc>
                <a:spcPct val="100000"/>
              </a:lnSpc>
              <a:spcBef>
                <a:spcPts val="0"/>
              </a:spcBef>
              <a:spcAft>
                <a:spcPts val="0"/>
              </a:spcAft>
              <a:buClr>
                <a:schemeClr val="dk1"/>
              </a:buClr>
              <a:buSzPts val="1200"/>
              <a:buFont typeface="Calibri"/>
              <a:buNone/>
            </a:pPr>
            <a:r>
              <a:rPr lang="en-GB" dirty="0"/>
              <a:t>7) </a:t>
            </a:r>
            <a:r>
              <a:rPr lang="en-GB" baseline="0" dirty="0"/>
              <a:t>Il </a:t>
            </a:r>
            <a:r>
              <a:rPr lang="en-GB" baseline="0" dirty="0" err="1"/>
              <a:t>n’y</a:t>
            </a:r>
            <a:r>
              <a:rPr lang="en-GB" baseline="0" dirty="0"/>
              <a:t> a pas de </a:t>
            </a:r>
            <a:r>
              <a:rPr lang="en-GB" dirty="0"/>
              <a:t>haute [</a:t>
            </a:r>
            <a:r>
              <a:rPr lang="en-GB" baseline="0" dirty="0" err="1"/>
              <a:t>église</a:t>
            </a:r>
            <a:r>
              <a:rPr lang="en-GB" baseline="0" dirty="0"/>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aseline="0" dirty="0"/>
              <a:t>8) Et </a:t>
            </a:r>
            <a:r>
              <a:rPr lang="en-GB" baseline="0" dirty="0" err="1"/>
              <a:t>il</a:t>
            </a:r>
            <a:r>
              <a:rPr lang="en-GB" baseline="0" dirty="0"/>
              <a:t> </a:t>
            </a:r>
            <a:r>
              <a:rPr lang="en-GB" baseline="0" dirty="0" err="1"/>
              <a:t>n’y</a:t>
            </a:r>
            <a:r>
              <a:rPr lang="en-GB" baseline="0" dirty="0"/>
              <a:t> a pas de haut [</a:t>
            </a:r>
            <a:r>
              <a:rPr lang="en-GB" sz="1200" dirty="0" err="1">
                <a:solidFill>
                  <a:schemeClr val="accent5">
                    <a:lumMod val="50000"/>
                  </a:schemeClr>
                </a:solidFill>
                <a:latin typeface="Century Gothic"/>
                <a:ea typeface="Century Gothic"/>
                <a:cs typeface="Century Gothic"/>
                <a:sym typeface="Century Gothic"/>
              </a:rPr>
              <a:t>bâtiment</a:t>
            </a:r>
            <a:r>
              <a:rPr lang="en-GB" sz="1200" dirty="0">
                <a:solidFill>
                  <a:schemeClr val="accent5">
                    <a:lumMod val="50000"/>
                  </a:schemeClr>
                </a:solidFill>
                <a:latin typeface="Century Gothic"/>
                <a:ea typeface="Century Gothic"/>
                <a:cs typeface="Century Gothic"/>
                <a:sym typeface="Century Gothic"/>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dirty="0">
              <a:solidFill>
                <a:schemeClr val="accent5">
                  <a:lumMod val="50000"/>
                </a:schemeClr>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a:solidFill>
                  <a:schemeClr val="accent5">
                    <a:lumMod val="50000"/>
                  </a:schemeClr>
                </a:solidFill>
                <a:latin typeface="Century Gothic"/>
                <a:ea typeface="Century Gothic"/>
                <a:cs typeface="Century Gothic"/>
                <a:sym typeface="Century Gothic"/>
              </a:rPr>
              <a:t>Imagine attribution: </a:t>
            </a:r>
            <a:r>
              <a:rPr lang="en-GB" sz="1200" b="0" dirty="0">
                <a:solidFill>
                  <a:schemeClr val="accent5">
                    <a:lumMod val="50000"/>
                  </a:schemeClr>
                </a:solidFill>
                <a:latin typeface="Century Gothic"/>
                <a:ea typeface="Century Gothic"/>
                <a:cs typeface="Century Gothic"/>
                <a:sym typeface="Century Gothic"/>
              </a:rPr>
              <a:t>Spike / CC BY-SA (https://creativecommons.org/licenses/by-sa/4.0)</a:t>
            </a:r>
          </a:p>
        </p:txBody>
      </p:sp>
      <p:sp>
        <p:nvSpPr>
          <p:cNvPr id="166" name="Google Shape;16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45923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Timing: </a:t>
            </a:r>
            <a:r>
              <a:rPr lang="en-GB" b="1" baseline="0" dirty="0"/>
              <a:t>2 minutes</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dirty="0"/>
          </a:p>
          <a:p>
            <a:pPr marL="0"/>
            <a:r>
              <a:rPr lang="en-GB" b="1" dirty="0"/>
              <a:t>Aim: </a:t>
            </a:r>
            <a:r>
              <a:rPr lang="en-GB" dirty="0"/>
              <a:t>To revise </a:t>
            </a:r>
            <a:r>
              <a:rPr lang="en-GB" baseline="0" dirty="0"/>
              <a:t>previously-learned rules about adjectival position and agreement.</a:t>
            </a:r>
          </a:p>
        </p:txBody>
      </p:sp>
      <p:sp>
        <p:nvSpPr>
          <p:cNvPr id="4" name="Slide Number Placeholder 3"/>
          <p:cNvSpPr>
            <a:spLocks noGrp="1"/>
          </p:cNvSpPr>
          <p:nvPr>
            <p:ph type="sldNum" sz="quarter" idx="10"/>
          </p:nvPr>
        </p:nvSpPr>
        <p:spPr/>
        <p:txBody>
          <a:bodyPr/>
          <a:lstStyle/>
          <a:p>
            <a:fld id="{051212F4-EB5A-464B-92EC-DACFCB1CC2CD}" type="slidenum">
              <a:rPr lang="en-GB" smtClean="0"/>
              <a:t>18</a:t>
            </a:fld>
            <a:endParaRPr lang="en-GB"/>
          </a:p>
        </p:txBody>
      </p:sp>
    </p:spTree>
    <p:extLst>
      <p:ext uri="{BB962C8B-B14F-4D97-AF65-F5344CB8AC3E}">
        <p14:creationId xmlns:p14="http://schemas.microsoft.com/office/powerpoint/2010/main" val="38346994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Timing: </a:t>
            </a:r>
            <a:r>
              <a:rPr lang="en-GB" b="1" baseline="0" dirty="0"/>
              <a:t>3 minutes</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dirty="0"/>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Aim: </a:t>
            </a:r>
            <a:r>
              <a:rPr lang="en-GB" b="0" dirty="0"/>
              <a:t>To i</a:t>
            </a:r>
            <a:r>
              <a:rPr lang="en-GB" dirty="0"/>
              <a:t>ntroduce the fact that</a:t>
            </a:r>
            <a:r>
              <a:rPr lang="en-GB" baseline="0" dirty="0"/>
              <a:t> some adjectives are used pre-nominally (</a:t>
            </a:r>
            <a:r>
              <a:rPr lang="en-GB" i="1" baseline="0" dirty="0"/>
              <a:t>grand, petit, beau, bon </a:t>
            </a:r>
            <a:r>
              <a:rPr lang="en-GB" baseline="0" dirty="0"/>
              <a:t>and </a:t>
            </a:r>
            <a:r>
              <a:rPr lang="en-GB" i="1" baseline="0" dirty="0" err="1"/>
              <a:t>mauvais</a:t>
            </a:r>
            <a:r>
              <a:rPr lang="en-GB" baseline="0" dirty="0"/>
              <a:t> have all been introduced in previous vocabulary sets; two of this week’s new words also feature here: </a:t>
            </a:r>
            <a:r>
              <a:rPr lang="en-GB" i="1" baseline="0" dirty="0"/>
              <a:t>belle</a:t>
            </a:r>
            <a:r>
              <a:rPr lang="en-GB" baseline="0" dirty="0"/>
              <a:t> and </a:t>
            </a:r>
            <a:r>
              <a:rPr lang="en-GB" i="1" baseline="0" dirty="0" err="1"/>
              <a:t>vieille</a:t>
            </a:r>
            <a:r>
              <a:rPr lang="en-GB" baseline="0" dirty="0"/>
              <a:t>).</a:t>
            </a:r>
            <a:endParaRPr lang="en-GB" dirty="0"/>
          </a:p>
          <a:p>
            <a:pPr marL="0"/>
            <a:endParaRPr lang="en-GB" b="1" dirty="0"/>
          </a:p>
        </p:txBody>
      </p:sp>
      <p:sp>
        <p:nvSpPr>
          <p:cNvPr id="4" name="Slide Number Placeholder 3"/>
          <p:cNvSpPr>
            <a:spLocks noGrp="1"/>
          </p:cNvSpPr>
          <p:nvPr>
            <p:ph type="sldNum" sz="quarter" idx="10"/>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3960983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ç/c</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err="1">
                <a:solidFill>
                  <a:srgbClr val="115076"/>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/c</a:t>
            </a:r>
            <a:r>
              <a:rPr lang="en-GB" b="1" dirty="0"/>
              <a:t>] </a:t>
            </a:r>
            <a:r>
              <a:rPr lang="en-GB" b="0" dirty="0"/>
              <a:t>sound first, on its own. Students repeat it with you.</a:t>
            </a:r>
            <a:br>
              <a:rPr lang="en-GB" b="0" dirty="0"/>
            </a:br>
            <a:r>
              <a:rPr lang="en-GB" b="0" dirty="0"/>
              <a:t>2. Bring up the word </a:t>
            </a:r>
            <a:r>
              <a:rPr lang="en-GB" b="0" baseline="0" dirty="0"/>
              <a:t>”</a:t>
            </a:r>
            <a:r>
              <a:rPr lang="en-GB" b="1" baseline="0" dirty="0" err="1"/>
              <a:t>ici</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point</a:t>
            </a:r>
            <a:r>
              <a:rPr lang="en-GB" baseline="0" dirty="0"/>
              <a:t> to the spot on which one is standing / indicate the room in which the lesson is taking place with a sweeping motion of one’s index finger.</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sz="1200" b="1" dirty="0" err="1">
                <a:solidFill>
                  <a:srgbClr val="115076"/>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/c]</a:t>
            </a:r>
            <a:r>
              <a:rPr lang="en-GB" b="1" dirty="0"/>
              <a:t> </a:t>
            </a:r>
            <a:r>
              <a:rPr lang="en-GB" baseline="0" dirty="0"/>
              <a:t>sound, pronouncing </a:t>
            </a:r>
            <a:r>
              <a:rPr lang="en-GB" b="0" baseline="0" dirty="0"/>
              <a:t>”</a:t>
            </a:r>
            <a:r>
              <a:rPr lang="en-GB" b="1" baseline="0" dirty="0" err="1"/>
              <a:t>ici</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ici</a:t>
            </a:r>
            <a:r>
              <a:rPr lang="en-GB" b="1" baseline="0" dirty="0"/>
              <a:t> </a:t>
            </a:r>
            <a:r>
              <a:rPr lang="en-GB" baseline="0" dirty="0"/>
              <a:t>[167].</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363541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Timing: 5 minutes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Aural recognition adjective forms and connecting these with meaning.</a:t>
            </a: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Procedure: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dirty="0"/>
              <a:t>1. Click on a number to head the audio with the noun obscured.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dirty="0"/>
              <a:t>2. Based on their knowledge of masculine and feminine adjective forms, students decide</a:t>
            </a:r>
            <a:r>
              <a:rPr lang="en-GB" b="0" baseline="0" dirty="0"/>
              <a:t> which noun follows the adjective heard. </a:t>
            </a:r>
            <a:r>
              <a:rPr lang="en-GB" b="1" dirty="0"/>
              <a:t>NB: </a:t>
            </a:r>
            <a:r>
              <a:rPr lang="en-GB" b="0" dirty="0"/>
              <a:t>as all adjectives in this week’s set are pre-nominal, negative sentences with </a:t>
            </a:r>
            <a:r>
              <a:rPr lang="en-GB" b="0" i="1" dirty="0" err="1"/>
              <a:t>il</a:t>
            </a:r>
            <a:r>
              <a:rPr lang="en-GB" b="0" i="1" dirty="0"/>
              <a:t> </a:t>
            </a:r>
            <a:r>
              <a:rPr lang="en-GB" b="0" i="1" dirty="0" err="1"/>
              <a:t>n’y</a:t>
            </a:r>
            <a:r>
              <a:rPr lang="en-GB" b="0" i="1" dirty="0"/>
              <a:t> a pas de </a:t>
            </a:r>
            <a:r>
              <a:rPr lang="en-GB" b="0" i="0" dirty="0"/>
              <a:t>are used throughout so that students are not given an additional clue from the article.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i="0" dirty="0"/>
              <a:t>3. Answers revealed on clicks.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i="0" dirty="0"/>
              <a:t>4. Full audio, with nouns included, may be found on the next slide.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and near-cognates used (1 is the most frequent word in French): </a:t>
            </a:r>
            <a:br>
              <a:rPr lang="en-GB" baseline="0" dirty="0"/>
            </a:br>
            <a:r>
              <a:rPr lang="en-GB" baseline="0" dirty="0"/>
              <a:t>village [1295], </a:t>
            </a:r>
            <a:r>
              <a:rPr lang="en-GB" baseline="0" dirty="0" err="1"/>
              <a:t>montagne</a:t>
            </a:r>
            <a:r>
              <a:rPr lang="en-GB" baseline="0" dirty="0"/>
              <a:t> [1732], </a:t>
            </a:r>
            <a:r>
              <a:rPr kumimoji="0" lang="en-GB" sz="1200" b="0" i="0" u="none" strike="noStrike" kern="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téléphone</a:t>
            </a:r>
            <a:r>
              <a:rPr kumimoji="0" lang="en-GB" sz="12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 [1366], attraction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0" marR="0" lvl="0" indent="0" algn="l" rtl="0">
              <a:lnSpc>
                <a:spcPct val="100000"/>
              </a:lnSpc>
              <a:spcBef>
                <a:spcPts val="0"/>
              </a:spcBef>
              <a:spcAft>
                <a:spcPts val="0"/>
              </a:spcAft>
              <a:buClr>
                <a:schemeClr val="dk1"/>
              </a:buClr>
              <a:buSzPts val="1200"/>
              <a:buFont typeface="Calibri"/>
              <a:buNone/>
            </a:pPr>
            <a:r>
              <a:rPr lang="en-GB" dirty="0"/>
              <a:t>1)</a:t>
            </a:r>
            <a:r>
              <a:rPr lang="en-GB" baseline="0" dirty="0"/>
              <a:t> Il </a:t>
            </a:r>
            <a:r>
              <a:rPr lang="en-GB" baseline="0" dirty="0" err="1"/>
              <a:t>n’y</a:t>
            </a:r>
            <a:r>
              <a:rPr lang="en-GB" baseline="0" dirty="0"/>
              <a:t> a pas de belle [</a:t>
            </a:r>
            <a:r>
              <a:rPr lang="en-GB" baseline="0" dirty="0" err="1"/>
              <a:t>plage</a:t>
            </a:r>
            <a:r>
              <a:rPr lang="en-GB" baseline="0" dirty="0"/>
              <a:t>].</a:t>
            </a:r>
          </a:p>
          <a:p>
            <a:pPr marL="0" marR="0" lvl="0" indent="0" algn="l" rtl="0">
              <a:lnSpc>
                <a:spcPct val="100000"/>
              </a:lnSpc>
              <a:spcBef>
                <a:spcPts val="0"/>
              </a:spcBef>
              <a:spcAft>
                <a:spcPts val="0"/>
              </a:spcAft>
              <a:buClr>
                <a:schemeClr val="dk1"/>
              </a:buClr>
              <a:buSzPts val="1200"/>
              <a:buFont typeface="Calibri"/>
              <a:buNone/>
            </a:pPr>
            <a:r>
              <a:rPr lang="en-GB" baseline="0" dirty="0"/>
              <a:t>2) Et </a:t>
            </a:r>
            <a:r>
              <a:rPr lang="en-GB" baseline="0" dirty="0" err="1"/>
              <a:t>il</a:t>
            </a:r>
            <a:r>
              <a:rPr lang="en-GB" baseline="0" dirty="0"/>
              <a:t> </a:t>
            </a:r>
            <a:r>
              <a:rPr lang="en-GB" baseline="0" dirty="0" err="1"/>
              <a:t>n’y</a:t>
            </a:r>
            <a:r>
              <a:rPr lang="en-GB" baseline="0" dirty="0"/>
              <a:t> a pas de </a:t>
            </a:r>
            <a:r>
              <a:rPr lang="en-GB" baseline="0" dirty="0" err="1"/>
              <a:t>vieux</a:t>
            </a:r>
            <a:r>
              <a:rPr lang="en-GB" baseline="0" dirty="0"/>
              <a:t> [</a:t>
            </a:r>
            <a:r>
              <a:rPr lang="en-GB" baseline="0" dirty="0" err="1"/>
              <a:t>pont</a:t>
            </a:r>
            <a:r>
              <a:rPr lang="en-GB" baseline="0" dirty="0"/>
              <a:t>].</a:t>
            </a:r>
          </a:p>
          <a:p>
            <a:pPr marL="0" marR="0" lvl="0" indent="0" algn="l" rtl="0">
              <a:lnSpc>
                <a:spcPct val="100000"/>
              </a:lnSpc>
              <a:spcBef>
                <a:spcPts val="0"/>
              </a:spcBef>
              <a:spcAft>
                <a:spcPts val="0"/>
              </a:spcAft>
              <a:buClr>
                <a:schemeClr val="dk1"/>
              </a:buClr>
              <a:buSzPts val="1200"/>
              <a:buFont typeface="Calibri"/>
              <a:buNone/>
            </a:pPr>
            <a:r>
              <a:rPr lang="en-GB" baseline="0" dirty="0"/>
              <a:t>3) Il </a:t>
            </a:r>
            <a:r>
              <a:rPr lang="en-GB" baseline="0" dirty="0" err="1"/>
              <a:t>n’y</a:t>
            </a:r>
            <a:r>
              <a:rPr lang="en-GB" baseline="0" dirty="0"/>
              <a:t> a pas de bonne [école].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4) </a:t>
            </a:r>
            <a:r>
              <a:rPr lang="en-GB" baseline="0" dirty="0"/>
              <a:t>Il </a:t>
            </a:r>
            <a:r>
              <a:rPr lang="en-GB" baseline="0" dirty="0" err="1"/>
              <a:t>n’y</a:t>
            </a:r>
            <a:r>
              <a:rPr lang="en-GB" baseline="0" dirty="0"/>
              <a:t> a pas de beau [</a:t>
            </a:r>
            <a:r>
              <a:rPr lang="en-GB" sz="1200" dirty="0" err="1">
                <a:solidFill>
                  <a:schemeClr val="accent5">
                    <a:lumMod val="50000"/>
                  </a:schemeClr>
                </a:solidFill>
                <a:latin typeface="Century Gothic"/>
                <a:ea typeface="Century Gothic"/>
                <a:cs typeface="Century Gothic"/>
                <a:sym typeface="Century Gothic"/>
              </a:rPr>
              <a:t>bâtiment</a:t>
            </a:r>
            <a:r>
              <a:rPr lang="en-GB" sz="1200" dirty="0">
                <a:solidFill>
                  <a:schemeClr val="accent5">
                    <a:lumMod val="50000"/>
                  </a:schemeClr>
                </a:solidFill>
                <a:latin typeface="Century Gothic"/>
                <a:ea typeface="Century Gothic"/>
                <a:cs typeface="Century Gothic"/>
                <a:sym typeface="Century Gothic"/>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solidFill>
                  <a:schemeClr val="accent5">
                    <a:lumMod val="50000"/>
                  </a:schemeClr>
                </a:solidFill>
                <a:latin typeface="Century Gothic"/>
                <a:ea typeface="Century Gothic"/>
                <a:cs typeface="Century Gothic"/>
                <a:sym typeface="Century Gothic"/>
              </a:rPr>
              <a:t>5)</a:t>
            </a:r>
            <a:r>
              <a:rPr lang="en-GB" sz="1200" baseline="0" dirty="0">
                <a:solidFill>
                  <a:schemeClr val="accent5">
                    <a:lumMod val="50000"/>
                  </a:schemeClr>
                </a:solidFill>
                <a:latin typeface="Century Gothic"/>
                <a:ea typeface="Century Gothic"/>
                <a:cs typeface="Century Gothic"/>
                <a:sym typeface="Century Gothic"/>
              </a:rPr>
              <a:t> </a:t>
            </a:r>
            <a:r>
              <a:rPr lang="en-GB" baseline="0" dirty="0"/>
              <a:t>Il </a:t>
            </a:r>
            <a:r>
              <a:rPr lang="en-GB" baseline="0" dirty="0" err="1"/>
              <a:t>n’y</a:t>
            </a:r>
            <a:r>
              <a:rPr lang="en-GB" baseline="0" dirty="0"/>
              <a:t> a pas de </a:t>
            </a:r>
            <a:r>
              <a:rPr lang="en-GB" sz="1200" baseline="0" dirty="0">
                <a:solidFill>
                  <a:schemeClr val="accent5">
                    <a:lumMod val="50000"/>
                  </a:schemeClr>
                </a:solidFill>
                <a:latin typeface="Century Gothic"/>
                <a:ea typeface="Century Gothic"/>
                <a:cs typeface="Century Gothic"/>
                <a:sym typeface="Century Gothic"/>
              </a:rPr>
              <a:t>nouvelle [</a:t>
            </a:r>
            <a:r>
              <a:rPr lang="en-GB" sz="1200" baseline="0" dirty="0" err="1">
                <a:solidFill>
                  <a:schemeClr val="accent5">
                    <a:lumMod val="50000"/>
                  </a:schemeClr>
                </a:solidFill>
                <a:latin typeface="Century Gothic"/>
                <a:ea typeface="Century Gothic"/>
                <a:cs typeface="Century Gothic"/>
                <a:sym typeface="Century Gothic"/>
              </a:rPr>
              <a:t>université</a:t>
            </a:r>
            <a:r>
              <a:rPr lang="en-GB" sz="1200" baseline="0" dirty="0">
                <a:solidFill>
                  <a:schemeClr val="accent5">
                    <a:lumMod val="50000"/>
                  </a:schemeClr>
                </a:solidFill>
                <a:latin typeface="Century Gothic"/>
                <a:ea typeface="Century Gothic"/>
                <a:cs typeface="Century Gothic"/>
                <a:sym typeface="Century Gothic"/>
              </a:rPr>
              <a:t>].</a:t>
            </a:r>
            <a:endParaRPr lang="en-GB" sz="1200" dirty="0">
              <a:solidFill>
                <a:schemeClr val="accent5">
                  <a:lumMod val="50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r>
              <a:rPr lang="en-GB" dirty="0"/>
              <a:t>6) Et </a:t>
            </a:r>
            <a:r>
              <a:rPr lang="en-GB" baseline="0" dirty="0" err="1"/>
              <a:t>il</a:t>
            </a:r>
            <a:r>
              <a:rPr lang="en-GB" baseline="0" dirty="0"/>
              <a:t> </a:t>
            </a:r>
            <a:r>
              <a:rPr lang="en-GB" baseline="0" dirty="0" err="1"/>
              <a:t>n’y</a:t>
            </a:r>
            <a:r>
              <a:rPr lang="en-GB" baseline="0" dirty="0"/>
              <a:t> a pas de </a:t>
            </a:r>
            <a:r>
              <a:rPr lang="en-GB" dirty="0"/>
              <a:t>nouveau [</a:t>
            </a:r>
            <a:r>
              <a:rPr lang="en-GB" dirty="0" err="1"/>
              <a:t>magasin</a:t>
            </a:r>
            <a:r>
              <a:rPr lang="en-GB" dirty="0"/>
              <a:t>].</a:t>
            </a:r>
          </a:p>
          <a:p>
            <a:pPr marL="0" marR="0" lvl="0" indent="0" algn="l" rtl="0">
              <a:lnSpc>
                <a:spcPct val="100000"/>
              </a:lnSpc>
              <a:spcBef>
                <a:spcPts val="0"/>
              </a:spcBef>
              <a:spcAft>
                <a:spcPts val="0"/>
              </a:spcAft>
              <a:buClr>
                <a:schemeClr val="dk1"/>
              </a:buClr>
              <a:buSzPts val="1200"/>
              <a:buFont typeface="Calibri"/>
              <a:buNone/>
            </a:pPr>
            <a:r>
              <a:rPr lang="en-GB" dirty="0"/>
              <a:t>7) </a:t>
            </a:r>
            <a:r>
              <a:rPr lang="en-GB" baseline="0" dirty="0"/>
              <a:t>Il </a:t>
            </a:r>
            <a:r>
              <a:rPr lang="en-GB" baseline="0" dirty="0" err="1"/>
              <a:t>n’y</a:t>
            </a:r>
            <a:r>
              <a:rPr lang="en-GB" baseline="0" dirty="0"/>
              <a:t> a pas de </a:t>
            </a:r>
            <a:r>
              <a:rPr lang="en-GB" dirty="0"/>
              <a:t>haute [</a:t>
            </a:r>
            <a:r>
              <a:rPr lang="en-GB" baseline="0" dirty="0" err="1"/>
              <a:t>église</a:t>
            </a:r>
            <a:r>
              <a:rPr lang="en-GB" baseline="0" dirty="0"/>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aseline="0" dirty="0"/>
              <a:t>8) Et </a:t>
            </a:r>
            <a:r>
              <a:rPr lang="en-GB" baseline="0" dirty="0" err="1"/>
              <a:t>il</a:t>
            </a:r>
            <a:r>
              <a:rPr lang="en-GB" baseline="0" dirty="0"/>
              <a:t> </a:t>
            </a:r>
            <a:r>
              <a:rPr lang="en-GB" baseline="0" dirty="0" err="1"/>
              <a:t>n’y</a:t>
            </a:r>
            <a:r>
              <a:rPr lang="en-GB" baseline="0" dirty="0"/>
              <a:t> a pas de haut [</a:t>
            </a:r>
            <a:r>
              <a:rPr lang="en-GB" sz="1200" dirty="0" err="1">
                <a:solidFill>
                  <a:schemeClr val="accent5">
                    <a:lumMod val="50000"/>
                  </a:schemeClr>
                </a:solidFill>
                <a:latin typeface="Century Gothic"/>
                <a:ea typeface="Century Gothic"/>
                <a:cs typeface="Century Gothic"/>
                <a:sym typeface="Century Gothic"/>
              </a:rPr>
              <a:t>bâtiment</a:t>
            </a:r>
            <a:r>
              <a:rPr lang="en-GB" sz="1200" dirty="0">
                <a:solidFill>
                  <a:schemeClr val="accent5">
                    <a:lumMod val="50000"/>
                  </a:schemeClr>
                </a:solidFill>
                <a:latin typeface="Century Gothic"/>
                <a:ea typeface="Century Gothic"/>
                <a:cs typeface="Century Gothic"/>
                <a:sym typeface="Century Gothic"/>
              </a:rPr>
              <a:t>].</a:t>
            </a:r>
          </a:p>
        </p:txBody>
      </p:sp>
      <p:sp>
        <p:nvSpPr>
          <p:cNvPr id="166" name="Google Shape;16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13204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dirty="0"/>
              <a:t>Answers to the activity on the previous slide. Full audio with noun included plays on number clicks.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0" marR="0" lvl="0" indent="0" algn="l" rtl="0">
              <a:lnSpc>
                <a:spcPct val="100000"/>
              </a:lnSpc>
              <a:spcBef>
                <a:spcPts val="0"/>
              </a:spcBef>
              <a:spcAft>
                <a:spcPts val="0"/>
              </a:spcAft>
              <a:buClr>
                <a:schemeClr val="dk1"/>
              </a:buClr>
              <a:buSzPts val="1200"/>
              <a:buFont typeface="Calibri"/>
              <a:buNone/>
            </a:pPr>
            <a:r>
              <a:rPr lang="en-GB" dirty="0"/>
              <a:t>1)</a:t>
            </a:r>
            <a:r>
              <a:rPr lang="en-GB" baseline="0" dirty="0"/>
              <a:t> Il </a:t>
            </a:r>
            <a:r>
              <a:rPr lang="en-GB" baseline="0" dirty="0" err="1"/>
              <a:t>n’y</a:t>
            </a:r>
            <a:r>
              <a:rPr lang="en-GB" baseline="0" dirty="0"/>
              <a:t> a pas de belle </a:t>
            </a:r>
            <a:r>
              <a:rPr lang="en-GB" baseline="0" dirty="0" err="1"/>
              <a:t>plage</a:t>
            </a:r>
            <a:r>
              <a:rPr lang="en-GB" baseline="0" dirty="0"/>
              <a:t>.</a:t>
            </a:r>
          </a:p>
          <a:p>
            <a:pPr marL="0" marR="0" lvl="0" indent="0" algn="l" rtl="0">
              <a:lnSpc>
                <a:spcPct val="100000"/>
              </a:lnSpc>
              <a:spcBef>
                <a:spcPts val="0"/>
              </a:spcBef>
              <a:spcAft>
                <a:spcPts val="0"/>
              </a:spcAft>
              <a:buClr>
                <a:schemeClr val="dk1"/>
              </a:buClr>
              <a:buSzPts val="1200"/>
              <a:buFont typeface="Calibri"/>
              <a:buNone/>
            </a:pPr>
            <a:r>
              <a:rPr lang="en-GB" baseline="0" dirty="0"/>
              <a:t>2) Et </a:t>
            </a:r>
            <a:r>
              <a:rPr lang="en-GB" baseline="0" dirty="0" err="1"/>
              <a:t>il</a:t>
            </a:r>
            <a:r>
              <a:rPr lang="en-GB" baseline="0" dirty="0"/>
              <a:t> </a:t>
            </a:r>
            <a:r>
              <a:rPr lang="en-GB" baseline="0" dirty="0" err="1"/>
              <a:t>n’y</a:t>
            </a:r>
            <a:r>
              <a:rPr lang="en-GB" baseline="0" dirty="0"/>
              <a:t> a pas de </a:t>
            </a:r>
            <a:r>
              <a:rPr lang="en-GB" baseline="0" dirty="0" err="1"/>
              <a:t>vieux</a:t>
            </a:r>
            <a:r>
              <a:rPr lang="en-GB" baseline="0" dirty="0"/>
              <a:t> </a:t>
            </a:r>
            <a:r>
              <a:rPr lang="en-GB" baseline="0" dirty="0" err="1"/>
              <a:t>pont</a:t>
            </a:r>
            <a:r>
              <a:rPr lang="en-GB" baseline="0" dirty="0"/>
              <a:t>.</a:t>
            </a:r>
          </a:p>
          <a:p>
            <a:pPr marL="0" marR="0" lvl="0" indent="0" algn="l" rtl="0">
              <a:lnSpc>
                <a:spcPct val="100000"/>
              </a:lnSpc>
              <a:spcBef>
                <a:spcPts val="0"/>
              </a:spcBef>
              <a:spcAft>
                <a:spcPts val="0"/>
              </a:spcAft>
              <a:buClr>
                <a:schemeClr val="dk1"/>
              </a:buClr>
              <a:buSzPts val="1200"/>
              <a:buFont typeface="Calibri"/>
              <a:buNone/>
            </a:pPr>
            <a:r>
              <a:rPr lang="en-GB" baseline="0" dirty="0"/>
              <a:t>3) Il </a:t>
            </a:r>
            <a:r>
              <a:rPr lang="en-GB" baseline="0" dirty="0" err="1"/>
              <a:t>n’y</a:t>
            </a:r>
            <a:r>
              <a:rPr lang="en-GB" baseline="0" dirty="0"/>
              <a:t> a pas de bonne école.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4) </a:t>
            </a:r>
            <a:r>
              <a:rPr lang="en-GB" baseline="0" dirty="0"/>
              <a:t>Il </a:t>
            </a:r>
            <a:r>
              <a:rPr lang="en-GB" baseline="0" dirty="0" err="1"/>
              <a:t>n’y</a:t>
            </a:r>
            <a:r>
              <a:rPr lang="en-GB" baseline="0" dirty="0"/>
              <a:t> a pas de beau </a:t>
            </a:r>
            <a:r>
              <a:rPr lang="en-GB" sz="1200" dirty="0" err="1">
                <a:solidFill>
                  <a:schemeClr val="accent5">
                    <a:lumMod val="50000"/>
                  </a:schemeClr>
                </a:solidFill>
                <a:latin typeface="Century Gothic"/>
                <a:ea typeface="Century Gothic"/>
                <a:cs typeface="Century Gothic"/>
                <a:sym typeface="Century Gothic"/>
              </a:rPr>
              <a:t>bâtiment</a:t>
            </a:r>
            <a:r>
              <a:rPr lang="en-GB" sz="1200" dirty="0">
                <a:solidFill>
                  <a:schemeClr val="accent5">
                    <a:lumMod val="50000"/>
                  </a:schemeClr>
                </a:solidFill>
                <a:latin typeface="Century Gothic"/>
                <a:ea typeface="Century Gothic"/>
                <a:cs typeface="Century Gothic"/>
                <a:sym typeface="Century Gothic"/>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solidFill>
                  <a:schemeClr val="accent5">
                    <a:lumMod val="50000"/>
                  </a:schemeClr>
                </a:solidFill>
                <a:latin typeface="Century Gothic"/>
                <a:ea typeface="Century Gothic"/>
                <a:cs typeface="Century Gothic"/>
                <a:sym typeface="Century Gothic"/>
              </a:rPr>
              <a:t>5)</a:t>
            </a:r>
            <a:r>
              <a:rPr lang="en-GB" sz="1200" baseline="0" dirty="0">
                <a:solidFill>
                  <a:schemeClr val="accent5">
                    <a:lumMod val="50000"/>
                  </a:schemeClr>
                </a:solidFill>
                <a:latin typeface="Century Gothic"/>
                <a:ea typeface="Century Gothic"/>
                <a:cs typeface="Century Gothic"/>
                <a:sym typeface="Century Gothic"/>
              </a:rPr>
              <a:t> </a:t>
            </a:r>
            <a:r>
              <a:rPr lang="en-GB" baseline="0" dirty="0"/>
              <a:t>Il </a:t>
            </a:r>
            <a:r>
              <a:rPr lang="en-GB" baseline="0" dirty="0" err="1"/>
              <a:t>n’y</a:t>
            </a:r>
            <a:r>
              <a:rPr lang="en-GB" baseline="0" dirty="0"/>
              <a:t> a pas de </a:t>
            </a:r>
            <a:r>
              <a:rPr lang="en-GB" sz="1200" baseline="0" dirty="0">
                <a:solidFill>
                  <a:schemeClr val="accent5">
                    <a:lumMod val="50000"/>
                  </a:schemeClr>
                </a:solidFill>
                <a:latin typeface="Century Gothic"/>
                <a:ea typeface="Century Gothic"/>
                <a:cs typeface="Century Gothic"/>
                <a:sym typeface="Century Gothic"/>
              </a:rPr>
              <a:t>nouvelle </a:t>
            </a:r>
            <a:r>
              <a:rPr lang="en-GB" sz="1200" baseline="0" dirty="0" err="1">
                <a:solidFill>
                  <a:schemeClr val="accent5">
                    <a:lumMod val="50000"/>
                  </a:schemeClr>
                </a:solidFill>
                <a:latin typeface="Century Gothic"/>
                <a:ea typeface="Century Gothic"/>
                <a:cs typeface="Century Gothic"/>
                <a:sym typeface="Century Gothic"/>
              </a:rPr>
              <a:t>université</a:t>
            </a:r>
            <a:r>
              <a:rPr lang="en-GB" sz="1200" baseline="0" dirty="0">
                <a:solidFill>
                  <a:schemeClr val="accent5">
                    <a:lumMod val="50000"/>
                  </a:schemeClr>
                </a:solidFill>
                <a:latin typeface="Century Gothic"/>
                <a:ea typeface="Century Gothic"/>
                <a:cs typeface="Century Gothic"/>
                <a:sym typeface="Century Gothic"/>
              </a:rPr>
              <a:t>.</a:t>
            </a:r>
            <a:endParaRPr lang="en-GB" sz="1200" dirty="0">
              <a:solidFill>
                <a:schemeClr val="accent5">
                  <a:lumMod val="50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r>
              <a:rPr lang="en-GB" dirty="0"/>
              <a:t>6) Et </a:t>
            </a:r>
            <a:r>
              <a:rPr lang="en-GB" baseline="0" dirty="0" err="1"/>
              <a:t>il</a:t>
            </a:r>
            <a:r>
              <a:rPr lang="en-GB" baseline="0" dirty="0"/>
              <a:t> </a:t>
            </a:r>
            <a:r>
              <a:rPr lang="en-GB" baseline="0" dirty="0" err="1"/>
              <a:t>n’y</a:t>
            </a:r>
            <a:r>
              <a:rPr lang="en-GB" baseline="0" dirty="0"/>
              <a:t> a pas de </a:t>
            </a:r>
            <a:r>
              <a:rPr lang="en-GB" dirty="0"/>
              <a:t>nouveau </a:t>
            </a:r>
            <a:r>
              <a:rPr lang="en-GB" dirty="0" err="1"/>
              <a:t>magasin</a:t>
            </a:r>
            <a:r>
              <a:rPr lang="en-GB" dirty="0"/>
              <a:t>.</a:t>
            </a:r>
          </a:p>
          <a:p>
            <a:pPr marL="0" marR="0" lvl="0" indent="0" algn="l" rtl="0">
              <a:lnSpc>
                <a:spcPct val="100000"/>
              </a:lnSpc>
              <a:spcBef>
                <a:spcPts val="0"/>
              </a:spcBef>
              <a:spcAft>
                <a:spcPts val="0"/>
              </a:spcAft>
              <a:buClr>
                <a:schemeClr val="dk1"/>
              </a:buClr>
              <a:buSzPts val="1200"/>
              <a:buFont typeface="Calibri"/>
              <a:buNone/>
            </a:pPr>
            <a:r>
              <a:rPr lang="en-GB" dirty="0"/>
              <a:t>7) </a:t>
            </a:r>
            <a:r>
              <a:rPr lang="en-GB" baseline="0" dirty="0"/>
              <a:t>Il </a:t>
            </a:r>
            <a:r>
              <a:rPr lang="en-GB" baseline="0" dirty="0" err="1"/>
              <a:t>n’y</a:t>
            </a:r>
            <a:r>
              <a:rPr lang="en-GB" baseline="0" dirty="0"/>
              <a:t> a pas de </a:t>
            </a:r>
            <a:r>
              <a:rPr lang="en-GB" dirty="0"/>
              <a:t>haute </a:t>
            </a:r>
            <a:r>
              <a:rPr lang="en-GB" baseline="0" dirty="0" err="1"/>
              <a:t>église</a:t>
            </a:r>
            <a:r>
              <a:rPr lang="en-GB" baseline="0" dirty="0"/>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aseline="0" dirty="0"/>
              <a:t>8) Et </a:t>
            </a:r>
            <a:r>
              <a:rPr lang="en-GB" baseline="0" dirty="0" err="1"/>
              <a:t>il</a:t>
            </a:r>
            <a:r>
              <a:rPr lang="en-GB" baseline="0" dirty="0"/>
              <a:t> </a:t>
            </a:r>
            <a:r>
              <a:rPr lang="en-GB" baseline="0" dirty="0" err="1"/>
              <a:t>n’y</a:t>
            </a:r>
            <a:r>
              <a:rPr lang="en-GB" baseline="0" dirty="0"/>
              <a:t> a pas de haut </a:t>
            </a:r>
            <a:r>
              <a:rPr lang="en-GB" sz="1200" dirty="0" err="1">
                <a:solidFill>
                  <a:schemeClr val="accent5">
                    <a:lumMod val="50000"/>
                  </a:schemeClr>
                </a:solidFill>
                <a:latin typeface="Century Gothic"/>
                <a:ea typeface="Century Gothic"/>
                <a:cs typeface="Century Gothic"/>
                <a:sym typeface="Century Gothic"/>
              </a:rPr>
              <a:t>bâtiment</a:t>
            </a:r>
            <a:r>
              <a:rPr lang="en-GB" sz="1200" dirty="0">
                <a:solidFill>
                  <a:schemeClr val="accent5">
                    <a:lumMod val="50000"/>
                  </a:schemeClr>
                </a:solidFill>
                <a:latin typeface="Century Gothic"/>
                <a:ea typeface="Century Gothic"/>
                <a:cs typeface="Century Gothic"/>
                <a:sym typeface="Century Gothic"/>
              </a:rPr>
              <a:t>.</a:t>
            </a:r>
          </a:p>
        </p:txBody>
      </p:sp>
      <p:sp>
        <p:nvSpPr>
          <p:cNvPr id="166" name="Google Shape;16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96620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Timing: 5 minutes </a:t>
            </a:r>
            <a:r>
              <a:rPr lang="en-GB" b="0" baseline="0" dirty="0"/>
              <a:t>for 6 slides</a:t>
            </a:r>
            <a:endParaRPr lang="en-GB" b="1" baseline="0" dirty="0"/>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baseline="0" dirty="0"/>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Aim: </a:t>
            </a:r>
            <a:r>
              <a:rPr lang="en-GB" b="0" baseline="0" dirty="0"/>
              <a:t>Written production of masculine and feminine forms of the pre-nominal adjectives in this week’s vocabulary set.</a:t>
            </a:r>
            <a:endParaRPr lang="en-GB" b="1" baseline="0" dirty="0"/>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baseline="0" dirty="0"/>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Procedure:</a:t>
            </a:r>
            <a:endParaRPr lang="en-GB" b="1" dirty="0"/>
          </a:p>
          <a:p>
            <a:pPr marL="0">
              <a:buAutoNum type="arabicPeriod"/>
            </a:pPr>
            <a:r>
              <a:rPr lang="en-GB" dirty="0"/>
              <a:t>Students fill the gap in the text with the correct form of the English adjective in bold.</a:t>
            </a:r>
          </a:p>
          <a:p>
            <a:pPr marL="0">
              <a:buAutoNum type="arabicPeriod"/>
            </a:pPr>
            <a:r>
              <a:rPr lang="en-GB" dirty="0"/>
              <a:t>Answer revealed on click.</a:t>
            </a:r>
          </a:p>
          <a:p>
            <a:pPr marL="0">
              <a:buAutoNum type="arabicPeriod"/>
            </a:pPr>
            <a:r>
              <a:rPr lang="en-GB" baseline="0" dirty="0"/>
              <a:t>Elicit oral translation of the full sentence, ensuring correct pronunciation of the buildings described.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Calibri"/>
              <a:ea typeface="Calibri"/>
              <a:cs typeface="Calibri"/>
              <a:sym typeface="Calibri"/>
            </a:endParaRPr>
          </a:p>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281419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210596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86244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28171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829243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31807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 </a:t>
            </a:r>
            <a:r>
              <a:rPr lang="en-GB" b="0" baseline="0" dirty="0"/>
              <a:t>for 5 slides</a:t>
            </a:r>
            <a:br>
              <a:rPr lang="en-GB" b="1" baseline="0" dirty="0"/>
            </a:br>
            <a:br>
              <a:rPr lang="en-GB" b="1" baseline="0" dirty="0"/>
            </a:br>
            <a:r>
              <a:rPr lang="en-GB" sz="1200" b="1" i="0" u="none" strike="noStrike" kern="1200" cap="none" dirty="0">
                <a:solidFill>
                  <a:schemeClr val="tx1"/>
                </a:solidFill>
                <a:effectLst/>
                <a:latin typeface="Calibri"/>
                <a:ea typeface="Calibri"/>
                <a:cs typeface="Calibri"/>
                <a:sym typeface="Calibri"/>
              </a:rPr>
              <a:t>Aim: </a:t>
            </a:r>
            <a:r>
              <a:rPr lang="en-GB" sz="1200" b="0" i="0" u="none" strike="noStrike" kern="1200" cap="none" dirty="0">
                <a:solidFill>
                  <a:schemeClr val="tx1"/>
                </a:solidFill>
                <a:effectLst/>
                <a:latin typeface="Calibri"/>
                <a:ea typeface="Calibri"/>
                <a:cs typeface="Calibri"/>
                <a:sym typeface="Calibri"/>
              </a:rPr>
              <a:t>Oral production and aural recognition of masculine and feminine forms of adjectives.</a:t>
            </a:r>
            <a:br>
              <a:rPr lang="en-GB" sz="1200" b="0" i="0" u="none" strike="noStrike" kern="1200" cap="none" dirty="0">
                <a:solidFill>
                  <a:schemeClr val="tx1"/>
                </a:solidFill>
                <a:effectLst/>
                <a:latin typeface="Calibri"/>
                <a:ea typeface="Calibri"/>
                <a:cs typeface="Calibri"/>
                <a:sym typeface="Calibri"/>
              </a:rPr>
            </a:br>
            <a:endParaRPr lang="en-GB" sz="1200" b="0" i="0" u="none" strike="noStrike" kern="120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i="0" u="none" strike="noStrike" kern="1200" cap="none" baseline="0" dirty="0">
                <a:solidFill>
                  <a:schemeClr val="tx1"/>
                </a:solidFill>
                <a:effectLst/>
                <a:latin typeface="Calibri"/>
                <a:ea typeface="Calibri"/>
                <a:cs typeface="Calibri"/>
                <a:sym typeface="Calibri"/>
              </a:rPr>
              <a:t>Procedure: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0" i="0" u="none" strike="noStrike" kern="1200" cap="none" baseline="0" dirty="0">
                <a:solidFill>
                  <a:schemeClr val="tx1"/>
                </a:solidFill>
                <a:effectLst/>
                <a:latin typeface="Calibri"/>
                <a:ea typeface="Calibri"/>
                <a:cs typeface="Calibri"/>
                <a:sym typeface="Calibri"/>
              </a:rPr>
              <a:t>1. Download and print the student worksheet for this activity, which can be found on the portal alongside this resource.</a:t>
            </a:r>
            <a:endParaRPr lang="en-GB" sz="1200" b="0" i="0" u="none" strike="noStrike" kern="120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0" i="0" u="none" strike="noStrike" kern="1200" cap="none" baseline="0" dirty="0">
                <a:solidFill>
                  <a:schemeClr val="tx1"/>
                </a:solidFill>
                <a:effectLst/>
                <a:latin typeface="Calibri"/>
                <a:ea typeface="Calibri"/>
                <a:cs typeface="Calibri"/>
                <a:sym typeface="Calibri"/>
              </a:rPr>
              <a:t>2. Use this slide to model the task with students.  Partner A says the sentence beginning, Partner B finishes the sentence.  Make it clear that students will not see their partner’s sentences, so they need to listen carefully.</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0" i="0" u="none" strike="noStrike" kern="1200" cap="none" baseline="0" dirty="0">
                <a:solidFill>
                  <a:schemeClr val="tx1"/>
                </a:solidFill>
                <a:effectLst/>
                <a:latin typeface="Calibri"/>
                <a:ea typeface="Calibri"/>
                <a:cs typeface="Calibri"/>
                <a:sym typeface="Calibri"/>
              </a:rPr>
              <a:t>3. Students work in pairs, one reading the start of each sentence on their sheet, the other selecting the appropriate noun from their sheet to complete it, based upon the gender of the adjective they hear. Students should not look at each other’s sheets, but base their selection on what they hear.</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0" i="0" u="none" strike="noStrike" kern="1200" cap="none" baseline="0" dirty="0">
                <a:solidFill>
                  <a:schemeClr val="tx1"/>
                </a:solidFill>
                <a:effectLst/>
                <a:latin typeface="Calibri"/>
                <a:ea typeface="Calibri"/>
                <a:cs typeface="Calibri"/>
                <a:sym typeface="Calibri"/>
              </a:rPr>
              <a:t>4. After four sentences, students swap roles.  Partner A describes Nice, Partner B describes Paris.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200" b="0" i="0" u="none" strike="noStrike" kern="120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51212F4-EB5A-464B-92EC-DACFCB1CC2CD}"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432203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a:ea typeface="Calibri"/>
                <a:cs typeface="Calibri"/>
                <a:sym typeface="Calibri"/>
              </a:rPr>
              <a:t>DO NOT DISPLAY</a:t>
            </a:r>
            <a:r>
              <a:rPr lang="en-GB" sz="1200" b="0" i="0" u="none" strike="noStrike" kern="1200" cap="none" dirty="0">
                <a:solidFill>
                  <a:schemeClr val="tx1"/>
                </a:solidFill>
                <a:effectLst/>
                <a:latin typeface="Calibri"/>
                <a:ea typeface="Calibri"/>
                <a:cs typeface="Calibri"/>
                <a:sym typeface="Calibri"/>
              </a:rPr>
              <a:t>.</a:t>
            </a:r>
            <a:r>
              <a:rPr lang="en-GB" sz="1200" b="0" i="0" u="none" strike="noStrike" kern="1200" cap="none" baseline="0" dirty="0">
                <a:solidFill>
                  <a:schemeClr val="tx1"/>
                </a:solidFill>
                <a:effectLst/>
                <a:latin typeface="Calibri"/>
                <a:ea typeface="Calibri"/>
                <a:cs typeface="Calibri"/>
                <a:sym typeface="Calibri"/>
              </a:rPr>
              <a:t> These slides should not be displayed during the exercise, but are animated to reveal the correct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baseline="0"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Calibri"/>
                <a:ea typeface="Calibri"/>
                <a:cs typeface="Calibri"/>
                <a:sym typeface="Calibri"/>
              </a:rPr>
              <a:t>Home learning </a:t>
            </a:r>
            <a:r>
              <a:rPr lang="en-GB" sz="1200" b="0" i="0" u="none" strike="noStrike" kern="1200" cap="none" baseline="0" dirty="0">
                <a:solidFill>
                  <a:schemeClr val="tx1"/>
                </a:solidFill>
                <a:effectLst/>
                <a:latin typeface="Calibri"/>
                <a:ea typeface="Calibri"/>
                <a:cs typeface="Calibri"/>
                <a:sym typeface="Calibri"/>
              </a:rPr>
              <a:t>– the audio for each complete French sentence is accessible upon clicking the button.</a:t>
            </a:r>
            <a:endParaRPr lang="en-GB" sz="1200" b="0" i="0" u="none" strike="noStrike" kern="120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a:ea typeface="Calibri"/>
                <a:cs typeface="Calibri"/>
                <a:sym typeface="Calibri"/>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a:t>
            </a:r>
            <a:r>
              <a:rPr lang="en-GB" sz="1200" dirty="0">
                <a:solidFill>
                  <a:schemeClr val="accent5">
                    <a:lumMod val="50000"/>
                  </a:schemeClr>
                </a:solidFill>
                <a:latin typeface="Century Gothic" panose="020B0502020202020204" pitchFamily="34" charset="0"/>
              </a:rPr>
              <a:t>À Nice, </a:t>
            </a:r>
            <a:r>
              <a:rPr lang="en-GB" sz="1200" dirty="0" err="1">
                <a:solidFill>
                  <a:schemeClr val="accent5">
                    <a:lumMod val="50000"/>
                  </a:schemeClr>
                </a:solidFill>
                <a:latin typeface="Century Gothic" panose="020B0502020202020204" pitchFamily="34" charset="0"/>
              </a:rPr>
              <a:t>il</a:t>
            </a:r>
            <a:r>
              <a:rPr lang="en-GB" sz="1200" dirty="0">
                <a:solidFill>
                  <a:schemeClr val="accent5">
                    <a:lumMod val="50000"/>
                  </a:schemeClr>
                </a:solidFill>
                <a:latin typeface="Century Gothic" panose="020B0502020202020204" pitchFamily="34" charset="0"/>
              </a:rPr>
              <a:t> y a </a:t>
            </a:r>
            <a:r>
              <a:rPr lang="en-GB" sz="1200" dirty="0" err="1">
                <a:solidFill>
                  <a:schemeClr val="accent5">
                    <a:lumMod val="50000"/>
                  </a:schemeClr>
                </a:solidFill>
                <a:latin typeface="Century Gothic" panose="020B0502020202020204" pitchFamily="34" charset="0"/>
              </a:rPr>
              <a:t>une</a:t>
            </a:r>
            <a:r>
              <a:rPr lang="en-GB" sz="1200" dirty="0">
                <a:solidFill>
                  <a:schemeClr val="accent5">
                    <a:lumMod val="50000"/>
                  </a:schemeClr>
                </a:solidFill>
                <a:latin typeface="Century Gothic" panose="020B0502020202020204" pitchFamily="34" charset="0"/>
              </a:rPr>
              <a:t> belle </a:t>
            </a:r>
            <a:r>
              <a:rPr lang="en-GB" sz="1200" dirty="0" err="1">
                <a:solidFill>
                  <a:schemeClr val="accent5">
                    <a:lumMod val="50000"/>
                  </a:schemeClr>
                </a:solidFill>
                <a:latin typeface="Century Gothic" panose="020B0502020202020204" pitchFamily="34" charset="0"/>
              </a:rPr>
              <a:t>plage</a:t>
            </a:r>
            <a:r>
              <a:rPr lang="en-GB" sz="1200" dirty="0">
                <a:solidFill>
                  <a:schemeClr val="accent5">
                    <a:lumMod val="50000"/>
                  </a:schemeClr>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latin typeface="Century Gothic" panose="020B0502020202020204" pitchFamily="34" charset="0"/>
              </a:rPr>
              <a:t>2. Il</a:t>
            </a:r>
            <a:r>
              <a:rPr lang="en-GB" sz="1200" baseline="0" dirty="0">
                <a:solidFill>
                  <a:schemeClr val="accent5">
                    <a:lumMod val="50000"/>
                  </a:schemeClr>
                </a:solidFill>
                <a:latin typeface="Century Gothic" panose="020B0502020202020204" pitchFamily="34" charset="0"/>
              </a:rPr>
              <a:t> y a un </a:t>
            </a:r>
            <a:r>
              <a:rPr lang="en-GB" sz="1200" baseline="0" dirty="0" err="1">
                <a:solidFill>
                  <a:schemeClr val="accent5">
                    <a:lumMod val="50000"/>
                  </a:schemeClr>
                </a:solidFill>
                <a:latin typeface="Century Gothic" panose="020B0502020202020204" pitchFamily="34" charset="0"/>
              </a:rPr>
              <a:t>vieux</a:t>
            </a:r>
            <a:r>
              <a:rPr lang="en-GB" sz="1200" baseline="0" dirty="0">
                <a:solidFill>
                  <a:schemeClr val="accent5">
                    <a:lumMod val="50000"/>
                  </a:schemeClr>
                </a:solidFill>
                <a:latin typeface="Century Gothic" panose="020B0502020202020204" pitchFamily="34" charset="0"/>
              </a:rPr>
              <a:t> </a:t>
            </a:r>
            <a:r>
              <a:rPr lang="en-GB" sz="1200" baseline="0" dirty="0" err="1">
                <a:solidFill>
                  <a:schemeClr val="accent5">
                    <a:lumMod val="50000"/>
                  </a:schemeClr>
                </a:solidFill>
                <a:latin typeface="Century Gothic" panose="020B0502020202020204" pitchFamily="34" charset="0"/>
              </a:rPr>
              <a:t>pont</a:t>
            </a:r>
            <a:r>
              <a:rPr lang="en-GB" sz="1200" baseline="0" dirty="0">
                <a:solidFill>
                  <a:schemeClr val="accent5">
                    <a:lumMod val="50000"/>
                  </a:schemeClr>
                </a:solidFill>
                <a:latin typeface="Century Gothic" panose="020B0502020202020204" pitchFamily="34" charset="0"/>
              </a:rPr>
              <a:t>.</a:t>
            </a:r>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51212F4-EB5A-464B-92EC-DACFCB1CC2CD}"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14787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346257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a:ea typeface="Calibri"/>
                <a:cs typeface="Calibri"/>
                <a:sym typeface="Calibri"/>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sz="1200" dirty="0">
                <a:solidFill>
                  <a:schemeClr val="accent5">
                    <a:lumMod val="50000"/>
                  </a:schemeClr>
                </a:solidFill>
                <a:latin typeface="Century Gothic" panose="020B0502020202020204" pitchFamily="34" charset="0"/>
              </a:rPr>
              <a:t>Il y a </a:t>
            </a:r>
            <a:r>
              <a:rPr lang="en-GB" sz="1200" dirty="0" err="1">
                <a:solidFill>
                  <a:schemeClr val="accent5">
                    <a:lumMod val="50000"/>
                  </a:schemeClr>
                </a:solidFill>
                <a:latin typeface="Century Gothic" panose="020B0502020202020204" pitchFamily="34" charset="0"/>
              </a:rPr>
              <a:t>une</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vieille</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église</a:t>
            </a:r>
            <a:r>
              <a:rPr lang="en-GB" sz="1200" dirty="0">
                <a:solidFill>
                  <a:schemeClr val="accent5">
                    <a:lumMod val="50000"/>
                  </a:schemeClr>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latin typeface="Century Gothic" panose="020B0502020202020204" pitchFamily="34" charset="0"/>
              </a:rPr>
              <a:t>4. Il</a:t>
            </a:r>
            <a:r>
              <a:rPr lang="en-GB" sz="1200" baseline="0" dirty="0">
                <a:solidFill>
                  <a:schemeClr val="accent5">
                    <a:lumMod val="50000"/>
                  </a:schemeClr>
                </a:solidFill>
                <a:latin typeface="Century Gothic" panose="020B0502020202020204" pitchFamily="34" charset="0"/>
              </a:rPr>
              <a:t> y a </a:t>
            </a:r>
            <a:r>
              <a:rPr lang="en-GB" sz="1200" baseline="0" dirty="0" err="1">
                <a:solidFill>
                  <a:schemeClr val="accent5">
                    <a:lumMod val="50000"/>
                  </a:schemeClr>
                </a:solidFill>
                <a:latin typeface="Century Gothic" panose="020B0502020202020204" pitchFamily="34" charset="0"/>
              </a:rPr>
              <a:t>aussi</a:t>
            </a:r>
            <a:r>
              <a:rPr lang="en-GB" sz="1200" baseline="0" dirty="0">
                <a:solidFill>
                  <a:schemeClr val="accent5">
                    <a:lumMod val="50000"/>
                  </a:schemeClr>
                </a:solidFill>
                <a:latin typeface="Century Gothic" panose="020B0502020202020204" pitchFamily="34" charset="0"/>
              </a:rPr>
              <a:t> un bon café.</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51212F4-EB5A-464B-92EC-DACFCB1CC2CD}"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556846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a:ea typeface="Calibri"/>
                <a:cs typeface="Calibri"/>
                <a:sym typeface="Calibri"/>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sz="1200" dirty="0">
                <a:solidFill>
                  <a:schemeClr val="accent5">
                    <a:lumMod val="50000"/>
                  </a:schemeClr>
                </a:solidFill>
                <a:latin typeface="Century Gothic" panose="020B0502020202020204" pitchFamily="34" charset="0"/>
              </a:rPr>
              <a:t>À Paris, </a:t>
            </a:r>
            <a:r>
              <a:rPr lang="en-GB" sz="1200" dirty="0" err="1">
                <a:solidFill>
                  <a:schemeClr val="accent5">
                    <a:lumMod val="50000"/>
                  </a:schemeClr>
                </a:solidFill>
                <a:latin typeface="Century Gothic" panose="020B0502020202020204" pitchFamily="34" charset="0"/>
              </a:rPr>
              <a:t>il</a:t>
            </a:r>
            <a:r>
              <a:rPr lang="en-GB" sz="1200" dirty="0">
                <a:solidFill>
                  <a:schemeClr val="accent5">
                    <a:lumMod val="50000"/>
                  </a:schemeClr>
                </a:solidFill>
                <a:latin typeface="Century Gothic" panose="020B0502020202020204" pitchFamily="34" charset="0"/>
              </a:rPr>
              <a:t> y a un haut </a:t>
            </a:r>
            <a:r>
              <a:rPr lang="en-GB" sz="1200" dirty="0" err="1">
                <a:solidFill>
                  <a:schemeClr val="accent5">
                    <a:lumMod val="50000"/>
                  </a:schemeClr>
                </a:solidFill>
                <a:latin typeface="Century Gothic" panose="020B0502020202020204" pitchFamily="34" charset="0"/>
              </a:rPr>
              <a:t>bâtiment</a:t>
            </a:r>
            <a:r>
              <a:rPr lang="en-GB" sz="1200" dirty="0">
                <a:solidFill>
                  <a:schemeClr val="accent5">
                    <a:lumMod val="50000"/>
                  </a:schemeClr>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latin typeface="Century Gothic" panose="020B0502020202020204" pitchFamily="34" charset="0"/>
              </a:rPr>
              <a:t>6. Il</a:t>
            </a:r>
            <a:r>
              <a:rPr lang="en-GB" sz="1200" baseline="0" dirty="0">
                <a:solidFill>
                  <a:schemeClr val="accent5">
                    <a:lumMod val="50000"/>
                  </a:schemeClr>
                </a:solidFill>
                <a:latin typeface="Century Gothic" panose="020B0502020202020204" pitchFamily="34" charset="0"/>
              </a:rPr>
              <a:t> y a </a:t>
            </a:r>
            <a:r>
              <a:rPr lang="en-GB" sz="1200" baseline="0" dirty="0" err="1">
                <a:solidFill>
                  <a:schemeClr val="accent5">
                    <a:lumMod val="50000"/>
                  </a:schemeClr>
                </a:solidFill>
                <a:latin typeface="Century Gothic" panose="020B0502020202020204" pitchFamily="34" charset="0"/>
              </a:rPr>
              <a:t>une</a:t>
            </a:r>
            <a:r>
              <a:rPr lang="en-GB" sz="1200" baseline="0" dirty="0">
                <a:solidFill>
                  <a:schemeClr val="accent5">
                    <a:lumMod val="50000"/>
                  </a:schemeClr>
                </a:solidFill>
                <a:latin typeface="Century Gothic" panose="020B0502020202020204" pitchFamily="34" charset="0"/>
              </a:rPr>
              <a:t> nouvelle école.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51212F4-EB5A-464B-92EC-DACFCB1CC2CD}"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28883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a:ea typeface="Calibri"/>
                <a:cs typeface="Calibri"/>
                <a:sym typeface="Calibri"/>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a:t>
            </a:r>
            <a:r>
              <a:rPr lang="en-GB" sz="1200" dirty="0">
                <a:solidFill>
                  <a:schemeClr val="accent5">
                    <a:lumMod val="50000"/>
                  </a:schemeClr>
                </a:solidFill>
                <a:latin typeface="Century Gothic" panose="020B0502020202020204" pitchFamily="34" charset="0"/>
              </a:rPr>
              <a:t>Il y a </a:t>
            </a:r>
            <a:r>
              <a:rPr lang="en-GB" sz="1200" dirty="0" err="1">
                <a:solidFill>
                  <a:schemeClr val="accent5">
                    <a:lumMod val="50000"/>
                  </a:schemeClr>
                </a:solidFill>
                <a:latin typeface="Century Gothic" panose="020B0502020202020204" pitchFamily="34" charset="0"/>
              </a:rPr>
              <a:t>une</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vieille</a:t>
            </a:r>
            <a:r>
              <a:rPr lang="en-GB" sz="1200" baseline="0" dirty="0">
                <a:solidFill>
                  <a:schemeClr val="accent5">
                    <a:lumMod val="50000"/>
                  </a:schemeClr>
                </a:solidFill>
                <a:latin typeface="Century Gothic" panose="020B0502020202020204" pitchFamily="34" charset="0"/>
              </a:rPr>
              <a:t> </a:t>
            </a:r>
            <a:r>
              <a:rPr lang="en-GB" sz="1200" baseline="0" dirty="0" err="1">
                <a:solidFill>
                  <a:schemeClr val="accent5">
                    <a:lumMod val="50000"/>
                  </a:schemeClr>
                </a:solidFill>
                <a:latin typeface="Century Gothic" panose="020B0502020202020204" pitchFamily="34" charset="0"/>
              </a:rPr>
              <a:t>université</a:t>
            </a:r>
            <a:r>
              <a:rPr lang="en-GB" sz="1200" baseline="0" dirty="0">
                <a:solidFill>
                  <a:schemeClr val="accent5">
                    <a:lumMod val="50000"/>
                  </a:schemeClr>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latin typeface="Century Gothic" panose="020B0502020202020204" pitchFamily="34" charset="0"/>
              </a:rPr>
              <a:t>8. Il</a:t>
            </a:r>
            <a:r>
              <a:rPr lang="en-GB" sz="1200" baseline="0" dirty="0">
                <a:solidFill>
                  <a:schemeClr val="accent5">
                    <a:lumMod val="50000"/>
                  </a:schemeClr>
                </a:solidFill>
                <a:latin typeface="Century Gothic" panose="020B0502020202020204" pitchFamily="34" charset="0"/>
              </a:rPr>
              <a:t> y a </a:t>
            </a:r>
            <a:r>
              <a:rPr lang="en-GB" sz="1200" baseline="0" dirty="0" err="1">
                <a:solidFill>
                  <a:schemeClr val="accent5">
                    <a:lumMod val="50000"/>
                  </a:schemeClr>
                </a:solidFill>
                <a:latin typeface="Century Gothic" panose="020B0502020202020204" pitchFamily="34" charset="0"/>
              </a:rPr>
              <a:t>aussi</a:t>
            </a:r>
            <a:r>
              <a:rPr lang="en-GB" sz="1200" baseline="0" dirty="0">
                <a:solidFill>
                  <a:schemeClr val="accent5">
                    <a:lumMod val="50000"/>
                  </a:schemeClr>
                </a:solidFill>
                <a:latin typeface="Century Gothic" panose="020B0502020202020204" pitchFamily="34" charset="0"/>
              </a:rPr>
              <a:t> un beau </a:t>
            </a:r>
            <a:r>
              <a:rPr lang="en-GB" sz="1200" baseline="0" dirty="0" err="1">
                <a:solidFill>
                  <a:schemeClr val="accent5">
                    <a:lumMod val="50000"/>
                  </a:schemeClr>
                </a:solidFill>
                <a:latin typeface="Century Gothic" panose="020B0502020202020204" pitchFamily="34" charset="0"/>
              </a:rPr>
              <a:t>jardin</a:t>
            </a:r>
            <a:r>
              <a:rPr lang="en-GB" sz="1200" baseline="0" dirty="0">
                <a:solidFill>
                  <a:schemeClr val="accent5">
                    <a:lumMod val="50000"/>
                  </a:schemeClr>
                </a:solidFill>
                <a:latin typeface="Century Gothic" panose="020B0502020202020204" pitchFamily="34" charset="0"/>
              </a:rPr>
              <a: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51212F4-EB5A-464B-92EC-DACFCB1CC2CD}"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256748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 </a:t>
            </a:r>
            <a:r>
              <a:rPr lang="en-GB" b="1" dirty="0"/>
              <a:t>[ç] </a:t>
            </a:r>
            <a:r>
              <a:rPr lang="en-GB" b="0" dirty="0"/>
              <a:t>and</a:t>
            </a:r>
            <a:r>
              <a:rPr lang="en-GB" b="1" dirty="0"/>
              <a:t> soft [c]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 of prenominal position of certain common adjectives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 of certain common irregular adjectival forms</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7.3.1.6 (introduce) </a:t>
            </a:r>
            <a:r>
              <a:rPr lang="fr-FR" sz="1200" b="0" i="0" u="none" strike="noStrike" kern="1200" cap="none" dirty="0">
                <a:solidFill>
                  <a:schemeClr val="tx1"/>
                </a:solidFill>
                <a:effectLst/>
                <a:latin typeface="Calibri"/>
                <a:ea typeface="Calibri"/>
                <a:cs typeface="Calibri"/>
                <a:sym typeface="Calibri"/>
              </a:rPr>
              <a:t>belle [393], bonne [94], haut [264], nouveau [52], nouvelle [52], vieille [671], vieux [671], bâtiment [1952], église [1782], jardin [2284], pont [1889]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7.3.1.3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Calibri"/>
                <a:ea typeface="Calibri"/>
                <a:cs typeface="Calibri"/>
                <a:sym typeface="Calibri"/>
              </a:rPr>
              <a:t>langue</a:t>
            </a:r>
            <a:r>
              <a:rPr lang="fr-FR" sz="1200" b="0" i="0" u="none" strike="noStrike" kern="1200" cap="none" baseline="30000" dirty="0">
                <a:solidFill>
                  <a:schemeClr val="tx1"/>
                </a:solidFill>
                <a:effectLst/>
                <a:latin typeface="Calibri"/>
                <a:ea typeface="Calibri"/>
                <a:cs typeface="Calibri"/>
                <a:sym typeface="Calibri"/>
              </a:rPr>
              <a:t>1</a:t>
            </a:r>
            <a:r>
              <a:rPr lang="fr-FR" sz="1200" b="0" i="0" u="none" strike="noStrike" kern="1200" cap="none" dirty="0">
                <a:solidFill>
                  <a:schemeClr val="tx1"/>
                </a:solidFill>
                <a:effectLst/>
                <a:latin typeface="Calibri"/>
                <a:ea typeface="Calibri"/>
                <a:cs typeface="Calibri"/>
                <a:sym typeface="Calibri"/>
              </a:rPr>
              <a:t> [712], maths [3438], matière</a:t>
            </a:r>
            <a:r>
              <a:rPr lang="fr-FR" sz="1200" b="0" i="0" u="none" strike="noStrike" kern="1200" cap="none" baseline="30000" dirty="0">
                <a:solidFill>
                  <a:schemeClr val="tx1"/>
                </a:solidFill>
                <a:effectLst/>
                <a:latin typeface="Calibri"/>
                <a:ea typeface="Calibri"/>
                <a:cs typeface="Calibri"/>
                <a:sym typeface="Calibri"/>
              </a:rPr>
              <a:t>1 </a:t>
            </a:r>
            <a:r>
              <a:rPr lang="fr-FR" sz="1200" b="0" i="0" u="none" strike="noStrike" kern="1200" cap="none" dirty="0">
                <a:solidFill>
                  <a:schemeClr val="tx1"/>
                </a:solidFill>
                <a:effectLst/>
                <a:latin typeface="Calibri"/>
                <a:ea typeface="Calibri"/>
                <a:cs typeface="Calibri"/>
                <a:sym typeface="Calibri"/>
              </a:rPr>
              <a:t>[562], musique [1139], nom</a:t>
            </a:r>
            <a:r>
              <a:rPr lang="fr-FR" sz="1200" b="0" i="0" u="none" strike="noStrike" kern="1200" cap="none" baseline="30000" dirty="0">
                <a:solidFill>
                  <a:schemeClr val="tx1"/>
                </a:solidFill>
                <a:effectLst/>
                <a:latin typeface="Calibri"/>
                <a:ea typeface="Calibri"/>
                <a:cs typeface="Calibri"/>
                <a:sym typeface="Calibri"/>
              </a:rPr>
              <a:t>1</a:t>
            </a:r>
            <a:r>
              <a:rPr lang="fr-FR" sz="1200" b="0" i="0" u="none" strike="noStrike" kern="1200" cap="none" dirty="0">
                <a:solidFill>
                  <a:schemeClr val="tx1"/>
                </a:solidFill>
                <a:effectLst/>
                <a:latin typeface="Calibri"/>
                <a:ea typeface="Calibri"/>
                <a:cs typeface="Calibri"/>
                <a:sym typeface="Calibri"/>
              </a:rPr>
              <a:t> [171], science [1114], quel [146], quelle [146], que</a:t>
            </a:r>
            <a:r>
              <a:rPr lang="fr-FR" sz="1200" b="0" i="0" u="none" strike="noStrike" kern="1200" cap="none" baseline="30000" dirty="0">
                <a:solidFill>
                  <a:schemeClr val="tx1"/>
                </a:solidFill>
                <a:effectLst/>
                <a:latin typeface="Calibri"/>
                <a:ea typeface="Calibri"/>
                <a:cs typeface="Calibri"/>
                <a:sym typeface="Calibri"/>
              </a:rPr>
              <a:t>2</a:t>
            </a:r>
            <a:r>
              <a:rPr lang="fr-FR" sz="1200" b="0" i="0" u="none" strike="noStrike" kern="1200" cap="none" dirty="0">
                <a:solidFill>
                  <a:schemeClr val="tx1"/>
                </a:solidFill>
                <a:effectLst/>
                <a:latin typeface="Calibri"/>
                <a:ea typeface="Calibri"/>
                <a:cs typeface="Calibri"/>
                <a:sym typeface="Calibri"/>
              </a:rPr>
              <a:t> [9], combien [800], pourquoi [193], parce que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7.2.2.3 </a:t>
            </a:r>
            <a:r>
              <a:rPr lang="en-GB" sz="1200" b="1" i="0" u="none" strike="noStrike" kern="1200" cap="none" dirty="0">
                <a:solidFill>
                  <a:schemeClr val="tx1"/>
                </a:solidFill>
                <a:effectLst/>
                <a:latin typeface="+mn-lt"/>
                <a:ea typeface="Calibri"/>
                <a:cs typeface="Calibri"/>
                <a:sym typeface="Calibri"/>
              </a:rPr>
              <a:t>(revisit)</a:t>
            </a:r>
            <a:r>
              <a:rPr lang="fr-FR" sz="1200" b="0" i="0" u="none" strike="noStrike" kern="1200" cap="none" dirty="0">
                <a:solidFill>
                  <a:schemeClr val="tx1"/>
                </a:solidFill>
                <a:effectLst/>
                <a:latin typeface="Calibri"/>
                <a:ea typeface="Calibri"/>
                <a:cs typeface="Calibri"/>
                <a:sym typeface="Calibri"/>
              </a:rPr>
              <a:t> tuer [591], affaires [170], fils [735], guerre [266], mère [645], père [569], vie [132], naturel [760], naturelle [760], heureux [764], heureuse [764], absolument [1009], contre [121]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pPr marL="0"/>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9213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Timing: 5 minutes</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Oral recognition and written production of hard [c], soft c and [</a:t>
            </a:r>
            <a:r>
              <a:rPr lang="en-GB" sz="1200" b="0" dirty="0">
                <a:solidFill>
                  <a:schemeClr val="bg1"/>
                </a:solidFill>
                <a:latin typeface="Century Gothic" panose="020B0502020202020204" pitchFamily="34" charset="0"/>
              </a:rPr>
              <a:t>ç</a:t>
            </a:r>
            <a:r>
              <a:rPr lang="en-GB" b="0" dirty="0"/>
              <a:t>] sounds. </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1. </a:t>
            </a:r>
            <a:r>
              <a:rPr lang="en-GB" baseline="0" dirty="0">
                <a:latin typeface="Century Gothic" panose="020B0502020202020204" pitchFamily="34" charset="0"/>
                <a:cs typeface="Calibri" panose="020F0502020204030204" pitchFamily="34" charset="0"/>
              </a:rPr>
              <a:t>Remind students of spelling rules: the cedilla is only needed to soften ‘c’ before letters ‘a’, ‘o’ and ‘u’, the letter ‘c’ being naturally soft before ‘e’ and ‘</a:t>
            </a:r>
            <a:r>
              <a:rPr lang="en-GB" baseline="0" dirty="0" err="1">
                <a:latin typeface="Century Gothic" panose="020B0502020202020204" pitchFamily="34" charset="0"/>
                <a:cs typeface="Calibri" panose="020F0502020204030204" pitchFamily="34" charset="0"/>
              </a:rPr>
              <a:t>i</a:t>
            </a:r>
            <a:r>
              <a:rPr lang="en-GB" baseline="0" dirty="0">
                <a:latin typeface="Century Gothic" panose="020B0502020202020204" pitchFamily="34" charset="0"/>
                <a:cs typeface="Calibri" panose="020F0502020204030204" pitchFamily="34" charset="0"/>
              </a:rPr>
              <a:t>’. </a:t>
            </a:r>
          </a:p>
          <a:p>
            <a:pPr marL="0" lvl="0" indent="0" algn="l" rtl="0">
              <a:spcBef>
                <a:spcPts val="0"/>
              </a:spcBef>
              <a:spcAft>
                <a:spcPts val="0"/>
              </a:spcAft>
              <a:buNone/>
            </a:pPr>
            <a:r>
              <a:rPr lang="en-GB" dirty="0"/>
              <a:t>2. The teacher plays</a:t>
            </a:r>
            <a:r>
              <a:rPr lang="en-GB" baseline="0" dirty="0"/>
              <a:t> the tongue-twister (there are faster and slower options); students write in the missing letter – [c] or</a:t>
            </a:r>
            <a:r>
              <a:rPr lang="en-GB" baseline="0" dirty="0">
                <a:latin typeface="Century Gothic" panose="020B0502020202020204" pitchFamily="34" charset="0"/>
              </a:rPr>
              <a:t> [</a:t>
            </a:r>
            <a:r>
              <a:rPr lang="en-GB" baseline="0" dirty="0">
                <a:latin typeface="Century Gothic" panose="020B0502020202020204" pitchFamily="34" charset="0"/>
                <a:cs typeface="Calibri" panose="020F0502020204030204" pitchFamily="34" charset="0"/>
              </a:rPr>
              <a:t>ç] – in each gap. </a:t>
            </a:r>
          </a:p>
          <a:p>
            <a:pPr marL="0" lvl="0" indent="0" algn="l" rtl="0">
              <a:spcBef>
                <a:spcPts val="0"/>
              </a:spcBef>
              <a:spcAft>
                <a:spcPts val="0"/>
              </a:spcAft>
              <a:buNone/>
            </a:pPr>
            <a:r>
              <a:rPr lang="en-GB" baseline="0" dirty="0">
                <a:latin typeface="Century Gothic" panose="020B0502020202020204" pitchFamily="34" charset="0"/>
                <a:cs typeface="Calibri" panose="020F0502020204030204" pitchFamily="34" charset="0"/>
              </a:rPr>
              <a:t>3. The gaps are animated to disappear and reveal the answers.</a:t>
            </a:r>
            <a:endParaRPr lang="en-GB" baseline="0" dirty="0">
              <a:latin typeface="Century Gothic" panose="020B0502020202020204" pitchFamily="34" charset="0"/>
            </a:endParaRPr>
          </a:p>
          <a:p>
            <a:pPr marL="0" lvl="0" indent="0" algn="l" rtl="0">
              <a:spcBef>
                <a:spcPts val="0"/>
              </a:spcBef>
              <a:spcAft>
                <a:spcPts val="0"/>
              </a:spcAft>
              <a:buNone/>
            </a:pPr>
            <a:endParaRPr lang="en-GB" baseline="0" dirty="0"/>
          </a:p>
          <a:p>
            <a:pPr marL="0" lvl="0" indent="0" algn="l" rtl="0">
              <a:spcBef>
                <a:spcPts val="0"/>
              </a:spcBef>
              <a:spcAft>
                <a:spcPts val="0"/>
              </a:spcAft>
              <a:buNone/>
            </a:pPr>
            <a:r>
              <a:rPr lang="en-GB" b="1" baseline="0" dirty="0"/>
              <a:t>Transcript</a:t>
            </a:r>
            <a:endParaRPr lang="en-GB" b="0" baseline="0" dirty="0"/>
          </a:p>
          <a:p>
            <a:pPr marL="0" lvl="0" indent="0" algn="l" rtl="0">
              <a:spcBef>
                <a:spcPts val="0"/>
              </a:spcBef>
              <a:spcAft>
                <a:spcPts val="0"/>
              </a:spcAft>
              <a:buNone/>
            </a:pPr>
            <a:r>
              <a:rPr lang="fr-FR" sz="1200" b="0" i="0" u="none" strike="noStrike" cap="none" dirty="0">
                <a:solidFill>
                  <a:schemeClr val="dk1"/>
                </a:solidFill>
                <a:effectLst/>
                <a:latin typeface="Century Gothic" panose="020B0502020202020204" pitchFamily="34" charset="0"/>
                <a:ea typeface="Calibri"/>
                <a:cs typeface="Calibri"/>
                <a:sym typeface="Calibri"/>
              </a:rPr>
              <a:t>Bonjour madame la saucissière,</a:t>
            </a:r>
            <a:br>
              <a:rPr lang="fr-FR" b="0" i="0" dirty="0">
                <a:latin typeface="Century Gothic" panose="020B0502020202020204" pitchFamily="34" charset="0"/>
              </a:rPr>
            </a:br>
            <a:r>
              <a:rPr lang="fr-FR" sz="1200" b="0" i="0" u="none" strike="noStrike" cap="none" dirty="0">
                <a:solidFill>
                  <a:schemeClr val="dk1"/>
                </a:solidFill>
                <a:effectLst/>
                <a:latin typeface="Century Gothic" panose="020B0502020202020204" pitchFamily="34" charset="0"/>
                <a:ea typeface="Calibri"/>
                <a:cs typeface="Calibri"/>
                <a:sym typeface="Calibri"/>
              </a:rPr>
              <a:t>combien vendez-vous ces six saucisses-là ?</a:t>
            </a:r>
            <a:br>
              <a:rPr lang="fr-FR" b="0" i="0" dirty="0">
                <a:latin typeface="Century Gothic" panose="020B0502020202020204" pitchFamily="34" charset="0"/>
              </a:rPr>
            </a:br>
            <a:r>
              <a:rPr lang="fr-FR" sz="1200" b="0" i="0" u="none" strike="noStrike" cap="none" dirty="0">
                <a:solidFill>
                  <a:schemeClr val="dk1"/>
                </a:solidFill>
                <a:effectLst/>
                <a:latin typeface="Century Gothic" panose="020B0502020202020204" pitchFamily="34" charset="0"/>
                <a:ea typeface="Calibri"/>
                <a:cs typeface="Calibri"/>
                <a:sym typeface="Calibri"/>
              </a:rPr>
              <a:t>Je les vends six sous,</a:t>
            </a:r>
            <a:br>
              <a:rPr lang="fr-FR" b="0" i="0" dirty="0">
                <a:latin typeface="Century Gothic" panose="020B0502020202020204" pitchFamily="34" charset="0"/>
              </a:rPr>
            </a:br>
            <a:r>
              <a:rPr lang="fr-FR" sz="1200" b="0" i="0" u="none" strike="noStrike" cap="none" dirty="0">
                <a:solidFill>
                  <a:schemeClr val="dk1"/>
                </a:solidFill>
                <a:effectLst/>
                <a:latin typeface="Century Gothic" panose="020B0502020202020204" pitchFamily="34" charset="0"/>
                <a:ea typeface="Calibri"/>
                <a:cs typeface="Calibri"/>
                <a:sym typeface="Calibri"/>
              </a:rPr>
              <a:t>six sous ci,</a:t>
            </a:r>
            <a:br>
              <a:rPr lang="fr-FR" b="0" i="0" dirty="0">
                <a:latin typeface="Century Gothic" panose="020B0502020202020204" pitchFamily="34" charset="0"/>
              </a:rPr>
            </a:br>
            <a:r>
              <a:rPr lang="fr-FR" sz="1200" b="0" i="0" u="none" strike="noStrike" cap="none" dirty="0">
                <a:solidFill>
                  <a:schemeClr val="dk1"/>
                </a:solidFill>
                <a:effectLst/>
                <a:latin typeface="Century Gothic" panose="020B0502020202020204" pitchFamily="34" charset="0"/>
                <a:ea typeface="Calibri"/>
                <a:cs typeface="Calibri"/>
                <a:sym typeface="Calibri"/>
              </a:rPr>
              <a:t>six sous ça,</a:t>
            </a:r>
            <a:br>
              <a:rPr lang="fr-FR" b="0" i="0" dirty="0">
                <a:latin typeface="Century Gothic" panose="020B0502020202020204" pitchFamily="34" charset="0"/>
              </a:rPr>
            </a:br>
            <a:r>
              <a:rPr lang="fr-FR" sz="1200" b="0" i="0" u="none" strike="noStrike" cap="none" dirty="0">
                <a:solidFill>
                  <a:schemeClr val="dk1"/>
                </a:solidFill>
                <a:effectLst/>
                <a:latin typeface="Century Gothic" panose="020B0502020202020204" pitchFamily="34" charset="0"/>
                <a:ea typeface="Calibri"/>
                <a:cs typeface="Calibri"/>
                <a:sym typeface="Calibri"/>
              </a:rPr>
              <a:t>six sous ces six saucisses-là.</a:t>
            </a:r>
          </a:p>
          <a:p>
            <a:pPr marL="0" lvl="0" indent="0" algn="l" rtl="0">
              <a:spcBef>
                <a:spcPts val="0"/>
              </a:spcBef>
              <a:spcAft>
                <a:spcPts val="0"/>
              </a:spcAft>
              <a:buNone/>
            </a:pPr>
            <a:endParaRPr lang="fr-FR" sz="1200" b="0" i="0" u="none" strike="noStrike" cap="none" dirty="0">
              <a:solidFill>
                <a:schemeClr val="dk1"/>
              </a:solidFill>
              <a:effectLst/>
              <a:latin typeface="Century Gothic" panose="020B0502020202020204" pitchFamily="34" charset="0"/>
              <a:cs typeface="Calibri"/>
              <a:sym typeface="Calibri"/>
            </a:endParaRP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34</a:t>
            </a:fld>
            <a:endParaRPr/>
          </a:p>
        </p:txBody>
      </p:sp>
    </p:spTree>
    <p:extLst>
      <p:ext uri="{BB962C8B-B14F-4D97-AF65-F5344CB8AC3E}">
        <p14:creationId xmlns:p14="http://schemas.microsoft.com/office/powerpoint/2010/main" val="28430476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Timing: 8 minutes </a:t>
            </a:r>
            <a:r>
              <a:rPr lang="en-GB" b="0" dirty="0"/>
              <a:t>for 2 slides</a:t>
            </a:r>
            <a:endParaRPr lang="en-GB" b="1" dirty="0"/>
          </a:p>
          <a:p>
            <a:pPr marL="0"/>
            <a:endParaRPr lang="en-GB" b="1" dirty="0"/>
          </a:p>
          <a:p>
            <a:pPr marL="0"/>
            <a:r>
              <a:rPr lang="en-GB" b="1" dirty="0"/>
              <a:t>Aim:</a:t>
            </a:r>
            <a:r>
              <a:rPr lang="en-GB" b="0" dirty="0"/>
              <a:t> Written and oral production of new vocabulary items</a:t>
            </a:r>
            <a:endParaRPr lang="en-GB" b="1" dirty="0"/>
          </a:p>
          <a:p>
            <a:pPr marL="0"/>
            <a:endParaRPr lang="en-GB" b="1" dirty="0"/>
          </a:p>
          <a:p>
            <a:pPr marL="0"/>
            <a:r>
              <a:rPr lang="en-GB" b="1" dirty="0"/>
              <a:t>Procedure:</a:t>
            </a:r>
          </a:p>
          <a:p>
            <a:pPr marL="0" indent="0">
              <a:buNone/>
            </a:pPr>
            <a:r>
              <a:rPr lang="en-GB" dirty="0"/>
              <a:t>1. Students prepare for the task by writing 1-12 in their books.</a:t>
            </a:r>
          </a:p>
          <a:p>
            <a:pPr marL="0" indent="0">
              <a:buNone/>
            </a:pPr>
            <a:r>
              <a:rPr lang="en-GB" dirty="0"/>
              <a:t>2. Starting with the words at the bottom of the screen, students</a:t>
            </a:r>
            <a:r>
              <a:rPr lang="en-GB" baseline="0" dirty="0"/>
              <a:t> are challenged to write the French for the vocabulary items introduced this week before the blocks cover the English words. </a:t>
            </a:r>
            <a:r>
              <a:rPr lang="en-GB" sz="1200" b="0" i="0" u="none" strike="noStrike" cap="none" dirty="0">
                <a:solidFill>
                  <a:schemeClr val="dk1"/>
                </a:solidFill>
                <a:effectLst/>
                <a:latin typeface="Calibri"/>
                <a:ea typeface="Calibri"/>
                <a:cs typeface="Calibri"/>
                <a:sym typeface="Calibri"/>
              </a:rPr>
              <a:t>If students don’t immediately know the French, they should write down the English word, as the meaning may come to them later during the activity.</a:t>
            </a:r>
            <a:r>
              <a:rPr lang="en-GB" sz="1200" b="0" i="0" u="none" strike="noStrike" cap="none" baseline="0" dirty="0">
                <a:solidFill>
                  <a:schemeClr val="dk1"/>
                </a:solidFill>
                <a:effectLst/>
                <a:latin typeface="Calibri"/>
                <a:ea typeface="Calibri"/>
                <a:cs typeface="Calibri"/>
                <a:sym typeface="Calibri"/>
              </a:rPr>
              <a:t> </a:t>
            </a:r>
            <a:r>
              <a:rPr lang="en-GB" sz="1200" b="1" i="0" u="none" strike="noStrike" cap="none" dirty="0">
                <a:solidFill>
                  <a:schemeClr val="dk1"/>
                </a:solidFill>
                <a:effectLst/>
                <a:latin typeface="Calibri"/>
                <a:ea typeface="Calibri"/>
                <a:cs typeface="Calibri"/>
                <a:sym typeface="Calibri"/>
              </a:rPr>
              <a:t>NB: </a:t>
            </a:r>
            <a:r>
              <a:rPr lang="en-GB" sz="1200" b="0" i="0" u="none" strike="noStrike" cap="none" dirty="0">
                <a:solidFill>
                  <a:schemeClr val="dk1"/>
                </a:solidFill>
                <a:effectLst/>
                <a:latin typeface="Calibri"/>
                <a:ea typeface="Calibri"/>
                <a:cs typeface="Calibri"/>
                <a:sym typeface="Calibri"/>
              </a:rPr>
              <a:t>although </a:t>
            </a:r>
            <a:r>
              <a:rPr lang="en-GB" sz="1200" b="0" i="1" u="none" strike="noStrike" cap="none" dirty="0">
                <a:solidFill>
                  <a:schemeClr val="dk1"/>
                </a:solidFill>
                <a:effectLst/>
                <a:latin typeface="Calibri"/>
                <a:ea typeface="Calibri"/>
                <a:cs typeface="Calibri"/>
                <a:sym typeface="Calibri"/>
              </a:rPr>
              <a:t>bon </a:t>
            </a:r>
            <a:r>
              <a:rPr lang="en-GB" sz="1200" b="0" i="0" u="none" strike="noStrike" cap="none" dirty="0">
                <a:solidFill>
                  <a:schemeClr val="dk1"/>
                </a:solidFill>
                <a:effectLst/>
                <a:latin typeface="Calibri"/>
                <a:ea typeface="Calibri"/>
                <a:cs typeface="Calibri"/>
                <a:sym typeface="Calibri"/>
              </a:rPr>
              <a:t>is a known word which does not feature in this week’s set, it is included here for revision purposes as its feminine form </a:t>
            </a:r>
            <a:r>
              <a:rPr lang="en-GB" sz="1200" b="0" i="1" u="none" strike="noStrike" cap="none" dirty="0">
                <a:solidFill>
                  <a:schemeClr val="dk1"/>
                </a:solidFill>
                <a:effectLst/>
                <a:latin typeface="Calibri"/>
                <a:ea typeface="Calibri"/>
                <a:cs typeface="Calibri"/>
                <a:sym typeface="Calibri"/>
              </a:rPr>
              <a:t>bonne </a:t>
            </a:r>
            <a:r>
              <a:rPr lang="en-GB" sz="1200" b="0" i="0" u="none" strike="noStrike" cap="none" dirty="0">
                <a:solidFill>
                  <a:schemeClr val="dk1"/>
                </a:solidFill>
                <a:effectLst/>
                <a:latin typeface="Calibri"/>
                <a:ea typeface="Calibri"/>
                <a:cs typeface="Calibri"/>
                <a:sym typeface="Calibri"/>
              </a:rPr>
              <a:t>is introduced this week.</a:t>
            </a:r>
            <a:endParaRPr lang="en-GB" sz="1200" b="1" i="0" u="none" strike="noStrike" cap="none" dirty="0">
              <a:solidFill>
                <a:schemeClr val="dk1"/>
              </a:solidFill>
              <a:effectLst/>
              <a:latin typeface="Calibri"/>
              <a:ea typeface="Calibri"/>
              <a:cs typeface="Calibri"/>
              <a:sym typeface="Calibri"/>
            </a:endParaRPr>
          </a:p>
          <a:p>
            <a:pPr marL="0" indent="0">
              <a:buNone/>
            </a:pPr>
            <a:r>
              <a:rPr lang="en-GB" sz="1200" b="0" i="0" u="none" strike="noStrike" cap="none" baseline="0" dirty="0">
                <a:solidFill>
                  <a:schemeClr val="dk1"/>
                </a:solidFill>
                <a:effectLst/>
                <a:latin typeface="Calibri"/>
                <a:cs typeface="Calibri"/>
                <a:sym typeface="Calibri"/>
              </a:rPr>
              <a:t>3. Check answers on the slide that follows and move on to the oral version of this task on slide 36.</a:t>
            </a:r>
            <a:endParaRPr lang="en-GB" sz="1200" b="1" i="0" u="none" strike="noStrike"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sz="quarter" idx="10"/>
          </p:nvPr>
        </p:nvSpPr>
        <p:spPr/>
        <p:txBody>
          <a:bodyPr/>
          <a:lstStyle/>
          <a:p>
            <a:fld id="{C3E68C13-4E43-4A2F-988E-5C4C05B1F88C}" type="slidenum">
              <a:rPr lang="es-ES" smtClean="0"/>
              <a:t>35</a:t>
            </a:fld>
            <a:endParaRPr lang="es-ES"/>
          </a:p>
        </p:txBody>
      </p:sp>
    </p:spTree>
    <p:extLst>
      <p:ext uri="{BB962C8B-B14F-4D97-AF65-F5344CB8AC3E}">
        <p14:creationId xmlns:p14="http://schemas.microsoft.com/office/powerpoint/2010/main" val="21546275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kern="1200" cap="none" dirty="0">
                <a:solidFill>
                  <a:schemeClr val="tx1"/>
                </a:solidFill>
                <a:effectLst/>
                <a:latin typeface="Calibri"/>
                <a:ea typeface="Calibri"/>
                <a:cs typeface="Calibri"/>
                <a:sym typeface="Calibri"/>
              </a:rPr>
              <a:t>As per instructions on slide 35, but with time available reduced. Students produce words orally.</a:t>
            </a:r>
          </a:p>
          <a:p>
            <a:pPr marL="0"/>
            <a:endParaRPr lang="en-GB" baseline="0" dirty="0"/>
          </a:p>
        </p:txBody>
      </p:sp>
      <p:sp>
        <p:nvSpPr>
          <p:cNvPr id="4" name="Slide Number Placeholder 3"/>
          <p:cNvSpPr>
            <a:spLocks noGrp="1"/>
          </p:cNvSpPr>
          <p:nvPr>
            <p:ph type="sldNum" sz="quarter" idx="10"/>
          </p:nvPr>
        </p:nvSpPr>
        <p:spPr/>
        <p:txBody>
          <a:bodyPr/>
          <a:lstStyle/>
          <a:p>
            <a:fld id="{C3E68C13-4E43-4A2F-988E-5C4C05B1F88C}" type="slidenum">
              <a:rPr lang="es-ES" smtClean="0"/>
              <a:t>36</a:t>
            </a:fld>
            <a:endParaRPr lang="es-ES"/>
          </a:p>
        </p:txBody>
      </p:sp>
    </p:spTree>
    <p:extLst>
      <p:ext uri="{BB962C8B-B14F-4D97-AF65-F5344CB8AC3E}">
        <p14:creationId xmlns:p14="http://schemas.microsoft.com/office/powerpoint/2010/main" val="31987085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Answers for the activity on the previous slide.</a:t>
            </a:r>
          </a:p>
          <a:p>
            <a:endParaRPr lang="es-ES" dirty="0"/>
          </a:p>
        </p:txBody>
      </p:sp>
      <p:sp>
        <p:nvSpPr>
          <p:cNvPr id="4" name="Slide Number Placeholder 3"/>
          <p:cNvSpPr>
            <a:spLocks noGrp="1"/>
          </p:cNvSpPr>
          <p:nvPr>
            <p:ph type="sldNum" sz="quarter" idx="10"/>
          </p:nvPr>
        </p:nvSpPr>
        <p:spPr/>
        <p:txBody>
          <a:bodyPr/>
          <a:lstStyle/>
          <a:p>
            <a:fld id="{C3E68C13-4E43-4A2F-988E-5C4C05B1F88C}" type="slidenum">
              <a:rPr lang="es-ES" smtClean="0"/>
              <a:t>37</a:t>
            </a:fld>
            <a:endParaRPr lang="es-ES"/>
          </a:p>
        </p:txBody>
      </p:sp>
    </p:spTree>
    <p:extLst>
      <p:ext uri="{BB962C8B-B14F-4D97-AF65-F5344CB8AC3E}">
        <p14:creationId xmlns:p14="http://schemas.microsoft.com/office/powerpoint/2010/main" val="257657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Timing: 3 minutes</a:t>
            </a:r>
            <a:endParaRPr lang="en-GB" b="1" dirty="0"/>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aseline="0" dirty="0"/>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Aim: </a:t>
            </a:r>
            <a:r>
              <a:rPr lang="en-GB" b="0" baseline="0" dirty="0"/>
              <a:t>Written recognition and production of some of the words in this week’s revisited set.</a:t>
            </a:r>
            <a:endParaRPr lang="en-GB" sz="1200" b="1" i="0" u="none" strike="noStrike" kern="1200" cap="none" dirty="0">
              <a:solidFill>
                <a:schemeClr val="tx1"/>
              </a:solidFill>
              <a:effectLst/>
              <a:latin typeface="Calibri"/>
              <a:ea typeface="Calibri"/>
              <a:cs typeface="Calibri"/>
              <a:sym typeface="Calibri"/>
            </a:endParaRP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1" i="0" u="none" strike="noStrike" kern="1200" cap="none" dirty="0">
              <a:solidFill>
                <a:schemeClr val="tx1"/>
              </a:solidFill>
              <a:effectLst/>
              <a:latin typeface="Calibri"/>
              <a:ea typeface="Calibri"/>
              <a:cs typeface="Calibri"/>
              <a:sym typeface="Calibri"/>
            </a:endParaRP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i="0" u="none" strike="noStrike" kern="1200" cap="none" dirty="0">
                <a:solidFill>
                  <a:schemeClr val="tx1"/>
                </a:solidFill>
                <a:effectLst/>
                <a:latin typeface="Calibri"/>
                <a:ea typeface="Calibri"/>
                <a:cs typeface="Calibri"/>
                <a:sym typeface="Calibri"/>
              </a:rPr>
              <a:t>Procedure:</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sz="1200" b="0" i="0" u="none" strike="noStrike" kern="1200" cap="none" dirty="0">
                <a:solidFill>
                  <a:schemeClr val="tx1"/>
                </a:solidFill>
                <a:effectLst/>
                <a:latin typeface="Calibri"/>
                <a:ea typeface="Calibri"/>
                <a:cs typeface="Calibri"/>
                <a:sym typeface="Calibri"/>
              </a:rPr>
              <a:t>Students fill the gap in the words on screen.</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sz="1200" b="0" i="0" u="none" strike="noStrike" kern="1200" cap="none" dirty="0">
                <a:solidFill>
                  <a:schemeClr val="tx1"/>
                </a:solidFill>
                <a:effectLst/>
                <a:latin typeface="Calibri"/>
                <a:ea typeface="Calibri"/>
                <a:cs typeface="Calibri"/>
                <a:sym typeface="Calibri"/>
              </a:rPr>
              <a:t>The missing letters (in numerical order) spell another word from the vocabulary set.</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sz="1200" b="0" i="0" u="none" strike="noStrike" kern="1200" cap="none" dirty="0">
                <a:solidFill>
                  <a:schemeClr val="tx1"/>
                </a:solidFill>
                <a:effectLst/>
                <a:latin typeface="Calibri"/>
                <a:ea typeface="Calibri"/>
                <a:cs typeface="Calibri"/>
                <a:sym typeface="Calibri"/>
              </a:rPr>
              <a:t>Answers revealed on clicks.</a:t>
            </a:r>
            <a:endParaRPr lang="en-GB" sz="1200" b="0" i="0" u="none" strike="noStrike" kern="0" cap="none" dirty="0">
              <a:solidFill>
                <a:schemeClr val="dk1"/>
              </a:solidFill>
              <a:effectLst/>
              <a:latin typeface="Calibri"/>
              <a:ea typeface="Calibri"/>
              <a:cs typeface="Calibri"/>
              <a:sym typeface="Calibri"/>
            </a:endParaRP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i="0" u="none" strike="noStrike" kern="0" cap="none" dirty="0">
              <a:solidFill>
                <a:schemeClr val="dk1"/>
              </a:solidFill>
              <a:effectLst/>
              <a:latin typeface="Calibri"/>
              <a:ea typeface="Calibri"/>
              <a:cs typeface="Calibri"/>
              <a:sym typeface="Calibri"/>
            </a:endParaRP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fr-FR" sz="1200" b="0" i="0" u="none" strike="noStrike" kern="1200" cap="none" dirty="0">
              <a:solidFill>
                <a:schemeClr val="tx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2782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baseline="0" dirty="0"/>
              <a:t>Written recognition and production of the remaining words in this week’s revisited set. </a:t>
            </a:r>
            <a:r>
              <a:rPr lang="en-GB" b="1" baseline="0" dirty="0"/>
              <a:t>NB: </a:t>
            </a:r>
            <a:r>
              <a:rPr lang="en-GB" b="0" baseline="0" dirty="0"/>
              <a:t>The activity can be adapted to suit the needs of the class by adding or deleting white boxes to cover letters in the words.</a:t>
            </a:r>
            <a:br>
              <a:rPr lang="en-GB" dirty="0"/>
            </a:br>
            <a:br>
              <a:rPr lang="en-GB" dirty="0"/>
            </a:br>
            <a:r>
              <a:rPr lang="en-GB" b="1" dirty="0"/>
              <a:t>Procedure:</a:t>
            </a:r>
            <a:br>
              <a:rPr lang="en-GB" dirty="0"/>
            </a:br>
            <a:r>
              <a:rPr lang="en-GB" dirty="0"/>
              <a:t>1. Students read the questions and try to complete the crossword. Tell students that if they spell the solutions correctly, another word in the set will appear vertically underneath the arrow.</a:t>
            </a:r>
            <a:br>
              <a:rPr lang="en-GB" dirty="0"/>
            </a:br>
            <a:r>
              <a:rPr lang="en-GB" dirty="0"/>
              <a:t>2. Teacher elicits answers by asking the French question. Student(s) volunteer(s) the answer (e.g. </a:t>
            </a:r>
            <a:r>
              <a:rPr lang="en-GB" i="1" dirty="0"/>
              <a:t>les affaires</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Teacher</a:t>
            </a:r>
            <a:r>
              <a:rPr lang="en-GB" baseline="0" dirty="0"/>
              <a:t> repeats the answer, and draws attention to any pronunciation points.</a:t>
            </a:r>
            <a:br>
              <a:rPr lang="en-GB" dirty="0"/>
            </a:br>
            <a:r>
              <a:rPr lang="en-GB" dirty="0"/>
              <a:t>4. Teacher asks ‘Comment </a:t>
            </a:r>
            <a:r>
              <a:rPr lang="en-GB" dirty="0" err="1"/>
              <a:t>ça</a:t>
            </a:r>
            <a:r>
              <a:rPr lang="en-GB" dirty="0"/>
              <a:t> </a:t>
            </a:r>
            <a:r>
              <a:rPr lang="en-GB" dirty="0" err="1"/>
              <a:t>s'écrit</a:t>
            </a:r>
            <a:r>
              <a:rPr lang="en-GB" dirty="0"/>
              <a:t>?’</a:t>
            </a:r>
            <a:br>
              <a:rPr lang="en-GB" dirty="0"/>
            </a:br>
            <a:r>
              <a:rPr lang="en-GB" dirty="0"/>
              <a:t>5. Students in chorus (slowly and steadily) respond to spell out the answer: </a:t>
            </a:r>
            <a:r>
              <a:rPr lang="en-GB" b="0" dirty="0"/>
              <a:t>L-E-S-A-F-F-A-I-R-E-S-. </a:t>
            </a:r>
            <a:r>
              <a:rPr lang="en-GB" dirty="0"/>
              <a:t>As students spell the word, teacher reveals each letter on a click.</a:t>
            </a:r>
            <a:br>
              <a:rPr lang="en-GB" dirty="0"/>
            </a:br>
            <a:endParaRPr lang="en-GB" sz="1200" b="0" i="0" u="none" strike="noStrike" kern="1200" cap="none" dirty="0">
              <a:solidFill>
                <a:schemeClr val="tx1"/>
              </a:solidFill>
              <a:effectLst/>
              <a:latin typeface="Century Gothic" panose="020B0502020202020204" pitchFamily="34" charset="0"/>
              <a:ea typeface="Calibri"/>
              <a:cs typeface="Calibri"/>
              <a:sym typeface="Calibri"/>
            </a:endParaRP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1564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214060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Timing: 5 minutes </a:t>
            </a:r>
            <a:r>
              <a:rPr lang="en-GB" b="0" dirty="0"/>
              <a:t>for 2 slides.</a:t>
            </a:r>
            <a:endParaRPr lang="en-GB" b="1" dirty="0"/>
          </a:p>
          <a:p>
            <a:pPr marL="0"/>
            <a:endParaRPr lang="en-GB" b="1" dirty="0"/>
          </a:p>
          <a:p>
            <a:pPr marL="0"/>
            <a:r>
              <a:rPr lang="en-GB" b="1" dirty="0"/>
              <a:t>Aim: </a:t>
            </a:r>
            <a:r>
              <a:rPr lang="en-GB" b="0" dirty="0"/>
              <a:t>Consolidation of </a:t>
            </a:r>
            <a:r>
              <a:rPr lang="en-GB" b="0" baseline="0" dirty="0"/>
              <a:t>the adjective placement rules learned last lesson, first with the masculine form of the adjectives, then with the feminine form.</a:t>
            </a:r>
            <a:endParaRPr lang="en-GB" b="0" dirty="0"/>
          </a:p>
          <a:p>
            <a:pPr marL="0"/>
            <a:endParaRPr lang="en-GB" b="0" dirty="0"/>
          </a:p>
          <a:p>
            <a:pPr marL="0"/>
            <a:r>
              <a:rPr lang="en-GB" b="1" dirty="0"/>
              <a:t>Procedure:</a:t>
            </a:r>
          </a:p>
          <a:p>
            <a:pPr marL="0">
              <a:buAutoNum type="arabicPeriod"/>
            </a:pPr>
            <a:r>
              <a:rPr lang="en-GB" b="0" dirty="0"/>
              <a:t>Students</a:t>
            </a:r>
            <a:r>
              <a:rPr lang="en-GB" b="0" baseline="0" dirty="0"/>
              <a:t> can volunteer answers in any order.  </a:t>
            </a:r>
          </a:p>
          <a:p>
            <a:pPr marL="0">
              <a:buAutoNum type="arabicPeriod"/>
            </a:pPr>
            <a:r>
              <a:rPr lang="en-GB" b="0" baseline="0" dirty="0"/>
              <a:t>Words are triggered.  </a:t>
            </a:r>
          </a:p>
          <a:p>
            <a:pPr marL="0">
              <a:buAutoNum type="arabicPeriod"/>
            </a:pPr>
            <a:r>
              <a:rPr lang="en-GB" b="0" baseline="0" dirty="0"/>
              <a:t>Click the word and it flies to before/after.</a:t>
            </a:r>
          </a:p>
          <a:p>
            <a:pPr marL="0"/>
            <a:endParaRPr lang="en-GB"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95515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2291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Timing: 6 minutes </a:t>
            </a:r>
            <a:r>
              <a:rPr lang="en-GB" b="0" baseline="0" dirty="0"/>
              <a:t>for 10 slides.</a:t>
            </a:r>
            <a:endParaRPr lang="en-GB" b="1"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Aim: </a:t>
            </a:r>
            <a:r>
              <a:rPr lang="en-GB" b="0" baseline="0" dirty="0"/>
              <a:t>Written recognition of adjectives and associated placement rules.</a:t>
            </a:r>
            <a:endParaRPr lang="en-GB" b="1"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aseline="0" dirty="0"/>
              <a:t>Students identify position in which the adjective would appear in the phrase.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aseline="0" dirty="0"/>
              <a:t>Teacher elicits answer by asking ‘A </a:t>
            </a:r>
            <a:r>
              <a:rPr lang="en-GB" baseline="0" dirty="0" err="1"/>
              <a:t>ou</a:t>
            </a:r>
            <a:r>
              <a:rPr lang="en-GB" baseline="0" dirty="0"/>
              <a:t> B’ ?</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aseline="0" dirty="0"/>
              <a:t>Answer revealed on click</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dirty="0"/>
          </a:p>
          <a:p>
            <a:pPr marL="0" indent="0">
              <a:buNone/>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3441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13508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5651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77852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32183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99376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0673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064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ç/c</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sz="1200" b="1" dirty="0" err="1">
                <a:solidFill>
                  <a:srgbClr val="115076"/>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/c</a:t>
            </a:r>
            <a:r>
              <a:rPr lang="en-GB" b="1" baseline="0" dirty="0"/>
              <a:t>] </a:t>
            </a:r>
            <a:r>
              <a:rPr lang="en-GB" baseline="0" dirty="0"/>
              <a:t>and then the </a:t>
            </a:r>
            <a:r>
              <a:rPr lang="en-GB" b="1" baseline="0" dirty="0"/>
              <a:t>source</a:t>
            </a:r>
            <a:r>
              <a:rPr lang="en-GB" baseline="0" dirty="0"/>
              <a:t> word again ‘</a:t>
            </a:r>
            <a:r>
              <a:rPr lang="en-GB" b="1" baseline="0" dirty="0" err="1"/>
              <a:t>ici</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1" dirty="0" err="1">
                <a:solidFill>
                  <a:srgbClr val="115076"/>
                </a:solidFill>
                <a:latin typeface="Century Gothic" panose="020B0502020202020204" pitchFamily="34" charset="0"/>
                <a:cs typeface="Calibri" panose="020F0502020204030204" pitchFamily="34" charset="0"/>
              </a:rPr>
              <a:t>fran</a:t>
            </a:r>
            <a:r>
              <a:rPr lang="en-GB" sz="1200" b="1" dirty="0" err="1">
                <a:solidFill>
                  <a:srgbClr val="E65D00"/>
                </a:solidFill>
                <a:latin typeface="Century Gothic" panose="020B0502020202020204" pitchFamily="34" charset="0"/>
                <a:cs typeface="Calibri" panose="020F0502020204030204" pitchFamily="34" charset="0"/>
              </a:rPr>
              <a:t>ç</a:t>
            </a:r>
            <a:r>
              <a:rPr lang="en-GB" sz="1200" b="1" dirty="0" err="1">
                <a:solidFill>
                  <a:srgbClr val="115076"/>
                </a:solidFill>
                <a:latin typeface="Century Gothic" panose="020B0502020202020204" pitchFamily="34" charset="0"/>
                <a:cs typeface="Calibri" panose="020F0502020204030204" pitchFamily="34" charset="0"/>
              </a:rPr>
              <a:t>ais</a:t>
            </a:r>
            <a:r>
              <a:rPr lang="en-GB" sz="1200" b="1" dirty="0">
                <a:solidFill>
                  <a:srgbClr val="115076"/>
                </a:solidFill>
                <a:latin typeface="Century Gothic" panose="020B0502020202020204" pitchFamily="34" charset="0"/>
                <a:cs typeface="Calibri" panose="020F0502020204030204" pitchFamily="34" charset="0"/>
              </a:rPr>
              <a:t> </a:t>
            </a:r>
            <a:r>
              <a:rPr lang="en-GB" baseline="0" dirty="0"/>
              <a:t>[251]; </a:t>
            </a:r>
            <a:r>
              <a:rPr lang="en-GB" sz="1200" b="1" dirty="0">
                <a:solidFill>
                  <a:srgbClr val="115076"/>
                </a:solidFill>
                <a:latin typeface="Century Gothic" panose="020B0502020202020204" pitchFamily="34" charset="0"/>
                <a:cs typeface="Calibri" panose="020F0502020204030204" pitchFamily="34" charset="0"/>
              </a:rPr>
              <a:t>gar</a:t>
            </a:r>
            <a:r>
              <a:rPr lang="en-GB" sz="1200" b="1" dirty="0">
                <a:solidFill>
                  <a:srgbClr val="E65D00"/>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on</a:t>
            </a:r>
            <a:r>
              <a:rPr lang="en-GB" sz="1200" baseline="0" dirty="0">
                <a:solidFill>
                  <a:srgbClr val="115076"/>
                </a:solidFill>
                <a:latin typeface="Century Gothic" panose="020B0502020202020204" pitchFamily="34" charset="0"/>
                <a:cs typeface="Calibri" panose="020F0502020204030204" pitchFamily="34" charset="0"/>
              </a:rPr>
              <a:t> </a:t>
            </a:r>
            <a:r>
              <a:rPr lang="en-GB" b="0" baseline="0" dirty="0"/>
              <a:t>[1599]; </a:t>
            </a:r>
            <a:r>
              <a:rPr lang="en-GB" b="1" baseline="0" dirty="0" err="1"/>
              <a:t>cinéma</a:t>
            </a:r>
            <a:r>
              <a:rPr lang="en-GB" b="1" baseline="0" dirty="0"/>
              <a:t> </a:t>
            </a:r>
            <a:r>
              <a:rPr lang="en-GB" baseline="0" dirty="0"/>
              <a:t>[1623]; </a:t>
            </a:r>
            <a:r>
              <a:rPr lang="en-GB" b="1" baseline="0" dirty="0" err="1"/>
              <a:t>décider</a:t>
            </a:r>
            <a:r>
              <a:rPr lang="en-GB" baseline="0" dirty="0"/>
              <a:t> [165]; </a:t>
            </a:r>
            <a:r>
              <a:rPr lang="en-GB" b="1" baseline="0" dirty="0"/>
              <a:t>cinq</a:t>
            </a:r>
            <a:r>
              <a:rPr lang="en-GB" baseline="0" dirty="0"/>
              <a:t> [288]; </a:t>
            </a:r>
            <a:r>
              <a:rPr lang="en-GB" b="1" baseline="0" dirty="0" err="1"/>
              <a:t>ici</a:t>
            </a:r>
            <a:r>
              <a:rPr lang="en-GB" b="1" baseline="0" dirty="0"/>
              <a:t> </a:t>
            </a:r>
            <a:r>
              <a:rPr lang="en-GB" baseline="0" dirty="0"/>
              <a:t>[167].</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382959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76268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41801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Timing: 5 minutes </a:t>
            </a:r>
            <a:r>
              <a:rPr lang="en-GB" b="0" baseline="0" dirty="0"/>
              <a:t>for 3 slides.</a:t>
            </a:r>
            <a:endParaRPr lang="en-GB"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Aim:</a:t>
            </a:r>
            <a:r>
              <a:rPr lang="en-GB" baseline="0" dirty="0"/>
              <a:t> Aural recognition of word order patterns and connecting these with meaning.</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Procedure</a:t>
            </a:r>
            <a:r>
              <a:rPr lang="en-GB" baseline="0"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aseline="0" dirty="0"/>
              <a:t>1. Students write 1-10.</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aseline="0" dirty="0"/>
              <a:t>2. Click on a number to hear a sentence with the adjective obscured (wither before or after the noun).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aseline="0" dirty="0"/>
              <a:t>3. Using their knowledge of adjective placement rules, students decide which adjective completes the sentence.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aseline="0" dirty="0"/>
              <a:t>4. Answers appear on clicks. The full audio, with adjectives included, appears on the next slide.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aseline="0" dirty="0"/>
              <a:t>5. Students listen to the full audio and take notes. They summarise the dialogue in English. A transcription and suggested translation can be found on slide 54.</a:t>
            </a:r>
          </a:p>
          <a:p>
            <a:pPr marL="0" indent="0">
              <a:buNone/>
            </a:pPr>
            <a:endParaRPr lang="en-GB" b="1" dirty="0"/>
          </a:p>
          <a:p>
            <a:pPr marL="0" indent="0">
              <a:buNone/>
            </a:pPr>
            <a:r>
              <a:rPr lang="en-GB" b="1" dirty="0"/>
              <a:t>Transcript</a:t>
            </a:r>
          </a:p>
          <a:p>
            <a:pPr marL="0" indent="0">
              <a:buNone/>
            </a:pPr>
            <a:r>
              <a:rPr lang="en-GB" sz="1200" b="0" i="0" u="none" strike="noStrike" cap="none" dirty="0">
                <a:solidFill>
                  <a:schemeClr val="dk1"/>
                </a:solidFill>
                <a:effectLst/>
                <a:latin typeface="Calibri"/>
                <a:ea typeface="Calibri"/>
                <a:cs typeface="Calibri"/>
                <a:sym typeface="Calibri"/>
              </a:rPr>
              <a:t>1)</a:t>
            </a:r>
            <a:r>
              <a:rPr lang="en-GB" sz="1200" b="0" i="0" u="none" strike="noStrike" cap="none" baseline="0" dirty="0">
                <a:solidFill>
                  <a:schemeClr val="dk1"/>
                </a:solidFill>
                <a:effectLst/>
                <a:latin typeface="Calibri"/>
                <a:ea typeface="Calibri"/>
                <a:cs typeface="Calibri"/>
                <a:sym typeface="Calibri"/>
              </a:rPr>
              <a:t> </a:t>
            </a:r>
            <a:r>
              <a:rPr lang="fr-FR" sz="1200" b="0" i="0" u="none" strike="noStrike" cap="none" dirty="0">
                <a:solidFill>
                  <a:schemeClr val="dk1"/>
                </a:solidFill>
                <a:effectLst/>
                <a:latin typeface="Calibri"/>
                <a:ea typeface="Calibri"/>
                <a:cs typeface="Calibri"/>
                <a:sym typeface="Calibri"/>
              </a:rPr>
              <a:t>Où est la [petite] église ?</a:t>
            </a:r>
            <a:endParaRPr lang="en-GB" sz="1200" b="0" i="0" u="none" strike="noStrike" cap="none" dirty="0">
              <a:solidFill>
                <a:schemeClr val="dk1"/>
              </a:solidFill>
              <a:effectLst/>
              <a:latin typeface="Calibri"/>
              <a:ea typeface="Calibri"/>
              <a:cs typeface="Calibri"/>
              <a:sym typeface="Calibri"/>
            </a:endParaRPr>
          </a:p>
          <a:p>
            <a:pPr marL="0" indent="0">
              <a:buNone/>
            </a:pPr>
            <a:r>
              <a:rPr lang="en-GB" sz="1200" b="0" i="0" u="none" strike="noStrike" cap="none" dirty="0">
                <a:solidFill>
                  <a:schemeClr val="dk1"/>
                </a:solidFill>
                <a:effectLst/>
                <a:latin typeface="Calibri"/>
                <a:ea typeface="Calibri"/>
                <a:cs typeface="Calibri"/>
                <a:sym typeface="Calibri"/>
              </a:rPr>
              <a:t>2)</a:t>
            </a:r>
            <a:r>
              <a:rPr lang="en-GB" sz="1200" b="0" i="0" u="none" strike="noStrike" cap="none" baseline="0" dirty="0">
                <a:solidFill>
                  <a:schemeClr val="dk1"/>
                </a:solidFill>
                <a:effectLst/>
                <a:latin typeface="Calibri"/>
                <a:ea typeface="Calibri"/>
                <a:cs typeface="Calibri"/>
                <a:sym typeface="Calibri"/>
              </a:rPr>
              <a:t> </a:t>
            </a:r>
            <a:r>
              <a:rPr lang="fr-FR" sz="1200" b="0" i="0" u="none" strike="noStrike" cap="none" dirty="0">
                <a:solidFill>
                  <a:schemeClr val="dk1"/>
                </a:solidFill>
                <a:effectLst/>
                <a:latin typeface="Calibri"/>
                <a:ea typeface="Calibri"/>
                <a:cs typeface="Calibri"/>
                <a:sym typeface="Calibri"/>
              </a:rPr>
              <a:t>C’est derrière le [nouveau] pont.</a:t>
            </a:r>
            <a:endParaRPr lang="en-GB" sz="1200" b="0" i="0" u="none" strike="noStrike" cap="none" dirty="0">
              <a:solidFill>
                <a:schemeClr val="dk1"/>
              </a:solidFill>
              <a:effectLst/>
              <a:latin typeface="Calibri"/>
              <a:ea typeface="Calibri"/>
              <a:cs typeface="Calibri"/>
              <a:sym typeface="Calibri"/>
            </a:endParaRPr>
          </a:p>
          <a:p>
            <a:pPr marL="0" indent="0">
              <a:buNone/>
            </a:pPr>
            <a:r>
              <a:rPr lang="en-GB" sz="1200" b="0" i="0" u="none" strike="noStrike" cap="none" dirty="0">
                <a:solidFill>
                  <a:schemeClr val="dk1"/>
                </a:solidFill>
                <a:effectLst/>
                <a:latin typeface="Calibri"/>
                <a:ea typeface="Calibri"/>
                <a:cs typeface="Calibri"/>
                <a:sym typeface="Calibri"/>
              </a:rPr>
              <a:t>3)</a:t>
            </a:r>
            <a:r>
              <a:rPr lang="en-GB" sz="1200" b="0" i="0" u="none" strike="noStrike" cap="none" baseline="0" dirty="0">
                <a:solidFill>
                  <a:schemeClr val="dk1"/>
                </a:solidFill>
                <a:effectLst/>
                <a:latin typeface="Calibri"/>
                <a:ea typeface="Calibri"/>
                <a:cs typeface="Calibri"/>
                <a:sym typeface="Calibri"/>
              </a:rPr>
              <a:t> </a:t>
            </a:r>
            <a:r>
              <a:rPr lang="fr-FR" sz="1200" b="0" i="0" u="none" strike="noStrike" cap="none" dirty="0">
                <a:solidFill>
                  <a:schemeClr val="dk1"/>
                </a:solidFill>
                <a:effectLst/>
                <a:latin typeface="Calibri"/>
                <a:ea typeface="Calibri"/>
                <a:cs typeface="Calibri"/>
                <a:sym typeface="Calibri"/>
              </a:rPr>
              <a:t>Ce bâtiment-là, c’est un bâtiment [intéressant] ?</a:t>
            </a:r>
            <a:endParaRPr lang="en-GB" sz="1200" b="0" i="0" u="none" strike="noStrike" cap="none" dirty="0">
              <a:solidFill>
                <a:schemeClr val="dk1"/>
              </a:solidFill>
              <a:effectLst/>
              <a:latin typeface="Calibri"/>
              <a:ea typeface="Calibri"/>
              <a:cs typeface="Calibri"/>
              <a:sym typeface="Calibri"/>
            </a:endParaRPr>
          </a:p>
          <a:p>
            <a:pPr marL="0" indent="0">
              <a:buNone/>
            </a:pPr>
            <a:r>
              <a:rPr lang="en-GB" sz="1200" b="0" i="0" u="none" strike="noStrike" cap="none" dirty="0">
                <a:solidFill>
                  <a:schemeClr val="dk1"/>
                </a:solidFill>
                <a:effectLst/>
                <a:latin typeface="Calibri"/>
                <a:ea typeface="Calibri"/>
                <a:cs typeface="Calibri"/>
                <a:sym typeface="Calibri"/>
              </a:rPr>
              <a:t>4)</a:t>
            </a:r>
            <a:r>
              <a:rPr lang="en-GB" sz="1200" b="0" i="0" u="none" strike="noStrike" cap="none" baseline="0" dirty="0">
                <a:solidFill>
                  <a:schemeClr val="dk1"/>
                </a:solidFill>
                <a:effectLst/>
                <a:latin typeface="Calibri"/>
                <a:ea typeface="Calibri"/>
                <a:cs typeface="Calibri"/>
                <a:sym typeface="Calibri"/>
              </a:rPr>
              <a:t> </a:t>
            </a:r>
            <a:r>
              <a:rPr lang="fr-FR" sz="1200" b="0" i="0" u="none" strike="noStrike" cap="none" dirty="0">
                <a:solidFill>
                  <a:schemeClr val="dk1"/>
                </a:solidFill>
                <a:effectLst/>
                <a:latin typeface="Calibri"/>
                <a:ea typeface="Calibri"/>
                <a:cs typeface="Calibri"/>
                <a:sym typeface="Calibri"/>
              </a:rPr>
              <a:t>Non, c’est un [petit] magasin.</a:t>
            </a:r>
            <a:endParaRPr lang="en-GB" sz="1200" b="0" i="0" u="none" strike="noStrike" cap="none" dirty="0">
              <a:solidFill>
                <a:schemeClr val="dk1"/>
              </a:solidFill>
              <a:effectLst/>
              <a:latin typeface="Calibri"/>
              <a:ea typeface="Calibri"/>
              <a:cs typeface="Calibri"/>
              <a:sym typeface="Calibri"/>
            </a:endParaRPr>
          </a:p>
          <a:p>
            <a:pPr marL="0" indent="0">
              <a:buNone/>
            </a:pPr>
            <a:r>
              <a:rPr lang="en-GB" sz="1200" b="0" i="0" u="none" strike="noStrike" cap="none" dirty="0">
                <a:solidFill>
                  <a:schemeClr val="dk1"/>
                </a:solidFill>
                <a:effectLst/>
                <a:latin typeface="Calibri"/>
                <a:ea typeface="Calibri"/>
                <a:cs typeface="Calibri"/>
                <a:sym typeface="Calibri"/>
              </a:rPr>
              <a:t>5)</a:t>
            </a:r>
            <a:r>
              <a:rPr lang="en-GB" sz="1200" b="0" i="0" u="none" strike="noStrike" cap="none" baseline="0" dirty="0">
                <a:solidFill>
                  <a:schemeClr val="dk1"/>
                </a:solidFill>
                <a:effectLst/>
                <a:latin typeface="Calibri"/>
                <a:ea typeface="Calibri"/>
                <a:cs typeface="Calibri"/>
                <a:sym typeface="Calibri"/>
              </a:rPr>
              <a:t> </a:t>
            </a:r>
            <a:r>
              <a:rPr lang="fr-FR" sz="1200" b="0" i="0" u="none" strike="noStrike" cap="none" dirty="0">
                <a:solidFill>
                  <a:schemeClr val="dk1"/>
                </a:solidFill>
                <a:effectLst/>
                <a:latin typeface="Calibri"/>
                <a:ea typeface="Calibri"/>
                <a:cs typeface="Calibri"/>
                <a:sym typeface="Calibri"/>
              </a:rPr>
              <a:t>Tu as une voiture [bleue] ? </a:t>
            </a:r>
            <a:endParaRPr lang="en-GB" sz="1200" b="0" i="0" u="none" strike="noStrike" cap="none" baseline="0" dirty="0">
              <a:solidFill>
                <a:schemeClr val="dk1"/>
              </a:solidFill>
              <a:effectLst/>
              <a:latin typeface="Calibri"/>
              <a:ea typeface="Calibri"/>
              <a:cs typeface="Calibri"/>
              <a:sym typeface="Calibri"/>
            </a:endParaRPr>
          </a:p>
          <a:p>
            <a:pPr marL="0" indent="0">
              <a:buNone/>
            </a:pPr>
            <a:r>
              <a:rPr lang="en-GB" sz="1200" b="0" i="0" u="none" strike="noStrike" cap="none" dirty="0">
                <a:solidFill>
                  <a:schemeClr val="dk1"/>
                </a:solidFill>
                <a:effectLst/>
                <a:latin typeface="Calibri"/>
                <a:ea typeface="Calibri"/>
                <a:cs typeface="Calibri"/>
                <a:sym typeface="Calibri"/>
              </a:rPr>
              <a:t>6)</a:t>
            </a:r>
            <a:r>
              <a:rPr lang="fr-FR" sz="1200" b="0" i="0" u="none" strike="noStrike" cap="none" dirty="0">
                <a:solidFill>
                  <a:schemeClr val="dk1"/>
                </a:solidFill>
                <a:effectLst/>
                <a:latin typeface="Calibri"/>
                <a:ea typeface="Calibri"/>
                <a:cs typeface="Calibri"/>
                <a:sym typeface="Calibri"/>
              </a:rPr>
              <a:t> Ben, non, j’ai un [vieux] vélo. </a:t>
            </a:r>
            <a:endParaRPr lang="en-GB" sz="1200" b="0"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a:solidFill>
                  <a:schemeClr val="dk1"/>
                </a:solidFill>
                <a:effectLst/>
                <a:latin typeface="Calibri"/>
                <a:ea typeface="Calibri"/>
                <a:cs typeface="Calibri"/>
                <a:sym typeface="Calibri"/>
              </a:rPr>
              <a:t>7)</a:t>
            </a:r>
            <a:r>
              <a:rPr lang="fr-FR" sz="1200" b="0" i="0" u="none" strike="noStrike" cap="none" dirty="0">
                <a:solidFill>
                  <a:schemeClr val="dk1"/>
                </a:solidFill>
                <a:effectLst/>
                <a:latin typeface="Calibri"/>
                <a:ea typeface="Calibri"/>
                <a:cs typeface="Calibri"/>
                <a:sym typeface="Calibri"/>
              </a:rPr>
              <a:t> Le français, c’est une [vieille] langue.</a:t>
            </a:r>
            <a:endParaRPr lang="en-GB" sz="1200" b="0" i="0" u="none" strike="noStrike" cap="none" baseline="0"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a:solidFill>
                  <a:schemeClr val="dk1"/>
                </a:solidFill>
                <a:effectLst/>
                <a:latin typeface="Calibri"/>
                <a:ea typeface="Calibri"/>
                <a:cs typeface="Calibri"/>
                <a:sym typeface="Calibri"/>
              </a:rPr>
              <a:t>8)</a:t>
            </a:r>
            <a:r>
              <a:rPr lang="fr-FR" sz="1200" b="0" i="0" u="none" strike="noStrike" cap="none" dirty="0">
                <a:solidFill>
                  <a:schemeClr val="dk1"/>
                </a:solidFill>
                <a:effectLst/>
                <a:latin typeface="Calibri"/>
                <a:ea typeface="Calibri"/>
                <a:cs typeface="Calibri"/>
                <a:sym typeface="Calibri"/>
              </a:rPr>
              <a:t> Oui, et c’est une [belle] langue aussi !</a:t>
            </a:r>
            <a:endParaRPr lang="en-GB"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a:solidFill>
                  <a:schemeClr val="dk1"/>
                </a:solidFill>
                <a:effectLst/>
                <a:latin typeface="Calibri"/>
                <a:ea typeface="Calibri"/>
                <a:cs typeface="Calibri"/>
                <a:sym typeface="Calibri"/>
              </a:rPr>
              <a:t>9)</a:t>
            </a:r>
            <a:r>
              <a:rPr lang="en-GB" sz="1200" b="0" i="0" u="none" strike="noStrike" cap="none" baseline="0" dirty="0">
                <a:solidFill>
                  <a:schemeClr val="dk1"/>
                </a:solidFill>
                <a:effectLst/>
                <a:latin typeface="Calibri"/>
                <a:ea typeface="Calibri"/>
                <a:cs typeface="Calibri"/>
                <a:sym typeface="Calibri"/>
              </a:rPr>
              <a:t> </a:t>
            </a:r>
            <a:r>
              <a:rPr lang="fr-FR" sz="1200" b="0" i="0" u="none" strike="noStrike" cap="none" dirty="0">
                <a:solidFill>
                  <a:schemeClr val="dk1"/>
                </a:solidFill>
                <a:effectLst/>
                <a:latin typeface="Calibri"/>
                <a:ea typeface="Calibri"/>
                <a:cs typeface="Calibri"/>
                <a:sym typeface="Calibri"/>
              </a:rPr>
              <a:t>Ça, c’est un [bon] livre?</a:t>
            </a:r>
            <a:endParaRPr lang="en-GB" sz="1200" b="0"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a:solidFill>
                  <a:schemeClr val="dk1"/>
                </a:solidFill>
                <a:effectLst/>
                <a:latin typeface="Calibri"/>
                <a:ea typeface="Calibri"/>
                <a:cs typeface="Calibri"/>
                <a:sym typeface="Calibri"/>
              </a:rPr>
              <a:t>10)</a:t>
            </a:r>
            <a:r>
              <a:rPr lang="fr-FR" sz="1200" b="0" i="0" u="none" strike="noStrike" cap="none" dirty="0">
                <a:solidFill>
                  <a:schemeClr val="dk1"/>
                </a:solidFill>
                <a:effectLst/>
                <a:latin typeface="Calibri"/>
                <a:ea typeface="Calibri"/>
                <a:cs typeface="Calibri"/>
                <a:sym typeface="Calibri"/>
              </a:rPr>
              <a:t> Oui, et c’est un livre [moderne].</a:t>
            </a:r>
            <a:endParaRPr lang="en-GB" baseline="0" dirty="0"/>
          </a:p>
          <a:p>
            <a:pPr marL="0" indent="0">
              <a:buNone/>
            </a:pP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8004893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Answers to the listening activity on slide 52. The full audio, with adjectives included, plays on number clicks.</a:t>
            </a:r>
            <a:endParaRPr lang="en-GB" sz="1200" b="1" i="0" u="none" strike="noStrike" cap="none" dirty="0">
              <a:solidFill>
                <a:schemeClr val="dk1"/>
              </a:solidFill>
              <a:effectLst/>
              <a:latin typeface="Calibri"/>
              <a:ea typeface="Calibri"/>
              <a:cs typeface="Calibri"/>
              <a:sym typeface="Calibri"/>
            </a:endParaRPr>
          </a:p>
          <a:p>
            <a:pPr marL="0" indent="0">
              <a:buNone/>
            </a:pPr>
            <a:endParaRPr lang="en-GB" b="1" dirty="0"/>
          </a:p>
          <a:p>
            <a:pPr marL="0" indent="0">
              <a:buNone/>
            </a:pPr>
            <a:r>
              <a:rPr lang="en-GB" b="1" dirty="0"/>
              <a:t>Transcript</a:t>
            </a:r>
          </a:p>
          <a:p>
            <a:pPr marL="0" indent="0">
              <a:buNone/>
            </a:pPr>
            <a:r>
              <a:rPr lang="en-GB" sz="1200" b="0" i="0" u="none" strike="noStrike" cap="none" dirty="0">
                <a:solidFill>
                  <a:schemeClr val="dk1"/>
                </a:solidFill>
                <a:effectLst/>
                <a:latin typeface="Calibri"/>
                <a:ea typeface="Calibri"/>
                <a:cs typeface="Calibri"/>
                <a:sym typeface="Calibri"/>
              </a:rPr>
              <a:t>1)</a:t>
            </a:r>
            <a:r>
              <a:rPr lang="en-GB" sz="1200" b="0" i="0" u="none" strike="noStrike" cap="none" baseline="0" dirty="0">
                <a:solidFill>
                  <a:schemeClr val="dk1"/>
                </a:solidFill>
                <a:effectLst/>
                <a:latin typeface="Calibri"/>
                <a:ea typeface="Calibri"/>
                <a:cs typeface="Calibri"/>
                <a:sym typeface="Calibri"/>
              </a:rPr>
              <a:t> </a:t>
            </a:r>
            <a:r>
              <a:rPr lang="fr-FR" sz="1200" b="0" i="0" u="none" strike="noStrike" cap="none" dirty="0">
                <a:solidFill>
                  <a:schemeClr val="dk1"/>
                </a:solidFill>
                <a:effectLst/>
                <a:latin typeface="Calibri"/>
                <a:ea typeface="Calibri"/>
                <a:cs typeface="Calibri"/>
                <a:sym typeface="Calibri"/>
              </a:rPr>
              <a:t>Où est la petite église ?</a:t>
            </a:r>
            <a:endParaRPr lang="en-GB" sz="1200" b="0" i="0" u="none" strike="noStrike" cap="none" dirty="0">
              <a:solidFill>
                <a:schemeClr val="dk1"/>
              </a:solidFill>
              <a:effectLst/>
              <a:latin typeface="Calibri"/>
              <a:ea typeface="Calibri"/>
              <a:cs typeface="Calibri"/>
              <a:sym typeface="Calibri"/>
            </a:endParaRPr>
          </a:p>
          <a:p>
            <a:pPr marL="0" indent="0">
              <a:buNone/>
            </a:pPr>
            <a:r>
              <a:rPr lang="en-GB" sz="1200" b="0" i="0" u="none" strike="noStrike" cap="none" dirty="0">
                <a:solidFill>
                  <a:schemeClr val="dk1"/>
                </a:solidFill>
                <a:effectLst/>
                <a:latin typeface="Calibri"/>
                <a:ea typeface="Calibri"/>
                <a:cs typeface="Calibri"/>
                <a:sym typeface="Calibri"/>
              </a:rPr>
              <a:t>2)</a:t>
            </a:r>
            <a:r>
              <a:rPr lang="en-GB" sz="1200" b="0" i="0" u="none" strike="noStrike" cap="none" baseline="0" dirty="0">
                <a:solidFill>
                  <a:schemeClr val="dk1"/>
                </a:solidFill>
                <a:effectLst/>
                <a:latin typeface="Calibri"/>
                <a:ea typeface="Calibri"/>
                <a:cs typeface="Calibri"/>
                <a:sym typeface="Calibri"/>
              </a:rPr>
              <a:t> </a:t>
            </a:r>
            <a:r>
              <a:rPr lang="fr-FR" sz="1200" b="0" i="0" u="none" strike="noStrike" cap="none" dirty="0">
                <a:solidFill>
                  <a:schemeClr val="dk1"/>
                </a:solidFill>
                <a:effectLst/>
                <a:latin typeface="Calibri"/>
                <a:ea typeface="Calibri"/>
                <a:cs typeface="Calibri"/>
                <a:sym typeface="Calibri"/>
              </a:rPr>
              <a:t>C’est derrière le nouveau pont.</a:t>
            </a:r>
            <a:endParaRPr lang="en-GB" sz="1200" b="0" i="0" u="none" strike="noStrike" cap="none" dirty="0">
              <a:solidFill>
                <a:schemeClr val="dk1"/>
              </a:solidFill>
              <a:effectLst/>
              <a:latin typeface="Calibri"/>
              <a:ea typeface="Calibri"/>
              <a:cs typeface="Calibri"/>
              <a:sym typeface="Calibri"/>
            </a:endParaRPr>
          </a:p>
          <a:p>
            <a:pPr marL="0" indent="0">
              <a:buNone/>
            </a:pPr>
            <a:r>
              <a:rPr lang="en-GB" sz="1200" b="0" i="0" u="none" strike="noStrike" cap="none" dirty="0">
                <a:solidFill>
                  <a:schemeClr val="dk1"/>
                </a:solidFill>
                <a:effectLst/>
                <a:latin typeface="Calibri"/>
                <a:ea typeface="Calibri"/>
                <a:cs typeface="Calibri"/>
                <a:sym typeface="Calibri"/>
              </a:rPr>
              <a:t>3)</a:t>
            </a:r>
            <a:r>
              <a:rPr lang="en-GB" sz="1200" b="0" i="0" u="none" strike="noStrike" cap="none" baseline="0" dirty="0">
                <a:solidFill>
                  <a:schemeClr val="dk1"/>
                </a:solidFill>
                <a:effectLst/>
                <a:latin typeface="Calibri"/>
                <a:ea typeface="Calibri"/>
                <a:cs typeface="Calibri"/>
                <a:sym typeface="Calibri"/>
              </a:rPr>
              <a:t> </a:t>
            </a:r>
            <a:r>
              <a:rPr lang="fr-FR" sz="1200" b="0" i="0" u="none" strike="noStrike" cap="none" dirty="0">
                <a:solidFill>
                  <a:schemeClr val="dk1"/>
                </a:solidFill>
                <a:effectLst/>
                <a:latin typeface="Calibri"/>
                <a:ea typeface="Calibri"/>
                <a:cs typeface="Calibri"/>
                <a:sym typeface="Calibri"/>
              </a:rPr>
              <a:t>Ce bâtiment-là, c’est un bâtiment intéressant ?</a:t>
            </a:r>
            <a:endParaRPr lang="en-GB" sz="1200" b="0" i="0" u="none" strike="noStrike" cap="none" dirty="0">
              <a:solidFill>
                <a:schemeClr val="dk1"/>
              </a:solidFill>
              <a:effectLst/>
              <a:latin typeface="Calibri"/>
              <a:ea typeface="Calibri"/>
              <a:cs typeface="Calibri"/>
              <a:sym typeface="Calibri"/>
            </a:endParaRPr>
          </a:p>
          <a:p>
            <a:pPr marL="0" indent="0">
              <a:buNone/>
            </a:pPr>
            <a:r>
              <a:rPr lang="en-GB" sz="1200" b="0" i="0" u="none" strike="noStrike" cap="none" dirty="0">
                <a:solidFill>
                  <a:schemeClr val="dk1"/>
                </a:solidFill>
                <a:effectLst/>
                <a:latin typeface="Calibri"/>
                <a:ea typeface="Calibri"/>
                <a:cs typeface="Calibri"/>
                <a:sym typeface="Calibri"/>
              </a:rPr>
              <a:t>4)</a:t>
            </a:r>
            <a:r>
              <a:rPr lang="en-GB" sz="1200" b="0" i="0" u="none" strike="noStrike" cap="none" baseline="0" dirty="0">
                <a:solidFill>
                  <a:schemeClr val="dk1"/>
                </a:solidFill>
                <a:effectLst/>
                <a:latin typeface="Calibri"/>
                <a:ea typeface="Calibri"/>
                <a:cs typeface="Calibri"/>
                <a:sym typeface="Calibri"/>
              </a:rPr>
              <a:t> </a:t>
            </a:r>
            <a:r>
              <a:rPr lang="fr-FR" sz="1200" b="0" i="0" u="none" strike="noStrike" cap="none" dirty="0">
                <a:solidFill>
                  <a:schemeClr val="dk1"/>
                </a:solidFill>
                <a:effectLst/>
                <a:latin typeface="Calibri"/>
                <a:ea typeface="Calibri"/>
                <a:cs typeface="Calibri"/>
                <a:sym typeface="Calibri"/>
              </a:rPr>
              <a:t>Non, c’est un petit magasin.</a:t>
            </a:r>
            <a:endParaRPr lang="en-GB" sz="1200" b="0" i="0" u="none" strike="noStrike" cap="none" dirty="0">
              <a:solidFill>
                <a:schemeClr val="dk1"/>
              </a:solidFill>
              <a:effectLst/>
              <a:latin typeface="Calibri"/>
              <a:ea typeface="Calibri"/>
              <a:cs typeface="Calibri"/>
              <a:sym typeface="Calibri"/>
            </a:endParaRPr>
          </a:p>
          <a:p>
            <a:pPr marL="0" indent="0">
              <a:buNone/>
            </a:pPr>
            <a:r>
              <a:rPr lang="en-GB" sz="1200" b="0" i="0" u="none" strike="noStrike" cap="none" dirty="0">
                <a:solidFill>
                  <a:schemeClr val="dk1"/>
                </a:solidFill>
                <a:effectLst/>
                <a:latin typeface="Calibri"/>
                <a:ea typeface="Calibri"/>
                <a:cs typeface="Calibri"/>
                <a:sym typeface="Calibri"/>
              </a:rPr>
              <a:t>5)</a:t>
            </a:r>
            <a:r>
              <a:rPr lang="en-GB" sz="1200" b="0" i="0" u="none" strike="noStrike" cap="none" baseline="0" dirty="0">
                <a:solidFill>
                  <a:schemeClr val="dk1"/>
                </a:solidFill>
                <a:effectLst/>
                <a:latin typeface="Calibri"/>
                <a:ea typeface="Calibri"/>
                <a:cs typeface="Calibri"/>
                <a:sym typeface="Calibri"/>
              </a:rPr>
              <a:t> </a:t>
            </a:r>
            <a:r>
              <a:rPr lang="fr-FR" sz="1200" b="0" i="0" u="none" strike="noStrike" cap="none" dirty="0">
                <a:solidFill>
                  <a:schemeClr val="dk1"/>
                </a:solidFill>
                <a:effectLst/>
                <a:latin typeface="Calibri"/>
                <a:ea typeface="Calibri"/>
                <a:cs typeface="Calibri"/>
                <a:sym typeface="Calibri"/>
              </a:rPr>
              <a:t>Tu as une voiture bleu ? </a:t>
            </a:r>
            <a:endParaRPr lang="en-GB" sz="1200" b="0" i="0" u="none" strike="noStrike" cap="none" baseline="0" dirty="0">
              <a:solidFill>
                <a:schemeClr val="dk1"/>
              </a:solidFill>
              <a:effectLst/>
              <a:latin typeface="Calibri"/>
              <a:ea typeface="Calibri"/>
              <a:cs typeface="Calibri"/>
              <a:sym typeface="Calibri"/>
            </a:endParaRPr>
          </a:p>
          <a:p>
            <a:pPr marL="0" indent="0">
              <a:buNone/>
            </a:pPr>
            <a:r>
              <a:rPr lang="en-GB" sz="1200" b="0" i="0" u="none" strike="noStrike" cap="none" dirty="0">
                <a:solidFill>
                  <a:schemeClr val="dk1"/>
                </a:solidFill>
                <a:effectLst/>
                <a:latin typeface="Calibri"/>
                <a:ea typeface="Calibri"/>
                <a:cs typeface="Calibri"/>
                <a:sym typeface="Calibri"/>
              </a:rPr>
              <a:t>6)</a:t>
            </a:r>
            <a:r>
              <a:rPr lang="fr-FR" sz="1200" b="0" i="0" u="none" strike="noStrike" cap="none" dirty="0">
                <a:solidFill>
                  <a:schemeClr val="dk1"/>
                </a:solidFill>
                <a:effectLst/>
                <a:latin typeface="Calibri"/>
                <a:ea typeface="Calibri"/>
                <a:cs typeface="Calibri"/>
                <a:sym typeface="Calibri"/>
              </a:rPr>
              <a:t> Ben, non, j’ai un vieux vélo. </a:t>
            </a:r>
            <a:endParaRPr lang="en-GB" sz="1200" b="0"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a:solidFill>
                  <a:schemeClr val="dk1"/>
                </a:solidFill>
                <a:effectLst/>
                <a:latin typeface="Calibri"/>
                <a:ea typeface="Calibri"/>
                <a:cs typeface="Calibri"/>
                <a:sym typeface="Calibri"/>
              </a:rPr>
              <a:t>7)</a:t>
            </a:r>
            <a:r>
              <a:rPr lang="fr-FR" sz="1200" b="0" i="0" u="none" strike="noStrike" cap="none" dirty="0">
                <a:solidFill>
                  <a:schemeClr val="dk1"/>
                </a:solidFill>
                <a:effectLst/>
                <a:latin typeface="Calibri"/>
                <a:ea typeface="Calibri"/>
                <a:cs typeface="Calibri"/>
                <a:sym typeface="Calibri"/>
              </a:rPr>
              <a:t> Le français, c’est une vieille langue.</a:t>
            </a:r>
            <a:endParaRPr lang="en-GB" sz="1200" b="0" i="0" u="none" strike="noStrike" cap="none" baseline="0"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a:solidFill>
                  <a:schemeClr val="dk1"/>
                </a:solidFill>
                <a:effectLst/>
                <a:latin typeface="Calibri"/>
                <a:ea typeface="Calibri"/>
                <a:cs typeface="Calibri"/>
                <a:sym typeface="Calibri"/>
              </a:rPr>
              <a:t>8)</a:t>
            </a:r>
            <a:r>
              <a:rPr lang="fr-FR" sz="1200" b="0" i="0" u="none" strike="noStrike" cap="none" dirty="0">
                <a:solidFill>
                  <a:schemeClr val="dk1"/>
                </a:solidFill>
                <a:effectLst/>
                <a:latin typeface="Calibri"/>
                <a:ea typeface="Calibri"/>
                <a:cs typeface="Calibri"/>
                <a:sym typeface="Calibri"/>
              </a:rPr>
              <a:t> Oui, et c’est une belle langue aussi !</a:t>
            </a:r>
            <a:endParaRPr lang="en-GB"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a:solidFill>
                  <a:schemeClr val="dk1"/>
                </a:solidFill>
                <a:effectLst/>
                <a:latin typeface="Calibri"/>
                <a:ea typeface="Calibri"/>
                <a:cs typeface="Calibri"/>
                <a:sym typeface="Calibri"/>
              </a:rPr>
              <a:t>9)</a:t>
            </a:r>
            <a:r>
              <a:rPr lang="en-GB" sz="1200" b="0" i="0" u="none" strike="noStrike" cap="none" baseline="0" dirty="0">
                <a:solidFill>
                  <a:schemeClr val="dk1"/>
                </a:solidFill>
                <a:effectLst/>
                <a:latin typeface="Calibri"/>
                <a:ea typeface="Calibri"/>
                <a:cs typeface="Calibri"/>
                <a:sym typeface="Calibri"/>
              </a:rPr>
              <a:t> </a:t>
            </a:r>
            <a:r>
              <a:rPr lang="fr-FR" sz="1200" b="0" i="0" u="none" strike="noStrike" cap="none" dirty="0">
                <a:solidFill>
                  <a:schemeClr val="dk1"/>
                </a:solidFill>
                <a:effectLst/>
                <a:latin typeface="Calibri"/>
                <a:ea typeface="Calibri"/>
                <a:cs typeface="Calibri"/>
                <a:sym typeface="Calibri"/>
              </a:rPr>
              <a:t>Ça, c’est un bon livre?</a:t>
            </a:r>
            <a:endParaRPr lang="en-GB" sz="1200" b="0"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a:solidFill>
                  <a:schemeClr val="dk1"/>
                </a:solidFill>
                <a:effectLst/>
                <a:latin typeface="Calibri"/>
                <a:ea typeface="Calibri"/>
                <a:cs typeface="Calibri"/>
                <a:sym typeface="Calibri"/>
              </a:rPr>
              <a:t>10)</a:t>
            </a:r>
            <a:r>
              <a:rPr lang="fr-FR" sz="1200" b="0" i="0" u="none" strike="noStrike" cap="none" dirty="0">
                <a:solidFill>
                  <a:schemeClr val="dk1"/>
                </a:solidFill>
                <a:effectLst/>
                <a:latin typeface="Calibri"/>
                <a:ea typeface="Calibri"/>
                <a:cs typeface="Calibri"/>
                <a:sym typeface="Calibri"/>
              </a:rPr>
              <a:t> Oui, et c’est un livre moderne.</a:t>
            </a:r>
            <a:endParaRPr lang="en-GB" sz="1200" b="0" i="0" u="none" strike="noStrike" cap="none" dirty="0">
              <a:solidFill>
                <a:schemeClr val="dk1"/>
              </a:solidFill>
              <a:effectLst/>
              <a:latin typeface="Calibri"/>
              <a:ea typeface="Calibri"/>
              <a:cs typeface="Calibri"/>
              <a:sym typeface="Calibri"/>
            </a:endParaRPr>
          </a:p>
          <a:p>
            <a:pPr marL="0" indent="0">
              <a:buNone/>
            </a:pP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305681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Transcription and suggested translation of the text used in the activity on the previous slides. Suggested translations for each section appear on clicks.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baseline="0" dirty="0">
                <a:solidFill>
                  <a:schemeClr val="dk1"/>
                </a:solidFill>
                <a:effectLst/>
                <a:latin typeface="Calibri"/>
                <a:ea typeface="Calibri"/>
                <a:cs typeface="Calibri"/>
                <a:sym typeface="Calibri"/>
              </a:rPr>
              <a:t>Draw attention to the use of </a:t>
            </a:r>
            <a:r>
              <a:rPr lang="en-GB" sz="1200" b="0" i="1" u="none" strike="noStrike" cap="none" baseline="0" dirty="0">
                <a:solidFill>
                  <a:schemeClr val="dk1"/>
                </a:solidFill>
                <a:effectLst/>
                <a:latin typeface="Calibri"/>
                <a:ea typeface="Calibri"/>
                <a:cs typeface="Calibri"/>
                <a:sym typeface="Calibri"/>
              </a:rPr>
              <a:t>ben</a:t>
            </a:r>
            <a:r>
              <a:rPr lang="en-GB" sz="1200" b="0" i="0" u="none" strike="noStrike" cap="none" baseline="0" dirty="0">
                <a:solidFill>
                  <a:schemeClr val="dk1"/>
                </a:solidFill>
                <a:effectLst/>
                <a:latin typeface="Calibri"/>
                <a:ea typeface="Calibri"/>
                <a:cs typeface="Calibri"/>
                <a:sym typeface="Calibri"/>
              </a:rPr>
              <a:t>. Explain that this is a common filler word in French.</a:t>
            </a:r>
            <a:endParaRPr lang="en-GB" sz="1200" b="0" i="0" u="none" strike="noStrike"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524775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Timing: 10 minutes </a:t>
            </a:r>
            <a:r>
              <a:rPr lang="en-GB" b="0" baseline="0" dirty="0"/>
              <a:t>for 6 slides</a:t>
            </a:r>
            <a:endParaRPr lang="en-GB" b="1" dirty="0"/>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Aim: </a:t>
            </a:r>
            <a:r>
              <a:rPr lang="en-GB" b="0" dirty="0"/>
              <a:t>Oral and written production of sentences containing pre- and post-nominal adjectives in masculine and feminine forms.</a:t>
            </a:r>
            <a:endParaRPr lang="en-GB" b="1" dirty="0"/>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dirty="0"/>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Procedure: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1. Print and distribute the role cards and answer grids, available as </a:t>
            </a:r>
            <a:r>
              <a:rPr lang="en-GB" baseline="0" dirty="0"/>
              <a:t>a separate document on the NCELP Resource Portal. </a:t>
            </a:r>
            <a:r>
              <a:rPr lang="en-GB" b="1" baseline="0" dirty="0"/>
              <a:t>NB: </a:t>
            </a:r>
            <a:r>
              <a:rPr lang="en-GB" baseline="0" dirty="0"/>
              <a:t>The more challenging version removes the noun and adjective prompts from the answer grid.</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2. Use this slide to model the speaking task.</a:t>
            </a:r>
          </a:p>
          <a:p>
            <a:pPr marL="0"/>
            <a:r>
              <a:rPr lang="en-GB" baseline="0" dirty="0"/>
              <a:t>3. Explain that students will take turns to describe </a:t>
            </a:r>
            <a:r>
              <a:rPr lang="en-GB" dirty="0"/>
              <a:t>what</a:t>
            </a:r>
            <a:r>
              <a:rPr lang="en-GB" baseline="0" dirty="0"/>
              <a:t> i</a:t>
            </a:r>
            <a:r>
              <a:rPr lang="en-GB" dirty="0"/>
              <a:t>s in each</a:t>
            </a:r>
            <a:r>
              <a:rPr lang="en-GB" baseline="0" dirty="0"/>
              <a:t> </a:t>
            </a:r>
            <a:r>
              <a:rPr lang="en-GB" dirty="0"/>
              <a:t>box on their role card</a:t>
            </a:r>
            <a:r>
              <a:rPr lang="en-GB" baseline="0" dirty="0"/>
              <a:t>. The listening students ticks (or sketches/describes in words, if using the more challenging version) what they imagine the box to contain on their response sheet.</a:t>
            </a:r>
          </a:p>
          <a:p>
            <a:pPr marL="0"/>
            <a:r>
              <a:rPr lang="en-GB" baseline="0" dirty="0"/>
              <a:t>4. Peer-correction by comparing answer sheets.</a:t>
            </a:r>
          </a:p>
          <a:p>
            <a:pPr marL="0"/>
            <a:r>
              <a:rPr lang="en-GB" baseline="0" dirty="0"/>
              <a:t>5. Students use the notes they have taken to write full sentences about what appears on their partners’ cards. Suggested answers are displayed on the following slides.</a:t>
            </a:r>
          </a:p>
          <a:p>
            <a:pPr marL="0"/>
            <a:endParaRPr lang="en-GB"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a:solidFill>
                  <a:schemeClr val="dk1"/>
                </a:solidFill>
                <a:effectLst/>
                <a:latin typeface="Calibri"/>
                <a:ea typeface="Calibri"/>
                <a:cs typeface="Calibri"/>
                <a:sym typeface="Calibri"/>
              </a:rPr>
              <a:t>N.B. in this task it</a:t>
            </a:r>
            <a:r>
              <a:rPr lang="en-GB" sz="1200" b="0" i="0" u="none" strike="noStrike" cap="none" baseline="0" dirty="0">
                <a:solidFill>
                  <a:schemeClr val="dk1"/>
                </a:solidFill>
                <a:effectLst/>
                <a:latin typeface="Calibri"/>
                <a:ea typeface="Calibri"/>
                <a:cs typeface="Calibri"/>
                <a:sym typeface="Calibri"/>
              </a:rPr>
              <a:t> ha</a:t>
            </a:r>
            <a:r>
              <a:rPr lang="en-GB" sz="1200" b="0" i="0" u="none" strike="noStrike" cap="none" dirty="0">
                <a:solidFill>
                  <a:schemeClr val="dk1"/>
                </a:solidFill>
                <a:effectLst/>
                <a:latin typeface="Calibri"/>
                <a:ea typeface="Calibri"/>
                <a:cs typeface="Calibri"/>
                <a:sym typeface="Calibri"/>
              </a:rPr>
              <a:t>s been impossible to make the grammar,</a:t>
            </a:r>
            <a:r>
              <a:rPr lang="en-GB" sz="1200" b="0" i="0" u="none" strike="noStrike" cap="none" baseline="0" dirty="0">
                <a:solidFill>
                  <a:schemeClr val="dk1"/>
                </a:solidFill>
                <a:effectLst/>
                <a:latin typeface="Calibri"/>
                <a:ea typeface="Calibri"/>
                <a:cs typeface="Calibri"/>
                <a:sym typeface="Calibri"/>
              </a:rPr>
              <a:t> in terms of the position of the adjective, </a:t>
            </a:r>
            <a:r>
              <a:rPr lang="en-GB" sz="1200" b="0" i="0" u="none" strike="noStrike" cap="none" dirty="0">
                <a:solidFill>
                  <a:schemeClr val="dk1"/>
                </a:solidFill>
                <a:effectLst/>
                <a:latin typeface="Calibri"/>
                <a:ea typeface="Calibri"/>
                <a:cs typeface="Calibri"/>
                <a:sym typeface="Calibri"/>
              </a:rPr>
              <a:t>task-essential (i.e. students can put the adjective before or after the noun and meanings will still be successfully conveyed). Teachers</a:t>
            </a:r>
            <a:r>
              <a:rPr lang="en-GB" sz="1200" b="0" i="0" u="none" strike="noStrike" cap="none" baseline="0" dirty="0">
                <a:solidFill>
                  <a:schemeClr val="dk1"/>
                </a:solidFill>
                <a:effectLst/>
                <a:latin typeface="Calibri"/>
                <a:ea typeface="Calibri"/>
                <a:cs typeface="Calibri"/>
                <a:sym typeface="Calibri"/>
              </a:rPr>
              <a:t> should </a:t>
            </a:r>
            <a:r>
              <a:rPr lang="en-GB" sz="1200" b="0" i="0" u="none" strike="noStrike" cap="none" dirty="0">
                <a:solidFill>
                  <a:schemeClr val="dk1"/>
                </a:solidFill>
                <a:effectLst/>
                <a:latin typeface="Calibri"/>
                <a:ea typeface="Calibri"/>
                <a:cs typeface="Calibri"/>
                <a:sym typeface="Calibri"/>
              </a:rPr>
              <a:t>circulate and listen in,</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offering feedback to prompt students to correct their adjectival placement as necessary.</a:t>
            </a:r>
            <a:endParaRPr lang="en-GB" baseline="0" dirty="0"/>
          </a:p>
          <a:p>
            <a:pPr marL="0"/>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in task instructions (1 is the most frequent word in French): </a:t>
            </a:r>
            <a:br>
              <a:rPr lang="en-GB" baseline="0" dirty="0"/>
            </a:br>
            <a:r>
              <a:rPr lang="fr-FR" sz="1200" b="0" dirty="0">
                <a:solidFill>
                  <a:schemeClr val="accent5">
                    <a:lumMod val="50000"/>
                  </a:schemeClr>
                </a:solidFill>
                <a:latin typeface="Century Gothic" panose="020B0502020202020204" pitchFamily="34" charset="0"/>
              </a:rPr>
              <a:t>description [2779], </a:t>
            </a:r>
            <a:r>
              <a:rPr lang="en-GB" sz="1200" kern="0" dirty="0">
                <a:solidFill>
                  <a:srgbClr val="4472C4">
                    <a:lumMod val="50000"/>
                  </a:srgbClr>
                </a:solidFill>
                <a:latin typeface="Century Gothic" panose="020B0502020202020204" pitchFamily="34" charset="0"/>
                <a:cs typeface="Arial"/>
                <a:sym typeface="Arial"/>
              </a:rPr>
              <a:t>correct [2617]</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pPr/>
              <a:t>55</a:t>
            </a:fld>
            <a:endParaRPr lang="en-GB"/>
          </a:p>
        </p:txBody>
      </p:sp>
    </p:spTree>
    <p:extLst>
      <p:ext uri="{BB962C8B-B14F-4D97-AF65-F5344CB8AC3E}">
        <p14:creationId xmlns:p14="http://schemas.microsoft.com/office/powerpoint/2010/main" val="28422194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DO NOT DISPLAY</a:t>
            </a:r>
            <a:r>
              <a:rPr lang="en-GB" dirty="0"/>
              <a:t>. </a:t>
            </a:r>
            <a:r>
              <a:rPr lang="en-GB" sz="1200" b="0" i="0" u="none" strike="noStrike" kern="1200" cap="none" baseline="0" dirty="0">
                <a:solidFill>
                  <a:schemeClr val="tx1"/>
                </a:solidFill>
                <a:effectLst/>
                <a:latin typeface="Calibri"/>
                <a:ea typeface="Calibri"/>
                <a:cs typeface="Calibri"/>
                <a:sym typeface="Calibri"/>
              </a:rPr>
              <a:t>There is a student worksheet for this activity, which can be downloaded from the NCELP Resource Portal and printed out.</a:t>
            </a:r>
            <a:endParaRPr lang="en-GB" sz="1200" b="0" i="0" u="none" strike="noStrike" kern="1200" cap="none" dirty="0">
              <a:solidFill>
                <a:schemeClr val="tx1"/>
              </a:solidFill>
              <a:effectLst/>
              <a:latin typeface="Calibri"/>
              <a:ea typeface="Calibri"/>
              <a:cs typeface="Calibri"/>
              <a:sym typeface="Calibri"/>
            </a:endParaRPr>
          </a:p>
          <a:p>
            <a:pPr marL="0"/>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Calibri"/>
                <a:ea typeface="Calibri"/>
                <a:cs typeface="Calibri"/>
                <a:sym typeface="Calibri"/>
              </a:rPr>
              <a:t>Home learning </a:t>
            </a:r>
            <a:r>
              <a:rPr lang="en-GB" sz="1200" b="0" i="0" u="none" strike="noStrike" kern="1200" cap="none" baseline="0" dirty="0">
                <a:solidFill>
                  <a:schemeClr val="tx1"/>
                </a:solidFill>
                <a:effectLst/>
                <a:latin typeface="Calibri"/>
                <a:ea typeface="Calibri"/>
                <a:cs typeface="Calibri"/>
                <a:sym typeface="Calibri"/>
              </a:rPr>
              <a:t>– the audio for each complete French sentence is accessible upon clicking the button.</a:t>
            </a:r>
            <a:endParaRPr lang="en-GB" sz="1200" b="0" i="0" u="none" strike="noStrike" kern="120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a:ea typeface="Calibri"/>
                <a:cs typeface="Calibri"/>
                <a:sym typeface="Calibri"/>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a:t>
            </a:r>
            <a:r>
              <a:rPr lang="en-GB" dirty="0" err="1"/>
              <a:t>C’est</a:t>
            </a:r>
            <a:r>
              <a:rPr lang="en-GB" dirty="0"/>
              <a:t> un nouveau </a:t>
            </a:r>
            <a:r>
              <a:rPr lang="en-GB" dirty="0" err="1"/>
              <a:t>bâtiment</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a:t>
            </a:r>
            <a:r>
              <a:rPr lang="en-GB" baseline="0" dirty="0" err="1"/>
              <a:t>C’est</a:t>
            </a:r>
            <a:r>
              <a:rPr lang="en-GB" baseline="0" dirty="0"/>
              <a:t> </a:t>
            </a:r>
            <a:r>
              <a:rPr lang="en-GB" baseline="0" dirty="0" err="1"/>
              <a:t>une</a:t>
            </a:r>
            <a:r>
              <a:rPr lang="en-GB" baseline="0" dirty="0"/>
              <a:t> </a:t>
            </a:r>
            <a:r>
              <a:rPr lang="en-GB" baseline="0" dirty="0" err="1"/>
              <a:t>fille</a:t>
            </a:r>
            <a:r>
              <a:rPr lang="en-GB" baseline="0" dirty="0"/>
              <a:t> </a:t>
            </a:r>
            <a:r>
              <a:rPr lang="en-GB" baseline="0" dirty="0" err="1"/>
              <a:t>intelligente</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a:t>
            </a:r>
            <a:r>
              <a:rPr lang="en-GB" baseline="0" dirty="0" err="1"/>
              <a:t>C’est</a:t>
            </a:r>
            <a:r>
              <a:rPr lang="en-GB" baseline="0" dirty="0"/>
              <a:t> un </a:t>
            </a:r>
            <a:r>
              <a:rPr lang="en-GB" baseline="0" dirty="0" err="1"/>
              <a:t>professeur</a:t>
            </a:r>
            <a:r>
              <a:rPr lang="en-GB" baseline="0" dirty="0"/>
              <a:t> </a:t>
            </a:r>
            <a:r>
              <a:rPr lang="en-GB" baseline="0" dirty="0" err="1"/>
              <a:t>dr</a:t>
            </a:r>
            <a:r>
              <a:rPr lang="en-GB" baseline="0" dirty="0" err="1">
                <a:latin typeface="Calibri" panose="020F0502020204030204" pitchFamily="34" charset="0"/>
                <a:cs typeface="Calibri" panose="020F0502020204030204" pitchFamily="34" charset="0"/>
              </a:rPr>
              <a:t>ôle</a:t>
            </a:r>
            <a:r>
              <a:rPr lang="en-GB" baseline="0" dirty="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latin typeface="Calibri" panose="020F0502020204030204" pitchFamily="34" charset="0"/>
                <a:cs typeface="Calibri" panose="020F0502020204030204" pitchFamily="34" charset="0"/>
              </a:rPr>
              <a:t>4. </a:t>
            </a:r>
            <a:r>
              <a:rPr lang="en-GB" baseline="0" dirty="0" err="1">
                <a:latin typeface="Calibri" panose="020F0502020204030204" pitchFamily="34" charset="0"/>
                <a:cs typeface="Calibri" panose="020F0502020204030204" pitchFamily="34" charset="0"/>
              </a:rPr>
              <a:t>C’est</a:t>
            </a:r>
            <a:r>
              <a:rPr lang="en-GB" baseline="0" dirty="0">
                <a:latin typeface="Calibri" panose="020F0502020204030204" pitchFamily="34" charset="0"/>
                <a:cs typeface="Calibri" panose="020F0502020204030204" pitchFamily="34" charset="0"/>
              </a:rPr>
              <a:t> </a:t>
            </a:r>
            <a:r>
              <a:rPr lang="en-GB" baseline="0" dirty="0" err="1">
                <a:latin typeface="Calibri" panose="020F0502020204030204" pitchFamily="34" charset="0"/>
                <a:cs typeface="Calibri" panose="020F0502020204030204" pitchFamily="34" charset="0"/>
              </a:rPr>
              <a:t>une</a:t>
            </a:r>
            <a:r>
              <a:rPr lang="en-GB" baseline="0" dirty="0">
                <a:latin typeface="Calibri" panose="020F0502020204030204" pitchFamily="34" charset="0"/>
                <a:cs typeface="Calibri" panose="020F0502020204030204" pitchFamily="34" charset="0"/>
              </a:rPr>
              <a:t> belle idée.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latin typeface="Calibri" panose="020F0502020204030204" pitchFamily="34" charset="0"/>
                <a:cs typeface="Calibri" panose="020F0502020204030204" pitchFamily="34" charset="0"/>
              </a:rPr>
              <a:t>5. </a:t>
            </a:r>
            <a:r>
              <a:rPr lang="en-GB" baseline="0" dirty="0" err="1">
                <a:latin typeface="Calibri" panose="020F0502020204030204" pitchFamily="34" charset="0"/>
                <a:cs typeface="Calibri" panose="020F0502020204030204" pitchFamily="34" charset="0"/>
              </a:rPr>
              <a:t>C’est</a:t>
            </a:r>
            <a:r>
              <a:rPr lang="en-GB" baseline="0" dirty="0">
                <a:latin typeface="Calibri" panose="020F0502020204030204" pitchFamily="34" charset="0"/>
                <a:cs typeface="Calibri" panose="020F0502020204030204" pitchFamily="34" charset="0"/>
              </a:rPr>
              <a:t> </a:t>
            </a:r>
            <a:r>
              <a:rPr lang="en-GB" baseline="0" dirty="0" err="1">
                <a:latin typeface="Calibri" panose="020F0502020204030204" pitchFamily="34" charset="0"/>
                <a:cs typeface="Calibri" panose="020F0502020204030204" pitchFamily="34" charset="0"/>
              </a:rPr>
              <a:t>une</a:t>
            </a:r>
            <a:r>
              <a:rPr lang="en-GB" baseline="0" dirty="0">
                <a:latin typeface="Calibri" panose="020F0502020204030204" pitchFamily="34" charset="0"/>
                <a:cs typeface="Calibri" panose="020F0502020204030204" pitchFamily="34" charset="0"/>
              </a:rPr>
              <a:t> </a:t>
            </a:r>
            <a:r>
              <a:rPr lang="en-GB" baseline="0" dirty="0" err="1">
                <a:latin typeface="Calibri" panose="020F0502020204030204" pitchFamily="34" charset="0"/>
                <a:cs typeface="Calibri" panose="020F0502020204030204" pitchFamily="34" charset="0"/>
              </a:rPr>
              <a:t>matière</a:t>
            </a:r>
            <a:r>
              <a:rPr lang="en-GB" baseline="0" dirty="0">
                <a:latin typeface="Calibri" panose="020F0502020204030204" pitchFamily="34" charset="0"/>
                <a:cs typeface="Calibri" panose="020F0502020204030204" pitchFamily="34" charset="0"/>
              </a:rPr>
              <a:t> </a:t>
            </a:r>
            <a:r>
              <a:rPr lang="en-GB" baseline="0" dirty="0" err="1">
                <a:latin typeface="Calibri" panose="020F0502020204030204" pitchFamily="34" charset="0"/>
                <a:cs typeface="Calibri" panose="020F0502020204030204" pitchFamily="34" charset="0"/>
              </a:rPr>
              <a:t>intéressante</a:t>
            </a:r>
            <a:r>
              <a:rPr lang="en-GB" baseline="0" dirty="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latin typeface="Calibri" panose="020F0502020204030204" pitchFamily="34" charset="0"/>
                <a:cs typeface="Calibri" panose="020F0502020204030204" pitchFamily="34" charset="0"/>
              </a:rPr>
              <a:t>6. </a:t>
            </a:r>
            <a:r>
              <a:rPr lang="en-GB" baseline="0" dirty="0" err="1">
                <a:latin typeface="Calibri" panose="020F0502020204030204" pitchFamily="34" charset="0"/>
                <a:cs typeface="Calibri" panose="020F0502020204030204" pitchFamily="34" charset="0"/>
              </a:rPr>
              <a:t>C’est</a:t>
            </a:r>
            <a:r>
              <a:rPr lang="en-GB" baseline="0" dirty="0">
                <a:latin typeface="Calibri" panose="020F0502020204030204" pitchFamily="34" charset="0"/>
                <a:cs typeface="Calibri" panose="020F0502020204030204" pitchFamily="34" charset="0"/>
              </a:rPr>
              <a:t> </a:t>
            </a:r>
            <a:r>
              <a:rPr lang="en-GB" baseline="0" dirty="0" err="1">
                <a:latin typeface="Calibri" panose="020F0502020204030204" pitchFamily="34" charset="0"/>
                <a:cs typeface="Calibri" panose="020F0502020204030204" pitchFamily="34" charset="0"/>
              </a:rPr>
              <a:t>une</a:t>
            </a:r>
            <a:r>
              <a:rPr lang="en-GB" baseline="0" dirty="0">
                <a:latin typeface="Calibri" panose="020F0502020204030204" pitchFamily="34" charset="0"/>
                <a:cs typeface="Calibri" panose="020F0502020204030204" pitchFamily="34" charset="0"/>
              </a:rPr>
              <a:t> bonne question.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51212F4-EB5A-464B-92EC-DACFCB1CC2CD}"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56</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850591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DO NOT DISPLAY</a:t>
            </a:r>
            <a:r>
              <a:rPr lang="en-GB" dirty="0"/>
              <a:t>.  </a:t>
            </a:r>
            <a:r>
              <a:rPr lang="en-GB" sz="1200" b="0" i="0" u="none" strike="noStrike" kern="1200" cap="none" baseline="0" dirty="0">
                <a:solidFill>
                  <a:schemeClr val="tx1"/>
                </a:solidFill>
                <a:effectLst/>
                <a:latin typeface="Calibri"/>
                <a:ea typeface="Calibri"/>
                <a:cs typeface="Calibri"/>
                <a:sym typeface="Calibri"/>
              </a:rPr>
              <a:t>There is a student worksheet for this activity, which can be downloaded from the NCELP Resource Portal and printed out.</a:t>
            </a:r>
            <a:endParaRPr lang="en-GB" sz="1200" b="0" i="0" u="none" strike="noStrike" kern="1200" cap="none" dirty="0">
              <a:solidFill>
                <a:schemeClr val="tx1"/>
              </a:solidFill>
              <a:effectLst/>
              <a:latin typeface="Calibri"/>
              <a:ea typeface="Calibri"/>
              <a:cs typeface="Calibri"/>
              <a:sym typeface="Calibri"/>
            </a:endParaRP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Students have to describe what</a:t>
            </a:r>
            <a:r>
              <a:rPr lang="en-GB" baseline="0" dirty="0"/>
              <a:t> i</a:t>
            </a:r>
            <a:r>
              <a:rPr lang="en-GB" dirty="0"/>
              <a:t>s in each</a:t>
            </a:r>
            <a:r>
              <a:rPr lang="en-GB" baseline="0" dirty="0"/>
              <a:t> </a:t>
            </a:r>
            <a:r>
              <a:rPr lang="en-GB" dirty="0"/>
              <a:t>box</a:t>
            </a:r>
            <a:r>
              <a:rPr lang="en-GB" baseline="0" dirty="0"/>
              <a:t> – their partner has to specify what they say, on one of the response sheets which follows. This is Partner B’s card. Two answer grids – an easier and a more difficult one – follow on the next two sides.</a:t>
            </a:r>
          </a:p>
          <a:p>
            <a:pPr marL="0"/>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Calibri"/>
                <a:ea typeface="Calibri"/>
                <a:cs typeface="Calibri"/>
                <a:sym typeface="Calibri"/>
              </a:rPr>
              <a:t>Home learning </a:t>
            </a:r>
            <a:r>
              <a:rPr lang="en-GB" sz="1200" b="0" i="0" u="none" strike="noStrike" kern="1200" cap="none" baseline="0" dirty="0">
                <a:solidFill>
                  <a:schemeClr val="tx1"/>
                </a:solidFill>
                <a:effectLst/>
                <a:latin typeface="Calibri"/>
                <a:ea typeface="Calibri"/>
                <a:cs typeface="Calibri"/>
                <a:sym typeface="Calibri"/>
              </a:rPr>
              <a:t>– the audio for each complete French sentence is accessible upon clicking the button.</a:t>
            </a:r>
            <a:endParaRPr lang="en-GB" sz="1200" b="0" i="0" u="none" strike="noStrike" kern="120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a:ea typeface="Calibri"/>
                <a:cs typeface="Calibri"/>
                <a:sym typeface="Calibri"/>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a:t>
            </a:r>
            <a:r>
              <a:rPr lang="en-GB" dirty="0" err="1"/>
              <a:t>C’est</a:t>
            </a:r>
            <a:r>
              <a:rPr lang="en-GB" dirty="0"/>
              <a:t> un beau </a:t>
            </a:r>
            <a:r>
              <a:rPr lang="en-GB" dirty="0" err="1"/>
              <a:t>bâtiment</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a:t>
            </a:r>
            <a:r>
              <a:rPr lang="en-GB" baseline="0" dirty="0" err="1"/>
              <a:t>C’est</a:t>
            </a:r>
            <a:r>
              <a:rPr lang="en-GB" baseline="0" dirty="0"/>
              <a:t> </a:t>
            </a:r>
            <a:r>
              <a:rPr lang="en-GB" baseline="0" dirty="0" err="1"/>
              <a:t>une</a:t>
            </a:r>
            <a:r>
              <a:rPr lang="en-GB" baseline="0" dirty="0"/>
              <a:t> nouvelle </a:t>
            </a:r>
            <a:r>
              <a:rPr lang="en-GB" baseline="0" dirty="0" err="1"/>
              <a:t>fille</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a:t>
            </a:r>
            <a:r>
              <a:rPr lang="en-GB" baseline="0" dirty="0" err="1"/>
              <a:t>C’est</a:t>
            </a:r>
            <a:r>
              <a:rPr lang="en-GB" baseline="0" dirty="0"/>
              <a:t> un </a:t>
            </a:r>
            <a:r>
              <a:rPr lang="en-GB" baseline="0" dirty="0" err="1"/>
              <a:t>professeur</a:t>
            </a:r>
            <a:r>
              <a:rPr lang="en-GB" baseline="0" dirty="0"/>
              <a:t> </a:t>
            </a:r>
            <a:r>
              <a:rPr lang="en-GB" baseline="0" dirty="0" err="1"/>
              <a:t>intéressant</a:t>
            </a:r>
            <a:r>
              <a:rPr lang="en-GB" baseline="0" dirty="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latin typeface="Calibri" panose="020F0502020204030204" pitchFamily="34" charset="0"/>
                <a:cs typeface="Calibri" panose="020F0502020204030204" pitchFamily="34" charset="0"/>
              </a:rPr>
              <a:t>4. </a:t>
            </a:r>
            <a:r>
              <a:rPr lang="en-GB" baseline="0" dirty="0" err="1">
                <a:latin typeface="Calibri" panose="020F0502020204030204" pitchFamily="34" charset="0"/>
                <a:cs typeface="Calibri" panose="020F0502020204030204" pitchFamily="34" charset="0"/>
              </a:rPr>
              <a:t>C’est</a:t>
            </a:r>
            <a:r>
              <a:rPr lang="en-GB" baseline="0" dirty="0">
                <a:latin typeface="Calibri" panose="020F0502020204030204" pitchFamily="34" charset="0"/>
                <a:cs typeface="Calibri" panose="020F0502020204030204" pitchFamily="34" charset="0"/>
              </a:rPr>
              <a:t> </a:t>
            </a:r>
            <a:r>
              <a:rPr lang="en-GB" baseline="0" dirty="0" err="1">
                <a:latin typeface="Calibri" panose="020F0502020204030204" pitchFamily="34" charset="0"/>
                <a:cs typeface="Calibri" panose="020F0502020204030204" pitchFamily="34" charset="0"/>
              </a:rPr>
              <a:t>une</a:t>
            </a:r>
            <a:r>
              <a:rPr lang="en-GB" baseline="0" dirty="0">
                <a:latin typeface="Calibri" panose="020F0502020204030204" pitchFamily="34" charset="0"/>
                <a:cs typeface="Calibri" panose="020F0502020204030204" pitchFamily="34" charset="0"/>
              </a:rPr>
              <a:t> idée </a:t>
            </a:r>
            <a:r>
              <a:rPr lang="en-GB" baseline="0" dirty="0" err="1">
                <a:latin typeface="Calibri" panose="020F0502020204030204" pitchFamily="34" charset="0"/>
                <a:cs typeface="Calibri" panose="020F0502020204030204" pitchFamily="34" charset="0"/>
              </a:rPr>
              <a:t>intelligente</a:t>
            </a:r>
            <a:r>
              <a:rPr lang="en-GB" baseline="0" dirty="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latin typeface="Calibri" panose="020F0502020204030204" pitchFamily="34" charset="0"/>
                <a:cs typeface="Calibri" panose="020F0502020204030204" pitchFamily="34" charset="0"/>
              </a:rPr>
              <a:t>5. </a:t>
            </a:r>
            <a:r>
              <a:rPr lang="en-GB" baseline="0" dirty="0" err="1">
                <a:latin typeface="Calibri" panose="020F0502020204030204" pitchFamily="34" charset="0"/>
                <a:cs typeface="Calibri" panose="020F0502020204030204" pitchFamily="34" charset="0"/>
              </a:rPr>
              <a:t>C’est</a:t>
            </a:r>
            <a:r>
              <a:rPr lang="en-GB" baseline="0" dirty="0">
                <a:latin typeface="Calibri" panose="020F0502020204030204" pitchFamily="34" charset="0"/>
                <a:cs typeface="Calibri" panose="020F0502020204030204" pitchFamily="34" charset="0"/>
              </a:rPr>
              <a:t> </a:t>
            </a:r>
            <a:r>
              <a:rPr lang="en-GB" baseline="0" dirty="0" err="1">
                <a:latin typeface="Calibri" panose="020F0502020204030204" pitchFamily="34" charset="0"/>
                <a:cs typeface="Calibri" panose="020F0502020204030204" pitchFamily="34" charset="0"/>
              </a:rPr>
              <a:t>une</a:t>
            </a:r>
            <a:r>
              <a:rPr lang="en-GB" baseline="0" dirty="0">
                <a:latin typeface="Calibri" panose="020F0502020204030204" pitchFamily="34" charset="0"/>
                <a:cs typeface="Calibri" panose="020F0502020204030204" pitchFamily="34" charset="0"/>
              </a:rPr>
              <a:t> bonne </a:t>
            </a:r>
            <a:r>
              <a:rPr lang="en-GB" baseline="0" dirty="0" err="1">
                <a:latin typeface="Calibri" panose="020F0502020204030204" pitchFamily="34" charset="0"/>
                <a:cs typeface="Calibri" panose="020F0502020204030204" pitchFamily="34" charset="0"/>
              </a:rPr>
              <a:t>matière</a:t>
            </a:r>
            <a:r>
              <a:rPr lang="en-GB" baseline="0" dirty="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latin typeface="Calibri" panose="020F0502020204030204" pitchFamily="34" charset="0"/>
                <a:cs typeface="Calibri" panose="020F0502020204030204" pitchFamily="34" charset="0"/>
              </a:rPr>
              <a:t>6. </a:t>
            </a:r>
            <a:r>
              <a:rPr lang="en-GB" baseline="0" dirty="0" err="1">
                <a:latin typeface="Calibri" panose="020F0502020204030204" pitchFamily="34" charset="0"/>
                <a:cs typeface="Calibri" panose="020F0502020204030204" pitchFamily="34" charset="0"/>
              </a:rPr>
              <a:t>C’est</a:t>
            </a:r>
            <a:r>
              <a:rPr lang="en-GB" baseline="0" dirty="0">
                <a:latin typeface="Calibri" panose="020F0502020204030204" pitchFamily="34" charset="0"/>
                <a:cs typeface="Calibri" panose="020F0502020204030204" pitchFamily="34" charset="0"/>
              </a:rPr>
              <a:t> </a:t>
            </a:r>
            <a:r>
              <a:rPr lang="en-GB" baseline="0" dirty="0" err="1">
                <a:latin typeface="Calibri" panose="020F0502020204030204" pitchFamily="34" charset="0"/>
                <a:cs typeface="Calibri" panose="020F0502020204030204" pitchFamily="34" charset="0"/>
              </a:rPr>
              <a:t>une</a:t>
            </a:r>
            <a:r>
              <a:rPr lang="en-GB" baseline="0" dirty="0">
                <a:latin typeface="Calibri" panose="020F0502020204030204" pitchFamily="34" charset="0"/>
                <a:cs typeface="Calibri" panose="020F0502020204030204" pitchFamily="34" charset="0"/>
              </a:rPr>
              <a:t> question </a:t>
            </a:r>
            <a:r>
              <a:rPr lang="en-GB" baseline="0" dirty="0" err="1"/>
              <a:t>dr</a:t>
            </a:r>
            <a:r>
              <a:rPr lang="en-GB" baseline="0" dirty="0" err="1">
                <a:latin typeface="Calibri" panose="020F0502020204030204" pitchFamily="34" charset="0"/>
                <a:cs typeface="Calibri" panose="020F0502020204030204" pitchFamily="34" charset="0"/>
              </a:rPr>
              <a:t>ôle</a:t>
            </a:r>
            <a:r>
              <a:rPr lang="en-GB" baseline="0" dirty="0">
                <a:latin typeface="Calibri" panose="020F0502020204030204" pitchFamily="34" charset="0"/>
                <a:cs typeface="Calibri" panose="020F0502020204030204" pitchFamily="34" charset="0"/>
              </a:rPr>
              <a:t>.</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51212F4-EB5A-464B-92EC-DACFCB1CC2CD}"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57</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011366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Writing</a:t>
            </a:r>
            <a:r>
              <a:rPr lang="en-GB" baseline="0" dirty="0"/>
              <a:t> exercise with animated answers – Partner A.</a:t>
            </a:r>
            <a:endParaRPr lang="en-GB" b="1" baseline="0" dirty="0"/>
          </a:p>
          <a:p>
            <a:pPr marL="0" marR="0" lvl="0" indent="-228600" algn="r"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dirty="0"/>
          </a:p>
          <a:p>
            <a:pPr marL="0"/>
            <a:endParaRPr lang="en-GB" baseline="0" dirty="0"/>
          </a:p>
        </p:txBody>
      </p:sp>
      <p:sp>
        <p:nvSpPr>
          <p:cNvPr id="4" name="Slide Number Placeholder 3"/>
          <p:cNvSpPr>
            <a:spLocks noGrp="1"/>
          </p:cNvSpPr>
          <p:nvPr>
            <p:ph type="sldNum" sz="quarter" idx="10"/>
          </p:nvPr>
        </p:nvSpPr>
        <p:spPr/>
        <p:txBody>
          <a:bodyPr/>
          <a:lstStyle/>
          <a:p>
            <a:fld id="{672843D9-4757-4631-B0CD-BAA271821DF5}" type="slidenum">
              <a:rPr lang="en-GB" smtClean="0"/>
              <a:t>58</a:t>
            </a:fld>
            <a:endParaRPr lang="en-GB"/>
          </a:p>
        </p:txBody>
      </p:sp>
    </p:spTree>
    <p:extLst>
      <p:ext uri="{BB962C8B-B14F-4D97-AF65-F5344CB8AC3E}">
        <p14:creationId xmlns:p14="http://schemas.microsoft.com/office/powerpoint/2010/main" val="41863075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dirty="0"/>
              <a:t>Writing</a:t>
            </a:r>
            <a:r>
              <a:rPr lang="en-GB" baseline="0" dirty="0"/>
              <a:t> exercise with animated answers – Partner B.</a:t>
            </a:r>
          </a:p>
        </p:txBody>
      </p:sp>
      <p:sp>
        <p:nvSpPr>
          <p:cNvPr id="4" name="Slide Number Placeholder 3"/>
          <p:cNvSpPr>
            <a:spLocks noGrp="1"/>
          </p:cNvSpPr>
          <p:nvPr>
            <p:ph type="sldNum" sz="quarter" idx="10"/>
          </p:nvPr>
        </p:nvSpPr>
        <p:spPr/>
        <p:txBody>
          <a:bodyPr/>
          <a:lstStyle/>
          <a:p>
            <a:fld id="{672843D9-4757-4631-B0CD-BAA271821DF5}" type="slidenum">
              <a:rPr lang="en-GB" smtClean="0"/>
              <a:t>59</a:t>
            </a:fld>
            <a:endParaRPr lang="en-GB"/>
          </a:p>
        </p:txBody>
      </p:sp>
    </p:spTree>
    <p:extLst>
      <p:ext uri="{BB962C8B-B14F-4D97-AF65-F5344CB8AC3E}">
        <p14:creationId xmlns:p14="http://schemas.microsoft.com/office/powerpoint/2010/main" val="2313802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646024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baseline="0" dirty="0"/>
              <a:t>OPTIONAL EXTRA (could be set for homework)</a:t>
            </a:r>
          </a:p>
          <a:p>
            <a:pPr marL="0"/>
            <a:endParaRPr lang="en-GB" b="1" baseline="0" dirty="0"/>
          </a:p>
          <a:p>
            <a:pPr marL="0"/>
            <a:r>
              <a:rPr lang="en-GB" b="1" baseline="0" dirty="0"/>
              <a:t>Timing: 10 minutes</a:t>
            </a:r>
          </a:p>
          <a:p>
            <a:pPr marL="0"/>
            <a:endParaRPr lang="en-GB" b="1" baseline="0" dirty="0"/>
          </a:p>
          <a:p>
            <a:pPr marL="0"/>
            <a:r>
              <a:rPr lang="en-GB" b="1" baseline="0" dirty="0"/>
              <a:t>Aim: </a:t>
            </a:r>
            <a:r>
              <a:rPr lang="en-GB" b="0" baseline="0" dirty="0"/>
              <a:t>Free written production exercises bringing together all new vocabulary and grammar structures covered this week.</a:t>
            </a:r>
            <a:endParaRPr lang="en-GB" b="1" baseline="0" dirty="0"/>
          </a:p>
          <a:p>
            <a:pPr marL="0"/>
            <a:endParaRPr lang="en-GB" b="1" baseline="0" dirty="0"/>
          </a:p>
          <a:p>
            <a:pPr marL="0"/>
            <a:r>
              <a:rPr lang="en-GB" b="1" baseline="0" dirty="0"/>
              <a:t>Procedure:</a:t>
            </a:r>
          </a:p>
          <a:p>
            <a:pPr marL="0">
              <a:buAutoNum type="arabicPeriod"/>
            </a:pPr>
            <a:r>
              <a:rPr lang="en-GB" baseline="0" dirty="0"/>
              <a:t>Students are now challenged to write some sentences of their own, contrasting their town/village with their ideal town/village (note that the conditional tense is not introduced at this stage), following the model of the sentences in this resource sequence.</a:t>
            </a:r>
          </a:p>
          <a:p>
            <a:pPr marL="0">
              <a:buAutoNum type="arabicPeriod"/>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in task instructions (1 is the most frequent word in French): </a:t>
            </a:r>
            <a:br>
              <a:rPr lang="en-GB" baseline="0" dirty="0"/>
            </a:br>
            <a:r>
              <a:rPr lang="fr-FR" sz="1200" b="0" dirty="0">
                <a:solidFill>
                  <a:schemeClr val="accent5">
                    <a:lumMod val="50000"/>
                  </a:schemeClr>
                </a:solidFill>
                <a:latin typeface="Century Gothic" panose="020B0502020202020204" pitchFamily="34" charset="0"/>
              </a:rPr>
              <a:t>idéal [1429]</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None/>
            </a:pPr>
            <a:endParaRPr lang="en-GB" baseline="0"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72843D9-4757-4631-B0CD-BAA271821DF5}"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60</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987022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latin typeface="Century Gothic" panose="020B0502020202020204" pitchFamily="34" charset="0"/>
                <a:cs typeface="Arial"/>
                <a:sym typeface="Arial"/>
              </a:rPr>
              <a:t>Students </a:t>
            </a:r>
            <a:r>
              <a:rPr lang="en-GB" sz="1200" dirty="0">
                <a:solidFill>
                  <a:srgbClr val="002060"/>
                </a:solidFill>
                <a:latin typeface="Century Gothic" panose="020B0502020202020204" pitchFamily="34" charset="0"/>
                <a:cs typeface="Arial"/>
                <a:sym typeface="Arial"/>
              </a:rPr>
              <a:t>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90948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Timing: 2 minutes</a:t>
            </a:r>
          </a:p>
          <a:p>
            <a:pPr marL="0"/>
            <a:endParaRPr lang="en-GB" b="1" dirty="0"/>
          </a:p>
          <a:p>
            <a:pPr marL="0"/>
            <a:r>
              <a:rPr lang="en-GB" b="1" dirty="0"/>
              <a:t>Aim: </a:t>
            </a:r>
            <a:r>
              <a:rPr lang="en-GB" dirty="0"/>
              <a:t>To revise spelling rules governing </a:t>
            </a:r>
            <a:r>
              <a:rPr lang="en-GB" baseline="0" dirty="0"/>
              <a:t>the pronunciation of the letter ‘c’ before vowels and use of a cedilla..</a:t>
            </a:r>
          </a:p>
          <a:p>
            <a:pPr marL="0"/>
            <a:endParaRPr lang="en-GB" baseline="0" dirty="0"/>
          </a:p>
          <a:p>
            <a:pPr marL="0"/>
            <a:r>
              <a:rPr lang="en-GB" b="1" baseline="0" dirty="0"/>
              <a:t>Procedure:</a:t>
            </a:r>
          </a:p>
          <a:p>
            <a:pPr marL="0" indent="0">
              <a:buNone/>
            </a:pPr>
            <a:r>
              <a:rPr lang="en-GB" b="0" baseline="0" dirty="0"/>
              <a:t>1. Bring up the rules governing each category on clicks.</a:t>
            </a:r>
          </a:p>
          <a:p>
            <a:pPr marL="0" indent="0">
              <a:buNone/>
            </a:pPr>
            <a:r>
              <a:rPr lang="en-GB" baseline="0" dirty="0"/>
              <a:t>2. Teacher reads the words in each category out loud. Students repeat.</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8</a:t>
            </a:fld>
            <a:endParaRPr lang="en-GB"/>
          </a:p>
        </p:txBody>
      </p:sp>
    </p:spTree>
    <p:extLst>
      <p:ext uri="{BB962C8B-B14F-4D97-AF65-F5344CB8AC3E}">
        <p14:creationId xmlns:p14="http://schemas.microsoft.com/office/powerpoint/2010/main" val="1816524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Oral recognition of hard [c] and [</a:t>
            </a:r>
            <a:r>
              <a:rPr lang="en-GB" sz="1200" b="0" dirty="0">
                <a:solidFill>
                  <a:schemeClr val="bg1"/>
                </a:solidFill>
                <a:latin typeface="Century Gothic" panose="020B0502020202020204" pitchFamily="34" charset="0"/>
              </a:rPr>
              <a:t>ç</a:t>
            </a:r>
            <a:r>
              <a:rPr lang="en-GB" b="0" dirty="0"/>
              <a:t>]</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b="0" dirty="0"/>
              <a:t>1. Ask students to look at the vowel following each gap. What do they notice? Explain that as only the letters a, o and u follow the missing SSC, the missing letter can only be either hard [c] or [</a:t>
            </a:r>
            <a:r>
              <a:rPr lang="en-GB" sz="1200" b="0" dirty="0">
                <a:solidFill>
                  <a:schemeClr val="bg1"/>
                </a:solidFill>
                <a:latin typeface="Century Gothic" panose="020B0502020202020204" pitchFamily="34" charset="0"/>
              </a:rPr>
              <a:t>ç].</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a:t>2. Click numbers to play audio.</a:t>
            </a:r>
          </a:p>
          <a:p>
            <a:pPr marL="0" marR="0" lvl="0" indent="0" algn="l" rtl="0">
              <a:lnSpc>
                <a:spcPct val="100000"/>
              </a:lnSpc>
              <a:spcBef>
                <a:spcPts val="0"/>
              </a:spcBef>
              <a:spcAft>
                <a:spcPts val="0"/>
              </a:spcAft>
              <a:buClr>
                <a:schemeClr val="dk1"/>
              </a:buClr>
              <a:buSzPts val="1200"/>
              <a:buFont typeface="Calibri"/>
              <a:buNone/>
            </a:pPr>
            <a:r>
              <a:rPr lang="en-GB" b="0" dirty="0"/>
              <a:t>3. Students tick whether they think they hear hard or soft ‘c’</a:t>
            </a:r>
          </a:p>
          <a:p>
            <a:pPr marL="0" marR="0" lvl="0" indent="0" algn="l" rtl="0">
              <a:lnSpc>
                <a:spcPct val="100000"/>
              </a:lnSpc>
              <a:spcBef>
                <a:spcPts val="0"/>
              </a:spcBef>
              <a:spcAft>
                <a:spcPts val="0"/>
              </a:spcAft>
              <a:buClr>
                <a:schemeClr val="dk1"/>
              </a:buClr>
              <a:buSzPts val="1200"/>
              <a:buFont typeface="Calibri"/>
              <a:buNone/>
            </a:pPr>
            <a:r>
              <a:rPr lang="en-GB" b="0" dirty="0"/>
              <a:t>4. Answers revealed on clicks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0" marR="0" lvl="0" indent="0" algn="l" rtl="0">
              <a:lnSpc>
                <a:spcPct val="100000"/>
              </a:lnSpc>
              <a:spcBef>
                <a:spcPts val="0"/>
              </a:spcBef>
              <a:spcAft>
                <a:spcPts val="0"/>
              </a:spcAft>
              <a:buClr>
                <a:schemeClr val="dk1"/>
              </a:buClr>
              <a:buSzPts val="1200"/>
              <a:buFont typeface="Calibri"/>
              <a:buNone/>
            </a:pPr>
            <a:r>
              <a:rPr lang="en-GB" dirty="0"/>
              <a:t>1) </a:t>
            </a:r>
            <a:r>
              <a:rPr lang="en-GB" dirty="0" err="1"/>
              <a:t>cas</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2)</a:t>
            </a:r>
            <a:r>
              <a:rPr lang="en-GB" baseline="0" dirty="0"/>
              <a:t> </a:t>
            </a:r>
            <a:r>
              <a:rPr lang="en-GB" baseline="0" dirty="0" err="1"/>
              <a:t>contre</a:t>
            </a:r>
            <a:endParaRPr lang="en-GB" baseline="0" dirty="0"/>
          </a:p>
          <a:p>
            <a:pPr marL="0" marR="0" lvl="0" indent="0" algn="l" rtl="0">
              <a:lnSpc>
                <a:spcPct val="100000"/>
              </a:lnSpc>
              <a:spcBef>
                <a:spcPts val="0"/>
              </a:spcBef>
              <a:spcAft>
                <a:spcPts val="0"/>
              </a:spcAft>
              <a:buClr>
                <a:schemeClr val="dk1"/>
              </a:buClr>
              <a:buSzPts val="1200"/>
              <a:buFont typeface="Calibri"/>
              <a:buNone/>
            </a:pPr>
            <a:r>
              <a:rPr lang="en-GB" baseline="0" dirty="0"/>
              <a:t>3) </a:t>
            </a:r>
            <a:r>
              <a:rPr lang="en-GB" baseline="0" dirty="0" err="1"/>
              <a:t>re</a:t>
            </a:r>
            <a:r>
              <a:rPr lang="en-GB" dirty="0" err="1">
                <a:latin typeface="Calibri" panose="020F0502020204030204" pitchFamily="34" charset="0"/>
                <a:cs typeface="Calibri" panose="020F0502020204030204" pitchFamily="34" charset="0"/>
              </a:rPr>
              <a:t>çu</a:t>
            </a:r>
            <a:endParaRPr lang="en-GB"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dirty="0">
                <a:latin typeface="Calibri" panose="020F0502020204030204" pitchFamily="34" charset="0"/>
                <a:cs typeface="Calibri" panose="020F0502020204030204" pitchFamily="34" charset="0"/>
              </a:rPr>
              <a:t>4) </a:t>
            </a:r>
            <a:r>
              <a:rPr lang="en-GB" dirty="0" err="1">
                <a:latin typeface="Calibri" panose="020F0502020204030204" pitchFamily="34" charset="0"/>
                <a:cs typeface="Calibri" panose="020F0502020204030204" pitchFamily="34" charset="0"/>
              </a:rPr>
              <a:t>commerçant</a:t>
            </a:r>
            <a:endParaRPr lang="en-GB"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dirty="0">
                <a:latin typeface="Calibri" panose="020F0502020204030204" pitchFamily="34" charset="0"/>
                <a:cs typeface="Calibri" panose="020F0502020204030204" pitchFamily="34" charset="0"/>
              </a:rPr>
              <a:t>5) </a:t>
            </a:r>
            <a:r>
              <a:rPr lang="en-GB" dirty="0" err="1">
                <a:latin typeface="Calibri" panose="020F0502020204030204" pitchFamily="34" charset="0"/>
                <a:cs typeface="Calibri" panose="020F0502020204030204" pitchFamily="34" charset="0"/>
              </a:rPr>
              <a:t>aucun</a:t>
            </a:r>
            <a:endParaRPr lang="en-GB"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dirty="0">
                <a:latin typeface="Calibri" panose="020F0502020204030204" pitchFamily="34" charset="0"/>
                <a:cs typeface="Calibri" panose="020F0502020204030204" pitchFamily="34" charset="0"/>
              </a:rPr>
              <a:t>6) </a:t>
            </a:r>
            <a:r>
              <a:rPr lang="en-GB" dirty="0" err="1">
                <a:latin typeface="Calibri" panose="020F0502020204030204" pitchFamily="34" charset="0"/>
                <a:cs typeface="Calibri" panose="020F0502020204030204" pitchFamily="34" charset="0"/>
              </a:rPr>
              <a:t>façon</a:t>
            </a:r>
            <a:endParaRPr lang="en-GB"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kern="1200" cap="none" dirty="0">
                <a:solidFill>
                  <a:schemeClr val="tx1"/>
                </a:solidFill>
                <a:effectLst/>
                <a:latin typeface="Calibri"/>
                <a:ea typeface="Calibri"/>
                <a:cs typeface="Calibri"/>
                <a:sym typeface="Calibri"/>
              </a:rPr>
              <a:t>Word frequency </a:t>
            </a:r>
            <a:r>
              <a:rPr lang="en-GB" b="1" baseline="0" dirty="0"/>
              <a:t>(1 is the most frequent word in French):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fr-FR" baseline="0" dirty="0"/>
              <a:t>cas [137], </a:t>
            </a:r>
            <a:r>
              <a:rPr lang="fr-FR" dirty="0"/>
              <a:t>contre</a:t>
            </a:r>
            <a:r>
              <a:rPr lang="fr-FR" baseline="0" dirty="0"/>
              <a:t> [121], reçu [4226], commerçant [4167] aucun [63], façon [248]</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kern="1200" cap="none" dirty="0">
                <a:solidFill>
                  <a:schemeClr val="tx1"/>
                </a:solidFill>
                <a:effectLst/>
                <a:latin typeface="Calibri"/>
                <a:ea typeface="Calibri"/>
                <a:cs typeface="Calibri"/>
                <a:sym typeface="Calibri"/>
              </a:rPr>
              <a:t>Source: </a:t>
            </a:r>
            <a:r>
              <a:rPr lang="en-GB" sz="1200" b="0" i="0" u="none" strike="noStrike" kern="1200" cap="none" dirty="0" err="1">
                <a:solidFill>
                  <a:schemeClr val="tx1"/>
                </a:solidFill>
                <a:effectLst/>
                <a:latin typeface="Calibri"/>
                <a:ea typeface="Calibri"/>
                <a:cs typeface="Calibri"/>
                <a:sym typeface="Calibri"/>
              </a:rPr>
              <a:t>Londsale</a:t>
            </a:r>
            <a:r>
              <a:rPr lang="en-GB" sz="1200" b="0" i="0" u="none" strike="noStrike" kern="1200" cap="none" dirty="0">
                <a:solidFill>
                  <a:schemeClr val="tx1"/>
                </a:solidFill>
                <a:effectLst/>
                <a:latin typeface="Calibri"/>
                <a:ea typeface="Calibri"/>
                <a:cs typeface="Calibri"/>
                <a:sym typeface="Calibri"/>
              </a:rPr>
              <a:t>, D., &amp; Le Bras, Y.  (2009). </a:t>
            </a:r>
            <a:r>
              <a:rPr lang="en-GB" sz="1200" b="0" i="1" u="none" strike="noStrike" kern="1200" cap="none" dirty="0">
                <a:solidFill>
                  <a:schemeClr val="tx1"/>
                </a:solidFill>
                <a:effectLst/>
                <a:latin typeface="Calibri"/>
                <a:ea typeface="Calibri"/>
                <a:cs typeface="Calibri"/>
                <a:sym typeface="Calibri"/>
              </a:rPr>
              <a:t>A Frequency Dictionary of French: Core vocabulary for learners </a:t>
            </a:r>
            <a:r>
              <a:rPr lang="en-GB" sz="1200" b="0" i="0" u="none" strike="noStrike" kern="1200" cap="none" dirty="0">
                <a:solidFill>
                  <a:schemeClr val="tx1"/>
                </a:solidFill>
                <a:effectLst/>
                <a:latin typeface="Calibri"/>
                <a:ea typeface="Calibri"/>
                <a:cs typeface="Calibri"/>
                <a:sym typeface="Calibri"/>
              </a:rPr>
              <a:t>London: Routledge.</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66" name="Google Shape;16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extLst>
      <p:ext uri="{BB962C8B-B14F-4D97-AF65-F5344CB8AC3E}">
        <p14:creationId xmlns:p14="http://schemas.microsoft.com/office/powerpoint/2010/main" val="1949965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2"/>
        <p:cNvGrpSpPr/>
        <p:nvPr/>
      </p:nvGrpSpPr>
      <p:grpSpPr>
        <a:xfrm>
          <a:off x="0" y="0"/>
          <a:ext cx="0" cy="0"/>
          <a:chOff x="0" y="0"/>
          <a:chExt cx="0" cy="0"/>
        </a:xfrm>
      </p:grpSpPr>
      <p:sp>
        <p:nvSpPr>
          <p:cNvPr id="13" name="Google Shape;13;p14"/>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16/08/2021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20649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72704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5058297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1635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161982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09089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019220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960843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16/08/2021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401195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16/08/2021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31672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16/08/2021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508957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16/08/2021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372057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16/08/2021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942463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448375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499647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547362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404593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024402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52611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3635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5576772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5811541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1544608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4811313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6702437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710801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687298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293434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657342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285855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92291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0202631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8961792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8743904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7458428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7653922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663722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407823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109433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2187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28"/>
        <p:cNvGrpSpPr/>
        <p:nvPr/>
      </p:nvGrpSpPr>
      <p:grpSpPr>
        <a:xfrm>
          <a:off x="0" y="0"/>
          <a:ext cx="0" cy="0"/>
          <a:chOff x="0" y="0"/>
          <a:chExt cx="0" cy="0"/>
        </a:xfrm>
      </p:grpSpPr>
      <p:sp>
        <p:nvSpPr>
          <p:cNvPr id="29" name="Google Shape;29;p23"/>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3"/>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23"/>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3"/>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23"/>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330204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38316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351556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448337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956849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11656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34"/>
        <p:cNvGrpSpPr/>
        <p:nvPr/>
      </p:nvGrpSpPr>
      <p:grpSpPr>
        <a:xfrm>
          <a:off x="0" y="0"/>
          <a:ext cx="0" cy="0"/>
          <a:chOff x="0" y="0"/>
          <a:chExt cx="0" cy="0"/>
        </a:xfrm>
      </p:grpSpPr>
      <p:sp>
        <p:nvSpPr>
          <p:cNvPr id="35" name="Google Shape;35;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4"/>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7" name="Google Shape;37;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38"/>
        <p:cNvGrpSpPr/>
        <p:nvPr/>
      </p:nvGrpSpPr>
      <p:grpSpPr>
        <a:xfrm>
          <a:off x="0" y="0"/>
          <a:ext cx="0" cy="0"/>
          <a:chOff x="0" y="0"/>
          <a:chExt cx="0" cy="0"/>
        </a:xfrm>
      </p:grpSpPr>
      <p:sp>
        <p:nvSpPr>
          <p:cNvPr id="39" name="Google Shape;39;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5"/>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42"/>
        <p:cNvGrpSpPr/>
        <p:nvPr/>
      </p:nvGrpSpPr>
      <p:grpSpPr>
        <a:xfrm>
          <a:off x="0" y="0"/>
          <a:ext cx="0" cy="0"/>
          <a:chOff x="0" y="0"/>
          <a:chExt cx="0" cy="0"/>
        </a:xfrm>
      </p:grpSpPr>
      <p:sp>
        <p:nvSpPr>
          <p:cNvPr id="43" name="Google Shape;43;p2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45"/>
        <p:cNvGrpSpPr/>
        <p:nvPr/>
      </p:nvGrpSpPr>
      <p:grpSpPr>
        <a:xfrm>
          <a:off x="0" y="0"/>
          <a:ext cx="0" cy="0"/>
          <a:chOff x="0" y="0"/>
          <a:chExt cx="0" cy="0"/>
        </a:xfrm>
      </p:grpSpPr>
      <p:sp>
        <p:nvSpPr>
          <p:cNvPr id="46" name="Google Shape;46;p27"/>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7"/>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6" r:id="rId6"/>
    <p:sldLayoutId id="2147483657" r:id="rId7"/>
    <p:sldLayoutId id="2147483658" r:id="rId8"/>
    <p:sldLayoutId id="2147483659" r:id="rId9"/>
    <p:sldLayoutId id="2147483672" r:id="rId10"/>
    <p:sldLayoutId id="214748373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97326949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49839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546536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196921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audio" Target="../media/audio15.wav"/><Relationship Id="rId7" Type="http://schemas.openxmlformats.org/officeDocument/2006/relationships/audio" Target="../media/audio19.wav"/><Relationship Id="rId12"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audio" Target="../media/audio18.wav"/><Relationship Id="rId11" Type="http://schemas.openxmlformats.org/officeDocument/2006/relationships/image" Target="../media/image14.png"/><Relationship Id="rId5" Type="http://schemas.openxmlformats.org/officeDocument/2006/relationships/audio" Target="../media/audio17.wav"/><Relationship Id="rId10" Type="http://schemas.openxmlformats.org/officeDocument/2006/relationships/image" Target="../media/image11.png"/><Relationship Id="rId4" Type="http://schemas.openxmlformats.org/officeDocument/2006/relationships/audio" Target="../media/audio16.wav"/><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audio" Target="../media/audio26.wav"/><Relationship Id="rId3" Type="http://schemas.openxmlformats.org/officeDocument/2006/relationships/audio" Target="../media/audio21.wav"/><Relationship Id="rId7" Type="http://schemas.openxmlformats.org/officeDocument/2006/relationships/audio" Target="../media/audio25.wav"/><Relationship Id="rId12"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audio" Target="../media/audio24.wav"/><Relationship Id="rId11" Type="http://schemas.openxmlformats.org/officeDocument/2006/relationships/image" Target="../media/image16.png"/><Relationship Id="rId5" Type="http://schemas.openxmlformats.org/officeDocument/2006/relationships/audio" Target="../media/audio23.wav"/><Relationship Id="rId10" Type="http://schemas.openxmlformats.org/officeDocument/2006/relationships/image" Target="../media/image11.png"/><Relationship Id="rId4" Type="http://schemas.openxmlformats.org/officeDocument/2006/relationships/audio" Target="../media/audio22.wav"/><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39.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image" Target="../media/image22.png"/><Relationship Id="rId3" Type="http://schemas.openxmlformats.org/officeDocument/2006/relationships/image" Target="../media/image11.png"/><Relationship Id="rId7" Type="http://schemas.openxmlformats.org/officeDocument/2006/relationships/audio" Target="../media/audio30.wav"/><Relationship Id="rId12"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audio" Target="../media/audio29.wav"/><Relationship Id="rId11" Type="http://schemas.openxmlformats.org/officeDocument/2006/relationships/audio" Target="../media/audio34.wav"/><Relationship Id="rId5" Type="http://schemas.openxmlformats.org/officeDocument/2006/relationships/audio" Target="../media/audio28.wav"/><Relationship Id="rId10" Type="http://schemas.openxmlformats.org/officeDocument/2006/relationships/audio" Target="../media/audio33.wav"/><Relationship Id="rId4" Type="http://schemas.openxmlformats.org/officeDocument/2006/relationships/audio" Target="../media/audio27.wav"/><Relationship Id="rId9" Type="http://schemas.openxmlformats.org/officeDocument/2006/relationships/audio" Target="../media/audio32.wav"/></Relationships>
</file>

<file path=ppt/slides/_rels/slide21.xml.rels><?xml version="1.0" encoding="UTF-8" standalone="yes"?>
<Relationships xmlns="http://schemas.openxmlformats.org/package/2006/relationships"><Relationship Id="rId8" Type="http://schemas.openxmlformats.org/officeDocument/2006/relationships/audio" Target="../media/audio39.wav"/><Relationship Id="rId13" Type="http://schemas.openxmlformats.org/officeDocument/2006/relationships/image" Target="../media/image22.png"/><Relationship Id="rId3" Type="http://schemas.openxmlformats.org/officeDocument/2006/relationships/image" Target="../media/image11.png"/><Relationship Id="rId7" Type="http://schemas.openxmlformats.org/officeDocument/2006/relationships/audio" Target="../media/audio38.wav"/><Relationship Id="rId12"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audio" Target="../media/audio37.wav"/><Relationship Id="rId11" Type="http://schemas.openxmlformats.org/officeDocument/2006/relationships/audio" Target="../media/audio42.wav"/><Relationship Id="rId5" Type="http://schemas.openxmlformats.org/officeDocument/2006/relationships/audio" Target="../media/audio36.wav"/><Relationship Id="rId10" Type="http://schemas.openxmlformats.org/officeDocument/2006/relationships/audio" Target="../media/audio41.wav"/><Relationship Id="rId4" Type="http://schemas.openxmlformats.org/officeDocument/2006/relationships/audio" Target="../media/audio35.wav"/><Relationship Id="rId9" Type="http://schemas.openxmlformats.org/officeDocument/2006/relationships/audio" Target="../media/audio40.wav"/></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8" Type="http://schemas.openxmlformats.org/officeDocument/2006/relationships/audio" Target="../media/audio44.wav"/><Relationship Id="rId3" Type="http://schemas.openxmlformats.org/officeDocument/2006/relationships/image" Target="../media/image34.jpeg"/><Relationship Id="rId7" Type="http://schemas.openxmlformats.org/officeDocument/2006/relationships/audio" Target="../media/audio43.wav"/><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0.jpe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9.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openxmlformats.org/officeDocument/2006/relationships/audio" Target="../media/audio46.wav"/><Relationship Id="rId3" Type="http://schemas.openxmlformats.org/officeDocument/2006/relationships/image" Target="../media/image37.jpeg"/><Relationship Id="rId7" Type="http://schemas.openxmlformats.org/officeDocument/2006/relationships/audio" Target="../media/audio45.wav"/><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11.png"/></Relationships>
</file>

<file path=ppt/slides/_rels/slide31.xml.rels><?xml version="1.0" encoding="UTF-8" standalone="yes"?>
<Relationships xmlns="http://schemas.openxmlformats.org/package/2006/relationships"><Relationship Id="rId8" Type="http://schemas.openxmlformats.org/officeDocument/2006/relationships/audio" Target="../media/audio48.wav"/><Relationship Id="rId3" Type="http://schemas.openxmlformats.org/officeDocument/2006/relationships/image" Target="../media/image41.jpeg"/><Relationship Id="rId7" Type="http://schemas.openxmlformats.org/officeDocument/2006/relationships/audio" Target="../media/audio47.wav"/><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11.png"/></Relationships>
</file>

<file path=ppt/slides/_rels/slide32.xml.rels><?xml version="1.0" encoding="UTF-8" standalone="yes"?>
<Relationships xmlns="http://schemas.openxmlformats.org/package/2006/relationships"><Relationship Id="rId8" Type="http://schemas.openxmlformats.org/officeDocument/2006/relationships/audio" Target="../media/audio50.wav"/><Relationship Id="rId3" Type="http://schemas.openxmlformats.org/officeDocument/2006/relationships/image" Target="../media/image45.jpeg"/><Relationship Id="rId7" Type="http://schemas.openxmlformats.org/officeDocument/2006/relationships/audio" Target="../media/audio49.wav"/><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 Id="rId9"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2.wav"/><Relationship Id="rId7" Type="http://schemas.openxmlformats.org/officeDocument/2006/relationships/image" Target="../media/image4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34.xml"/><Relationship Id="rId5" Type="http://schemas.openxmlformats.org/officeDocument/2006/relationships/slideLayout" Target="../slideLayouts/slideLayout4.xml"/><Relationship Id="rId4" Type="http://schemas.openxmlformats.org/officeDocument/2006/relationships/audio" Target="../media/media2.wav"/><Relationship Id="rId9"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2.wav"/><Relationship Id="rId15" Type="http://schemas.openxmlformats.org/officeDocument/2006/relationships/image" Target="../media/image10.png"/><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2.xml.rels><?xml version="1.0" encoding="UTF-8" standalone="yes"?>
<Relationships xmlns="http://schemas.openxmlformats.org/package/2006/relationships"><Relationship Id="rId8" Type="http://schemas.openxmlformats.org/officeDocument/2006/relationships/audio" Target="../media/audio55.wav"/><Relationship Id="rId13" Type="http://schemas.openxmlformats.org/officeDocument/2006/relationships/audio" Target="../media/audio60.wav"/><Relationship Id="rId3" Type="http://schemas.openxmlformats.org/officeDocument/2006/relationships/image" Target="../media/image39.jpeg"/><Relationship Id="rId7" Type="http://schemas.openxmlformats.org/officeDocument/2006/relationships/audio" Target="../media/audio54.wav"/><Relationship Id="rId12" Type="http://schemas.openxmlformats.org/officeDocument/2006/relationships/audio" Target="../media/audio59.wav"/><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audio" Target="../media/audio53.wav"/><Relationship Id="rId11" Type="http://schemas.openxmlformats.org/officeDocument/2006/relationships/audio" Target="../media/audio58.wav"/><Relationship Id="rId5" Type="http://schemas.openxmlformats.org/officeDocument/2006/relationships/audio" Target="../media/audio52.wav"/><Relationship Id="rId10" Type="http://schemas.openxmlformats.org/officeDocument/2006/relationships/audio" Target="../media/audio57.wav"/><Relationship Id="rId4" Type="http://schemas.openxmlformats.org/officeDocument/2006/relationships/audio" Target="../media/audio51.wav"/><Relationship Id="rId9" Type="http://schemas.openxmlformats.org/officeDocument/2006/relationships/audio" Target="../media/audio56.wav"/><Relationship Id="rId14" Type="http://schemas.openxmlformats.org/officeDocument/2006/relationships/image" Target="../media/image11.png"/></Relationships>
</file>

<file path=ppt/slides/_rels/slide53.xml.rels><?xml version="1.0" encoding="UTF-8" standalone="yes"?>
<Relationships xmlns="http://schemas.openxmlformats.org/package/2006/relationships"><Relationship Id="rId8" Type="http://schemas.openxmlformats.org/officeDocument/2006/relationships/audio" Target="../media/audio66.wav"/><Relationship Id="rId13" Type="http://schemas.openxmlformats.org/officeDocument/2006/relationships/image" Target="../media/image11.png"/><Relationship Id="rId3" Type="http://schemas.openxmlformats.org/officeDocument/2006/relationships/audio" Target="../media/audio61.wav"/><Relationship Id="rId7" Type="http://schemas.openxmlformats.org/officeDocument/2006/relationships/audio" Target="../media/audio65.wav"/><Relationship Id="rId12" Type="http://schemas.openxmlformats.org/officeDocument/2006/relationships/audio" Target="../media/audio70.wav"/><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audio" Target="../media/audio64.wav"/><Relationship Id="rId11" Type="http://schemas.openxmlformats.org/officeDocument/2006/relationships/audio" Target="../media/audio69.wav"/><Relationship Id="rId5" Type="http://schemas.openxmlformats.org/officeDocument/2006/relationships/audio" Target="../media/audio63.wav"/><Relationship Id="rId10" Type="http://schemas.openxmlformats.org/officeDocument/2006/relationships/audio" Target="../media/audio68.wav"/><Relationship Id="rId4" Type="http://schemas.openxmlformats.org/officeDocument/2006/relationships/audio" Target="../media/audio62.wav"/><Relationship Id="rId9" Type="http://schemas.openxmlformats.org/officeDocument/2006/relationships/audio" Target="../media/audio67.wav"/><Relationship Id="rId14" Type="http://schemas.openxmlformats.org/officeDocument/2006/relationships/image" Target="../media/image39.jpeg"/></Relationships>
</file>

<file path=ppt/slides/_rels/slide5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71.wav"/><Relationship Id="rId7" Type="http://schemas.openxmlformats.org/officeDocument/2006/relationships/audio" Target="../media/audio75.wav"/><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audio" Target="../media/audio74.wav"/><Relationship Id="rId5" Type="http://schemas.openxmlformats.org/officeDocument/2006/relationships/audio" Target="../media/audio73.wav"/><Relationship Id="rId4" Type="http://schemas.openxmlformats.org/officeDocument/2006/relationships/audio" Target="../media/audio72.wav"/></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53.png"/><Relationship Id="rId4" Type="http://schemas.openxmlformats.org/officeDocument/2006/relationships/image" Target="../media/image11.png"/></Relationships>
</file>

<file path=ppt/slides/_rels/slide56.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audio" Target="../media/audio80.wav"/><Relationship Id="rId3" Type="http://schemas.openxmlformats.org/officeDocument/2006/relationships/image" Target="../media/image54.png"/><Relationship Id="rId7" Type="http://schemas.openxmlformats.org/officeDocument/2006/relationships/image" Target="../media/image52.png"/><Relationship Id="rId12" Type="http://schemas.openxmlformats.org/officeDocument/2006/relationships/audio" Target="../media/audio79.wav"/><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audio" Target="../media/audio78.wav"/><Relationship Id="rId5" Type="http://schemas.openxmlformats.org/officeDocument/2006/relationships/image" Target="../media/image56.png"/><Relationship Id="rId15" Type="http://schemas.openxmlformats.org/officeDocument/2006/relationships/image" Target="../media/image11.png"/><Relationship Id="rId10" Type="http://schemas.openxmlformats.org/officeDocument/2006/relationships/audio" Target="../media/audio77.wav"/><Relationship Id="rId4" Type="http://schemas.openxmlformats.org/officeDocument/2006/relationships/image" Target="../media/image55.png"/><Relationship Id="rId9" Type="http://schemas.openxmlformats.org/officeDocument/2006/relationships/audio" Target="../media/audio76.wav"/><Relationship Id="rId14" Type="http://schemas.openxmlformats.org/officeDocument/2006/relationships/audio" Target="../media/audio81.wav"/></Relationships>
</file>

<file path=ppt/slides/_rels/slide5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audio" Target="../media/audio86.wav"/><Relationship Id="rId3" Type="http://schemas.openxmlformats.org/officeDocument/2006/relationships/image" Target="../media/image54.png"/><Relationship Id="rId7" Type="http://schemas.openxmlformats.org/officeDocument/2006/relationships/image" Target="../media/image52.png"/><Relationship Id="rId12" Type="http://schemas.openxmlformats.org/officeDocument/2006/relationships/audio" Target="../media/audio85.wav"/><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audio" Target="../media/audio84.wav"/><Relationship Id="rId5" Type="http://schemas.openxmlformats.org/officeDocument/2006/relationships/image" Target="../media/image56.png"/><Relationship Id="rId15" Type="http://schemas.openxmlformats.org/officeDocument/2006/relationships/image" Target="../media/image11.png"/><Relationship Id="rId10" Type="http://schemas.openxmlformats.org/officeDocument/2006/relationships/audio" Target="../media/audio83.wav"/><Relationship Id="rId4" Type="http://schemas.openxmlformats.org/officeDocument/2006/relationships/image" Target="../media/image55.png"/><Relationship Id="rId9" Type="http://schemas.openxmlformats.org/officeDocument/2006/relationships/audio" Target="../media/audio82.wav"/><Relationship Id="rId14" Type="http://schemas.openxmlformats.org/officeDocument/2006/relationships/audio" Target="../media/audio87.wav"/></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1.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2.xml"/><Relationship Id="rId1" Type="http://schemas.openxmlformats.org/officeDocument/2006/relationships/slideLayout" Target="../slideLayouts/slideLayout46.xml"/><Relationship Id="rId6" Type="http://schemas.openxmlformats.org/officeDocument/2006/relationships/image" Target="../media/image63.png"/><Relationship Id="rId5" Type="http://schemas.openxmlformats.org/officeDocument/2006/relationships/hyperlink" Target="https://quizlet.com/gb/511022806/year-7-french-term-32-week-1-vocabulary-revision-mash-up-flash-cards/" TargetMode="External"/><Relationship Id="rId4" Type="http://schemas.openxmlformats.org/officeDocument/2006/relationships/image" Target="../media/image62.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audio" Target="../media/audio9.wav"/><Relationship Id="rId7" Type="http://schemas.openxmlformats.org/officeDocument/2006/relationships/audio" Target="../media/audio13.wav"/><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audio" Target="../media/audio12.wav"/><Relationship Id="rId11" Type="http://schemas.openxmlformats.org/officeDocument/2006/relationships/image" Target="../media/image13.png"/><Relationship Id="rId5" Type="http://schemas.openxmlformats.org/officeDocument/2006/relationships/audio" Target="../media/audio11.wav"/><Relationship Id="rId10" Type="http://schemas.openxmlformats.org/officeDocument/2006/relationships/image" Target="../media/image11.png"/><Relationship Id="rId4" Type="http://schemas.openxmlformats.org/officeDocument/2006/relationships/audio" Target="../media/audio10.wav"/><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8765561" cy="1062010"/>
          </a:xfrm>
        </p:spPr>
        <p:txBody>
          <a:bodyPr>
            <a:normAutofit fontScale="90000"/>
          </a:bodyPr>
          <a:lstStyle/>
          <a:p>
            <a:pPr algn="l"/>
            <a:r>
              <a:rPr lang="en-GB" sz="4000" b="1" dirty="0">
                <a:solidFill>
                  <a:prstClr val="white"/>
                </a:solidFill>
              </a:rPr>
              <a:t>Describing more things and people</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Pre-nominal position of certain common adjectives</a:t>
            </a:r>
          </a:p>
          <a:p>
            <a:pPr algn="l"/>
            <a:r>
              <a:rPr lang="en-GB" sz="3000" dirty="0">
                <a:solidFill>
                  <a:prstClr val="white"/>
                </a:solidFill>
              </a:rPr>
              <a:t>Irregular feminine forms of adjectives</a:t>
            </a:r>
          </a:p>
          <a:p>
            <a:pPr algn="l"/>
            <a:r>
              <a:rPr lang="en-GB" sz="3000" dirty="0">
                <a:solidFill>
                  <a:prstClr val="white"/>
                </a:solidFill>
              </a:rPr>
              <a:t>SSC [ç] and soft ‘c’ [revisited]</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3.1 - Week 6 - Lesson 59</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4661170"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Jane Wood / Stephen Owen / Natalie Finlayson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16/08/21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241768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graphicFrame>
        <p:nvGraphicFramePr>
          <p:cNvPr id="169" name="Google Shape;169;p5" descr="Table for exercises"/>
          <p:cNvGraphicFramePr/>
          <p:nvPr>
            <p:extLst>
              <p:ext uri="{D42A27DB-BD31-4B8C-83A1-F6EECF244321}">
                <p14:modId xmlns:p14="http://schemas.microsoft.com/office/powerpoint/2010/main" val="84216626"/>
              </p:ext>
            </p:extLst>
          </p:nvPr>
        </p:nvGraphicFramePr>
        <p:xfrm>
          <a:off x="1249806" y="2048519"/>
          <a:ext cx="9692388" cy="3896375"/>
        </p:xfrm>
        <a:graphic>
          <a:graphicData uri="http://schemas.openxmlformats.org/drawingml/2006/table">
            <a:tbl>
              <a:tblPr firstRow="1" bandRow="1">
                <a:noFill/>
                <a:tableStyleId>{7436B53B-AF2B-4ED9-AE7D-DA19A883150E}</a:tableStyleId>
              </a:tblPr>
              <a:tblGrid>
                <a:gridCol w="635340">
                  <a:extLst>
                    <a:ext uri="{9D8B030D-6E8A-4147-A177-3AD203B41FA5}">
                      <a16:colId xmlns:a16="http://schemas.microsoft.com/office/drawing/2014/main" val="20000"/>
                    </a:ext>
                  </a:extLst>
                </a:gridCol>
                <a:gridCol w="4514548">
                  <a:extLst>
                    <a:ext uri="{9D8B030D-6E8A-4147-A177-3AD203B41FA5}">
                      <a16:colId xmlns:a16="http://schemas.microsoft.com/office/drawing/2014/main" val="20001"/>
                    </a:ext>
                  </a:extLst>
                </a:gridCol>
                <a:gridCol w="2271250">
                  <a:extLst>
                    <a:ext uri="{9D8B030D-6E8A-4147-A177-3AD203B41FA5}">
                      <a16:colId xmlns:a16="http://schemas.microsoft.com/office/drawing/2014/main" val="20002"/>
                    </a:ext>
                  </a:extLst>
                </a:gridCol>
                <a:gridCol w="2271250">
                  <a:extLst>
                    <a:ext uri="{9D8B030D-6E8A-4147-A177-3AD203B41FA5}">
                      <a16:colId xmlns:a16="http://schemas.microsoft.com/office/drawing/2014/main" val="3489997794"/>
                    </a:ext>
                  </a:extLst>
                </a:gridCol>
              </a:tblGrid>
              <a:tr h="556625">
                <a:tc>
                  <a:txBody>
                    <a:bodyPr/>
                    <a:lstStyle/>
                    <a:p>
                      <a:pPr marL="0" marR="0" lvl="0" indent="0" algn="l" rtl="0">
                        <a:spcBef>
                          <a:spcPts val="0"/>
                        </a:spcBef>
                        <a:spcAft>
                          <a:spcPts val="0"/>
                        </a:spcAft>
                        <a:buNone/>
                      </a:pPr>
                      <a:endParaRPr sz="2800" b="1"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b="1">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b="1" dirty="0">
                          <a:solidFill>
                            <a:schemeClr val="accent1">
                              <a:lumMod val="50000"/>
                            </a:schemeClr>
                          </a:solidFill>
                        </a:rPr>
                        <a:t>soft</a:t>
                      </a:r>
                      <a:r>
                        <a:rPr lang="en-GB" sz="2400" b="1" baseline="0" dirty="0">
                          <a:solidFill>
                            <a:schemeClr val="accent1">
                              <a:lumMod val="50000"/>
                            </a:schemeClr>
                          </a:solidFill>
                        </a:rPr>
                        <a:t> [c</a:t>
                      </a:r>
                      <a:r>
                        <a:rPr lang="en-GB" sz="2400" b="1" dirty="0">
                          <a:solidFill>
                            <a:schemeClr val="accent1">
                              <a:lumMod val="50000"/>
                            </a:schemeClr>
                          </a:solidFill>
                        </a:rPr>
                        <a:t>]</a:t>
                      </a:r>
                      <a:endParaRPr sz="2400" b="1"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b="1" baseline="0">
                          <a:solidFill>
                            <a:schemeClr val="accent1">
                              <a:lumMod val="50000"/>
                            </a:schemeClr>
                          </a:solidFill>
                        </a:rPr>
                        <a:t> </a:t>
                      </a:r>
                      <a:r>
                        <a:rPr lang="en-GB" sz="2400" b="1">
                          <a:solidFill>
                            <a:schemeClr val="accent1">
                              <a:lumMod val="50000"/>
                            </a:schemeClr>
                          </a:solidFill>
                          <a:latin typeface="Century Gothic" panose="020B0502020202020204" pitchFamily="34" charset="0"/>
                          <a:cs typeface="Calibri" panose="020F0502020204030204" pitchFamily="34" charset="0"/>
                        </a:rPr>
                        <a:t>ç</a:t>
                      </a:r>
                      <a:endParaRPr sz="2000" b="1" i="0">
                        <a:solidFill>
                          <a:schemeClr val="accent1">
                            <a:lumMod val="50000"/>
                          </a:schemeClr>
                        </a:solidFill>
                        <a:latin typeface="Century Gothic" panose="020B0502020202020204" pitchFamily="34" charset="0"/>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0"/>
                  </a:ext>
                </a:extLst>
              </a:tr>
              <a:tr h="556625">
                <a:tc>
                  <a:txBody>
                    <a:bodyPr/>
                    <a:lstStyle/>
                    <a:p>
                      <a:pPr marL="0" marR="0" lvl="0" indent="0" algn="l" rtl="0">
                        <a:spcBef>
                          <a:spcPts val="0"/>
                        </a:spcBef>
                        <a:spcAft>
                          <a:spcPts val="0"/>
                        </a:spcAft>
                        <a:buNone/>
                      </a:pPr>
                      <a:endParaRPr sz="2800"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i="0" u="none" strike="noStrike" kern="1200" cap="none" dirty="0" err="1">
                          <a:solidFill>
                            <a:schemeClr val="accent1">
                              <a:lumMod val="50000"/>
                            </a:schemeClr>
                          </a:solidFill>
                          <a:effectLst/>
                          <a:latin typeface="Century Gothic"/>
                          <a:ea typeface="Century Gothic"/>
                          <a:cs typeface="Century Gothic"/>
                          <a:sym typeface="Arial"/>
                        </a:rPr>
                        <a:t>c</a:t>
                      </a:r>
                      <a:r>
                        <a:rPr lang="en-GB" sz="2400" b="0" i="0" u="none" strike="noStrike" kern="1200" cap="none" dirty="0" err="1">
                          <a:solidFill>
                            <a:schemeClr val="accent1">
                              <a:lumMod val="50000"/>
                            </a:schemeClr>
                          </a:solidFill>
                          <a:effectLst/>
                          <a:latin typeface="Century Gothic"/>
                          <a:ea typeface="Century Gothic"/>
                          <a:cs typeface="Century Gothic"/>
                          <a:sym typeface="Arial"/>
                        </a:rPr>
                        <a:t>ependant</a:t>
                      </a:r>
                      <a:r>
                        <a:rPr lang="en-GB" sz="2400" b="0" i="0" u="none" strike="noStrike" kern="1200" cap="none" dirty="0">
                          <a:solidFill>
                            <a:schemeClr val="tx1"/>
                          </a:solidFill>
                          <a:effectLst/>
                          <a:latin typeface="Century Gothic"/>
                          <a:ea typeface="Century Gothic"/>
                          <a:cs typeface="Century Gothic"/>
                          <a:sym typeface="Arial"/>
                        </a:rPr>
                        <a:t> </a:t>
                      </a:r>
                      <a:r>
                        <a:rPr lang="en-GB" sz="2400" b="0" i="0" u="none" strike="noStrike" kern="1200" cap="none" dirty="0">
                          <a:solidFill>
                            <a:schemeClr val="accent1">
                              <a:lumMod val="50000"/>
                            </a:schemeClr>
                          </a:solidFill>
                          <a:effectLst/>
                          <a:latin typeface="Century Gothic"/>
                          <a:ea typeface="Century Gothic"/>
                          <a:cs typeface="Century Gothic"/>
                          <a:sym typeface="Arial"/>
                        </a:rPr>
                        <a:t>(however)</a:t>
                      </a:r>
                      <a:endParaRPr lang="en-GB" sz="2400" dirty="0">
                        <a:solidFill>
                          <a:schemeClr val="accent1">
                            <a:lumMod val="50000"/>
                          </a:schemeClr>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1"/>
                  </a:ext>
                </a:extLst>
              </a:tr>
              <a:tr h="556625">
                <a:tc>
                  <a:txBody>
                    <a:bodyPr/>
                    <a:lstStyle/>
                    <a:p>
                      <a:pPr marL="0" marR="0" lvl="0" indent="0" algn="l" rtl="0">
                        <a:spcBef>
                          <a:spcPts val="0"/>
                        </a:spcBef>
                        <a:spcAft>
                          <a:spcPts val="0"/>
                        </a:spcAft>
                        <a:buNone/>
                      </a:pPr>
                      <a:endParaRPr sz="28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0" dirty="0" err="1">
                          <a:solidFill>
                            <a:schemeClr val="accent1">
                              <a:lumMod val="50000"/>
                            </a:schemeClr>
                          </a:solidFill>
                          <a:latin typeface="Century Gothic" panose="020B0502020202020204" pitchFamily="34" charset="0"/>
                        </a:rPr>
                        <a:t>prin</a:t>
                      </a:r>
                      <a:r>
                        <a:rPr lang="en-GB" sz="2400" b="1" dirty="0" err="1">
                          <a:solidFill>
                            <a:schemeClr val="accent1">
                              <a:lumMod val="50000"/>
                            </a:schemeClr>
                          </a:solidFill>
                          <a:latin typeface="Century Gothic" panose="020B0502020202020204" pitchFamily="34" charset="0"/>
                        </a:rPr>
                        <a:t>c</a:t>
                      </a:r>
                      <a:r>
                        <a:rPr lang="en-GB" sz="2400" b="0" dirty="0" err="1">
                          <a:solidFill>
                            <a:schemeClr val="accent1">
                              <a:lumMod val="50000"/>
                            </a:schemeClr>
                          </a:solidFill>
                          <a:latin typeface="Century Gothic" panose="020B0502020202020204" pitchFamily="34" charset="0"/>
                        </a:rPr>
                        <a:t>ipe</a:t>
                      </a:r>
                      <a:r>
                        <a:rPr lang="en-GB" sz="2400" b="0" dirty="0">
                          <a:solidFill>
                            <a:schemeClr val="accent1">
                              <a:lumMod val="50000"/>
                            </a:schemeClr>
                          </a:solidFill>
                          <a:latin typeface="Century Gothic" panose="020B0502020202020204" pitchFamily="34" charset="0"/>
                        </a:rPr>
                        <a:t> (principle)</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2"/>
                  </a:ext>
                </a:extLst>
              </a:tr>
              <a:tr h="556625">
                <a:tc>
                  <a:txBody>
                    <a:bodyPr/>
                    <a:lstStyle/>
                    <a:p>
                      <a:pPr marL="0" marR="0" lvl="0" indent="0" algn="l" rtl="0">
                        <a:spcBef>
                          <a:spcPts val="0"/>
                        </a:spcBef>
                        <a:spcAft>
                          <a:spcPts val="0"/>
                        </a:spcAft>
                        <a:buNone/>
                      </a:pPr>
                      <a:endParaRPr sz="28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a:solidFill>
                            <a:schemeClr val="accent1">
                              <a:lumMod val="50000"/>
                            </a:schemeClr>
                          </a:solidFill>
                          <a:latin typeface="Century Gothic" panose="020B0502020202020204" pitchFamily="34" charset="0"/>
                        </a:rPr>
                        <a:t>soup</a:t>
                      </a:r>
                      <a:r>
                        <a:rPr lang="en-GB" sz="2400" b="1">
                          <a:solidFill>
                            <a:schemeClr val="accent1">
                              <a:lumMod val="50000"/>
                            </a:schemeClr>
                          </a:solidFill>
                          <a:latin typeface="Century Gothic" panose="020B0502020202020204" pitchFamily="34" charset="0"/>
                        </a:rPr>
                        <a:t>ç</a:t>
                      </a:r>
                      <a:r>
                        <a:rPr lang="en-GB" sz="2400" b="0">
                          <a:solidFill>
                            <a:schemeClr val="accent1">
                              <a:lumMod val="50000"/>
                            </a:schemeClr>
                          </a:solidFill>
                          <a:latin typeface="Century Gothic" panose="020B0502020202020204" pitchFamily="34" charset="0"/>
                        </a:rPr>
                        <a:t>on (suspicion)</a:t>
                      </a:r>
                      <a:endParaRPr lang="en-GB" sz="2400" b="0" dirty="0">
                        <a:solidFill>
                          <a:schemeClr val="accent1">
                            <a:lumMod val="50000"/>
                          </a:schemeClr>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3"/>
                  </a:ext>
                </a:extLst>
              </a:tr>
              <a:tr h="556625">
                <a:tc>
                  <a:txBody>
                    <a:bodyPr/>
                    <a:lstStyle/>
                    <a:p>
                      <a:pPr marL="0" marR="0" lvl="0" indent="0" algn="l" rtl="0">
                        <a:spcBef>
                          <a:spcPts val="0"/>
                        </a:spcBef>
                        <a:spcAft>
                          <a:spcPts val="0"/>
                        </a:spcAft>
                        <a:buNone/>
                      </a:pPr>
                      <a:endParaRPr sz="28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dirty="0">
                          <a:solidFill>
                            <a:schemeClr val="accent1">
                              <a:lumMod val="50000"/>
                            </a:schemeClr>
                          </a:solidFill>
                          <a:latin typeface="Century Gothic" panose="020B0502020202020204" pitchFamily="34" charset="0"/>
                        </a:rPr>
                        <a:t>c</a:t>
                      </a:r>
                      <a:r>
                        <a:rPr lang="en-GB" sz="2400" dirty="0">
                          <a:solidFill>
                            <a:schemeClr val="accent1">
                              <a:lumMod val="50000"/>
                            </a:schemeClr>
                          </a:solidFill>
                          <a:latin typeface="Century Gothic" panose="020B0502020202020204" pitchFamily="34" charset="0"/>
                        </a:rPr>
                        <a:t>esser (to stop, stopping)</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4"/>
                  </a:ext>
                </a:extLst>
              </a:tr>
              <a:tr h="556625">
                <a:tc>
                  <a:txBody>
                    <a:bodyPr/>
                    <a:lstStyle/>
                    <a:p>
                      <a:pPr marL="0" marR="0" lvl="0" indent="0" algn="l" rtl="0">
                        <a:spcBef>
                          <a:spcPts val="0"/>
                        </a:spcBef>
                        <a:spcAft>
                          <a:spcPts val="0"/>
                        </a:spcAft>
                        <a:buNone/>
                      </a:pPr>
                      <a:endParaRPr sz="28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a:solidFill>
                            <a:schemeClr val="accent1">
                              <a:lumMod val="50000"/>
                            </a:schemeClr>
                          </a:solidFill>
                          <a:latin typeface="Century Gothic" panose="020B0502020202020204" pitchFamily="34" charset="0"/>
                        </a:rPr>
                        <a:t>façade (facade)</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5"/>
                  </a:ext>
                </a:extLst>
              </a:tr>
              <a:tr h="556625">
                <a:tc>
                  <a:txBody>
                    <a:bodyPr/>
                    <a:lstStyle/>
                    <a:p>
                      <a:pPr marL="0" marR="0" lvl="0" indent="0" algn="l" rtl="0">
                        <a:spcBef>
                          <a:spcPts val="0"/>
                        </a:spcBef>
                        <a:spcAft>
                          <a:spcPts val="0"/>
                        </a:spcAft>
                        <a:buNone/>
                      </a:pPr>
                      <a:endParaRPr sz="28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err="1">
                          <a:solidFill>
                            <a:schemeClr val="accent1">
                              <a:lumMod val="50000"/>
                            </a:schemeClr>
                          </a:solidFill>
                          <a:latin typeface="Century Gothic" panose="020B0502020202020204" pitchFamily="34" charset="0"/>
                        </a:rPr>
                        <a:t>so</a:t>
                      </a:r>
                      <a:r>
                        <a:rPr lang="en-GB" sz="2400" b="1" dirty="0" err="1">
                          <a:solidFill>
                            <a:schemeClr val="accent1">
                              <a:lumMod val="50000"/>
                            </a:schemeClr>
                          </a:solidFill>
                          <a:latin typeface="Century Gothic" panose="020B0502020202020204" pitchFamily="34" charset="0"/>
                        </a:rPr>
                        <a:t>c</a:t>
                      </a:r>
                      <a:r>
                        <a:rPr lang="en-GB" sz="2400" dirty="0" err="1">
                          <a:solidFill>
                            <a:schemeClr val="accent1">
                              <a:lumMod val="50000"/>
                            </a:schemeClr>
                          </a:solidFill>
                          <a:latin typeface="Century Gothic" panose="020B0502020202020204" pitchFamily="34" charset="0"/>
                        </a:rPr>
                        <a:t>iété</a:t>
                      </a:r>
                      <a:r>
                        <a:rPr lang="en-GB" sz="2400" dirty="0">
                          <a:solidFill>
                            <a:schemeClr val="accent1">
                              <a:lumMod val="50000"/>
                            </a:schemeClr>
                          </a:solidFill>
                          <a:latin typeface="Century Gothic" panose="020B0502020202020204" pitchFamily="34" charset="0"/>
                        </a:rPr>
                        <a:t> (society)</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62" name="TextBox 61">
            <a:extLst>
              <a:ext uri="{FF2B5EF4-FFF2-40B4-BE49-F238E27FC236}">
                <a16:creationId xmlns:a16="http://schemas.microsoft.com/office/drawing/2014/main" id="{054EECCA-EE50-4ADD-AAC8-1AB8A3998072}"/>
              </a:ext>
            </a:extLst>
          </p:cNvPr>
          <p:cNvSpPr txBox="1"/>
          <p:nvPr/>
        </p:nvSpPr>
        <p:spPr>
          <a:xfrm>
            <a:off x="2286000" y="5435199"/>
            <a:ext cx="190500"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a:t>
            </a:r>
          </a:p>
        </p:txBody>
      </p:sp>
      <p:sp>
        <p:nvSpPr>
          <p:cNvPr id="57" name="TextBox 56">
            <a:extLst>
              <a:ext uri="{FF2B5EF4-FFF2-40B4-BE49-F238E27FC236}">
                <a16:creationId xmlns:a16="http://schemas.microsoft.com/office/drawing/2014/main" id="{A6C1EAE3-BFD2-46FF-B827-D1ECAC99C242}"/>
              </a:ext>
            </a:extLst>
          </p:cNvPr>
          <p:cNvSpPr txBox="1"/>
          <p:nvPr/>
        </p:nvSpPr>
        <p:spPr>
          <a:xfrm>
            <a:off x="2679700" y="3764637"/>
            <a:ext cx="190500"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a:t>
            </a:r>
          </a:p>
        </p:txBody>
      </p:sp>
      <p:sp>
        <p:nvSpPr>
          <p:cNvPr id="172" name="Google Shape;172;p5">
            <a:hlinkClick r:id="" action="ppaction://noaction">
              <a:snd r:embed="rId3" name="cependant.wav"/>
            </a:hlinkClick>
          </p:cNvPr>
          <p:cNvSpPr/>
          <p:nvPr/>
        </p:nvSpPr>
        <p:spPr>
          <a:xfrm>
            <a:off x="1334987" y="2650929"/>
            <a:ext cx="453600" cy="4536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75" name="Google Shape;175;p5">
            <a:hlinkClick r:id="" action="ppaction://noaction">
              <a:snd r:embed="rId4" name="principe.wav"/>
            </a:hlinkClick>
          </p:cNvPr>
          <p:cNvSpPr/>
          <p:nvPr/>
        </p:nvSpPr>
        <p:spPr>
          <a:xfrm>
            <a:off x="1338608" y="3207783"/>
            <a:ext cx="453600" cy="4536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2</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78" name="Google Shape;178;p5">
            <a:hlinkClick r:id="" action="ppaction://noaction">
              <a:snd r:embed="rId5" name="soupcon.wav"/>
            </a:hlinkClick>
          </p:cNvPr>
          <p:cNvSpPr/>
          <p:nvPr/>
        </p:nvSpPr>
        <p:spPr>
          <a:xfrm>
            <a:off x="1339815" y="3764637"/>
            <a:ext cx="453600" cy="4536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3</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81" name="Google Shape;181;p5">
            <a:hlinkClick r:id="" action="ppaction://noaction">
              <a:snd r:embed="rId6" name="cesser.wav"/>
            </a:hlinkClick>
          </p:cNvPr>
          <p:cNvSpPr/>
          <p:nvPr/>
        </p:nvSpPr>
        <p:spPr>
          <a:xfrm>
            <a:off x="1341022" y="4321491"/>
            <a:ext cx="453600" cy="4536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5">
            <a:hlinkClick r:id="" action="ppaction://noaction">
              <a:snd r:embed="rId7" name="facade.wav"/>
            </a:hlinkClick>
          </p:cNvPr>
          <p:cNvSpPr/>
          <p:nvPr/>
        </p:nvSpPr>
        <p:spPr>
          <a:xfrm>
            <a:off x="1337401" y="4878345"/>
            <a:ext cx="453600" cy="4536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5">
            <a:hlinkClick r:id="" action="ppaction://noaction">
              <a:snd r:embed="rId8" name="societe.wav"/>
            </a:hlinkClick>
          </p:cNvPr>
          <p:cNvSpPr/>
          <p:nvPr/>
        </p:nvSpPr>
        <p:spPr>
          <a:xfrm>
            <a:off x="1336194" y="5435199"/>
            <a:ext cx="453600" cy="4536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6</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9" name="Picture 58">
            <a:extLst>
              <a:ext uri="{FF2B5EF4-FFF2-40B4-BE49-F238E27FC236}">
                <a16:creationId xmlns:a16="http://schemas.microsoft.com/office/drawing/2014/main" id="{229019FA-836C-4F41-A0B4-8BDADC2A4D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57902" y="3749695"/>
            <a:ext cx="432000" cy="450000"/>
          </a:xfrm>
          <a:prstGeom prst="rect">
            <a:avLst/>
          </a:prstGeom>
        </p:spPr>
      </p:pic>
      <p:pic>
        <p:nvPicPr>
          <p:cNvPr id="63" name="Picture 62">
            <a:extLst>
              <a:ext uri="{FF2B5EF4-FFF2-40B4-BE49-F238E27FC236}">
                <a16:creationId xmlns:a16="http://schemas.microsoft.com/office/drawing/2014/main" id="{229019FA-836C-4F41-A0B4-8BDADC2A4D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78388" y="5418332"/>
            <a:ext cx="381979" cy="450000"/>
          </a:xfrm>
          <a:prstGeom prst="rect">
            <a:avLst/>
          </a:prstGeom>
        </p:spPr>
      </p:pic>
      <p:sp>
        <p:nvSpPr>
          <p:cNvPr id="5" name="Title 4"/>
          <p:cNvSpPr>
            <a:spLocks noGrp="1"/>
          </p:cNvSpPr>
          <p:nvPr>
            <p:ph type="title" idx="4294967295"/>
          </p:nvPr>
        </p:nvSpPr>
        <p:spPr>
          <a:xfrm>
            <a:off x="-1" y="11922"/>
            <a:ext cx="10515600" cy="1325563"/>
          </a:xfrm>
        </p:spPr>
        <p:txBody>
          <a:bodyPr>
            <a:normAutofit/>
          </a:bodyPr>
          <a:lstStyle/>
          <a:p>
            <a:pPr rtl="0"/>
            <a:r>
              <a:rPr lang="en-GB" sz="3200" b="1" i="0" dirty="0">
                <a:solidFill>
                  <a:schemeClr val="bg1"/>
                </a:solidFill>
                <a:effectLst/>
                <a:latin typeface="Century Gothic" panose="020B0502020202020204" pitchFamily="34" charset="0"/>
                <a:ea typeface="Arial" panose="020B0604020202020204" pitchFamily="34" charset="0"/>
                <a:cs typeface="Arial" panose="020B0604020202020204" pitchFamily="34" charset="0"/>
              </a:rPr>
              <a:t>C </a:t>
            </a:r>
            <a:r>
              <a:rPr lang="en-GB" sz="3200" b="1" i="0" dirty="0" err="1">
                <a:solidFill>
                  <a:schemeClr val="bg1"/>
                </a:solidFill>
                <a:effectLst/>
                <a:latin typeface="Century Gothic" panose="020B0502020202020204" pitchFamily="34" charset="0"/>
                <a:ea typeface="Arial" panose="020B0604020202020204" pitchFamily="34" charset="0"/>
                <a:cs typeface="Arial" panose="020B0604020202020204" pitchFamily="34" charset="0"/>
              </a:rPr>
              <a:t>ou</a:t>
            </a:r>
            <a:r>
              <a:rPr lang="en-GB" sz="3200" b="1" i="0" dirty="0">
                <a:solidFill>
                  <a:schemeClr val="bg1"/>
                </a:solidFill>
                <a:effectLst/>
                <a:latin typeface="Century Gothic" panose="020B0502020202020204" pitchFamily="34" charset="0"/>
                <a:ea typeface="Arial" panose="020B0604020202020204" pitchFamily="34" charset="0"/>
                <a:cs typeface="Arial" panose="020B0604020202020204" pitchFamily="34" charset="0"/>
              </a:rPr>
              <a:t> Ç ? </a:t>
            </a:r>
            <a:endParaRPr lang="en-GB" sz="3200" dirty="0">
              <a:solidFill>
                <a:schemeClr val="bg1"/>
              </a:solidFill>
            </a:endParaRPr>
          </a:p>
        </p:txBody>
      </p:sp>
      <p:pic>
        <p:nvPicPr>
          <p:cNvPr id="49" name="Picture 48">
            <a:extLst>
              <a:ext uri="{FF2B5EF4-FFF2-40B4-BE49-F238E27FC236}">
                <a16:creationId xmlns:a16="http://schemas.microsoft.com/office/drawing/2014/main" id="{229019FA-836C-4F41-A0B4-8BDADC2A4D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89160" y="4878345"/>
            <a:ext cx="381979" cy="450000"/>
          </a:xfrm>
          <a:prstGeom prst="rect">
            <a:avLst/>
          </a:prstGeom>
        </p:spPr>
      </p:pic>
      <p:pic>
        <p:nvPicPr>
          <p:cNvPr id="50" name="Picture 49">
            <a:extLst>
              <a:ext uri="{FF2B5EF4-FFF2-40B4-BE49-F238E27FC236}">
                <a16:creationId xmlns:a16="http://schemas.microsoft.com/office/drawing/2014/main" id="{229019FA-836C-4F41-A0B4-8BDADC2A4D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03399" y="2660145"/>
            <a:ext cx="381979" cy="450000"/>
          </a:xfrm>
          <a:prstGeom prst="rect">
            <a:avLst/>
          </a:prstGeom>
        </p:spPr>
      </p:pic>
      <p:pic>
        <p:nvPicPr>
          <p:cNvPr id="51" name="Picture 50">
            <a:extLst>
              <a:ext uri="{FF2B5EF4-FFF2-40B4-BE49-F238E27FC236}">
                <a16:creationId xmlns:a16="http://schemas.microsoft.com/office/drawing/2014/main" id="{229019FA-836C-4F41-A0B4-8BDADC2A4D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03400" y="3235664"/>
            <a:ext cx="381979" cy="450000"/>
          </a:xfrm>
          <a:prstGeom prst="rect">
            <a:avLst/>
          </a:prstGeom>
        </p:spPr>
      </p:pic>
      <p:pic>
        <p:nvPicPr>
          <p:cNvPr id="45" name="Picture 44" descr="background rectangle">
            <a:extLst>
              <a:ext uri="{FF2B5EF4-FFF2-40B4-BE49-F238E27FC236}">
                <a16:creationId xmlns:a16="http://schemas.microsoft.com/office/drawing/2014/main" id="{EE68358C-7FA0-4749-B790-5B455A7E3034}"/>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2" name="Title 3">
            <a:extLst>
              <a:ext uri="{FF2B5EF4-FFF2-40B4-BE49-F238E27FC236}">
                <a16:creationId xmlns:a16="http://schemas.microsoft.com/office/drawing/2014/main" id="{39C5954E-47F6-48D8-90EE-A0F3814D4E3B}"/>
              </a:ext>
            </a:extLst>
          </p:cNvPr>
          <p:cNvSpPr txBox="1">
            <a:spLocks/>
          </p:cNvSpPr>
          <p:nvPr/>
        </p:nvSpPr>
        <p:spPr>
          <a:xfrm>
            <a:off x="0" y="296864"/>
            <a:ext cx="5740400" cy="707849"/>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Soft [c] or [ç] ?</a:t>
            </a:r>
          </a:p>
        </p:txBody>
      </p:sp>
      <p:pic>
        <p:nvPicPr>
          <p:cNvPr id="55" name="Picture 54">
            <a:extLst>
              <a:ext uri="{FF2B5EF4-FFF2-40B4-BE49-F238E27FC236}">
                <a16:creationId xmlns:a16="http://schemas.microsoft.com/office/drawing/2014/main" id="{E9B6A502-1955-4B34-91F2-CFCCE619FE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53378" y="4311366"/>
            <a:ext cx="432000" cy="450000"/>
          </a:xfrm>
          <a:prstGeom prst="rect">
            <a:avLst/>
          </a:prstGeom>
        </p:spPr>
      </p:pic>
      <p:sp>
        <p:nvSpPr>
          <p:cNvPr id="8" name="TextBox 7">
            <a:extLst>
              <a:ext uri="{FF2B5EF4-FFF2-40B4-BE49-F238E27FC236}">
                <a16:creationId xmlns:a16="http://schemas.microsoft.com/office/drawing/2014/main" id="{548AB241-76D0-48CA-A95A-58B36DE1A028}"/>
              </a:ext>
            </a:extLst>
          </p:cNvPr>
          <p:cNvSpPr txBox="1"/>
          <p:nvPr/>
        </p:nvSpPr>
        <p:spPr>
          <a:xfrm>
            <a:off x="1962150" y="2650929"/>
            <a:ext cx="196850"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a:t>
            </a:r>
          </a:p>
        </p:txBody>
      </p:sp>
      <p:sp>
        <p:nvSpPr>
          <p:cNvPr id="56" name="TextBox 55">
            <a:extLst>
              <a:ext uri="{FF2B5EF4-FFF2-40B4-BE49-F238E27FC236}">
                <a16:creationId xmlns:a16="http://schemas.microsoft.com/office/drawing/2014/main" id="{DC71B38F-3A8D-464E-9365-DB176C3F610D}"/>
              </a:ext>
            </a:extLst>
          </p:cNvPr>
          <p:cNvSpPr txBox="1"/>
          <p:nvPr/>
        </p:nvSpPr>
        <p:spPr>
          <a:xfrm>
            <a:off x="2520950" y="3207783"/>
            <a:ext cx="196850"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a:t>
            </a:r>
          </a:p>
        </p:txBody>
      </p:sp>
      <p:sp>
        <p:nvSpPr>
          <p:cNvPr id="58" name="TextBox 57">
            <a:extLst>
              <a:ext uri="{FF2B5EF4-FFF2-40B4-BE49-F238E27FC236}">
                <a16:creationId xmlns:a16="http://schemas.microsoft.com/office/drawing/2014/main" id="{70E95EBB-84EF-4B40-B6A5-14F3C7C56454}"/>
              </a:ext>
            </a:extLst>
          </p:cNvPr>
          <p:cNvSpPr txBox="1"/>
          <p:nvPr/>
        </p:nvSpPr>
        <p:spPr>
          <a:xfrm>
            <a:off x="1962149" y="4321491"/>
            <a:ext cx="196849"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a:t>
            </a:r>
          </a:p>
        </p:txBody>
      </p:sp>
      <p:sp>
        <p:nvSpPr>
          <p:cNvPr id="61" name="TextBox 60">
            <a:extLst>
              <a:ext uri="{FF2B5EF4-FFF2-40B4-BE49-F238E27FC236}">
                <a16:creationId xmlns:a16="http://schemas.microsoft.com/office/drawing/2014/main" id="{BCC747BB-86DA-4432-B5CA-F5B31D4C170F}"/>
              </a:ext>
            </a:extLst>
          </p:cNvPr>
          <p:cNvSpPr txBox="1"/>
          <p:nvPr/>
        </p:nvSpPr>
        <p:spPr>
          <a:xfrm>
            <a:off x="2279650" y="4878345"/>
            <a:ext cx="190500"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a:t>
            </a:r>
          </a:p>
        </p:txBody>
      </p:sp>
      <p:sp>
        <p:nvSpPr>
          <p:cNvPr id="3" name="TextBox 2">
            <a:extLst>
              <a:ext uri="{FF2B5EF4-FFF2-40B4-BE49-F238E27FC236}">
                <a16:creationId xmlns:a16="http://schemas.microsoft.com/office/drawing/2014/main" id="{93472B46-6044-411A-9B0A-C818B59C35FF}"/>
              </a:ext>
            </a:extLst>
          </p:cNvPr>
          <p:cNvSpPr txBox="1"/>
          <p:nvPr/>
        </p:nvSpPr>
        <p:spPr>
          <a:xfrm>
            <a:off x="180000" y="1296000"/>
            <a:ext cx="11198087" cy="461665"/>
          </a:xfrm>
          <a:prstGeom prst="rect">
            <a:avLst/>
          </a:prstGeom>
          <a:noFill/>
        </p:spPr>
        <p:txBody>
          <a:bodyPr wrap="square" rtlCol="0">
            <a:spAutoFit/>
          </a:bodyPr>
          <a:lstStyle/>
          <a:p>
            <a:r>
              <a:rPr lang="en-US" sz="2400" dirty="0">
                <a:solidFill>
                  <a:schemeClr val="accent5">
                    <a:lumMod val="50000"/>
                  </a:schemeClr>
                </a:solidFill>
                <a:latin typeface="Century Gothic" panose="020B0502020202020204" pitchFamily="34" charset="0"/>
              </a:rPr>
              <a:t>These words all contain a soft sound. How is it written?</a:t>
            </a:r>
          </a:p>
        </p:txBody>
      </p:sp>
      <p:sp>
        <p:nvSpPr>
          <p:cNvPr id="4" name="Rounded Rectangle 46">
            <a:extLst>
              <a:ext uri="{FF2B5EF4-FFF2-40B4-BE49-F238E27FC236}">
                <a16:creationId xmlns:a16="http://schemas.microsoft.com/office/drawing/2014/main" id="{E1FCC29D-6254-4B71-8412-BF6A71298AC0}"/>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074" name="Picture 2" descr="Embrace The World Clip Art">
            <a:extLst>
              <a:ext uri="{FF2B5EF4-FFF2-40B4-BE49-F238E27FC236}">
                <a16:creationId xmlns:a16="http://schemas.microsoft.com/office/drawing/2014/main" id="{BBCDC7CF-2202-45F5-9FAC-5030393CC70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30988" y="5435199"/>
            <a:ext cx="565012" cy="60349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raphic, Smiley, Emoticon, Suspicious">
            <a:extLst>
              <a:ext uri="{FF2B5EF4-FFF2-40B4-BE49-F238E27FC236}">
                <a16:creationId xmlns:a16="http://schemas.microsoft.com/office/drawing/2014/main" id="{6781C972-329A-4B22-BB39-A420E9D86D6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74233" y="3534154"/>
            <a:ext cx="639818" cy="684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64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5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5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6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57" grpId="0" animBg="1"/>
      <p:bldP spid="8" grpId="0" animBg="1"/>
      <p:bldP spid="56" grpId="0" animBg="1"/>
      <p:bldP spid="58" grpId="0" animBg="1"/>
      <p:bldP spid="6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graphicFrame>
        <p:nvGraphicFramePr>
          <p:cNvPr id="169" name="Google Shape;169;p5" descr="Table for exercises"/>
          <p:cNvGraphicFramePr/>
          <p:nvPr>
            <p:extLst>
              <p:ext uri="{D42A27DB-BD31-4B8C-83A1-F6EECF244321}">
                <p14:modId xmlns:p14="http://schemas.microsoft.com/office/powerpoint/2010/main" val="143001544"/>
              </p:ext>
            </p:extLst>
          </p:nvPr>
        </p:nvGraphicFramePr>
        <p:xfrm>
          <a:off x="870430" y="2085089"/>
          <a:ext cx="10451140" cy="3896375"/>
        </p:xfrm>
        <a:graphic>
          <a:graphicData uri="http://schemas.openxmlformats.org/drawingml/2006/table">
            <a:tbl>
              <a:tblPr firstRow="1" bandRow="1">
                <a:noFill/>
                <a:tableStyleId>{7436B53B-AF2B-4ED9-AE7D-DA19A883150E}</a:tableStyleId>
              </a:tblPr>
              <a:tblGrid>
                <a:gridCol w="555017">
                  <a:extLst>
                    <a:ext uri="{9D8B030D-6E8A-4147-A177-3AD203B41FA5}">
                      <a16:colId xmlns:a16="http://schemas.microsoft.com/office/drawing/2014/main" val="20000"/>
                    </a:ext>
                  </a:extLst>
                </a:gridCol>
                <a:gridCol w="3943799">
                  <a:extLst>
                    <a:ext uri="{9D8B030D-6E8A-4147-A177-3AD203B41FA5}">
                      <a16:colId xmlns:a16="http://schemas.microsoft.com/office/drawing/2014/main" val="20001"/>
                    </a:ext>
                  </a:extLst>
                </a:gridCol>
                <a:gridCol w="1984108">
                  <a:extLst>
                    <a:ext uri="{9D8B030D-6E8A-4147-A177-3AD203B41FA5}">
                      <a16:colId xmlns:a16="http://schemas.microsoft.com/office/drawing/2014/main" val="20002"/>
                    </a:ext>
                  </a:extLst>
                </a:gridCol>
                <a:gridCol w="1984108">
                  <a:extLst>
                    <a:ext uri="{9D8B030D-6E8A-4147-A177-3AD203B41FA5}">
                      <a16:colId xmlns:a16="http://schemas.microsoft.com/office/drawing/2014/main" val="530639982"/>
                    </a:ext>
                  </a:extLst>
                </a:gridCol>
                <a:gridCol w="1984108">
                  <a:extLst>
                    <a:ext uri="{9D8B030D-6E8A-4147-A177-3AD203B41FA5}">
                      <a16:colId xmlns:a16="http://schemas.microsoft.com/office/drawing/2014/main" val="3489997794"/>
                    </a:ext>
                  </a:extLst>
                </a:gridCol>
              </a:tblGrid>
              <a:tr h="556625">
                <a:tc>
                  <a:txBody>
                    <a:bodyPr/>
                    <a:lstStyle/>
                    <a:p>
                      <a:pPr marL="0" marR="0" lvl="0" indent="0" algn="l" rtl="0">
                        <a:spcBef>
                          <a:spcPts val="0"/>
                        </a:spcBef>
                        <a:spcAft>
                          <a:spcPts val="0"/>
                        </a:spcAft>
                        <a:buNone/>
                      </a:pPr>
                      <a:endParaRPr sz="2800" b="1"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b="1"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b="1" dirty="0">
                          <a:solidFill>
                            <a:schemeClr val="accent1">
                              <a:lumMod val="50000"/>
                            </a:schemeClr>
                          </a:solidFill>
                        </a:rPr>
                        <a:t>hard</a:t>
                      </a:r>
                      <a:r>
                        <a:rPr lang="en-GB" sz="2400" b="1" baseline="0" dirty="0">
                          <a:solidFill>
                            <a:schemeClr val="accent1">
                              <a:lumMod val="50000"/>
                            </a:schemeClr>
                          </a:solidFill>
                        </a:rPr>
                        <a:t> [c</a:t>
                      </a:r>
                      <a:r>
                        <a:rPr lang="en-GB" sz="2400" b="1" dirty="0">
                          <a:solidFill>
                            <a:schemeClr val="accent1">
                              <a:lumMod val="50000"/>
                            </a:schemeClr>
                          </a:solidFill>
                        </a:rPr>
                        <a:t>]</a:t>
                      </a:r>
                      <a:endParaRPr sz="2400" b="1"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b="1" i="0" dirty="0">
                          <a:solidFill>
                            <a:schemeClr val="accent1">
                              <a:lumMod val="50000"/>
                            </a:schemeClr>
                          </a:solidFill>
                          <a:latin typeface="Century Gothic" panose="020B0502020202020204" pitchFamily="34" charset="0"/>
                        </a:rPr>
                        <a:t>soft [c]</a:t>
                      </a: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b="1" baseline="0" dirty="0">
                          <a:solidFill>
                            <a:schemeClr val="accent1">
                              <a:lumMod val="50000"/>
                            </a:schemeClr>
                          </a:solidFill>
                        </a:rPr>
                        <a:t> </a:t>
                      </a:r>
                      <a:r>
                        <a:rPr lang="en-GB" sz="2400" b="1" dirty="0">
                          <a:solidFill>
                            <a:schemeClr val="accent1">
                              <a:lumMod val="50000"/>
                            </a:schemeClr>
                          </a:solidFill>
                          <a:latin typeface="Century Gothic" panose="020B0502020202020204" pitchFamily="34" charset="0"/>
                          <a:cs typeface="Calibri" panose="020F0502020204030204" pitchFamily="34" charset="0"/>
                        </a:rPr>
                        <a:t>ç</a:t>
                      </a:r>
                      <a:endParaRPr sz="2000" b="1" i="0" dirty="0">
                        <a:solidFill>
                          <a:schemeClr val="accent1">
                            <a:lumMod val="50000"/>
                          </a:schemeClr>
                        </a:solidFill>
                        <a:latin typeface="Century Gothic" panose="020B0502020202020204" pitchFamily="34" charset="0"/>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0"/>
                  </a:ext>
                </a:extLst>
              </a:tr>
              <a:tr h="556625">
                <a:tc>
                  <a:txBody>
                    <a:bodyPr/>
                    <a:lstStyle/>
                    <a:p>
                      <a:pPr marL="0" marR="0" lvl="0" indent="0" algn="l" rtl="0">
                        <a:spcBef>
                          <a:spcPts val="0"/>
                        </a:spcBef>
                        <a:spcAft>
                          <a:spcPts val="0"/>
                        </a:spcAft>
                        <a:buNone/>
                      </a:pPr>
                      <a:endParaRPr sz="2800"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dirty="0">
                          <a:solidFill>
                            <a:schemeClr val="accent1">
                              <a:lumMod val="50000"/>
                            </a:schemeClr>
                          </a:solidFill>
                          <a:latin typeface="Century Gothic" panose="020B0502020202020204" pitchFamily="34" charset="0"/>
                        </a:rPr>
                        <a:t>c</a:t>
                      </a:r>
                      <a:r>
                        <a:rPr lang="en-GB" sz="2400" dirty="0">
                          <a:solidFill>
                            <a:schemeClr val="accent1">
                              <a:lumMod val="50000"/>
                            </a:schemeClr>
                          </a:solidFill>
                          <a:latin typeface="Century Gothic" panose="020B0502020202020204" pitchFamily="34" charset="0"/>
                        </a:rPr>
                        <a:t>ent (hundred)</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1"/>
                  </a:ext>
                </a:extLst>
              </a:tr>
              <a:tr h="556625">
                <a:tc>
                  <a:txBody>
                    <a:bodyPr/>
                    <a:lstStyle/>
                    <a:p>
                      <a:pPr marL="0" marR="0" lvl="0" indent="0" algn="l" rtl="0">
                        <a:spcBef>
                          <a:spcPts val="0"/>
                        </a:spcBef>
                        <a:spcAft>
                          <a:spcPts val="0"/>
                        </a:spcAft>
                        <a:buNone/>
                      </a:pPr>
                      <a:endParaRPr sz="28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dirty="0" err="1">
                          <a:solidFill>
                            <a:schemeClr val="accent1">
                              <a:lumMod val="50000"/>
                            </a:schemeClr>
                          </a:solidFill>
                          <a:latin typeface="Century Gothic" panose="020B0502020202020204" pitchFamily="34" charset="0"/>
                        </a:rPr>
                        <a:t>c</a:t>
                      </a:r>
                      <a:r>
                        <a:rPr lang="en-GB" sz="2400" dirty="0" err="1">
                          <a:solidFill>
                            <a:schemeClr val="accent1">
                              <a:lumMod val="50000"/>
                            </a:schemeClr>
                          </a:solidFill>
                          <a:latin typeface="Century Gothic" panose="020B0502020202020204" pitchFamily="34" charset="0"/>
                        </a:rPr>
                        <a:t>onstruire</a:t>
                      </a:r>
                      <a:r>
                        <a:rPr lang="en-GB" sz="2400" dirty="0">
                          <a:solidFill>
                            <a:schemeClr val="accent1">
                              <a:lumMod val="50000"/>
                            </a:schemeClr>
                          </a:solidFill>
                          <a:latin typeface="Century Gothic" panose="020B0502020202020204" pitchFamily="34" charset="0"/>
                        </a:rPr>
                        <a:t> (to construct)</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2"/>
                  </a:ext>
                </a:extLst>
              </a:tr>
              <a:tr h="556625">
                <a:tc>
                  <a:txBody>
                    <a:bodyPr/>
                    <a:lstStyle/>
                    <a:p>
                      <a:pPr marL="0" marR="0" lvl="0" indent="0" algn="l" rtl="0">
                        <a:spcBef>
                          <a:spcPts val="0"/>
                        </a:spcBef>
                        <a:spcAft>
                          <a:spcPts val="0"/>
                        </a:spcAft>
                        <a:buNone/>
                      </a:pPr>
                      <a:endParaRPr sz="2800"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dirty="0">
                          <a:solidFill>
                            <a:schemeClr val="accent1">
                              <a:lumMod val="50000"/>
                            </a:schemeClr>
                          </a:solidFill>
                          <a:latin typeface="Century Gothic" panose="020B0502020202020204" pitchFamily="34" charset="0"/>
                        </a:rPr>
                        <a:t>c</a:t>
                      </a:r>
                      <a:r>
                        <a:rPr lang="en-GB" sz="2400" dirty="0">
                          <a:solidFill>
                            <a:schemeClr val="accent1">
                              <a:lumMod val="50000"/>
                            </a:schemeClr>
                          </a:solidFill>
                          <a:latin typeface="Century Gothic" panose="020B0502020202020204" pitchFamily="34" charset="0"/>
                        </a:rPr>
                        <a:t>ulture (culture)</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3"/>
                  </a:ext>
                </a:extLst>
              </a:tr>
              <a:tr h="556625">
                <a:tc>
                  <a:txBody>
                    <a:bodyPr/>
                    <a:lstStyle/>
                    <a:p>
                      <a:pPr marL="0" marR="0" lvl="0" indent="0" algn="l" rtl="0">
                        <a:spcBef>
                          <a:spcPts val="0"/>
                        </a:spcBef>
                        <a:spcAft>
                          <a:spcPts val="0"/>
                        </a:spcAft>
                        <a:buNone/>
                      </a:pPr>
                      <a:endParaRPr sz="28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dirty="0">
                          <a:solidFill>
                            <a:schemeClr val="accent1">
                              <a:lumMod val="50000"/>
                            </a:schemeClr>
                          </a:solidFill>
                          <a:latin typeface="Century Gothic" panose="020B0502020202020204" pitchFamily="34" charset="0"/>
                        </a:rPr>
                        <a:t>c</a:t>
                      </a:r>
                      <a:r>
                        <a:rPr lang="en-GB" sz="2400" dirty="0">
                          <a:solidFill>
                            <a:schemeClr val="accent1">
                              <a:lumMod val="50000"/>
                            </a:schemeClr>
                          </a:solidFill>
                          <a:latin typeface="Century Gothic" panose="020B0502020202020204" pitchFamily="34" charset="0"/>
                        </a:rPr>
                        <a:t>ivil (civilian)</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4"/>
                  </a:ext>
                </a:extLst>
              </a:tr>
              <a:tr h="556625">
                <a:tc>
                  <a:txBody>
                    <a:bodyPr/>
                    <a:lstStyle/>
                    <a:p>
                      <a:pPr marL="0" marR="0" lvl="0" indent="0" algn="l" rtl="0">
                        <a:spcBef>
                          <a:spcPts val="0"/>
                        </a:spcBef>
                        <a:spcAft>
                          <a:spcPts val="0"/>
                        </a:spcAft>
                        <a:buNone/>
                      </a:pPr>
                      <a:endParaRPr sz="28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err="1">
                          <a:solidFill>
                            <a:schemeClr val="accent1">
                              <a:lumMod val="50000"/>
                            </a:schemeClr>
                          </a:solidFill>
                          <a:latin typeface="Century Gothic" panose="020B0502020202020204" pitchFamily="34" charset="0"/>
                        </a:rPr>
                        <a:t>le</a:t>
                      </a:r>
                      <a:r>
                        <a:rPr lang="en-GB" sz="2400" b="1" dirty="0" err="1">
                          <a:solidFill>
                            <a:schemeClr val="accent1">
                              <a:lumMod val="50000"/>
                            </a:schemeClr>
                          </a:solidFill>
                          <a:latin typeface="Century Gothic" panose="020B0502020202020204" pitchFamily="34" charset="0"/>
                        </a:rPr>
                        <a:t>ç</a:t>
                      </a:r>
                      <a:r>
                        <a:rPr lang="en-GB" sz="2400" dirty="0" err="1">
                          <a:solidFill>
                            <a:schemeClr val="accent1">
                              <a:lumMod val="50000"/>
                            </a:schemeClr>
                          </a:solidFill>
                          <a:latin typeface="Century Gothic" panose="020B0502020202020204" pitchFamily="34" charset="0"/>
                        </a:rPr>
                        <a:t>on</a:t>
                      </a:r>
                      <a:r>
                        <a:rPr lang="en-GB" sz="2400" dirty="0">
                          <a:solidFill>
                            <a:schemeClr val="accent1">
                              <a:lumMod val="50000"/>
                            </a:schemeClr>
                          </a:solidFill>
                          <a:latin typeface="Century Gothic" panose="020B0502020202020204" pitchFamily="34" charset="0"/>
                        </a:rPr>
                        <a:t> (lesson)</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5"/>
                  </a:ext>
                </a:extLst>
              </a:tr>
              <a:tr h="556625">
                <a:tc>
                  <a:txBody>
                    <a:bodyPr/>
                    <a:lstStyle/>
                    <a:p>
                      <a:pPr marL="0" marR="0" lvl="0" indent="0" algn="l" rtl="0">
                        <a:spcBef>
                          <a:spcPts val="0"/>
                        </a:spcBef>
                        <a:spcAft>
                          <a:spcPts val="0"/>
                        </a:spcAft>
                        <a:buNone/>
                      </a:pPr>
                      <a:endParaRPr sz="28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dirty="0" err="1">
                          <a:solidFill>
                            <a:schemeClr val="accent1">
                              <a:lumMod val="50000"/>
                            </a:schemeClr>
                          </a:solidFill>
                          <a:latin typeface="Century Gothic" panose="020B0502020202020204" pitchFamily="34" charset="0"/>
                        </a:rPr>
                        <a:t>c</a:t>
                      </a:r>
                      <a:r>
                        <a:rPr lang="en-GB" sz="2400" dirty="0" err="1">
                          <a:solidFill>
                            <a:schemeClr val="accent1">
                              <a:lumMod val="50000"/>
                            </a:schemeClr>
                          </a:solidFill>
                          <a:latin typeface="Century Gothic" panose="020B0502020202020204" pitchFamily="34" charset="0"/>
                        </a:rPr>
                        <a:t>andidat</a:t>
                      </a:r>
                      <a:r>
                        <a:rPr lang="en-GB" sz="2400" dirty="0">
                          <a:solidFill>
                            <a:schemeClr val="accent1">
                              <a:lumMod val="50000"/>
                            </a:schemeClr>
                          </a:solidFill>
                          <a:latin typeface="Century Gothic" panose="020B0502020202020204" pitchFamily="34" charset="0"/>
                        </a:rPr>
                        <a:t> (candidate)</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72" name="Google Shape;172;p5">
            <a:hlinkClick r:id="" action="ppaction://noaction">
              <a:snd r:embed="rId3" name="7.1.wav"/>
            </a:hlinkClick>
          </p:cNvPr>
          <p:cNvSpPr/>
          <p:nvPr/>
        </p:nvSpPr>
        <p:spPr>
          <a:xfrm>
            <a:off x="911648" y="2677374"/>
            <a:ext cx="453600" cy="4536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75" name="Google Shape;175;p5">
            <a:hlinkClick r:id="" action="ppaction://noaction">
              <a:snd r:embed="rId4" name="7.2.wav"/>
            </a:hlinkClick>
          </p:cNvPr>
          <p:cNvSpPr/>
          <p:nvPr/>
        </p:nvSpPr>
        <p:spPr>
          <a:xfrm>
            <a:off x="915269" y="3234228"/>
            <a:ext cx="453600" cy="4536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2</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78" name="Google Shape;178;p5">
            <a:hlinkClick r:id="" action="ppaction://noaction">
              <a:snd r:embed="rId5" name="7.3.wav"/>
            </a:hlinkClick>
          </p:cNvPr>
          <p:cNvSpPr/>
          <p:nvPr/>
        </p:nvSpPr>
        <p:spPr>
          <a:xfrm>
            <a:off x="916476" y="3791082"/>
            <a:ext cx="453600" cy="4536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5">
            <a:hlinkClick r:id="" action="ppaction://noaction">
              <a:snd r:embed="rId6" name="7.4.wav"/>
            </a:hlinkClick>
          </p:cNvPr>
          <p:cNvSpPr/>
          <p:nvPr/>
        </p:nvSpPr>
        <p:spPr>
          <a:xfrm>
            <a:off x="917683" y="4347936"/>
            <a:ext cx="453600" cy="4536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5">
            <a:hlinkClick r:id="" action="ppaction://noaction">
              <a:snd r:embed="rId7" name="7.5.wav"/>
            </a:hlinkClick>
          </p:cNvPr>
          <p:cNvSpPr/>
          <p:nvPr/>
        </p:nvSpPr>
        <p:spPr>
          <a:xfrm>
            <a:off x="914062" y="4904790"/>
            <a:ext cx="453600" cy="4536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5">
            <a:hlinkClick r:id="" action="ppaction://noaction">
              <a:snd r:embed="rId8" name="7.6.wav"/>
            </a:hlinkClick>
          </p:cNvPr>
          <p:cNvSpPr/>
          <p:nvPr/>
        </p:nvSpPr>
        <p:spPr>
          <a:xfrm>
            <a:off x="912855" y="5461644"/>
            <a:ext cx="453600" cy="4536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6</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9" name="Picture 58">
            <a:extLst>
              <a:ext uri="{FF2B5EF4-FFF2-40B4-BE49-F238E27FC236}">
                <a16:creationId xmlns:a16="http://schemas.microsoft.com/office/drawing/2014/main" id="{229019FA-836C-4F41-A0B4-8BDADC2A4D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41244" y="3781122"/>
            <a:ext cx="432000" cy="450000"/>
          </a:xfrm>
          <a:prstGeom prst="rect">
            <a:avLst/>
          </a:prstGeom>
        </p:spPr>
      </p:pic>
      <p:pic>
        <p:nvPicPr>
          <p:cNvPr id="63" name="Picture 62">
            <a:extLst>
              <a:ext uri="{FF2B5EF4-FFF2-40B4-BE49-F238E27FC236}">
                <a16:creationId xmlns:a16="http://schemas.microsoft.com/office/drawing/2014/main" id="{229019FA-836C-4F41-A0B4-8BDADC2A4D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44737" y="5465244"/>
            <a:ext cx="381979" cy="450000"/>
          </a:xfrm>
          <a:prstGeom prst="rect">
            <a:avLst/>
          </a:prstGeom>
        </p:spPr>
      </p:pic>
      <p:sp>
        <p:nvSpPr>
          <p:cNvPr id="5" name="Title 4"/>
          <p:cNvSpPr>
            <a:spLocks noGrp="1"/>
          </p:cNvSpPr>
          <p:nvPr>
            <p:ph type="title" idx="4294967295"/>
          </p:nvPr>
        </p:nvSpPr>
        <p:spPr>
          <a:xfrm>
            <a:off x="-1" y="11922"/>
            <a:ext cx="10515600" cy="1325563"/>
          </a:xfrm>
        </p:spPr>
        <p:txBody>
          <a:bodyPr>
            <a:normAutofit/>
          </a:bodyPr>
          <a:lstStyle/>
          <a:p>
            <a:pPr rtl="0"/>
            <a:r>
              <a:rPr lang="en-GB" sz="3200" b="1" i="0" dirty="0">
                <a:solidFill>
                  <a:schemeClr val="bg1"/>
                </a:solidFill>
                <a:effectLst/>
                <a:latin typeface="Century Gothic" panose="020B0502020202020204" pitchFamily="34" charset="0"/>
                <a:ea typeface="Arial" panose="020B0604020202020204" pitchFamily="34" charset="0"/>
                <a:cs typeface="Arial" panose="020B0604020202020204" pitchFamily="34" charset="0"/>
              </a:rPr>
              <a:t>C </a:t>
            </a:r>
            <a:r>
              <a:rPr lang="en-GB" sz="3200" b="1" i="0" dirty="0" err="1">
                <a:solidFill>
                  <a:schemeClr val="bg1"/>
                </a:solidFill>
                <a:effectLst/>
                <a:latin typeface="Century Gothic" panose="020B0502020202020204" pitchFamily="34" charset="0"/>
                <a:ea typeface="Arial" panose="020B0604020202020204" pitchFamily="34" charset="0"/>
                <a:cs typeface="Arial" panose="020B0604020202020204" pitchFamily="34" charset="0"/>
              </a:rPr>
              <a:t>ou</a:t>
            </a:r>
            <a:r>
              <a:rPr lang="en-GB" sz="3200" b="1" i="0" dirty="0">
                <a:solidFill>
                  <a:schemeClr val="bg1"/>
                </a:solidFill>
                <a:effectLst/>
                <a:latin typeface="Century Gothic" panose="020B0502020202020204" pitchFamily="34" charset="0"/>
                <a:ea typeface="Arial" panose="020B0604020202020204" pitchFamily="34" charset="0"/>
                <a:cs typeface="Arial" panose="020B0604020202020204" pitchFamily="34" charset="0"/>
              </a:rPr>
              <a:t> Ç ? </a:t>
            </a:r>
            <a:endParaRPr lang="en-GB" sz="3200" dirty="0">
              <a:solidFill>
                <a:schemeClr val="bg1"/>
              </a:solidFill>
            </a:endParaRPr>
          </a:p>
        </p:txBody>
      </p:sp>
      <p:pic>
        <p:nvPicPr>
          <p:cNvPr id="49" name="Picture 48">
            <a:extLst>
              <a:ext uri="{FF2B5EF4-FFF2-40B4-BE49-F238E27FC236}">
                <a16:creationId xmlns:a16="http://schemas.microsoft.com/office/drawing/2014/main" id="{229019FA-836C-4F41-A0B4-8BDADC2A4D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30366" y="4919368"/>
            <a:ext cx="381979" cy="450000"/>
          </a:xfrm>
          <a:prstGeom prst="rect">
            <a:avLst/>
          </a:prstGeom>
        </p:spPr>
      </p:pic>
      <p:pic>
        <p:nvPicPr>
          <p:cNvPr id="50" name="Picture 49">
            <a:extLst>
              <a:ext uri="{FF2B5EF4-FFF2-40B4-BE49-F238E27FC236}">
                <a16:creationId xmlns:a16="http://schemas.microsoft.com/office/drawing/2014/main" id="{229019FA-836C-4F41-A0B4-8BDADC2A4D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83652" y="2679174"/>
            <a:ext cx="381979" cy="450000"/>
          </a:xfrm>
          <a:prstGeom prst="rect">
            <a:avLst/>
          </a:prstGeom>
        </p:spPr>
      </p:pic>
      <p:pic>
        <p:nvPicPr>
          <p:cNvPr id="51" name="Picture 50">
            <a:extLst>
              <a:ext uri="{FF2B5EF4-FFF2-40B4-BE49-F238E27FC236}">
                <a16:creationId xmlns:a16="http://schemas.microsoft.com/office/drawing/2014/main" id="{229019FA-836C-4F41-A0B4-8BDADC2A4D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66255" y="3250185"/>
            <a:ext cx="381979" cy="450000"/>
          </a:xfrm>
          <a:prstGeom prst="rect">
            <a:avLst/>
          </a:prstGeom>
        </p:spPr>
      </p:pic>
      <p:pic>
        <p:nvPicPr>
          <p:cNvPr id="45" name="Picture 44" descr="background rectangle">
            <a:extLst>
              <a:ext uri="{FF2B5EF4-FFF2-40B4-BE49-F238E27FC236}">
                <a16:creationId xmlns:a16="http://schemas.microsoft.com/office/drawing/2014/main" id="{EE68358C-7FA0-4749-B790-5B455A7E3034}"/>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2" name="Title 3">
            <a:extLst>
              <a:ext uri="{FF2B5EF4-FFF2-40B4-BE49-F238E27FC236}">
                <a16:creationId xmlns:a16="http://schemas.microsoft.com/office/drawing/2014/main" id="{39C5954E-47F6-48D8-90EE-A0F3814D4E3B}"/>
              </a:ext>
            </a:extLst>
          </p:cNvPr>
          <p:cNvSpPr txBox="1">
            <a:spLocks/>
          </p:cNvSpPr>
          <p:nvPr/>
        </p:nvSpPr>
        <p:spPr>
          <a:xfrm>
            <a:off x="0" y="296864"/>
            <a:ext cx="5740400" cy="707849"/>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600" b="1" dirty="0">
                <a:solidFill>
                  <a:schemeClr val="bg1"/>
                </a:solidFill>
                <a:latin typeface="Century Gothic" panose="020B0502020202020204" pitchFamily="34" charset="0"/>
              </a:rPr>
              <a:t>Hard [c], soft [c] or [ç] ?</a:t>
            </a:r>
          </a:p>
        </p:txBody>
      </p:sp>
      <p:sp>
        <p:nvSpPr>
          <p:cNvPr id="7" name="Rounded Rectangle 46">
            <a:extLst>
              <a:ext uri="{FF2B5EF4-FFF2-40B4-BE49-F238E27FC236}">
                <a16:creationId xmlns:a16="http://schemas.microsoft.com/office/drawing/2014/main" id="{A54DA86C-0094-4172-84AA-F39643D81843}"/>
              </a:ext>
            </a:extLst>
          </p:cNvPr>
          <p:cNvSpPr/>
          <p:nvPr/>
        </p:nvSpPr>
        <p:spPr>
          <a:xfrm>
            <a:off x="9418321" y="249870"/>
            <a:ext cx="24916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buClrTx/>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écouter</a:t>
            </a:r>
            <a:r>
              <a:rPr lang="en-GB" sz="2000" b="1" kern="1200" dirty="0">
                <a:solidFill>
                  <a:prstClr val="white"/>
                </a:solidFill>
                <a:latin typeface="Century Gothic" panose="020B0502020202020204" pitchFamily="34" charset="0"/>
              </a:rPr>
              <a:t> / </a:t>
            </a:r>
            <a:r>
              <a:rPr lang="en-GB" sz="2000" b="1" kern="1200" dirty="0" err="1">
                <a:solidFill>
                  <a:prstClr val="white"/>
                </a:solidFill>
                <a:latin typeface="Century Gothic" panose="020B0502020202020204" pitchFamily="34" charset="0"/>
              </a:rPr>
              <a:t>écrire</a:t>
            </a:r>
            <a:r>
              <a:rPr lang="en-GB" sz="2000" b="1" kern="1200" dirty="0">
                <a:solidFill>
                  <a:prstClr val="white"/>
                </a:solidFill>
                <a:latin typeface="Century Gothic" panose="020B0502020202020204" pitchFamily="34" charset="0"/>
              </a:rPr>
              <a:t> </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pic>
        <p:nvPicPr>
          <p:cNvPr id="55" name="Picture 54">
            <a:extLst>
              <a:ext uri="{FF2B5EF4-FFF2-40B4-BE49-F238E27FC236}">
                <a16:creationId xmlns:a16="http://schemas.microsoft.com/office/drawing/2014/main" id="{E9B6A502-1955-4B34-91F2-CFCCE619FE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19529" y="4358061"/>
            <a:ext cx="432000" cy="450000"/>
          </a:xfrm>
          <a:prstGeom prst="rect">
            <a:avLst/>
          </a:prstGeom>
        </p:spPr>
      </p:pic>
      <p:sp>
        <p:nvSpPr>
          <p:cNvPr id="8" name="TextBox 7">
            <a:extLst>
              <a:ext uri="{FF2B5EF4-FFF2-40B4-BE49-F238E27FC236}">
                <a16:creationId xmlns:a16="http://schemas.microsoft.com/office/drawing/2014/main" id="{548AB241-76D0-48CA-A95A-58B36DE1A028}"/>
              </a:ext>
            </a:extLst>
          </p:cNvPr>
          <p:cNvSpPr txBox="1"/>
          <p:nvPr/>
        </p:nvSpPr>
        <p:spPr>
          <a:xfrm>
            <a:off x="1497594" y="2687499"/>
            <a:ext cx="196850"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a:t>
            </a:r>
          </a:p>
        </p:txBody>
      </p:sp>
      <p:sp>
        <p:nvSpPr>
          <p:cNvPr id="56" name="TextBox 55">
            <a:extLst>
              <a:ext uri="{FF2B5EF4-FFF2-40B4-BE49-F238E27FC236}">
                <a16:creationId xmlns:a16="http://schemas.microsoft.com/office/drawing/2014/main" id="{DC71B38F-3A8D-464E-9365-DB176C3F610D}"/>
              </a:ext>
            </a:extLst>
          </p:cNvPr>
          <p:cNvSpPr txBox="1"/>
          <p:nvPr/>
        </p:nvSpPr>
        <p:spPr>
          <a:xfrm>
            <a:off x="1497594" y="3244353"/>
            <a:ext cx="196850"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a:t>
            </a:r>
          </a:p>
        </p:txBody>
      </p:sp>
      <p:sp>
        <p:nvSpPr>
          <p:cNvPr id="58" name="TextBox 57">
            <a:extLst>
              <a:ext uri="{FF2B5EF4-FFF2-40B4-BE49-F238E27FC236}">
                <a16:creationId xmlns:a16="http://schemas.microsoft.com/office/drawing/2014/main" id="{70E95EBB-84EF-4B40-B6A5-14F3C7C56454}"/>
              </a:ext>
            </a:extLst>
          </p:cNvPr>
          <p:cNvSpPr txBox="1"/>
          <p:nvPr/>
        </p:nvSpPr>
        <p:spPr>
          <a:xfrm>
            <a:off x="1510294" y="3801207"/>
            <a:ext cx="196849"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a:t>
            </a:r>
          </a:p>
        </p:txBody>
      </p:sp>
      <p:sp>
        <p:nvSpPr>
          <p:cNvPr id="60" name="TextBox 59">
            <a:extLst>
              <a:ext uri="{FF2B5EF4-FFF2-40B4-BE49-F238E27FC236}">
                <a16:creationId xmlns:a16="http://schemas.microsoft.com/office/drawing/2014/main" id="{A8506F27-0B1D-4748-9BAC-A667CC3F192E}"/>
              </a:ext>
            </a:extLst>
          </p:cNvPr>
          <p:cNvSpPr txBox="1"/>
          <p:nvPr/>
        </p:nvSpPr>
        <p:spPr>
          <a:xfrm>
            <a:off x="1513468" y="4358061"/>
            <a:ext cx="190500"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a:t>
            </a:r>
          </a:p>
        </p:txBody>
      </p:sp>
      <p:sp>
        <p:nvSpPr>
          <p:cNvPr id="61" name="TextBox 60">
            <a:extLst>
              <a:ext uri="{FF2B5EF4-FFF2-40B4-BE49-F238E27FC236}">
                <a16:creationId xmlns:a16="http://schemas.microsoft.com/office/drawing/2014/main" id="{BCC747BB-86DA-4432-B5CA-F5B31D4C170F}"/>
              </a:ext>
            </a:extLst>
          </p:cNvPr>
          <p:cNvSpPr txBox="1"/>
          <p:nvPr/>
        </p:nvSpPr>
        <p:spPr>
          <a:xfrm>
            <a:off x="1770644" y="4919368"/>
            <a:ext cx="190500"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a:t>
            </a:r>
          </a:p>
        </p:txBody>
      </p:sp>
      <p:sp>
        <p:nvSpPr>
          <p:cNvPr id="62" name="TextBox 61">
            <a:extLst>
              <a:ext uri="{FF2B5EF4-FFF2-40B4-BE49-F238E27FC236}">
                <a16:creationId xmlns:a16="http://schemas.microsoft.com/office/drawing/2014/main" id="{054EECCA-EE50-4ADD-AAC8-1AB8A3998072}"/>
              </a:ext>
            </a:extLst>
          </p:cNvPr>
          <p:cNvSpPr txBox="1"/>
          <p:nvPr/>
        </p:nvSpPr>
        <p:spPr>
          <a:xfrm>
            <a:off x="1497594" y="5463704"/>
            <a:ext cx="196850"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a:t>
            </a:r>
          </a:p>
        </p:txBody>
      </p:sp>
      <p:sp>
        <p:nvSpPr>
          <p:cNvPr id="9" name="TextBox 8">
            <a:extLst>
              <a:ext uri="{FF2B5EF4-FFF2-40B4-BE49-F238E27FC236}">
                <a16:creationId xmlns:a16="http://schemas.microsoft.com/office/drawing/2014/main" id="{16319509-957D-4E5B-B21E-1664519ED155}"/>
              </a:ext>
            </a:extLst>
          </p:cNvPr>
          <p:cNvSpPr txBox="1"/>
          <p:nvPr/>
        </p:nvSpPr>
        <p:spPr>
          <a:xfrm>
            <a:off x="180000" y="1296000"/>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Do you hear a hard or a soft sound? If you hear a soft sound, how is it written?</a:t>
            </a:r>
          </a:p>
        </p:txBody>
      </p:sp>
      <p:pic>
        <p:nvPicPr>
          <p:cNvPr id="2050" name="Picture 2" descr="Teacher, Classroom, Chalk Board, Man, Education, Lesson">
            <a:extLst>
              <a:ext uri="{FF2B5EF4-FFF2-40B4-BE49-F238E27FC236}">
                <a16:creationId xmlns:a16="http://schemas.microsoft.com/office/drawing/2014/main" id="{8025C4E6-BA39-4289-9CA3-9C2C1610B89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97828" y="4882565"/>
            <a:ext cx="859971" cy="6019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iffel Tower, Paris, Silhouette, France, Country">
            <a:extLst>
              <a:ext uri="{FF2B5EF4-FFF2-40B4-BE49-F238E27FC236}">
                <a16:creationId xmlns:a16="http://schemas.microsoft.com/office/drawing/2014/main" id="{195BF9AF-2C08-4D65-8994-B92218BA660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23224" y="3589820"/>
            <a:ext cx="320651" cy="641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73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5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6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6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6" grpId="0" animBg="1"/>
      <p:bldP spid="58" grpId="0" animBg="1"/>
      <p:bldP spid="60" grpId="0" animBg="1"/>
      <p:bldP spid="61" grpId="0" animBg="1"/>
      <p:bldP spid="6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9873" y="366423"/>
            <a:ext cx="867323" cy="570280"/>
          </a:xfrm>
        </p:spPr>
        <p:txBody>
          <a:bodyPr>
            <a:noAutofit/>
          </a:bodyPr>
          <a:lstStyle/>
          <a:p>
            <a:pPr algn="l"/>
            <a:r>
              <a:rPr lang="en-GB" sz="1000" b="1" dirty="0" err="1">
                <a:solidFill>
                  <a:schemeClr val="bg1"/>
                </a:solidFill>
              </a:rPr>
              <a:t>Vocabulaire</a:t>
            </a:r>
            <a:endParaRPr lang="en-GB" sz="1000" b="1" dirty="0">
              <a:solidFill>
                <a:schemeClr val="bg1"/>
              </a:solidFill>
            </a:endParaRPr>
          </a:p>
        </p:txBody>
      </p:sp>
      <p:pic>
        <p:nvPicPr>
          <p:cNvPr id="498" name="Picture 497" descr="background rectangle">
            <a:extLst>
              <a:ext uri="{FF2B5EF4-FFF2-40B4-BE49-F238E27FC236}">
                <a16:creationId xmlns:a16="http://schemas.microsoft.com/office/drawing/2014/main" id="{1B4B4C77-D3E6-41D8-8AE8-5792928E833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99" name="Title 3">
            <a:extLst>
              <a:ext uri="{FF2B5EF4-FFF2-40B4-BE49-F238E27FC236}">
                <a16:creationId xmlns:a16="http://schemas.microsoft.com/office/drawing/2014/main" id="{018AB09B-FAF2-4597-B06B-71A8C82B96BB}"/>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sysClr val="window" lastClr="FFFFFF"/>
                </a:solidFill>
                <a:effectLst/>
                <a:uLnTx/>
                <a:uFillTx/>
                <a:latin typeface="Century Gothic" panose="020B0502020202020204" pitchFamily="34" charset="0"/>
                <a:ea typeface="+mj-ea"/>
                <a:cs typeface="+mj-cs"/>
              </a:rPr>
              <a:t>Vocabulaire</a:t>
            </a:r>
            <a:endPar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500" name="Rounded Rectangle 46">
            <a:extLst>
              <a:ext uri="{FF2B5EF4-FFF2-40B4-BE49-F238E27FC236}">
                <a16:creationId xmlns:a16="http://schemas.microsoft.com/office/drawing/2014/main" id="{507AA2EE-8620-45F6-8316-21CD8C536116}"/>
              </a:ext>
            </a:extLst>
          </p:cNvPr>
          <p:cNvSpPr/>
          <p:nvPr/>
        </p:nvSpPr>
        <p:spPr>
          <a:xfrm>
            <a:off x="10812162" y="249870"/>
            <a:ext cx="1097758" cy="399600"/>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144" name="Content Placeholder 2"/>
          <p:cNvSpPr txBox="1">
            <a:spLocks/>
          </p:cNvSpPr>
          <p:nvPr/>
        </p:nvSpPr>
        <p:spPr>
          <a:xfrm>
            <a:off x="2342689" y="1372549"/>
            <a:ext cx="9108504" cy="671398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GB" sz="2400" b="1" i="1">
                <a:solidFill>
                  <a:schemeClr val="accent5">
                    <a:lumMod val="50000"/>
                  </a:schemeClr>
                </a:solidFill>
              </a:rPr>
              <a:t>10) bon			11) bonne		12) le jardin</a:t>
            </a:r>
            <a:endParaRPr lang="en-GB" sz="2400" b="1" i="1" dirty="0">
              <a:solidFill>
                <a:schemeClr val="accent5">
                  <a:lumMod val="50000"/>
                </a:schemeClr>
              </a:solidFill>
            </a:endParaRPr>
          </a:p>
          <a:p>
            <a:pPr algn="l"/>
            <a:endParaRPr lang="en-GB" sz="2400" b="1" i="1" dirty="0">
              <a:solidFill>
                <a:schemeClr val="tx1"/>
              </a:solidFill>
            </a:endParaRPr>
          </a:p>
          <a:p>
            <a:pPr algn="l"/>
            <a:r>
              <a:rPr lang="en-GB" sz="2400" b="1" i="1">
                <a:solidFill>
                  <a:schemeClr val="accent5">
                    <a:lumMod val="50000"/>
                  </a:schemeClr>
                </a:solidFill>
                <a:latin typeface="Century Gothic" panose="020B0502020202020204" pitchFamily="34" charset="0"/>
              </a:rPr>
              <a:t>8) belle</a:t>
            </a:r>
            <a:r>
              <a:rPr lang="en-GB" sz="2400" b="1" i="1" dirty="0">
                <a:solidFill>
                  <a:schemeClr val="accent5">
                    <a:lumMod val="50000"/>
                  </a:schemeClr>
                </a:solidFill>
                <a:latin typeface="Century Gothic" panose="020B0502020202020204" pitchFamily="34" charset="0"/>
              </a:rPr>
              <a:t>		</a:t>
            </a:r>
            <a:r>
              <a:rPr lang="en-GB" sz="2400" b="1" i="1">
                <a:solidFill>
                  <a:schemeClr val="accent5">
                    <a:lumMod val="50000"/>
                  </a:schemeClr>
                </a:solidFill>
                <a:latin typeface="Century Gothic" panose="020B0502020202020204" pitchFamily="34" charset="0"/>
              </a:rPr>
              <a:t>	9) nouveau</a:t>
            </a:r>
            <a:endParaRPr lang="en-GB" sz="2400" b="1" i="1" dirty="0">
              <a:solidFill>
                <a:schemeClr val="accent5">
                  <a:lumMod val="50000"/>
                </a:schemeClr>
              </a:solidFill>
              <a:latin typeface="Century Gothic" panose="020B0502020202020204" pitchFamily="34" charset="0"/>
            </a:endParaRPr>
          </a:p>
          <a:p>
            <a:pPr algn="l"/>
            <a:endParaRPr lang="en-GB" sz="2400" b="1" i="1" dirty="0">
              <a:solidFill>
                <a:schemeClr val="accent5">
                  <a:lumMod val="50000"/>
                </a:schemeClr>
              </a:solidFill>
              <a:latin typeface="Century Gothic" panose="020B0502020202020204" pitchFamily="34" charset="0"/>
            </a:endParaRPr>
          </a:p>
          <a:p>
            <a:pPr algn="l"/>
            <a:r>
              <a:rPr lang="en-GB" sz="2400" b="1" i="1" dirty="0">
                <a:solidFill>
                  <a:schemeClr val="accent5">
                    <a:lumMod val="50000"/>
                  </a:schemeClr>
                </a:solidFill>
                <a:latin typeface="Century Gothic" panose="020B0502020202020204" pitchFamily="34" charset="0"/>
              </a:rPr>
              <a:t>	</a:t>
            </a:r>
            <a:r>
              <a:rPr lang="en-GB" sz="2400" b="1" i="1">
                <a:solidFill>
                  <a:schemeClr val="accent5">
                    <a:lumMod val="50000"/>
                  </a:schemeClr>
                </a:solidFill>
                <a:latin typeface="Century Gothic" panose="020B0502020202020204" pitchFamily="34" charset="0"/>
              </a:rPr>
              <a:t>	6) haut</a:t>
            </a:r>
            <a:r>
              <a:rPr lang="en-GB" sz="2400" b="1" i="1" dirty="0">
                <a:solidFill>
                  <a:schemeClr val="accent5">
                    <a:lumMod val="50000"/>
                  </a:schemeClr>
                </a:solidFill>
                <a:latin typeface="Century Gothic" panose="020B0502020202020204" pitchFamily="34" charset="0"/>
              </a:rPr>
              <a:t>		</a:t>
            </a:r>
            <a:r>
              <a:rPr lang="en-GB" sz="2400" b="1" i="1">
                <a:solidFill>
                  <a:schemeClr val="accent5">
                    <a:lumMod val="50000"/>
                  </a:schemeClr>
                </a:solidFill>
                <a:latin typeface="Century Gothic" panose="020B0502020202020204" pitchFamily="34" charset="0"/>
              </a:rPr>
              <a:t>	7) vieille</a:t>
            </a:r>
            <a:endParaRPr lang="en-GB" sz="2400" b="1" i="1" dirty="0">
              <a:solidFill>
                <a:schemeClr val="accent5">
                  <a:lumMod val="50000"/>
                </a:schemeClr>
              </a:solidFill>
              <a:latin typeface="Century Gothic" panose="020B0502020202020204" pitchFamily="34" charset="0"/>
            </a:endParaRPr>
          </a:p>
          <a:p>
            <a:pPr algn="l"/>
            <a:endParaRPr lang="en-GB" sz="2400" b="1" i="1" dirty="0">
              <a:solidFill>
                <a:schemeClr val="accent5">
                  <a:lumMod val="50000"/>
                </a:schemeClr>
              </a:solidFill>
              <a:latin typeface="Century Gothic" panose="020B0502020202020204" pitchFamily="34" charset="0"/>
            </a:endParaRPr>
          </a:p>
          <a:p>
            <a:pPr algn="l"/>
            <a:r>
              <a:rPr lang="en-GB" sz="2400" b="1" i="1" dirty="0">
                <a:solidFill>
                  <a:schemeClr val="accent5">
                    <a:lumMod val="50000"/>
                  </a:schemeClr>
                </a:solidFill>
                <a:latin typeface="Century Gothic" panose="020B0502020202020204" pitchFamily="34" charset="0"/>
              </a:rPr>
              <a:t>		</a:t>
            </a:r>
            <a:r>
              <a:rPr lang="en-GB" sz="2400" b="1" i="1">
                <a:solidFill>
                  <a:schemeClr val="accent5">
                    <a:lumMod val="50000"/>
                  </a:schemeClr>
                </a:solidFill>
                <a:latin typeface="Century Gothic" panose="020B0502020202020204" pitchFamily="34" charset="0"/>
              </a:rPr>
              <a:t>	5) une église</a:t>
            </a:r>
            <a:r>
              <a:rPr lang="en-GB" sz="2400" b="1" i="1" dirty="0">
                <a:solidFill>
                  <a:schemeClr val="accent5">
                    <a:lumMod val="50000"/>
                  </a:schemeClr>
                </a:solidFill>
                <a:latin typeface="Century Gothic" panose="020B0502020202020204" pitchFamily="34" charset="0"/>
              </a:rPr>
              <a:t>	</a:t>
            </a:r>
          </a:p>
          <a:p>
            <a:pPr algn="l"/>
            <a:endParaRPr lang="en-GB" sz="2400" b="1" i="1" dirty="0">
              <a:solidFill>
                <a:schemeClr val="accent5">
                  <a:lumMod val="50000"/>
                </a:schemeClr>
              </a:solidFill>
              <a:latin typeface="Century Gothic" panose="020B0502020202020204" pitchFamily="34" charset="0"/>
            </a:endParaRPr>
          </a:p>
          <a:p>
            <a:pPr algn="l"/>
            <a:r>
              <a:rPr lang="en-GB" sz="2400" b="1" i="1" dirty="0">
                <a:solidFill>
                  <a:schemeClr val="accent5">
                    <a:lumMod val="50000"/>
                  </a:schemeClr>
                </a:solidFill>
                <a:latin typeface="Century Gothic" panose="020B0502020202020204" pitchFamily="34" charset="0"/>
              </a:rPr>
              <a:t>	</a:t>
            </a:r>
            <a:r>
              <a:rPr lang="en-GB" sz="2400" b="1" i="1">
                <a:solidFill>
                  <a:schemeClr val="accent5">
                    <a:lumMod val="50000"/>
                  </a:schemeClr>
                </a:solidFill>
                <a:latin typeface="Century Gothic" panose="020B0502020202020204" pitchFamily="34" charset="0"/>
              </a:rPr>
              <a:t>	3) le pont</a:t>
            </a:r>
            <a:r>
              <a:rPr lang="en-GB" sz="2400" b="1" i="1" dirty="0">
                <a:solidFill>
                  <a:schemeClr val="accent5">
                    <a:lumMod val="50000"/>
                  </a:schemeClr>
                </a:solidFill>
                <a:latin typeface="Century Gothic" panose="020B0502020202020204" pitchFamily="34" charset="0"/>
              </a:rPr>
              <a:t>		</a:t>
            </a:r>
            <a:r>
              <a:rPr lang="en-GB" sz="2400" b="1" i="1">
                <a:solidFill>
                  <a:schemeClr val="accent5">
                    <a:lumMod val="50000"/>
                  </a:schemeClr>
                </a:solidFill>
                <a:latin typeface="Century Gothic" panose="020B0502020202020204" pitchFamily="34" charset="0"/>
              </a:rPr>
              <a:t>	4) nouvelle</a:t>
            </a:r>
            <a:endParaRPr lang="en-GB" sz="2400" b="1" i="1" dirty="0">
              <a:solidFill>
                <a:schemeClr val="accent5">
                  <a:lumMod val="50000"/>
                </a:schemeClr>
              </a:solidFill>
              <a:latin typeface="Century Gothic" panose="020B0502020202020204" pitchFamily="34" charset="0"/>
            </a:endParaRPr>
          </a:p>
          <a:p>
            <a:pPr algn="l"/>
            <a:endParaRPr lang="en-GB" sz="2400" b="1" i="1" dirty="0">
              <a:solidFill>
                <a:schemeClr val="accent5">
                  <a:lumMod val="50000"/>
                </a:schemeClr>
              </a:solidFill>
              <a:latin typeface="Century Gothic" panose="020B0502020202020204" pitchFamily="34" charset="0"/>
            </a:endParaRPr>
          </a:p>
          <a:p>
            <a:pPr algn="l"/>
            <a:r>
              <a:rPr lang="fr-FR" sz="2400" b="1" i="1">
                <a:solidFill>
                  <a:schemeClr val="accent5">
                    <a:lumMod val="50000"/>
                  </a:schemeClr>
                </a:solidFill>
                <a:latin typeface="Century Gothic" panose="020B0502020202020204" pitchFamily="34" charset="0"/>
                <a:ea typeface="Calibri"/>
                <a:cs typeface="Calibri"/>
                <a:sym typeface="Calibri"/>
              </a:rPr>
              <a:t>1) le bâtiment</a:t>
            </a:r>
            <a:r>
              <a:rPr lang="en-GB" sz="2400" b="1" i="1" dirty="0">
                <a:solidFill>
                  <a:schemeClr val="accent5">
                    <a:lumMod val="50000"/>
                  </a:schemeClr>
                </a:solidFill>
                <a:latin typeface="Century Gothic" panose="020B0502020202020204" pitchFamily="34" charset="0"/>
              </a:rPr>
              <a:t>		</a:t>
            </a:r>
            <a:r>
              <a:rPr lang="en-GB" sz="2400" b="1" i="1">
                <a:solidFill>
                  <a:schemeClr val="accent5">
                    <a:lumMod val="50000"/>
                  </a:schemeClr>
                </a:solidFill>
                <a:latin typeface="Century Gothic" panose="020B0502020202020204" pitchFamily="34" charset="0"/>
              </a:rPr>
              <a:t>	2) vieux</a:t>
            </a:r>
            <a:endParaRPr lang="en-GB" sz="2400" b="1" i="1" dirty="0">
              <a:solidFill>
                <a:schemeClr val="accent5">
                  <a:lumMod val="50000"/>
                </a:schemeClr>
              </a:solidFill>
              <a:latin typeface="Century Gothic" panose="020B0502020202020204" pitchFamily="34" charset="0"/>
            </a:endParaRPr>
          </a:p>
          <a:p>
            <a:endParaRPr lang="en-GB" sz="2400" b="1" i="1" dirty="0">
              <a:solidFill>
                <a:schemeClr val="tx1"/>
              </a:solidFill>
            </a:endParaRPr>
          </a:p>
        </p:txBody>
      </p:sp>
      <p:grpSp>
        <p:nvGrpSpPr>
          <p:cNvPr id="255" name="Group 254"/>
          <p:cNvGrpSpPr/>
          <p:nvPr/>
        </p:nvGrpSpPr>
        <p:grpSpPr>
          <a:xfrm>
            <a:off x="10164578" y="5711690"/>
            <a:ext cx="1140560" cy="1146310"/>
            <a:chOff x="8003440" y="5711690"/>
            <a:chExt cx="1140560" cy="1146310"/>
          </a:xfrm>
        </p:grpSpPr>
        <p:sp>
          <p:nvSpPr>
            <p:cNvPr id="256" name="Bevel 255"/>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7" name="Bevel 256"/>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8" name="Bevel 257"/>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9" name="Bevel 258"/>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60" name="Group 259"/>
          <p:cNvGrpSpPr/>
          <p:nvPr/>
        </p:nvGrpSpPr>
        <p:grpSpPr>
          <a:xfrm rot="10800000">
            <a:off x="10164578" y="2818686"/>
            <a:ext cx="1140560" cy="1722408"/>
            <a:chOff x="2324328" y="-1131166"/>
            <a:chExt cx="1140560" cy="1722408"/>
          </a:xfrm>
        </p:grpSpPr>
        <p:sp>
          <p:nvSpPr>
            <p:cNvPr id="261" name="Bevel 260"/>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2" name="Bevel 261"/>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3" name="Bevel 262"/>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4" name="Bevel 263"/>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65" name="Group 264"/>
          <p:cNvGrpSpPr/>
          <p:nvPr/>
        </p:nvGrpSpPr>
        <p:grpSpPr>
          <a:xfrm>
            <a:off x="9666987" y="2855363"/>
            <a:ext cx="570280" cy="2286870"/>
            <a:chOff x="323528" y="1640368"/>
            <a:chExt cx="570280" cy="2286870"/>
          </a:xfrm>
        </p:grpSpPr>
        <p:sp>
          <p:nvSpPr>
            <p:cNvPr id="266" name="Bevel 265"/>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7" name="Bevel 266"/>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8" name="Bevel 267"/>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9" name="Bevel 268"/>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70" name="Group 269"/>
          <p:cNvGrpSpPr/>
          <p:nvPr/>
        </p:nvGrpSpPr>
        <p:grpSpPr>
          <a:xfrm>
            <a:off x="10164578" y="3989350"/>
            <a:ext cx="1140560" cy="1716590"/>
            <a:chOff x="7656408" y="2363048"/>
            <a:chExt cx="1140560" cy="1716590"/>
          </a:xfrm>
        </p:grpSpPr>
        <p:sp>
          <p:nvSpPr>
            <p:cNvPr id="271" name="Bevel 270"/>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2" name="Bevel 271"/>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3" name="Bevel 272"/>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4" name="Bevel 273"/>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75" name="Group 274"/>
          <p:cNvGrpSpPr/>
          <p:nvPr/>
        </p:nvGrpSpPr>
        <p:grpSpPr>
          <a:xfrm>
            <a:off x="6208629" y="4577703"/>
            <a:ext cx="1140560" cy="1710840"/>
            <a:chOff x="3342080" y="4313306"/>
            <a:chExt cx="1140560" cy="1710840"/>
          </a:xfrm>
        </p:grpSpPr>
        <p:sp>
          <p:nvSpPr>
            <p:cNvPr id="276" name="Bevel 275"/>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7" name="Bevel 276"/>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8" name="Bevel 277"/>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9" name="Bevel 278"/>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80" name="Group 279"/>
          <p:cNvGrpSpPr/>
          <p:nvPr/>
        </p:nvGrpSpPr>
        <p:grpSpPr>
          <a:xfrm>
            <a:off x="9583658" y="5141410"/>
            <a:ext cx="1140560" cy="1710840"/>
            <a:chOff x="1259632" y="4643510"/>
            <a:chExt cx="1140560" cy="1710840"/>
          </a:xfrm>
        </p:grpSpPr>
        <p:sp>
          <p:nvSpPr>
            <p:cNvPr id="281" name="Bevel 280"/>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2" name="Bevel 281"/>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3" name="Bevel 282"/>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4" name="Bevel 283"/>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85" name="Group 284"/>
          <p:cNvGrpSpPr/>
          <p:nvPr/>
        </p:nvGrpSpPr>
        <p:grpSpPr>
          <a:xfrm rot="5400000">
            <a:off x="8247071" y="5433123"/>
            <a:ext cx="1140560" cy="1710840"/>
            <a:chOff x="7992800" y="214662"/>
            <a:chExt cx="1140560" cy="1710840"/>
          </a:xfrm>
        </p:grpSpPr>
        <p:sp>
          <p:nvSpPr>
            <p:cNvPr id="286" name="Bevel 285"/>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7" name="Bevel 286"/>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8" name="Bevel 287"/>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9" name="Bevel 288"/>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90" name="Group 289"/>
          <p:cNvGrpSpPr/>
          <p:nvPr/>
        </p:nvGrpSpPr>
        <p:grpSpPr>
          <a:xfrm rot="16200000">
            <a:off x="3065652" y="4851309"/>
            <a:ext cx="1140560" cy="1722408"/>
            <a:chOff x="2324328" y="-1131166"/>
            <a:chExt cx="1140560" cy="1722408"/>
          </a:xfrm>
        </p:grpSpPr>
        <p:sp>
          <p:nvSpPr>
            <p:cNvPr id="291" name="Bevel 290"/>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2" name="Bevel 291"/>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3" name="Bevel 292"/>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4" name="Bevel 293"/>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95" name="Group 294"/>
          <p:cNvGrpSpPr/>
          <p:nvPr/>
        </p:nvGrpSpPr>
        <p:grpSpPr>
          <a:xfrm rot="10800000">
            <a:off x="5083420" y="4589743"/>
            <a:ext cx="1140560" cy="1710840"/>
            <a:chOff x="1259632" y="4643510"/>
            <a:chExt cx="1140560" cy="1710840"/>
          </a:xfrm>
        </p:grpSpPr>
        <p:sp>
          <p:nvSpPr>
            <p:cNvPr id="296" name="Bevel 295"/>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7" name="Bevel 296"/>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8" name="Bevel 297"/>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9" name="Bevel 298"/>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00" name="Group 299"/>
          <p:cNvGrpSpPr/>
          <p:nvPr/>
        </p:nvGrpSpPr>
        <p:grpSpPr>
          <a:xfrm>
            <a:off x="7961931" y="5153733"/>
            <a:ext cx="1140560" cy="1146310"/>
            <a:chOff x="8003440" y="5711690"/>
            <a:chExt cx="1140560" cy="1146310"/>
          </a:xfrm>
        </p:grpSpPr>
        <p:sp>
          <p:nvSpPr>
            <p:cNvPr id="301" name="Bevel 300"/>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2" name="Bevel 301"/>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3" name="Bevel 302"/>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4" name="Bevel 303"/>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05" name="Group 304"/>
          <p:cNvGrpSpPr/>
          <p:nvPr/>
        </p:nvGrpSpPr>
        <p:grpSpPr>
          <a:xfrm>
            <a:off x="9086067" y="3431393"/>
            <a:ext cx="570280" cy="2286870"/>
            <a:chOff x="323528" y="1640368"/>
            <a:chExt cx="570280" cy="2286870"/>
          </a:xfrm>
        </p:grpSpPr>
        <p:sp>
          <p:nvSpPr>
            <p:cNvPr id="306" name="Bevel 305"/>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7" name="Bevel 306"/>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8" name="Bevel 307"/>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9" name="Bevel 308"/>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10" name="Group 309"/>
          <p:cNvGrpSpPr/>
          <p:nvPr/>
        </p:nvGrpSpPr>
        <p:grpSpPr>
          <a:xfrm rot="16200000">
            <a:off x="6514903" y="5439379"/>
            <a:ext cx="1140560" cy="1722408"/>
            <a:chOff x="2324328" y="-1131166"/>
            <a:chExt cx="1140560" cy="1722408"/>
          </a:xfrm>
        </p:grpSpPr>
        <p:sp>
          <p:nvSpPr>
            <p:cNvPr id="311" name="Bevel 310"/>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2" name="Bevel 311"/>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3" name="Bevel 312"/>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4" name="Bevel 313"/>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15" name="Group 314"/>
          <p:cNvGrpSpPr/>
          <p:nvPr/>
        </p:nvGrpSpPr>
        <p:grpSpPr>
          <a:xfrm rot="16200000">
            <a:off x="4792529" y="5445163"/>
            <a:ext cx="1140560" cy="1710840"/>
            <a:chOff x="1259632" y="4643510"/>
            <a:chExt cx="1140560" cy="1710840"/>
          </a:xfrm>
        </p:grpSpPr>
        <p:sp>
          <p:nvSpPr>
            <p:cNvPr id="316" name="Bevel 315"/>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7" name="Bevel 316"/>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8" name="Bevel 317"/>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9" name="Bevel 318"/>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20" name="Group 319"/>
          <p:cNvGrpSpPr/>
          <p:nvPr/>
        </p:nvGrpSpPr>
        <p:grpSpPr>
          <a:xfrm rot="16200000">
            <a:off x="3051770" y="5416287"/>
            <a:ext cx="570280" cy="2286870"/>
            <a:chOff x="323528" y="1640368"/>
            <a:chExt cx="570280" cy="2286870"/>
          </a:xfrm>
        </p:grpSpPr>
        <p:sp>
          <p:nvSpPr>
            <p:cNvPr id="321" name="Bevel 320"/>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2" name="Bevel 321"/>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3" name="Bevel 322"/>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4" name="Bevel 323"/>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25" name="Group 324"/>
          <p:cNvGrpSpPr/>
          <p:nvPr/>
        </p:nvGrpSpPr>
        <p:grpSpPr>
          <a:xfrm>
            <a:off x="7364941" y="4571953"/>
            <a:ext cx="1140560" cy="1710840"/>
            <a:chOff x="1259632" y="4643510"/>
            <a:chExt cx="1140560" cy="1710840"/>
          </a:xfrm>
        </p:grpSpPr>
        <p:sp>
          <p:nvSpPr>
            <p:cNvPr id="326" name="Bevel 325"/>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7" name="Bevel 326"/>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8" name="Bevel 327"/>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9" name="Bevel 328"/>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30" name="Group 329"/>
          <p:cNvGrpSpPr/>
          <p:nvPr/>
        </p:nvGrpSpPr>
        <p:grpSpPr>
          <a:xfrm>
            <a:off x="7945507" y="3400419"/>
            <a:ext cx="1140560" cy="1716590"/>
            <a:chOff x="7656408" y="2363048"/>
            <a:chExt cx="1140560" cy="1716590"/>
          </a:xfrm>
        </p:grpSpPr>
        <p:sp>
          <p:nvSpPr>
            <p:cNvPr id="331" name="Bevel 330"/>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2" name="Bevel 331"/>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3" name="Bevel 332"/>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4" name="Bevel 333"/>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35" name="Group 334"/>
          <p:cNvGrpSpPr/>
          <p:nvPr/>
        </p:nvGrpSpPr>
        <p:grpSpPr>
          <a:xfrm>
            <a:off x="2210916" y="4530407"/>
            <a:ext cx="1140560" cy="1710840"/>
            <a:chOff x="3342080" y="4313306"/>
            <a:chExt cx="1140560" cy="1710840"/>
          </a:xfrm>
        </p:grpSpPr>
        <p:sp>
          <p:nvSpPr>
            <p:cNvPr id="336" name="Bevel 335"/>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7" name="Bevel 336"/>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8" name="Bevel 337"/>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9" name="Bevel 338"/>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40" name="Group 339"/>
          <p:cNvGrpSpPr/>
          <p:nvPr/>
        </p:nvGrpSpPr>
        <p:grpSpPr>
          <a:xfrm>
            <a:off x="4513140" y="4593451"/>
            <a:ext cx="1140560" cy="1146310"/>
            <a:chOff x="8003440" y="5711690"/>
            <a:chExt cx="1140560" cy="1146310"/>
          </a:xfrm>
        </p:grpSpPr>
        <p:sp>
          <p:nvSpPr>
            <p:cNvPr id="341" name="Bevel 340"/>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2" name="Bevel 341"/>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3" name="Bevel 342"/>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4" name="Bevel 343"/>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45" name="Group 344"/>
          <p:cNvGrpSpPr/>
          <p:nvPr/>
        </p:nvGrpSpPr>
        <p:grpSpPr>
          <a:xfrm>
            <a:off x="3350826" y="3961157"/>
            <a:ext cx="1140560" cy="1716590"/>
            <a:chOff x="7656408" y="2363048"/>
            <a:chExt cx="1140560" cy="1716590"/>
          </a:xfrm>
        </p:grpSpPr>
        <p:sp>
          <p:nvSpPr>
            <p:cNvPr id="346" name="Bevel 345"/>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7" name="Bevel 346"/>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8" name="Bevel 347"/>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9" name="Bevel 348"/>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50" name="Group 349"/>
          <p:cNvGrpSpPr/>
          <p:nvPr/>
        </p:nvGrpSpPr>
        <p:grpSpPr>
          <a:xfrm>
            <a:off x="2210266" y="2873154"/>
            <a:ext cx="570280" cy="2286870"/>
            <a:chOff x="323528" y="1640368"/>
            <a:chExt cx="570280" cy="2286870"/>
          </a:xfrm>
        </p:grpSpPr>
        <p:sp>
          <p:nvSpPr>
            <p:cNvPr id="351" name="Bevel 350"/>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2" name="Bevel 351"/>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3" name="Bevel 352"/>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4" name="Bevel 353"/>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55" name="Group 354"/>
          <p:cNvGrpSpPr/>
          <p:nvPr/>
        </p:nvGrpSpPr>
        <p:grpSpPr>
          <a:xfrm rot="5400000">
            <a:off x="5917705" y="3693563"/>
            <a:ext cx="1140560" cy="1722408"/>
            <a:chOff x="2324328" y="-1131166"/>
            <a:chExt cx="1140560" cy="1722408"/>
          </a:xfrm>
        </p:grpSpPr>
        <p:sp>
          <p:nvSpPr>
            <p:cNvPr id="356" name="Bevel 355"/>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7" name="Bevel 356"/>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8" name="Bevel 357"/>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9" name="Bevel 358"/>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60" name="Group 359"/>
          <p:cNvGrpSpPr/>
          <p:nvPr/>
        </p:nvGrpSpPr>
        <p:grpSpPr>
          <a:xfrm rot="5400000">
            <a:off x="4191074" y="3105737"/>
            <a:ext cx="1140560" cy="1710840"/>
            <a:chOff x="7992800" y="214662"/>
            <a:chExt cx="1140560" cy="1710840"/>
          </a:xfrm>
        </p:grpSpPr>
        <p:sp>
          <p:nvSpPr>
            <p:cNvPr id="361" name="Bevel 360"/>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2" name="Bevel 361"/>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3" name="Bevel 362"/>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4" name="Bevel 363"/>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65" name="Group 364"/>
          <p:cNvGrpSpPr/>
          <p:nvPr/>
        </p:nvGrpSpPr>
        <p:grpSpPr>
          <a:xfrm>
            <a:off x="6773091" y="2843961"/>
            <a:ext cx="1140560" cy="1716590"/>
            <a:chOff x="7656408" y="2363048"/>
            <a:chExt cx="1140560" cy="1716590"/>
          </a:xfrm>
        </p:grpSpPr>
        <p:sp>
          <p:nvSpPr>
            <p:cNvPr id="366" name="Bevel 365"/>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7" name="Bevel 366"/>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8" name="Bevel 367"/>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9" name="Bevel 368"/>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70" name="Group 369"/>
          <p:cNvGrpSpPr/>
          <p:nvPr/>
        </p:nvGrpSpPr>
        <p:grpSpPr>
          <a:xfrm>
            <a:off x="2774728" y="2244567"/>
            <a:ext cx="570280" cy="2286870"/>
            <a:chOff x="323528" y="1640368"/>
            <a:chExt cx="570280" cy="2286870"/>
          </a:xfrm>
        </p:grpSpPr>
        <p:sp>
          <p:nvSpPr>
            <p:cNvPr id="371" name="Bevel 370"/>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2" name="Bevel 371"/>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3" name="Bevel 372"/>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4" name="Bevel 373"/>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75" name="Group 374"/>
          <p:cNvGrpSpPr/>
          <p:nvPr/>
        </p:nvGrpSpPr>
        <p:grpSpPr>
          <a:xfrm rot="16200000">
            <a:off x="3620794" y="2511807"/>
            <a:ext cx="1140560" cy="1710840"/>
            <a:chOff x="1259632" y="4643510"/>
            <a:chExt cx="1140560" cy="1710840"/>
          </a:xfrm>
        </p:grpSpPr>
        <p:sp>
          <p:nvSpPr>
            <p:cNvPr id="376" name="Bevel 375"/>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7" name="Bevel 376"/>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8" name="Bevel 377"/>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9" name="Bevel 378"/>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80" name="Group 379"/>
          <p:cNvGrpSpPr/>
          <p:nvPr/>
        </p:nvGrpSpPr>
        <p:grpSpPr>
          <a:xfrm rot="5400000">
            <a:off x="5359972" y="2529707"/>
            <a:ext cx="1140560" cy="1710840"/>
            <a:chOff x="3342080" y="4313306"/>
            <a:chExt cx="1140560" cy="1710840"/>
          </a:xfrm>
        </p:grpSpPr>
        <p:sp>
          <p:nvSpPr>
            <p:cNvPr id="381" name="Bevel 380"/>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2" name="Bevel 381"/>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3" name="Bevel 382"/>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4" name="Bevel 383"/>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85" name="Group 384"/>
          <p:cNvGrpSpPr/>
          <p:nvPr/>
        </p:nvGrpSpPr>
        <p:grpSpPr>
          <a:xfrm rot="5400000">
            <a:off x="8241287" y="2553037"/>
            <a:ext cx="1140560" cy="1722408"/>
            <a:chOff x="2324328" y="-1131166"/>
            <a:chExt cx="1140560" cy="1722408"/>
          </a:xfrm>
        </p:grpSpPr>
        <p:sp>
          <p:nvSpPr>
            <p:cNvPr id="386" name="Bevel 385"/>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7" name="Bevel 386"/>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8" name="Bevel 387"/>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9" name="Bevel 388"/>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90" name="Group 389"/>
          <p:cNvGrpSpPr/>
          <p:nvPr/>
        </p:nvGrpSpPr>
        <p:grpSpPr>
          <a:xfrm rot="5400000">
            <a:off x="3599990" y="1941526"/>
            <a:ext cx="1140560" cy="1710840"/>
            <a:chOff x="3342080" y="4313306"/>
            <a:chExt cx="1140560" cy="1710840"/>
          </a:xfrm>
        </p:grpSpPr>
        <p:sp>
          <p:nvSpPr>
            <p:cNvPr id="391" name="Bevel 390"/>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2" name="Bevel 391"/>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3" name="Bevel 392"/>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4" name="Bevel 393"/>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95" name="Group 394"/>
          <p:cNvGrpSpPr/>
          <p:nvPr/>
        </p:nvGrpSpPr>
        <p:grpSpPr>
          <a:xfrm>
            <a:off x="4491386" y="1641123"/>
            <a:ext cx="1140560" cy="1146310"/>
            <a:chOff x="8003440" y="5711690"/>
            <a:chExt cx="1140560" cy="1146310"/>
          </a:xfrm>
        </p:grpSpPr>
        <p:sp>
          <p:nvSpPr>
            <p:cNvPr id="396" name="Bevel 395"/>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7" name="Bevel 396"/>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8" name="Bevel 397"/>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9" name="Bevel 398"/>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00" name="Group 399"/>
          <p:cNvGrpSpPr/>
          <p:nvPr/>
        </p:nvGrpSpPr>
        <p:grpSpPr>
          <a:xfrm rot="16200000">
            <a:off x="8769071" y="1420858"/>
            <a:ext cx="570280" cy="2286870"/>
            <a:chOff x="323528" y="1640368"/>
            <a:chExt cx="570280" cy="2286870"/>
          </a:xfrm>
        </p:grpSpPr>
        <p:sp>
          <p:nvSpPr>
            <p:cNvPr id="401" name="Bevel 400"/>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2" name="Bevel 401"/>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3" name="Bevel 402"/>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4" name="Bevel 403"/>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05" name="Group 404"/>
          <p:cNvGrpSpPr/>
          <p:nvPr/>
        </p:nvGrpSpPr>
        <p:grpSpPr>
          <a:xfrm>
            <a:off x="10153938" y="1644528"/>
            <a:ext cx="1140560" cy="1710840"/>
            <a:chOff x="3342080" y="4313306"/>
            <a:chExt cx="1140560" cy="1710840"/>
          </a:xfrm>
        </p:grpSpPr>
        <p:sp>
          <p:nvSpPr>
            <p:cNvPr id="406" name="Bevel 405"/>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7" name="Bevel 406"/>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8" name="Bevel 407"/>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9" name="Bevel 408"/>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10" name="Group 409"/>
          <p:cNvGrpSpPr/>
          <p:nvPr/>
        </p:nvGrpSpPr>
        <p:grpSpPr>
          <a:xfrm>
            <a:off x="7340496" y="1156564"/>
            <a:ext cx="570280" cy="2286870"/>
            <a:chOff x="323528" y="1640368"/>
            <a:chExt cx="570280" cy="2286870"/>
          </a:xfrm>
        </p:grpSpPr>
        <p:sp>
          <p:nvSpPr>
            <p:cNvPr id="411" name="Bevel 410"/>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2" name="Bevel 411"/>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3" name="Bevel 412"/>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4" name="Bevel 413"/>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15" name="Group 414"/>
          <p:cNvGrpSpPr/>
          <p:nvPr/>
        </p:nvGrpSpPr>
        <p:grpSpPr>
          <a:xfrm rot="5400000">
            <a:off x="5944624" y="1951771"/>
            <a:ext cx="1140560" cy="1722408"/>
            <a:chOff x="2324328" y="-1131166"/>
            <a:chExt cx="1140560" cy="1722408"/>
          </a:xfrm>
        </p:grpSpPr>
        <p:sp>
          <p:nvSpPr>
            <p:cNvPr id="416" name="Bevel 415"/>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7" name="Bevel 416"/>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8" name="Bevel 417"/>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9" name="Bevel 418"/>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20" name="Group 419"/>
          <p:cNvGrpSpPr/>
          <p:nvPr/>
        </p:nvGrpSpPr>
        <p:grpSpPr>
          <a:xfrm>
            <a:off x="2195094" y="1135399"/>
            <a:ext cx="1140560" cy="1710840"/>
            <a:chOff x="3342080" y="4313306"/>
            <a:chExt cx="1140560" cy="1710840"/>
          </a:xfrm>
        </p:grpSpPr>
        <p:sp>
          <p:nvSpPr>
            <p:cNvPr id="421" name="Bevel 420"/>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2" name="Bevel 421"/>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3" name="Bevel 422"/>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4" name="Bevel 423"/>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25" name="Group 424"/>
          <p:cNvGrpSpPr/>
          <p:nvPr/>
        </p:nvGrpSpPr>
        <p:grpSpPr>
          <a:xfrm>
            <a:off x="3361011" y="1065059"/>
            <a:ext cx="1140560" cy="1146310"/>
            <a:chOff x="8003440" y="5711690"/>
            <a:chExt cx="1140560" cy="1146310"/>
          </a:xfrm>
        </p:grpSpPr>
        <p:sp>
          <p:nvSpPr>
            <p:cNvPr id="426" name="Bevel 425"/>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7" name="Bevel 426"/>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8" name="Bevel 427"/>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9" name="Bevel 428"/>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30" name="Group 429"/>
          <p:cNvGrpSpPr/>
          <p:nvPr/>
        </p:nvGrpSpPr>
        <p:grpSpPr>
          <a:xfrm rot="5400000">
            <a:off x="4804030" y="822779"/>
            <a:ext cx="1140560" cy="1710840"/>
            <a:chOff x="1259632" y="4643510"/>
            <a:chExt cx="1140560" cy="1710840"/>
          </a:xfrm>
        </p:grpSpPr>
        <p:sp>
          <p:nvSpPr>
            <p:cNvPr id="431" name="Bevel 430"/>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2" name="Bevel 431"/>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3" name="Bevel 432"/>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4" name="Bevel 433"/>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35" name="Group 434"/>
          <p:cNvGrpSpPr/>
          <p:nvPr/>
        </p:nvGrpSpPr>
        <p:grpSpPr>
          <a:xfrm>
            <a:off x="6209956" y="1098619"/>
            <a:ext cx="1140560" cy="1146310"/>
            <a:chOff x="8003440" y="5711690"/>
            <a:chExt cx="1140560" cy="1146310"/>
          </a:xfrm>
        </p:grpSpPr>
        <p:sp>
          <p:nvSpPr>
            <p:cNvPr id="436" name="Bevel 435"/>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7" name="Bevel 436"/>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8" name="Bevel 437"/>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9" name="Bevel 438"/>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40" name="Group 439"/>
          <p:cNvGrpSpPr/>
          <p:nvPr/>
        </p:nvGrpSpPr>
        <p:grpSpPr>
          <a:xfrm rot="16200000">
            <a:off x="8199021" y="838725"/>
            <a:ext cx="1140560" cy="1722408"/>
            <a:chOff x="2324328" y="-1131166"/>
            <a:chExt cx="1140560" cy="1722408"/>
          </a:xfrm>
        </p:grpSpPr>
        <p:sp>
          <p:nvSpPr>
            <p:cNvPr id="441" name="Bevel 440"/>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2" name="Bevel 441"/>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3" name="Bevel 442"/>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4" name="Bevel 443"/>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45" name="Group 444"/>
          <p:cNvGrpSpPr/>
          <p:nvPr/>
        </p:nvGrpSpPr>
        <p:grpSpPr>
          <a:xfrm rot="10800000">
            <a:off x="9600082" y="498218"/>
            <a:ext cx="1140560" cy="1710840"/>
            <a:chOff x="7992800" y="214662"/>
            <a:chExt cx="1140560" cy="1710840"/>
          </a:xfrm>
        </p:grpSpPr>
        <p:sp>
          <p:nvSpPr>
            <p:cNvPr id="446" name="Bevel 445"/>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7" name="Bevel 446"/>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8" name="Bevel 447"/>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9" name="Bevel 448"/>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50" name="Group 449"/>
          <p:cNvGrpSpPr/>
          <p:nvPr/>
        </p:nvGrpSpPr>
        <p:grpSpPr>
          <a:xfrm rot="16200000">
            <a:off x="2501156" y="252499"/>
            <a:ext cx="1140560" cy="1710840"/>
            <a:chOff x="7992800" y="214662"/>
            <a:chExt cx="1140560" cy="1710840"/>
          </a:xfrm>
        </p:grpSpPr>
        <p:sp>
          <p:nvSpPr>
            <p:cNvPr id="451" name="Bevel 450"/>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52" name="Bevel 451"/>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53" name="Bevel 452"/>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54" name="Bevel 453"/>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55" name="Group 454"/>
          <p:cNvGrpSpPr/>
          <p:nvPr/>
        </p:nvGrpSpPr>
        <p:grpSpPr>
          <a:xfrm rot="16200000">
            <a:off x="4238263" y="-350663"/>
            <a:ext cx="1140560" cy="1722408"/>
            <a:chOff x="2324328" y="-1131166"/>
            <a:chExt cx="1140560" cy="1722408"/>
          </a:xfrm>
        </p:grpSpPr>
        <p:sp>
          <p:nvSpPr>
            <p:cNvPr id="456" name="Bevel 455"/>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57" name="Bevel 456"/>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58" name="Bevel 457"/>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59" name="Bevel 458"/>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60" name="Group 459"/>
          <p:cNvGrpSpPr/>
          <p:nvPr/>
        </p:nvGrpSpPr>
        <p:grpSpPr>
          <a:xfrm rot="5400000">
            <a:off x="5397890" y="-354303"/>
            <a:ext cx="1140560" cy="1710840"/>
            <a:chOff x="3342080" y="4313306"/>
            <a:chExt cx="1140560" cy="1710840"/>
          </a:xfrm>
        </p:grpSpPr>
        <p:sp>
          <p:nvSpPr>
            <p:cNvPr id="461" name="Bevel 460"/>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2" name="Bevel 461"/>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3" name="Bevel 462"/>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4" name="Bevel 463"/>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65" name="Group 464"/>
          <p:cNvGrpSpPr/>
          <p:nvPr/>
        </p:nvGrpSpPr>
        <p:grpSpPr>
          <a:xfrm rot="5400000">
            <a:off x="7058495" y="243199"/>
            <a:ext cx="1140560" cy="1710840"/>
            <a:chOff x="1259632" y="4643510"/>
            <a:chExt cx="1140560" cy="1710840"/>
          </a:xfrm>
        </p:grpSpPr>
        <p:sp>
          <p:nvSpPr>
            <p:cNvPr id="466" name="Bevel 465"/>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7" name="Bevel 466"/>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8" name="Bevel 467"/>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9" name="Bevel 468"/>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70" name="Group 469"/>
          <p:cNvGrpSpPr/>
          <p:nvPr/>
        </p:nvGrpSpPr>
        <p:grpSpPr>
          <a:xfrm>
            <a:off x="10184117" y="492434"/>
            <a:ext cx="1140560" cy="1146310"/>
            <a:chOff x="8003440" y="5711690"/>
            <a:chExt cx="1140560" cy="1146310"/>
          </a:xfrm>
        </p:grpSpPr>
        <p:sp>
          <p:nvSpPr>
            <p:cNvPr id="471" name="Bevel 470"/>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72" name="Bevel 471"/>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73" name="Bevel 472"/>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74" name="Bevel 473"/>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75" name="Group 474"/>
          <p:cNvGrpSpPr/>
          <p:nvPr/>
        </p:nvGrpSpPr>
        <p:grpSpPr>
          <a:xfrm rot="16200000">
            <a:off x="3062743" y="-918034"/>
            <a:ext cx="570280" cy="2286870"/>
            <a:chOff x="323528" y="1640368"/>
            <a:chExt cx="570280" cy="2286870"/>
          </a:xfrm>
        </p:grpSpPr>
        <p:sp>
          <p:nvSpPr>
            <p:cNvPr id="476" name="Bevel 475"/>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77" name="Bevel 476"/>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78" name="Bevel 477"/>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79" name="Bevel 478"/>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80" name="Group 479"/>
          <p:cNvGrpSpPr/>
          <p:nvPr/>
        </p:nvGrpSpPr>
        <p:grpSpPr>
          <a:xfrm rot="16200000">
            <a:off x="7055356" y="-907214"/>
            <a:ext cx="570280" cy="2286870"/>
            <a:chOff x="323528" y="1640368"/>
            <a:chExt cx="570280" cy="2286870"/>
          </a:xfrm>
        </p:grpSpPr>
        <p:sp>
          <p:nvSpPr>
            <p:cNvPr id="481" name="Bevel 480"/>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2" name="Bevel 481"/>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3" name="Bevel 482"/>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4" name="Bevel 483"/>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85" name="Group 484"/>
          <p:cNvGrpSpPr/>
          <p:nvPr/>
        </p:nvGrpSpPr>
        <p:grpSpPr>
          <a:xfrm>
            <a:off x="8486806" y="-22445"/>
            <a:ext cx="1140560" cy="1716590"/>
            <a:chOff x="7656408" y="2363048"/>
            <a:chExt cx="1140560" cy="1716590"/>
          </a:xfrm>
        </p:grpSpPr>
        <p:sp>
          <p:nvSpPr>
            <p:cNvPr id="486" name="Bevel 485"/>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7" name="Bevel 486"/>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8" name="Bevel 487"/>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9" name="Bevel 488"/>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90" name="Group 489"/>
          <p:cNvGrpSpPr/>
          <p:nvPr/>
        </p:nvGrpSpPr>
        <p:grpSpPr>
          <a:xfrm rot="16200000">
            <a:off x="9936846" y="-893680"/>
            <a:ext cx="570280" cy="2286870"/>
            <a:chOff x="323528" y="1640368"/>
            <a:chExt cx="570280" cy="2286870"/>
          </a:xfrm>
        </p:grpSpPr>
        <p:sp>
          <p:nvSpPr>
            <p:cNvPr id="491" name="Bevel 490"/>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2" name="Bevel 491"/>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3" name="Bevel 492"/>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4" name="Bevel 493"/>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165860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20"/>
                                        </p:tgtEl>
                                        <p:attrNameLst>
                                          <p:attrName>style.visibility</p:attrName>
                                        </p:attrNameLst>
                                      </p:cBhvr>
                                      <p:to>
                                        <p:strVal val="visible"/>
                                      </p:to>
                                    </p:set>
                                    <p:anim calcmode="lin" valueType="num">
                                      <p:cBhvr additive="base">
                                        <p:cTn id="7" dur="5000" fill="hold"/>
                                        <p:tgtEl>
                                          <p:spTgt spid="320"/>
                                        </p:tgtEl>
                                        <p:attrNameLst>
                                          <p:attrName>ppt_x</p:attrName>
                                        </p:attrNameLst>
                                      </p:cBhvr>
                                      <p:tavLst>
                                        <p:tav tm="0">
                                          <p:val>
                                            <p:strVal val="#ppt_x"/>
                                          </p:val>
                                        </p:tav>
                                        <p:tav tm="100000">
                                          <p:val>
                                            <p:strVal val="#ppt_x"/>
                                          </p:val>
                                        </p:tav>
                                      </p:tavLst>
                                    </p:anim>
                                    <p:anim calcmode="lin" valueType="num">
                                      <p:cBhvr additive="base">
                                        <p:cTn id="8" dur="5000" fill="hold"/>
                                        <p:tgtEl>
                                          <p:spTgt spid="320"/>
                                        </p:tgtEl>
                                        <p:attrNameLst>
                                          <p:attrName>ppt_y</p:attrName>
                                        </p:attrNameLst>
                                      </p:cBhvr>
                                      <p:tavLst>
                                        <p:tav tm="0">
                                          <p:val>
                                            <p:strVal val="0-#ppt_h/2"/>
                                          </p:val>
                                        </p:tav>
                                        <p:tav tm="100000">
                                          <p:val>
                                            <p:strVal val="#ppt_y"/>
                                          </p:val>
                                        </p:tav>
                                      </p:tavLst>
                                    </p:anim>
                                  </p:childTnLst>
                                </p:cTn>
                              </p:par>
                            </p:childTnLst>
                          </p:cTn>
                        </p:par>
                        <p:par>
                          <p:cTn id="9" fill="hold">
                            <p:stCondLst>
                              <p:cond delay="5000"/>
                            </p:stCondLst>
                            <p:childTnLst>
                              <p:par>
                                <p:cTn id="10" presetID="2" presetClass="entr" presetSubtype="1" fill="hold" nodeType="afterEffect">
                                  <p:stCondLst>
                                    <p:cond delay="0"/>
                                  </p:stCondLst>
                                  <p:childTnLst>
                                    <p:set>
                                      <p:cBhvr>
                                        <p:cTn id="11" dur="1" fill="hold">
                                          <p:stCondLst>
                                            <p:cond delay="0"/>
                                          </p:stCondLst>
                                        </p:cTn>
                                        <p:tgtEl>
                                          <p:spTgt spid="315"/>
                                        </p:tgtEl>
                                        <p:attrNameLst>
                                          <p:attrName>style.visibility</p:attrName>
                                        </p:attrNameLst>
                                      </p:cBhvr>
                                      <p:to>
                                        <p:strVal val="visible"/>
                                      </p:to>
                                    </p:set>
                                    <p:anim calcmode="lin" valueType="num">
                                      <p:cBhvr additive="base">
                                        <p:cTn id="12" dur="5000" fill="hold"/>
                                        <p:tgtEl>
                                          <p:spTgt spid="315"/>
                                        </p:tgtEl>
                                        <p:attrNameLst>
                                          <p:attrName>ppt_x</p:attrName>
                                        </p:attrNameLst>
                                      </p:cBhvr>
                                      <p:tavLst>
                                        <p:tav tm="0">
                                          <p:val>
                                            <p:strVal val="#ppt_x"/>
                                          </p:val>
                                        </p:tav>
                                        <p:tav tm="100000">
                                          <p:val>
                                            <p:strVal val="#ppt_x"/>
                                          </p:val>
                                        </p:tav>
                                      </p:tavLst>
                                    </p:anim>
                                    <p:anim calcmode="lin" valueType="num">
                                      <p:cBhvr additive="base">
                                        <p:cTn id="13" dur="5000" fill="hold"/>
                                        <p:tgtEl>
                                          <p:spTgt spid="315"/>
                                        </p:tgtEl>
                                        <p:attrNameLst>
                                          <p:attrName>ppt_y</p:attrName>
                                        </p:attrNameLst>
                                      </p:cBhvr>
                                      <p:tavLst>
                                        <p:tav tm="0">
                                          <p:val>
                                            <p:strVal val="0-#ppt_h/2"/>
                                          </p:val>
                                        </p:tav>
                                        <p:tav tm="100000">
                                          <p:val>
                                            <p:strVal val="#ppt_y"/>
                                          </p:val>
                                        </p:tav>
                                      </p:tavLst>
                                    </p:anim>
                                  </p:childTnLst>
                                </p:cTn>
                              </p:par>
                            </p:childTnLst>
                          </p:cTn>
                        </p:par>
                        <p:par>
                          <p:cTn id="14" fill="hold">
                            <p:stCondLst>
                              <p:cond delay="10000"/>
                            </p:stCondLst>
                            <p:childTnLst>
                              <p:par>
                                <p:cTn id="15" presetID="2" presetClass="entr" presetSubtype="1" fill="hold" nodeType="afterEffect">
                                  <p:stCondLst>
                                    <p:cond delay="0"/>
                                  </p:stCondLst>
                                  <p:childTnLst>
                                    <p:set>
                                      <p:cBhvr>
                                        <p:cTn id="16" dur="1" fill="hold">
                                          <p:stCondLst>
                                            <p:cond delay="0"/>
                                          </p:stCondLst>
                                        </p:cTn>
                                        <p:tgtEl>
                                          <p:spTgt spid="310"/>
                                        </p:tgtEl>
                                        <p:attrNameLst>
                                          <p:attrName>style.visibility</p:attrName>
                                        </p:attrNameLst>
                                      </p:cBhvr>
                                      <p:to>
                                        <p:strVal val="visible"/>
                                      </p:to>
                                    </p:set>
                                    <p:anim calcmode="lin" valueType="num">
                                      <p:cBhvr additive="base">
                                        <p:cTn id="17" dur="5000" fill="hold"/>
                                        <p:tgtEl>
                                          <p:spTgt spid="310"/>
                                        </p:tgtEl>
                                        <p:attrNameLst>
                                          <p:attrName>ppt_x</p:attrName>
                                        </p:attrNameLst>
                                      </p:cBhvr>
                                      <p:tavLst>
                                        <p:tav tm="0">
                                          <p:val>
                                            <p:strVal val="#ppt_x"/>
                                          </p:val>
                                        </p:tav>
                                        <p:tav tm="100000">
                                          <p:val>
                                            <p:strVal val="#ppt_x"/>
                                          </p:val>
                                        </p:tav>
                                      </p:tavLst>
                                    </p:anim>
                                    <p:anim calcmode="lin" valueType="num">
                                      <p:cBhvr additive="base">
                                        <p:cTn id="18" dur="5000" fill="hold"/>
                                        <p:tgtEl>
                                          <p:spTgt spid="310"/>
                                        </p:tgtEl>
                                        <p:attrNameLst>
                                          <p:attrName>ppt_y</p:attrName>
                                        </p:attrNameLst>
                                      </p:cBhvr>
                                      <p:tavLst>
                                        <p:tav tm="0">
                                          <p:val>
                                            <p:strVal val="0-#ppt_h/2"/>
                                          </p:val>
                                        </p:tav>
                                        <p:tav tm="100000">
                                          <p:val>
                                            <p:strVal val="#ppt_y"/>
                                          </p:val>
                                        </p:tav>
                                      </p:tavLst>
                                    </p:anim>
                                  </p:childTnLst>
                                </p:cTn>
                              </p:par>
                            </p:childTnLst>
                          </p:cTn>
                        </p:par>
                        <p:par>
                          <p:cTn id="19" fill="hold">
                            <p:stCondLst>
                              <p:cond delay="15000"/>
                            </p:stCondLst>
                            <p:childTnLst>
                              <p:par>
                                <p:cTn id="20" presetID="2" presetClass="entr" presetSubtype="1" fill="hold" nodeType="afterEffect">
                                  <p:stCondLst>
                                    <p:cond delay="0"/>
                                  </p:stCondLst>
                                  <p:childTnLst>
                                    <p:set>
                                      <p:cBhvr>
                                        <p:cTn id="21" dur="1" fill="hold">
                                          <p:stCondLst>
                                            <p:cond delay="0"/>
                                          </p:stCondLst>
                                        </p:cTn>
                                        <p:tgtEl>
                                          <p:spTgt spid="285"/>
                                        </p:tgtEl>
                                        <p:attrNameLst>
                                          <p:attrName>style.visibility</p:attrName>
                                        </p:attrNameLst>
                                      </p:cBhvr>
                                      <p:to>
                                        <p:strVal val="visible"/>
                                      </p:to>
                                    </p:set>
                                    <p:anim calcmode="lin" valueType="num">
                                      <p:cBhvr additive="base">
                                        <p:cTn id="22" dur="5000" fill="hold"/>
                                        <p:tgtEl>
                                          <p:spTgt spid="285"/>
                                        </p:tgtEl>
                                        <p:attrNameLst>
                                          <p:attrName>ppt_x</p:attrName>
                                        </p:attrNameLst>
                                      </p:cBhvr>
                                      <p:tavLst>
                                        <p:tav tm="0">
                                          <p:val>
                                            <p:strVal val="#ppt_x"/>
                                          </p:val>
                                        </p:tav>
                                        <p:tav tm="100000">
                                          <p:val>
                                            <p:strVal val="#ppt_x"/>
                                          </p:val>
                                        </p:tav>
                                      </p:tavLst>
                                    </p:anim>
                                    <p:anim calcmode="lin" valueType="num">
                                      <p:cBhvr additive="base">
                                        <p:cTn id="23" dur="5000" fill="hold"/>
                                        <p:tgtEl>
                                          <p:spTgt spid="285"/>
                                        </p:tgtEl>
                                        <p:attrNameLst>
                                          <p:attrName>ppt_y</p:attrName>
                                        </p:attrNameLst>
                                      </p:cBhvr>
                                      <p:tavLst>
                                        <p:tav tm="0">
                                          <p:val>
                                            <p:strVal val="0-#ppt_h/2"/>
                                          </p:val>
                                        </p:tav>
                                        <p:tav tm="100000">
                                          <p:val>
                                            <p:strVal val="#ppt_y"/>
                                          </p:val>
                                        </p:tav>
                                      </p:tavLst>
                                    </p:anim>
                                  </p:childTnLst>
                                </p:cTn>
                              </p:par>
                            </p:childTnLst>
                          </p:cTn>
                        </p:par>
                        <p:par>
                          <p:cTn id="24" fill="hold">
                            <p:stCondLst>
                              <p:cond delay="20000"/>
                            </p:stCondLst>
                            <p:childTnLst>
                              <p:par>
                                <p:cTn id="25" presetID="2" presetClass="entr" presetSubtype="1" fill="hold" nodeType="afterEffect">
                                  <p:stCondLst>
                                    <p:cond delay="0"/>
                                  </p:stCondLst>
                                  <p:childTnLst>
                                    <p:set>
                                      <p:cBhvr>
                                        <p:cTn id="26" dur="1" fill="hold">
                                          <p:stCondLst>
                                            <p:cond delay="0"/>
                                          </p:stCondLst>
                                        </p:cTn>
                                        <p:tgtEl>
                                          <p:spTgt spid="255"/>
                                        </p:tgtEl>
                                        <p:attrNameLst>
                                          <p:attrName>style.visibility</p:attrName>
                                        </p:attrNameLst>
                                      </p:cBhvr>
                                      <p:to>
                                        <p:strVal val="visible"/>
                                      </p:to>
                                    </p:set>
                                    <p:anim calcmode="lin" valueType="num">
                                      <p:cBhvr additive="base">
                                        <p:cTn id="27" dur="5000" fill="hold"/>
                                        <p:tgtEl>
                                          <p:spTgt spid="255"/>
                                        </p:tgtEl>
                                        <p:attrNameLst>
                                          <p:attrName>ppt_x</p:attrName>
                                        </p:attrNameLst>
                                      </p:cBhvr>
                                      <p:tavLst>
                                        <p:tav tm="0">
                                          <p:val>
                                            <p:strVal val="#ppt_x"/>
                                          </p:val>
                                        </p:tav>
                                        <p:tav tm="100000">
                                          <p:val>
                                            <p:strVal val="#ppt_x"/>
                                          </p:val>
                                        </p:tav>
                                      </p:tavLst>
                                    </p:anim>
                                    <p:anim calcmode="lin" valueType="num">
                                      <p:cBhvr additive="base">
                                        <p:cTn id="28" dur="5000" fill="hold"/>
                                        <p:tgtEl>
                                          <p:spTgt spid="255"/>
                                        </p:tgtEl>
                                        <p:attrNameLst>
                                          <p:attrName>ppt_y</p:attrName>
                                        </p:attrNameLst>
                                      </p:cBhvr>
                                      <p:tavLst>
                                        <p:tav tm="0">
                                          <p:val>
                                            <p:strVal val="0-#ppt_h/2"/>
                                          </p:val>
                                        </p:tav>
                                        <p:tav tm="100000">
                                          <p:val>
                                            <p:strVal val="#ppt_y"/>
                                          </p:val>
                                        </p:tav>
                                      </p:tavLst>
                                    </p:anim>
                                  </p:childTnLst>
                                </p:cTn>
                              </p:par>
                            </p:childTnLst>
                          </p:cTn>
                        </p:par>
                        <p:par>
                          <p:cTn id="29" fill="hold">
                            <p:stCondLst>
                              <p:cond delay="25000"/>
                            </p:stCondLst>
                            <p:childTnLst>
                              <p:par>
                                <p:cTn id="30" presetID="2" presetClass="entr" presetSubtype="1" fill="hold" nodeType="afterEffect">
                                  <p:stCondLst>
                                    <p:cond delay="0"/>
                                  </p:stCondLst>
                                  <p:childTnLst>
                                    <p:set>
                                      <p:cBhvr>
                                        <p:cTn id="31" dur="1" fill="hold">
                                          <p:stCondLst>
                                            <p:cond delay="0"/>
                                          </p:stCondLst>
                                        </p:cTn>
                                        <p:tgtEl>
                                          <p:spTgt spid="280"/>
                                        </p:tgtEl>
                                        <p:attrNameLst>
                                          <p:attrName>style.visibility</p:attrName>
                                        </p:attrNameLst>
                                      </p:cBhvr>
                                      <p:to>
                                        <p:strVal val="visible"/>
                                      </p:to>
                                    </p:set>
                                    <p:anim calcmode="lin" valueType="num">
                                      <p:cBhvr additive="base">
                                        <p:cTn id="32" dur="5000" fill="hold"/>
                                        <p:tgtEl>
                                          <p:spTgt spid="280"/>
                                        </p:tgtEl>
                                        <p:attrNameLst>
                                          <p:attrName>ppt_x</p:attrName>
                                        </p:attrNameLst>
                                      </p:cBhvr>
                                      <p:tavLst>
                                        <p:tav tm="0">
                                          <p:val>
                                            <p:strVal val="#ppt_x"/>
                                          </p:val>
                                        </p:tav>
                                        <p:tav tm="100000">
                                          <p:val>
                                            <p:strVal val="#ppt_x"/>
                                          </p:val>
                                        </p:tav>
                                      </p:tavLst>
                                    </p:anim>
                                    <p:anim calcmode="lin" valueType="num">
                                      <p:cBhvr additive="base">
                                        <p:cTn id="33" dur="5000" fill="hold"/>
                                        <p:tgtEl>
                                          <p:spTgt spid="280"/>
                                        </p:tgtEl>
                                        <p:attrNameLst>
                                          <p:attrName>ppt_y</p:attrName>
                                        </p:attrNameLst>
                                      </p:cBhvr>
                                      <p:tavLst>
                                        <p:tav tm="0">
                                          <p:val>
                                            <p:strVal val="0-#ppt_h/2"/>
                                          </p:val>
                                        </p:tav>
                                        <p:tav tm="100000">
                                          <p:val>
                                            <p:strVal val="#ppt_y"/>
                                          </p:val>
                                        </p:tav>
                                      </p:tavLst>
                                    </p:anim>
                                  </p:childTnLst>
                                </p:cTn>
                              </p:par>
                            </p:childTnLst>
                          </p:cTn>
                        </p:par>
                        <p:par>
                          <p:cTn id="34" fill="hold">
                            <p:stCondLst>
                              <p:cond delay="30000"/>
                            </p:stCondLst>
                            <p:childTnLst>
                              <p:par>
                                <p:cTn id="35" presetID="2" presetClass="entr" presetSubtype="1" fill="hold" nodeType="afterEffect">
                                  <p:stCondLst>
                                    <p:cond delay="0"/>
                                  </p:stCondLst>
                                  <p:childTnLst>
                                    <p:set>
                                      <p:cBhvr>
                                        <p:cTn id="36" dur="1" fill="hold">
                                          <p:stCondLst>
                                            <p:cond delay="0"/>
                                          </p:stCondLst>
                                        </p:cTn>
                                        <p:tgtEl>
                                          <p:spTgt spid="300"/>
                                        </p:tgtEl>
                                        <p:attrNameLst>
                                          <p:attrName>style.visibility</p:attrName>
                                        </p:attrNameLst>
                                      </p:cBhvr>
                                      <p:to>
                                        <p:strVal val="visible"/>
                                      </p:to>
                                    </p:set>
                                    <p:anim calcmode="lin" valueType="num">
                                      <p:cBhvr additive="base">
                                        <p:cTn id="37" dur="5000" fill="hold"/>
                                        <p:tgtEl>
                                          <p:spTgt spid="300"/>
                                        </p:tgtEl>
                                        <p:attrNameLst>
                                          <p:attrName>ppt_x</p:attrName>
                                        </p:attrNameLst>
                                      </p:cBhvr>
                                      <p:tavLst>
                                        <p:tav tm="0">
                                          <p:val>
                                            <p:strVal val="#ppt_x"/>
                                          </p:val>
                                        </p:tav>
                                        <p:tav tm="100000">
                                          <p:val>
                                            <p:strVal val="#ppt_x"/>
                                          </p:val>
                                        </p:tav>
                                      </p:tavLst>
                                    </p:anim>
                                    <p:anim calcmode="lin" valueType="num">
                                      <p:cBhvr additive="base">
                                        <p:cTn id="38" dur="5000" fill="hold"/>
                                        <p:tgtEl>
                                          <p:spTgt spid="300"/>
                                        </p:tgtEl>
                                        <p:attrNameLst>
                                          <p:attrName>ppt_y</p:attrName>
                                        </p:attrNameLst>
                                      </p:cBhvr>
                                      <p:tavLst>
                                        <p:tav tm="0">
                                          <p:val>
                                            <p:strVal val="0-#ppt_h/2"/>
                                          </p:val>
                                        </p:tav>
                                        <p:tav tm="100000">
                                          <p:val>
                                            <p:strVal val="#ppt_y"/>
                                          </p:val>
                                        </p:tav>
                                      </p:tavLst>
                                    </p:anim>
                                  </p:childTnLst>
                                </p:cTn>
                              </p:par>
                            </p:childTnLst>
                          </p:cTn>
                        </p:par>
                        <p:par>
                          <p:cTn id="39" fill="hold">
                            <p:stCondLst>
                              <p:cond delay="35000"/>
                            </p:stCondLst>
                            <p:childTnLst>
                              <p:par>
                                <p:cTn id="40" presetID="2" presetClass="entr" presetSubtype="1" fill="hold" nodeType="afterEffect">
                                  <p:stCondLst>
                                    <p:cond delay="0"/>
                                  </p:stCondLst>
                                  <p:childTnLst>
                                    <p:set>
                                      <p:cBhvr>
                                        <p:cTn id="41" dur="1" fill="hold">
                                          <p:stCondLst>
                                            <p:cond delay="0"/>
                                          </p:stCondLst>
                                        </p:cTn>
                                        <p:tgtEl>
                                          <p:spTgt spid="270"/>
                                        </p:tgtEl>
                                        <p:attrNameLst>
                                          <p:attrName>style.visibility</p:attrName>
                                        </p:attrNameLst>
                                      </p:cBhvr>
                                      <p:to>
                                        <p:strVal val="visible"/>
                                      </p:to>
                                    </p:set>
                                    <p:anim calcmode="lin" valueType="num">
                                      <p:cBhvr additive="base">
                                        <p:cTn id="42" dur="5000" fill="hold"/>
                                        <p:tgtEl>
                                          <p:spTgt spid="270"/>
                                        </p:tgtEl>
                                        <p:attrNameLst>
                                          <p:attrName>ppt_x</p:attrName>
                                        </p:attrNameLst>
                                      </p:cBhvr>
                                      <p:tavLst>
                                        <p:tav tm="0">
                                          <p:val>
                                            <p:strVal val="#ppt_x"/>
                                          </p:val>
                                        </p:tav>
                                        <p:tav tm="100000">
                                          <p:val>
                                            <p:strVal val="#ppt_x"/>
                                          </p:val>
                                        </p:tav>
                                      </p:tavLst>
                                    </p:anim>
                                    <p:anim calcmode="lin" valueType="num">
                                      <p:cBhvr additive="base">
                                        <p:cTn id="43" dur="5000" fill="hold"/>
                                        <p:tgtEl>
                                          <p:spTgt spid="270"/>
                                        </p:tgtEl>
                                        <p:attrNameLst>
                                          <p:attrName>ppt_y</p:attrName>
                                        </p:attrNameLst>
                                      </p:cBhvr>
                                      <p:tavLst>
                                        <p:tav tm="0">
                                          <p:val>
                                            <p:strVal val="0-#ppt_h/2"/>
                                          </p:val>
                                        </p:tav>
                                        <p:tav tm="100000">
                                          <p:val>
                                            <p:strVal val="#ppt_y"/>
                                          </p:val>
                                        </p:tav>
                                      </p:tavLst>
                                    </p:anim>
                                  </p:childTnLst>
                                </p:cTn>
                              </p:par>
                            </p:childTnLst>
                          </p:cTn>
                        </p:par>
                        <p:par>
                          <p:cTn id="44" fill="hold">
                            <p:stCondLst>
                              <p:cond delay="40000"/>
                            </p:stCondLst>
                            <p:childTnLst>
                              <p:par>
                                <p:cTn id="45" presetID="2" presetClass="entr" presetSubtype="1" fill="hold" nodeType="afterEffect">
                                  <p:stCondLst>
                                    <p:cond delay="0"/>
                                  </p:stCondLst>
                                  <p:childTnLst>
                                    <p:set>
                                      <p:cBhvr>
                                        <p:cTn id="46" dur="1" fill="hold">
                                          <p:stCondLst>
                                            <p:cond delay="0"/>
                                          </p:stCondLst>
                                        </p:cTn>
                                        <p:tgtEl>
                                          <p:spTgt spid="260"/>
                                        </p:tgtEl>
                                        <p:attrNameLst>
                                          <p:attrName>style.visibility</p:attrName>
                                        </p:attrNameLst>
                                      </p:cBhvr>
                                      <p:to>
                                        <p:strVal val="visible"/>
                                      </p:to>
                                    </p:set>
                                    <p:anim calcmode="lin" valueType="num">
                                      <p:cBhvr additive="base">
                                        <p:cTn id="47" dur="5000" fill="hold"/>
                                        <p:tgtEl>
                                          <p:spTgt spid="260"/>
                                        </p:tgtEl>
                                        <p:attrNameLst>
                                          <p:attrName>ppt_x</p:attrName>
                                        </p:attrNameLst>
                                      </p:cBhvr>
                                      <p:tavLst>
                                        <p:tav tm="0">
                                          <p:val>
                                            <p:strVal val="#ppt_x"/>
                                          </p:val>
                                        </p:tav>
                                        <p:tav tm="100000">
                                          <p:val>
                                            <p:strVal val="#ppt_x"/>
                                          </p:val>
                                        </p:tav>
                                      </p:tavLst>
                                    </p:anim>
                                    <p:anim calcmode="lin" valueType="num">
                                      <p:cBhvr additive="base">
                                        <p:cTn id="48" dur="5000" fill="hold"/>
                                        <p:tgtEl>
                                          <p:spTgt spid="260"/>
                                        </p:tgtEl>
                                        <p:attrNameLst>
                                          <p:attrName>ppt_y</p:attrName>
                                        </p:attrNameLst>
                                      </p:cBhvr>
                                      <p:tavLst>
                                        <p:tav tm="0">
                                          <p:val>
                                            <p:strVal val="0-#ppt_h/2"/>
                                          </p:val>
                                        </p:tav>
                                        <p:tav tm="100000">
                                          <p:val>
                                            <p:strVal val="#ppt_y"/>
                                          </p:val>
                                        </p:tav>
                                      </p:tavLst>
                                    </p:anim>
                                  </p:childTnLst>
                                </p:cTn>
                              </p:par>
                            </p:childTnLst>
                          </p:cTn>
                        </p:par>
                        <p:par>
                          <p:cTn id="49" fill="hold">
                            <p:stCondLst>
                              <p:cond delay="45000"/>
                            </p:stCondLst>
                            <p:childTnLst>
                              <p:par>
                                <p:cTn id="50" presetID="2" presetClass="entr" presetSubtype="1" fill="hold" nodeType="afterEffect">
                                  <p:stCondLst>
                                    <p:cond delay="0"/>
                                  </p:stCondLst>
                                  <p:childTnLst>
                                    <p:set>
                                      <p:cBhvr>
                                        <p:cTn id="51" dur="1" fill="hold">
                                          <p:stCondLst>
                                            <p:cond delay="0"/>
                                          </p:stCondLst>
                                        </p:cTn>
                                        <p:tgtEl>
                                          <p:spTgt spid="265"/>
                                        </p:tgtEl>
                                        <p:attrNameLst>
                                          <p:attrName>style.visibility</p:attrName>
                                        </p:attrNameLst>
                                      </p:cBhvr>
                                      <p:to>
                                        <p:strVal val="visible"/>
                                      </p:to>
                                    </p:set>
                                    <p:anim calcmode="lin" valueType="num">
                                      <p:cBhvr additive="base">
                                        <p:cTn id="52" dur="5000" fill="hold"/>
                                        <p:tgtEl>
                                          <p:spTgt spid="265"/>
                                        </p:tgtEl>
                                        <p:attrNameLst>
                                          <p:attrName>ppt_x</p:attrName>
                                        </p:attrNameLst>
                                      </p:cBhvr>
                                      <p:tavLst>
                                        <p:tav tm="0">
                                          <p:val>
                                            <p:strVal val="#ppt_x"/>
                                          </p:val>
                                        </p:tav>
                                        <p:tav tm="100000">
                                          <p:val>
                                            <p:strVal val="#ppt_x"/>
                                          </p:val>
                                        </p:tav>
                                      </p:tavLst>
                                    </p:anim>
                                    <p:anim calcmode="lin" valueType="num">
                                      <p:cBhvr additive="base">
                                        <p:cTn id="53" dur="5000" fill="hold"/>
                                        <p:tgtEl>
                                          <p:spTgt spid="265"/>
                                        </p:tgtEl>
                                        <p:attrNameLst>
                                          <p:attrName>ppt_y</p:attrName>
                                        </p:attrNameLst>
                                      </p:cBhvr>
                                      <p:tavLst>
                                        <p:tav tm="0">
                                          <p:val>
                                            <p:strVal val="0-#ppt_h/2"/>
                                          </p:val>
                                        </p:tav>
                                        <p:tav tm="100000">
                                          <p:val>
                                            <p:strVal val="#ppt_y"/>
                                          </p:val>
                                        </p:tav>
                                      </p:tavLst>
                                    </p:anim>
                                  </p:childTnLst>
                                </p:cTn>
                              </p:par>
                            </p:childTnLst>
                          </p:cTn>
                        </p:par>
                        <p:par>
                          <p:cTn id="54" fill="hold">
                            <p:stCondLst>
                              <p:cond delay="50000"/>
                            </p:stCondLst>
                            <p:childTnLst>
                              <p:par>
                                <p:cTn id="55" presetID="2" presetClass="entr" presetSubtype="1" fill="hold" nodeType="afterEffect">
                                  <p:stCondLst>
                                    <p:cond delay="0"/>
                                  </p:stCondLst>
                                  <p:childTnLst>
                                    <p:set>
                                      <p:cBhvr>
                                        <p:cTn id="56" dur="1" fill="hold">
                                          <p:stCondLst>
                                            <p:cond delay="0"/>
                                          </p:stCondLst>
                                        </p:cTn>
                                        <p:tgtEl>
                                          <p:spTgt spid="275"/>
                                        </p:tgtEl>
                                        <p:attrNameLst>
                                          <p:attrName>style.visibility</p:attrName>
                                        </p:attrNameLst>
                                      </p:cBhvr>
                                      <p:to>
                                        <p:strVal val="visible"/>
                                      </p:to>
                                    </p:set>
                                    <p:anim calcmode="lin" valueType="num">
                                      <p:cBhvr additive="base">
                                        <p:cTn id="57" dur="5000" fill="hold"/>
                                        <p:tgtEl>
                                          <p:spTgt spid="275"/>
                                        </p:tgtEl>
                                        <p:attrNameLst>
                                          <p:attrName>ppt_x</p:attrName>
                                        </p:attrNameLst>
                                      </p:cBhvr>
                                      <p:tavLst>
                                        <p:tav tm="0">
                                          <p:val>
                                            <p:strVal val="#ppt_x"/>
                                          </p:val>
                                        </p:tav>
                                        <p:tav tm="100000">
                                          <p:val>
                                            <p:strVal val="#ppt_x"/>
                                          </p:val>
                                        </p:tav>
                                      </p:tavLst>
                                    </p:anim>
                                    <p:anim calcmode="lin" valueType="num">
                                      <p:cBhvr additive="base">
                                        <p:cTn id="58" dur="5000" fill="hold"/>
                                        <p:tgtEl>
                                          <p:spTgt spid="275"/>
                                        </p:tgtEl>
                                        <p:attrNameLst>
                                          <p:attrName>ppt_y</p:attrName>
                                        </p:attrNameLst>
                                      </p:cBhvr>
                                      <p:tavLst>
                                        <p:tav tm="0">
                                          <p:val>
                                            <p:strVal val="0-#ppt_h/2"/>
                                          </p:val>
                                        </p:tav>
                                        <p:tav tm="100000">
                                          <p:val>
                                            <p:strVal val="#ppt_y"/>
                                          </p:val>
                                        </p:tav>
                                      </p:tavLst>
                                    </p:anim>
                                  </p:childTnLst>
                                </p:cTn>
                              </p:par>
                            </p:childTnLst>
                          </p:cTn>
                        </p:par>
                        <p:par>
                          <p:cTn id="59" fill="hold">
                            <p:stCondLst>
                              <p:cond delay="55000"/>
                            </p:stCondLst>
                            <p:childTnLst>
                              <p:par>
                                <p:cTn id="60" presetID="2" presetClass="entr" presetSubtype="1" fill="hold" nodeType="afterEffect">
                                  <p:stCondLst>
                                    <p:cond delay="0"/>
                                  </p:stCondLst>
                                  <p:childTnLst>
                                    <p:set>
                                      <p:cBhvr>
                                        <p:cTn id="61" dur="1" fill="hold">
                                          <p:stCondLst>
                                            <p:cond delay="0"/>
                                          </p:stCondLst>
                                        </p:cTn>
                                        <p:tgtEl>
                                          <p:spTgt spid="290"/>
                                        </p:tgtEl>
                                        <p:attrNameLst>
                                          <p:attrName>style.visibility</p:attrName>
                                        </p:attrNameLst>
                                      </p:cBhvr>
                                      <p:to>
                                        <p:strVal val="visible"/>
                                      </p:to>
                                    </p:set>
                                    <p:anim calcmode="lin" valueType="num">
                                      <p:cBhvr additive="base">
                                        <p:cTn id="62" dur="5000" fill="hold"/>
                                        <p:tgtEl>
                                          <p:spTgt spid="290"/>
                                        </p:tgtEl>
                                        <p:attrNameLst>
                                          <p:attrName>ppt_x</p:attrName>
                                        </p:attrNameLst>
                                      </p:cBhvr>
                                      <p:tavLst>
                                        <p:tav tm="0">
                                          <p:val>
                                            <p:strVal val="#ppt_x"/>
                                          </p:val>
                                        </p:tav>
                                        <p:tav tm="100000">
                                          <p:val>
                                            <p:strVal val="#ppt_x"/>
                                          </p:val>
                                        </p:tav>
                                      </p:tavLst>
                                    </p:anim>
                                    <p:anim calcmode="lin" valueType="num">
                                      <p:cBhvr additive="base">
                                        <p:cTn id="63" dur="5000" fill="hold"/>
                                        <p:tgtEl>
                                          <p:spTgt spid="290"/>
                                        </p:tgtEl>
                                        <p:attrNameLst>
                                          <p:attrName>ppt_y</p:attrName>
                                        </p:attrNameLst>
                                      </p:cBhvr>
                                      <p:tavLst>
                                        <p:tav tm="0">
                                          <p:val>
                                            <p:strVal val="0-#ppt_h/2"/>
                                          </p:val>
                                        </p:tav>
                                        <p:tav tm="100000">
                                          <p:val>
                                            <p:strVal val="#ppt_y"/>
                                          </p:val>
                                        </p:tav>
                                      </p:tavLst>
                                    </p:anim>
                                  </p:childTnLst>
                                </p:cTn>
                              </p:par>
                            </p:childTnLst>
                          </p:cTn>
                        </p:par>
                        <p:par>
                          <p:cTn id="64" fill="hold">
                            <p:stCondLst>
                              <p:cond delay="60000"/>
                            </p:stCondLst>
                            <p:childTnLst>
                              <p:par>
                                <p:cTn id="65" presetID="2" presetClass="entr" presetSubtype="1" fill="hold" nodeType="afterEffect">
                                  <p:stCondLst>
                                    <p:cond delay="0"/>
                                  </p:stCondLst>
                                  <p:childTnLst>
                                    <p:set>
                                      <p:cBhvr>
                                        <p:cTn id="66" dur="1" fill="hold">
                                          <p:stCondLst>
                                            <p:cond delay="0"/>
                                          </p:stCondLst>
                                        </p:cTn>
                                        <p:tgtEl>
                                          <p:spTgt spid="295"/>
                                        </p:tgtEl>
                                        <p:attrNameLst>
                                          <p:attrName>style.visibility</p:attrName>
                                        </p:attrNameLst>
                                      </p:cBhvr>
                                      <p:to>
                                        <p:strVal val="visible"/>
                                      </p:to>
                                    </p:set>
                                    <p:anim calcmode="lin" valueType="num">
                                      <p:cBhvr additive="base">
                                        <p:cTn id="67" dur="5000" fill="hold"/>
                                        <p:tgtEl>
                                          <p:spTgt spid="295"/>
                                        </p:tgtEl>
                                        <p:attrNameLst>
                                          <p:attrName>ppt_x</p:attrName>
                                        </p:attrNameLst>
                                      </p:cBhvr>
                                      <p:tavLst>
                                        <p:tav tm="0">
                                          <p:val>
                                            <p:strVal val="#ppt_x"/>
                                          </p:val>
                                        </p:tav>
                                        <p:tav tm="100000">
                                          <p:val>
                                            <p:strVal val="#ppt_x"/>
                                          </p:val>
                                        </p:tav>
                                      </p:tavLst>
                                    </p:anim>
                                    <p:anim calcmode="lin" valueType="num">
                                      <p:cBhvr additive="base">
                                        <p:cTn id="68" dur="5000" fill="hold"/>
                                        <p:tgtEl>
                                          <p:spTgt spid="295"/>
                                        </p:tgtEl>
                                        <p:attrNameLst>
                                          <p:attrName>ppt_y</p:attrName>
                                        </p:attrNameLst>
                                      </p:cBhvr>
                                      <p:tavLst>
                                        <p:tav tm="0">
                                          <p:val>
                                            <p:strVal val="0-#ppt_h/2"/>
                                          </p:val>
                                        </p:tav>
                                        <p:tav tm="100000">
                                          <p:val>
                                            <p:strVal val="#ppt_y"/>
                                          </p:val>
                                        </p:tav>
                                      </p:tavLst>
                                    </p:anim>
                                  </p:childTnLst>
                                </p:cTn>
                              </p:par>
                            </p:childTnLst>
                          </p:cTn>
                        </p:par>
                        <p:par>
                          <p:cTn id="69" fill="hold">
                            <p:stCondLst>
                              <p:cond delay="65000"/>
                            </p:stCondLst>
                            <p:childTnLst>
                              <p:par>
                                <p:cTn id="70" presetID="2" presetClass="entr" presetSubtype="1" fill="hold" nodeType="afterEffect">
                                  <p:stCondLst>
                                    <p:cond delay="0"/>
                                  </p:stCondLst>
                                  <p:childTnLst>
                                    <p:set>
                                      <p:cBhvr>
                                        <p:cTn id="71" dur="1" fill="hold">
                                          <p:stCondLst>
                                            <p:cond delay="0"/>
                                          </p:stCondLst>
                                        </p:cTn>
                                        <p:tgtEl>
                                          <p:spTgt spid="305"/>
                                        </p:tgtEl>
                                        <p:attrNameLst>
                                          <p:attrName>style.visibility</p:attrName>
                                        </p:attrNameLst>
                                      </p:cBhvr>
                                      <p:to>
                                        <p:strVal val="visible"/>
                                      </p:to>
                                    </p:set>
                                    <p:anim calcmode="lin" valueType="num">
                                      <p:cBhvr additive="base">
                                        <p:cTn id="72" dur="5000" fill="hold"/>
                                        <p:tgtEl>
                                          <p:spTgt spid="305"/>
                                        </p:tgtEl>
                                        <p:attrNameLst>
                                          <p:attrName>ppt_x</p:attrName>
                                        </p:attrNameLst>
                                      </p:cBhvr>
                                      <p:tavLst>
                                        <p:tav tm="0">
                                          <p:val>
                                            <p:strVal val="#ppt_x"/>
                                          </p:val>
                                        </p:tav>
                                        <p:tav tm="100000">
                                          <p:val>
                                            <p:strVal val="#ppt_x"/>
                                          </p:val>
                                        </p:tav>
                                      </p:tavLst>
                                    </p:anim>
                                    <p:anim calcmode="lin" valueType="num">
                                      <p:cBhvr additive="base">
                                        <p:cTn id="73" dur="5000" fill="hold"/>
                                        <p:tgtEl>
                                          <p:spTgt spid="305"/>
                                        </p:tgtEl>
                                        <p:attrNameLst>
                                          <p:attrName>ppt_y</p:attrName>
                                        </p:attrNameLst>
                                      </p:cBhvr>
                                      <p:tavLst>
                                        <p:tav tm="0">
                                          <p:val>
                                            <p:strVal val="0-#ppt_h/2"/>
                                          </p:val>
                                        </p:tav>
                                        <p:tav tm="100000">
                                          <p:val>
                                            <p:strVal val="#ppt_y"/>
                                          </p:val>
                                        </p:tav>
                                      </p:tavLst>
                                    </p:anim>
                                  </p:childTnLst>
                                </p:cTn>
                              </p:par>
                            </p:childTnLst>
                          </p:cTn>
                        </p:par>
                        <p:par>
                          <p:cTn id="74" fill="hold">
                            <p:stCondLst>
                              <p:cond delay="70000"/>
                            </p:stCondLst>
                            <p:childTnLst>
                              <p:par>
                                <p:cTn id="75" presetID="2" presetClass="entr" presetSubtype="1" fill="hold" nodeType="afterEffect">
                                  <p:stCondLst>
                                    <p:cond delay="0"/>
                                  </p:stCondLst>
                                  <p:childTnLst>
                                    <p:set>
                                      <p:cBhvr>
                                        <p:cTn id="76" dur="1" fill="hold">
                                          <p:stCondLst>
                                            <p:cond delay="0"/>
                                          </p:stCondLst>
                                        </p:cTn>
                                        <p:tgtEl>
                                          <p:spTgt spid="325"/>
                                        </p:tgtEl>
                                        <p:attrNameLst>
                                          <p:attrName>style.visibility</p:attrName>
                                        </p:attrNameLst>
                                      </p:cBhvr>
                                      <p:to>
                                        <p:strVal val="visible"/>
                                      </p:to>
                                    </p:set>
                                    <p:anim calcmode="lin" valueType="num">
                                      <p:cBhvr additive="base">
                                        <p:cTn id="77" dur="5000" fill="hold"/>
                                        <p:tgtEl>
                                          <p:spTgt spid="325"/>
                                        </p:tgtEl>
                                        <p:attrNameLst>
                                          <p:attrName>ppt_x</p:attrName>
                                        </p:attrNameLst>
                                      </p:cBhvr>
                                      <p:tavLst>
                                        <p:tav tm="0">
                                          <p:val>
                                            <p:strVal val="#ppt_x"/>
                                          </p:val>
                                        </p:tav>
                                        <p:tav tm="100000">
                                          <p:val>
                                            <p:strVal val="#ppt_x"/>
                                          </p:val>
                                        </p:tav>
                                      </p:tavLst>
                                    </p:anim>
                                    <p:anim calcmode="lin" valueType="num">
                                      <p:cBhvr additive="base">
                                        <p:cTn id="78" dur="5000" fill="hold"/>
                                        <p:tgtEl>
                                          <p:spTgt spid="325"/>
                                        </p:tgtEl>
                                        <p:attrNameLst>
                                          <p:attrName>ppt_y</p:attrName>
                                        </p:attrNameLst>
                                      </p:cBhvr>
                                      <p:tavLst>
                                        <p:tav tm="0">
                                          <p:val>
                                            <p:strVal val="0-#ppt_h/2"/>
                                          </p:val>
                                        </p:tav>
                                        <p:tav tm="100000">
                                          <p:val>
                                            <p:strVal val="#ppt_y"/>
                                          </p:val>
                                        </p:tav>
                                      </p:tavLst>
                                    </p:anim>
                                  </p:childTnLst>
                                </p:cTn>
                              </p:par>
                            </p:childTnLst>
                          </p:cTn>
                        </p:par>
                        <p:par>
                          <p:cTn id="79" fill="hold">
                            <p:stCondLst>
                              <p:cond delay="75000"/>
                            </p:stCondLst>
                            <p:childTnLst>
                              <p:par>
                                <p:cTn id="80" presetID="2" presetClass="entr" presetSubtype="1" fill="hold" nodeType="afterEffect">
                                  <p:stCondLst>
                                    <p:cond delay="0"/>
                                  </p:stCondLst>
                                  <p:childTnLst>
                                    <p:set>
                                      <p:cBhvr>
                                        <p:cTn id="81" dur="1" fill="hold">
                                          <p:stCondLst>
                                            <p:cond delay="0"/>
                                          </p:stCondLst>
                                        </p:cTn>
                                        <p:tgtEl>
                                          <p:spTgt spid="330"/>
                                        </p:tgtEl>
                                        <p:attrNameLst>
                                          <p:attrName>style.visibility</p:attrName>
                                        </p:attrNameLst>
                                      </p:cBhvr>
                                      <p:to>
                                        <p:strVal val="visible"/>
                                      </p:to>
                                    </p:set>
                                    <p:anim calcmode="lin" valueType="num">
                                      <p:cBhvr additive="base">
                                        <p:cTn id="82" dur="5000" fill="hold"/>
                                        <p:tgtEl>
                                          <p:spTgt spid="330"/>
                                        </p:tgtEl>
                                        <p:attrNameLst>
                                          <p:attrName>ppt_x</p:attrName>
                                        </p:attrNameLst>
                                      </p:cBhvr>
                                      <p:tavLst>
                                        <p:tav tm="0">
                                          <p:val>
                                            <p:strVal val="#ppt_x"/>
                                          </p:val>
                                        </p:tav>
                                        <p:tav tm="100000">
                                          <p:val>
                                            <p:strVal val="#ppt_x"/>
                                          </p:val>
                                        </p:tav>
                                      </p:tavLst>
                                    </p:anim>
                                    <p:anim calcmode="lin" valueType="num">
                                      <p:cBhvr additive="base">
                                        <p:cTn id="83" dur="5000" fill="hold"/>
                                        <p:tgtEl>
                                          <p:spTgt spid="330"/>
                                        </p:tgtEl>
                                        <p:attrNameLst>
                                          <p:attrName>ppt_y</p:attrName>
                                        </p:attrNameLst>
                                      </p:cBhvr>
                                      <p:tavLst>
                                        <p:tav tm="0">
                                          <p:val>
                                            <p:strVal val="0-#ppt_h/2"/>
                                          </p:val>
                                        </p:tav>
                                        <p:tav tm="100000">
                                          <p:val>
                                            <p:strVal val="#ppt_y"/>
                                          </p:val>
                                        </p:tav>
                                      </p:tavLst>
                                    </p:anim>
                                  </p:childTnLst>
                                </p:cTn>
                              </p:par>
                            </p:childTnLst>
                          </p:cTn>
                        </p:par>
                        <p:par>
                          <p:cTn id="84" fill="hold">
                            <p:stCondLst>
                              <p:cond delay="80000"/>
                            </p:stCondLst>
                            <p:childTnLst>
                              <p:par>
                                <p:cTn id="85" presetID="2" presetClass="entr" presetSubtype="1" fill="hold" nodeType="afterEffect">
                                  <p:stCondLst>
                                    <p:cond delay="0"/>
                                  </p:stCondLst>
                                  <p:childTnLst>
                                    <p:set>
                                      <p:cBhvr>
                                        <p:cTn id="86" dur="1" fill="hold">
                                          <p:stCondLst>
                                            <p:cond delay="0"/>
                                          </p:stCondLst>
                                        </p:cTn>
                                        <p:tgtEl>
                                          <p:spTgt spid="335"/>
                                        </p:tgtEl>
                                        <p:attrNameLst>
                                          <p:attrName>style.visibility</p:attrName>
                                        </p:attrNameLst>
                                      </p:cBhvr>
                                      <p:to>
                                        <p:strVal val="visible"/>
                                      </p:to>
                                    </p:set>
                                    <p:anim calcmode="lin" valueType="num">
                                      <p:cBhvr additive="base">
                                        <p:cTn id="87" dur="5000" fill="hold"/>
                                        <p:tgtEl>
                                          <p:spTgt spid="335"/>
                                        </p:tgtEl>
                                        <p:attrNameLst>
                                          <p:attrName>ppt_x</p:attrName>
                                        </p:attrNameLst>
                                      </p:cBhvr>
                                      <p:tavLst>
                                        <p:tav tm="0">
                                          <p:val>
                                            <p:strVal val="#ppt_x"/>
                                          </p:val>
                                        </p:tav>
                                        <p:tav tm="100000">
                                          <p:val>
                                            <p:strVal val="#ppt_x"/>
                                          </p:val>
                                        </p:tav>
                                      </p:tavLst>
                                    </p:anim>
                                    <p:anim calcmode="lin" valueType="num">
                                      <p:cBhvr additive="base">
                                        <p:cTn id="88" dur="5000" fill="hold"/>
                                        <p:tgtEl>
                                          <p:spTgt spid="335"/>
                                        </p:tgtEl>
                                        <p:attrNameLst>
                                          <p:attrName>ppt_y</p:attrName>
                                        </p:attrNameLst>
                                      </p:cBhvr>
                                      <p:tavLst>
                                        <p:tav tm="0">
                                          <p:val>
                                            <p:strVal val="0-#ppt_h/2"/>
                                          </p:val>
                                        </p:tav>
                                        <p:tav tm="100000">
                                          <p:val>
                                            <p:strVal val="#ppt_y"/>
                                          </p:val>
                                        </p:tav>
                                      </p:tavLst>
                                    </p:anim>
                                  </p:childTnLst>
                                </p:cTn>
                              </p:par>
                            </p:childTnLst>
                          </p:cTn>
                        </p:par>
                        <p:par>
                          <p:cTn id="89" fill="hold">
                            <p:stCondLst>
                              <p:cond delay="85000"/>
                            </p:stCondLst>
                            <p:childTnLst>
                              <p:par>
                                <p:cTn id="90" presetID="2" presetClass="entr" presetSubtype="1" fill="hold" nodeType="afterEffect">
                                  <p:stCondLst>
                                    <p:cond delay="0"/>
                                  </p:stCondLst>
                                  <p:childTnLst>
                                    <p:set>
                                      <p:cBhvr>
                                        <p:cTn id="91" dur="1" fill="hold">
                                          <p:stCondLst>
                                            <p:cond delay="0"/>
                                          </p:stCondLst>
                                        </p:cTn>
                                        <p:tgtEl>
                                          <p:spTgt spid="340"/>
                                        </p:tgtEl>
                                        <p:attrNameLst>
                                          <p:attrName>style.visibility</p:attrName>
                                        </p:attrNameLst>
                                      </p:cBhvr>
                                      <p:to>
                                        <p:strVal val="visible"/>
                                      </p:to>
                                    </p:set>
                                    <p:anim calcmode="lin" valueType="num">
                                      <p:cBhvr additive="base">
                                        <p:cTn id="92" dur="5000" fill="hold"/>
                                        <p:tgtEl>
                                          <p:spTgt spid="340"/>
                                        </p:tgtEl>
                                        <p:attrNameLst>
                                          <p:attrName>ppt_x</p:attrName>
                                        </p:attrNameLst>
                                      </p:cBhvr>
                                      <p:tavLst>
                                        <p:tav tm="0">
                                          <p:val>
                                            <p:strVal val="#ppt_x"/>
                                          </p:val>
                                        </p:tav>
                                        <p:tav tm="100000">
                                          <p:val>
                                            <p:strVal val="#ppt_x"/>
                                          </p:val>
                                        </p:tav>
                                      </p:tavLst>
                                    </p:anim>
                                    <p:anim calcmode="lin" valueType="num">
                                      <p:cBhvr additive="base">
                                        <p:cTn id="93" dur="5000" fill="hold"/>
                                        <p:tgtEl>
                                          <p:spTgt spid="340"/>
                                        </p:tgtEl>
                                        <p:attrNameLst>
                                          <p:attrName>ppt_y</p:attrName>
                                        </p:attrNameLst>
                                      </p:cBhvr>
                                      <p:tavLst>
                                        <p:tav tm="0">
                                          <p:val>
                                            <p:strVal val="0-#ppt_h/2"/>
                                          </p:val>
                                        </p:tav>
                                        <p:tav tm="100000">
                                          <p:val>
                                            <p:strVal val="#ppt_y"/>
                                          </p:val>
                                        </p:tav>
                                      </p:tavLst>
                                    </p:anim>
                                  </p:childTnLst>
                                </p:cTn>
                              </p:par>
                            </p:childTnLst>
                          </p:cTn>
                        </p:par>
                        <p:par>
                          <p:cTn id="94" fill="hold">
                            <p:stCondLst>
                              <p:cond delay="90000"/>
                            </p:stCondLst>
                            <p:childTnLst>
                              <p:par>
                                <p:cTn id="95" presetID="2" presetClass="entr" presetSubtype="1" fill="hold" nodeType="afterEffect">
                                  <p:stCondLst>
                                    <p:cond delay="0"/>
                                  </p:stCondLst>
                                  <p:childTnLst>
                                    <p:set>
                                      <p:cBhvr>
                                        <p:cTn id="96" dur="1" fill="hold">
                                          <p:stCondLst>
                                            <p:cond delay="0"/>
                                          </p:stCondLst>
                                        </p:cTn>
                                        <p:tgtEl>
                                          <p:spTgt spid="345"/>
                                        </p:tgtEl>
                                        <p:attrNameLst>
                                          <p:attrName>style.visibility</p:attrName>
                                        </p:attrNameLst>
                                      </p:cBhvr>
                                      <p:to>
                                        <p:strVal val="visible"/>
                                      </p:to>
                                    </p:set>
                                    <p:anim calcmode="lin" valueType="num">
                                      <p:cBhvr additive="base">
                                        <p:cTn id="97" dur="5000" fill="hold"/>
                                        <p:tgtEl>
                                          <p:spTgt spid="345"/>
                                        </p:tgtEl>
                                        <p:attrNameLst>
                                          <p:attrName>ppt_x</p:attrName>
                                        </p:attrNameLst>
                                      </p:cBhvr>
                                      <p:tavLst>
                                        <p:tav tm="0">
                                          <p:val>
                                            <p:strVal val="#ppt_x"/>
                                          </p:val>
                                        </p:tav>
                                        <p:tav tm="100000">
                                          <p:val>
                                            <p:strVal val="#ppt_x"/>
                                          </p:val>
                                        </p:tav>
                                      </p:tavLst>
                                    </p:anim>
                                    <p:anim calcmode="lin" valueType="num">
                                      <p:cBhvr additive="base">
                                        <p:cTn id="98" dur="5000" fill="hold"/>
                                        <p:tgtEl>
                                          <p:spTgt spid="345"/>
                                        </p:tgtEl>
                                        <p:attrNameLst>
                                          <p:attrName>ppt_y</p:attrName>
                                        </p:attrNameLst>
                                      </p:cBhvr>
                                      <p:tavLst>
                                        <p:tav tm="0">
                                          <p:val>
                                            <p:strVal val="0-#ppt_h/2"/>
                                          </p:val>
                                        </p:tav>
                                        <p:tav tm="100000">
                                          <p:val>
                                            <p:strVal val="#ppt_y"/>
                                          </p:val>
                                        </p:tav>
                                      </p:tavLst>
                                    </p:anim>
                                  </p:childTnLst>
                                </p:cTn>
                              </p:par>
                            </p:childTnLst>
                          </p:cTn>
                        </p:par>
                        <p:par>
                          <p:cTn id="99" fill="hold">
                            <p:stCondLst>
                              <p:cond delay="95000"/>
                            </p:stCondLst>
                            <p:childTnLst>
                              <p:par>
                                <p:cTn id="100" presetID="2" presetClass="entr" presetSubtype="1" fill="hold" nodeType="afterEffect">
                                  <p:stCondLst>
                                    <p:cond delay="0"/>
                                  </p:stCondLst>
                                  <p:childTnLst>
                                    <p:set>
                                      <p:cBhvr>
                                        <p:cTn id="101" dur="1" fill="hold">
                                          <p:stCondLst>
                                            <p:cond delay="0"/>
                                          </p:stCondLst>
                                        </p:cTn>
                                        <p:tgtEl>
                                          <p:spTgt spid="350"/>
                                        </p:tgtEl>
                                        <p:attrNameLst>
                                          <p:attrName>style.visibility</p:attrName>
                                        </p:attrNameLst>
                                      </p:cBhvr>
                                      <p:to>
                                        <p:strVal val="visible"/>
                                      </p:to>
                                    </p:set>
                                    <p:anim calcmode="lin" valueType="num">
                                      <p:cBhvr additive="base">
                                        <p:cTn id="102" dur="5000" fill="hold"/>
                                        <p:tgtEl>
                                          <p:spTgt spid="350"/>
                                        </p:tgtEl>
                                        <p:attrNameLst>
                                          <p:attrName>ppt_x</p:attrName>
                                        </p:attrNameLst>
                                      </p:cBhvr>
                                      <p:tavLst>
                                        <p:tav tm="0">
                                          <p:val>
                                            <p:strVal val="#ppt_x"/>
                                          </p:val>
                                        </p:tav>
                                        <p:tav tm="100000">
                                          <p:val>
                                            <p:strVal val="#ppt_x"/>
                                          </p:val>
                                        </p:tav>
                                      </p:tavLst>
                                    </p:anim>
                                    <p:anim calcmode="lin" valueType="num">
                                      <p:cBhvr additive="base">
                                        <p:cTn id="103" dur="5000" fill="hold"/>
                                        <p:tgtEl>
                                          <p:spTgt spid="350"/>
                                        </p:tgtEl>
                                        <p:attrNameLst>
                                          <p:attrName>ppt_y</p:attrName>
                                        </p:attrNameLst>
                                      </p:cBhvr>
                                      <p:tavLst>
                                        <p:tav tm="0">
                                          <p:val>
                                            <p:strVal val="0-#ppt_h/2"/>
                                          </p:val>
                                        </p:tav>
                                        <p:tav tm="100000">
                                          <p:val>
                                            <p:strVal val="#ppt_y"/>
                                          </p:val>
                                        </p:tav>
                                      </p:tavLst>
                                    </p:anim>
                                  </p:childTnLst>
                                </p:cTn>
                              </p:par>
                            </p:childTnLst>
                          </p:cTn>
                        </p:par>
                        <p:par>
                          <p:cTn id="104" fill="hold">
                            <p:stCondLst>
                              <p:cond delay="100000"/>
                            </p:stCondLst>
                            <p:childTnLst>
                              <p:par>
                                <p:cTn id="105" presetID="2" presetClass="entr" presetSubtype="1" fill="hold" nodeType="afterEffect">
                                  <p:stCondLst>
                                    <p:cond delay="0"/>
                                  </p:stCondLst>
                                  <p:childTnLst>
                                    <p:set>
                                      <p:cBhvr>
                                        <p:cTn id="106" dur="1" fill="hold">
                                          <p:stCondLst>
                                            <p:cond delay="0"/>
                                          </p:stCondLst>
                                        </p:cTn>
                                        <p:tgtEl>
                                          <p:spTgt spid="355"/>
                                        </p:tgtEl>
                                        <p:attrNameLst>
                                          <p:attrName>style.visibility</p:attrName>
                                        </p:attrNameLst>
                                      </p:cBhvr>
                                      <p:to>
                                        <p:strVal val="visible"/>
                                      </p:to>
                                    </p:set>
                                    <p:anim calcmode="lin" valueType="num">
                                      <p:cBhvr additive="base">
                                        <p:cTn id="107" dur="5000" fill="hold"/>
                                        <p:tgtEl>
                                          <p:spTgt spid="355"/>
                                        </p:tgtEl>
                                        <p:attrNameLst>
                                          <p:attrName>ppt_x</p:attrName>
                                        </p:attrNameLst>
                                      </p:cBhvr>
                                      <p:tavLst>
                                        <p:tav tm="0">
                                          <p:val>
                                            <p:strVal val="#ppt_x"/>
                                          </p:val>
                                        </p:tav>
                                        <p:tav tm="100000">
                                          <p:val>
                                            <p:strVal val="#ppt_x"/>
                                          </p:val>
                                        </p:tav>
                                      </p:tavLst>
                                    </p:anim>
                                    <p:anim calcmode="lin" valueType="num">
                                      <p:cBhvr additive="base">
                                        <p:cTn id="108" dur="5000" fill="hold"/>
                                        <p:tgtEl>
                                          <p:spTgt spid="355"/>
                                        </p:tgtEl>
                                        <p:attrNameLst>
                                          <p:attrName>ppt_y</p:attrName>
                                        </p:attrNameLst>
                                      </p:cBhvr>
                                      <p:tavLst>
                                        <p:tav tm="0">
                                          <p:val>
                                            <p:strVal val="0-#ppt_h/2"/>
                                          </p:val>
                                        </p:tav>
                                        <p:tav tm="100000">
                                          <p:val>
                                            <p:strVal val="#ppt_y"/>
                                          </p:val>
                                        </p:tav>
                                      </p:tavLst>
                                    </p:anim>
                                  </p:childTnLst>
                                </p:cTn>
                              </p:par>
                            </p:childTnLst>
                          </p:cTn>
                        </p:par>
                        <p:par>
                          <p:cTn id="109" fill="hold">
                            <p:stCondLst>
                              <p:cond delay="105000"/>
                            </p:stCondLst>
                            <p:childTnLst>
                              <p:par>
                                <p:cTn id="110" presetID="2" presetClass="entr" presetSubtype="1" fill="hold" nodeType="afterEffect">
                                  <p:stCondLst>
                                    <p:cond delay="0"/>
                                  </p:stCondLst>
                                  <p:childTnLst>
                                    <p:set>
                                      <p:cBhvr>
                                        <p:cTn id="111" dur="1" fill="hold">
                                          <p:stCondLst>
                                            <p:cond delay="0"/>
                                          </p:stCondLst>
                                        </p:cTn>
                                        <p:tgtEl>
                                          <p:spTgt spid="360"/>
                                        </p:tgtEl>
                                        <p:attrNameLst>
                                          <p:attrName>style.visibility</p:attrName>
                                        </p:attrNameLst>
                                      </p:cBhvr>
                                      <p:to>
                                        <p:strVal val="visible"/>
                                      </p:to>
                                    </p:set>
                                    <p:anim calcmode="lin" valueType="num">
                                      <p:cBhvr additive="base">
                                        <p:cTn id="112" dur="5000" fill="hold"/>
                                        <p:tgtEl>
                                          <p:spTgt spid="360"/>
                                        </p:tgtEl>
                                        <p:attrNameLst>
                                          <p:attrName>ppt_x</p:attrName>
                                        </p:attrNameLst>
                                      </p:cBhvr>
                                      <p:tavLst>
                                        <p:tav tm="0">
                                          <p:val>
                                            <p:strVal val="#ppt_x"/>
                                          </p:val>
                                        </p:tav>
                                        <p:tav tm="100000">
                                          <p:val>
                                            <p:strVal val="#ppt_x"/>
                                          </p:val>
                                        </p:tav>
                                      </p:tavLst>
                                    </p:anim>
                                    <p:anim calcmode="lin" valueType="num">
                                      <p:cBhvr additive="base">
                                        <p:cTn id="113" dur="5000" fill="hold"/>
                                        <p:tgtEl>
                                          <p:spTgt spid="360"/>
                                        </p:tgtEl>
                                        <p:attrNameLst>
                                          <p:attrName>ppt_y</p:attrName>
                                        </p:attrNameLst>
                                      </p:cBhvr>
                                      <p:tavLst>
                                        <p:tav tm="0">
                                          <p:val>
                                            <p:strVal val="0-#ppt_h/2"/>
                                          </p:val>
                                        </p:tav>
                                        <p:tav tm="100000">
                                          <p:val>
                                            <p:strVal val="#ppt_y"/>
                                          </p:val>
                                        </p:tav>
                                      </p:tavLst>
                                    </p:anim>
                                  </p:childTnLst>
                                </p:cTn>
                              </p:par>
                            </p:childTnLst>
                          </p:cTn>
                        </p:par>
                        <p:par>
                          <p:cTn id="114" fill="hold">
                            <p:stCondLst>
                              <p:cond delay="110000"/>
                            </p:stCondLst>
                            <p:childTnLst>
                              <p:par>
                                <p:cTn id="115" presetID="2" presetClass="entr" presetSubtype="1" fill="hold" nodeType="afterEffect">
                                  <p:stCondLst>
                                    <p:cond delay="0"/>
                                  </p:stCondLst>
                                  <p:childTnLst>
                                    <p:set>
                                      <p:cBhvr>
                                        <p:cTn id="116" dur="1" fill="hold">
                                          <p:stCondLst>
                                            <p:cond delay="0"/>
                                          </p:stCondLst>
                                        </p:cTn>
                                        <p:tgtEl>
                                          <p:spTgt spid="365"/>
                                        </p:tgtEl>
                                        <p:attrNameLst>
                                          <p:attrName>style.visibility</p:attrName>
                                        </p:attrNameLst>
                                      </p:cBhvr>
                                      <p:to>
                                        <p:strVal val="visible"/>
                                      </p:to>
                                    </p:set>
                                    <p:anim calcmode="lin" valueType="num">
                                      <p:cBhvr additive="base">
                                        <p:cTn id="117" dur="5000" fill="hold"/>
                                        <p:tgtEl>
                                          <p:spTgt spid="365"/>
                                        </p:tgtEl>
                                        <p:attrNameLst>
                                          <p:attrName>ppt_x</p:attrName>
                                        </p:attrNameLst>
                                      </p:cBhvr>
                                      <p:tavLst>
                                        <p:tav tm="0">
                                          <p:val>
                                            <p:strVal val="#ppt_x"/>
                                          </p:val>
                                        </p:tav>
                                        <p:tav tm="100000">
                                          <p:val>
                                            <p:strVal val="#ppt_x"/>
                                          </p:val>
                                        </p:tav>
                                      </p:tavLst>
                                    </p:anim>
                                    <p:anim calcmode="lin" valueType="num">
                                      <p:cBhvr additive="base">
                                        <p:cTn id="118" dur="5000" fill="hold"/>
                                        <p:tgtEl>
                                          <p:spTgt spid="365"/>
                                        </p:tgtEl>
                                        <p:attrNameLst>
                                          <p:attrName>ppt_y</p:attrName>
                                        </p:attrNameLst>
                                      </p:cBhvr>
                                      <p:tavLst>
                                        <p:tav tm="0">
                                          <p:val>
                                            <p:strVal val="0-#ppt_h/2"/>
                                          </p:val>
                                        </p:tav>
                                        <p:tav tm="100000">
                                          <p:val>
                                            <p:strVal val="#ppt_y"/>
                                          </p:val>
                                        </p:tav>
                                      </p:tavLst>
                                    </p:anim>
                                  </p:childTnLst>
                                </p:cTn>
                              </p:par>
                            </p:childTnLst>
                          </p:cTn>
                        </p:par>
                        <p:par>
                          <p:cTn id="119" fill="hold">
                            <p:stCondLst>
                              <p:cond delay="115000"/>
                            </p:stCondLst>
                            <p:childTnLst>
                              <p:par>
                                <p:cTn id="120" presetID="2" presetClass="entr" presetSubtype="1" fill="hold" nodeType="afterEffect">
                                  <p:stCondLst>
                                    <p:cond delay="0"/>
                                  </p:stCondLst>
                                  <p:childTnLst>
                                    <p:set>
                                      <p:cBhvr>
                                        <p:cTn id="121" dur="1" fill="hold">
                                          <p:stCondLst>
                                            <p:cond delay="0"/>
                                          </p:stCondLst>
                                        </p:cTn>
                                        <p:tgtEl>
                                          <p:spTgt spid="370"/>
                                        </p:tgtEl>
                                        <p:attrNameLst>
                                          <p:attrName>style.visibility</p:attrName>
                                        </p:attrNameLst>
                                      </p:cBhvr>
                                      <p:to>
                                        <p:strVal val="visible"/>
                                      </p:to>
                                    </p:set>
                                    <p:anim calcmode="lin" valueType="num">
                                      <p:cBhvr additive="base">
                                        <p:cTn id="122" dur="5000" fill="hold"/>
                                        <p:tgtEl>
                                          <p:spTgt spid="370"/>
                                        </p:tgtEl>
                                        <p:attrNameLst>
                                          <p:attrName>ppt_x</p:attrName>
                                        </p:attrNameLst>
                                      </p:cBhvr>
                                      <p:tavLst>
                                        <p:tav tm="0">
                                          <p:val>
                                            <p:strVal val="#ppt_x"/>
                                          </p:val>
                                        </p:tav>
                                        <p:tav tm="100000">
                                          <p:val>
                                            <p:strVal val="#ppt_x"/>
                                          </p:val>
                                        </p:tav>
                                      </p:tavLst>
                                    </p:anim>
                                    <p:anim calcmode="lin" valueType="num">
                                      <p:cBhvr additive="base">
                                        <p:cTn id="123" dur="5000" fill="hold"/>
                                        <p:tgtEl>
                                          <p:spTgt spid="370"/>
                                        </p:tgtEl>
                                        <p:attrNameLst>
                                          <p:attrName>ppt_y</p:attrName>
                                        </p:attrNameLst>
                                      </p:cBhvr>
                                      <p:tavLst>
                                        <p:tav tm="0">
                                          <p:val>
                                            <p:strVal val="0-#ppt_h/2"/>
                                          </p:val>
                                        </p:tav>
                                        <p:tav tm="100000">
                                          <p:val>
                                            <p:strVal val="#ppt_y"/>
                                          </p:val>
                                        </p:tav>
                                      </p:tavLst>
                                    </p:anim>
                                  </p:childTnLst>
                                </p:cTn>
                              </p:par>
                            </p:childTnLst>
                          </p:cTn>
                        </p:par>
                        <p:par>
                          <p:cTn id="124" fill="hold">
                            <p:stCondLst>
                              <p:cond delay="120000"/>
                            </p:stCondLst>
                            <p:childTnLst>
                              <p:par>
                                <p:cTn id="125" presetID="2" presetClass="entr" presetSubtype="1" fill="hold" nodeType="afterEffect">
                                  <p:stCondLst>
                                    <p:cond delay="0"/>
                                  </p:stCondLst>
                                  <p:childTnLst>
                                    <p:set>
                                      <p:cBhvr>
                                        <p:cTn id="126" dur="1" fill="hold">
                                          <p:stCondLst>
                                            <p:cond delay="0"/>
                                          </p:stCondLst>
                                        </p:cTn>
                                        <p:tgtEl>
                                          <p:spTgt spid="375"/>
                                        </p:tgtEl>
                                        <p:attrNameLst>
                                          <p:attrName>style.visibility</p:attrName>
                                        </p:attrNameLst>
                                      </p:cBhvr>
                                      <p:to>
                                        <p:strVal val="visible"/>
                                      </p:to>
                                    </p:set>
                                    <p:anim calcmode="lin" valueType="num">
                                      <p:cBhvr additive="base">
                                        <p:cTn id="127" dur="5000" fill="hold"/>
                                        <p:tgtEl>
                                          <p:spTgt spid="375"/>
                                        </p:tgtEl>
                                        <p:attrNameLst>
                                          <p:attrName>ppt_x</p:attrName>
                                        </p:attrNameLst>
                                      </p:cBhvr>
                                      <p:tavLst>
                                        <p:tav tm="0">
                                          <p:val>
                                            <p:strVal val="#ppt_x"/>
                                          </p:val>
                                        </p:tav>
                                        <p:tav tm="100000">
                                          <p:val>
                                            <p:strVal val="#ppt_x"/>
                                          </p:val>
                                        </p:tav>
                                      </p:tavLst>
                                    </p:anim>
                                    <p:anim calcmode="lin" valueType="num">
                                      <p:cBhvr additive="base">
                                        <p:cTn id="128" dur="5000" fill="hold"/>
                                        <p:tgtEl>
                                          <p:spTgt spid="375"/>
                                        </p:tgtEl>
                                        <p:attrNameLst>
                                          <p:attrName>ppt_y</p:attrName>
                                        </p:attrNameLst>
                                      </p:cBhvr>
                                      <p:tavLst>
                                        <p:tav tm="0">
                                          <p:val>
                                            <p:strVal val="0-#ppt_h/2"/>
                                          </p:val>
                                        </p:tav>
                                        <p:tav tm="100000">
                                          <p:val>
                                            <p:strVal val="#ppt_y"/>
                                          </p:val>
                                        </p:tav>
                                      </p:tavLst>
                                    </p:anim>
                                  </p:childTnLst>
                                </p:cTn>
                              </p:par>
                            </p:childTnLst>
                          </p:cTn>
                        </p:par>
                        <p:par>
                          <p:cTn id="129" fill="hold">
                            <p:stCondLst>
                              <p:cond delay="125000"/>
                            </p:stCondLst>
                            <p:childTnLst>
                              <p:par>
                                <p:cTn id="130" presetID="2" presetClass="entr" presetSubtype="1" fill="hold" nodeType="afterEffect">
                                  <p:stCondLst>
                                    <p:cond delay="0"/>
                                  </p:stCondLst>
                                  <p:childTnLst>
                                    <p:set>
                                      <p:cBhvr>
                                        <p:cTn id="131" dur="1" fill="hold">
                                          <p:stCondLst>
                                            <p:cond delay="0"/>
                                          </p:stCondLst>
                                        </p:cTn>
                                        <p:tgtEl>
                                          <p:spTgt spid="380"/>
                                        </p:tgtEl>
                                        <p:attrNameLst>
                                          <p:attrName>style.visibility</p:attrName>
                                        </p:attrNameLst>
                                      </p:cBhvr>
                                      <p:to>
                                        <p:strVal val="visible"/>
                                      </p:to>
                                    </p:set>
                                    <p:anim calcmode="lin" valueType="num">
                                      <p:cBhvr additive="base">
                                        <p:cTn id="132" dur="5000" fill="hold"/>
                                        <p:tgtEl>
                                          <p:spTgt spid="380"/>
                                        </p:tgtEl>
                                        <p:attrNameLst>
                                          <p:attrName>ppt_x</p:attrName>
                                        </p:attrNameLst>
                                      </p:cBhvr>
                                      <p:tavLst>
                                        <p:tav tm="0">
                                          <p:val>
                                            <p:strVal val="#ppt_x"/>
                                          </p:val>
                                        </p:tav>
                                        <p:tav tm="100000">
                                          <p:val>
                                            <p:strVal val="#ppt_x"/>
                                          </p:val>
                                        </p:tav>
                                      </p:tavLst>
                                    </p:anim>
                                    <p:anim calcmode="lin" valueType="num">
                                      <p:cBhvr additive="base">
                                        <p:cTn id="133" dur="5000" fill="hold"/>
                                        <p:tgtEl>
                                          <p:spTgt spid="380"/>
                                        </p:tgtEl>
                                        <p:attrNameLst>
                                          <p:attrName>ppt_y</p:attrName>
                                        </p:attrNameLst>
                                      </p:cBhvr>
                                      <p:tavLst>
                                        <p:tav tm="0">
                                          <p:val>
                                            <p:strVal val="0-#ppt_h/2"/>
                                          </p:val>
                                        </p:tav>
                                        <p:tav tm="100000">
                                          <p:val>
                                            <p:strVal val="#ppt_y"/>
                                          </p:val>
                                        </p:tav>
                                      </p:tavLst>
                                    </p:anim>
                                  </p:childTnLst>
                                </p:cTn>
                              </p:par>
                            </p:childTnLst>
                          </p:cTn>
                        </p:par>
                        <p:par>
                          <p:cTn id="134" fill="hold">
                            <p:stCondLst>
                              <p:cond delay="130000"/>
                            </p:stCondLst>
                            <p:childTnLst>
                              <p:par>
                                <p:cTn id="135" presetID="2" presetClass="entr" presetSubtype="1" fill="hold" nodeType="afterEffect">
                                  <p:stCondLst>
                                    <p:cond delay="0"/>
                                  </p:stCondLst>
                                  <p:childTnLst>
                                    <p:set>
                                      <p:cBhvr>
                                        <p:cTn id="136" dur="1" fill="hold">
                                          <p:stCondLst>
                                            <p:cond delay="0"/>
                                          </p:stCondLst>
                                        </p:cTn>
                                        <p:tgtEl>
                                          <p:spTgt spid="385"/>
                                        </p:tgtEl>
                                        <p:attrNameLst>
                                          <p:attrName>style.visibility</p:attrName>
                                        </p:attrNameLst>
                                      </p:cBhvr>
                                      <p:to>
                                        <p:strVal val="visible"/>
                                      </p:to>
                                    </p:set>
                                    <p:anim calcmode="lin" valueType="num">
                                      <p:cBhvr additive="base">
                                        <p:cTn id="137" dur="5000" fill="hold"/>
                                        <p:tgtEl>
                                          <p:spTgt spid="385"/>
                                        </p:tgtEl>
                                        <p:attrNameLst>
                                          <p:attrName>ppt_x</p:attrName>
                                        </p:attrNameLst>
                                      </p:cBhvr>
                                      <p:tavLst>
                                        <p:tav tm="0">
                                          <p:val>
                                            <p:strVal val="#ppt_x"/>
                                          </p:val>
                                        </p:tav>
                                        <p:tav tm="100000">
                                          <p:val>
                                            <p:strVal val="#ppt_x"/>
                                          </p:val>
                                        </p:tav>
                                      </p:tavLst>
                                    </p:anim>
                                    <p:anim calcmode="lin" valueType="num">
                                      <p:cBhvr additive="base">
                                        <p:cTn id="138" dur="5000" fill="hold"/>
                                        <p:tgtEl>
                                          <p:spTgt spid="385"/>
                                        </p:tgtEl>
                                        <p:attrNameLst>
                                          <p:attrName>ppt_y</p:attrName>
                                        </p:attrNameLst>
                                      </p:cBhvr>
                                      <p:tavLst>
                                        <p:tav tm="0">
                                          <p:val>
                                            <p:strVal val="0-#ppt_h/2"/>
                                          </p:val>
                                        </p:tav>
                                        <p:tav tm="100000">
                                          <p:val>
                                            <p:strVal val="#ppt_y"/>
                                          </p:val>
                                        </p:tav>
                                      </p:tavLst>
                                    </p:anim>
                                  </p:childTnLst>
                                </p:cTn>
                              </p:par>
                            </p:childTnLst>
                          </p:cTn>
                        </p:par>
                        <p:par>
                          <p:cTn id="139" fill="hold">
                            <p:stCondLst>
                              <p:cond delay="135000"/>
                            </p:stCondLst>
                            <p:childTnLst>
                              <p:par>
                                <p:cTn id="140" presetID="2" presetClass="entr" presetSubtype="1" fill="hold" nodeType="afterEffect">
                                  <p:stCondLst>
                                    <p:cond delay="0"/>
                                  </p:stCondLst>
                                  <p:childTnLst>
                                    <p:set>
                                      <p:cBhvr>
                                        <p:cTn id="141" dur="1" fill="hold">
                                          <p:stCondLst>
                                            <p:cond delay="0"/>
                                          </p:stCondLst>
                                        </p:cTn>
                                        <p:tgtEl>
                                          <p:spTgt spid="390"/>
                                        </p:tgtEl>
                                        <p:attrNameLst>
                                          <p:attrName>style.visibility</p:attrName>
                                        </p:attrNameLst>
                                      </p:cBhvr>
                                      <p:to>
                                        <p:strVal val="visible"/>
                                      </p:to>
                                    </p:set>
                                    <p:anim calcmode="lin" valueType="num">
                                      <p:cBhvr additive="base">
                                        <p:cTn id="142" dur="5000" fill="hold"/>
                                        <p:tgtEl>
                                          <p:spTgt spid="390"/>
                                        </p:tgtEl>
                                        <p:attrNameLst>
                                          <p:attrName>ppt_x</p:attrName>
                                        </p:attrNameLst>
                                      </p:cBhvr>
                                      <p:tavLst>
                                        <p:tav tm="0">
                                          <p:val>
                                            <p:strVal val="#ppt_x"/>
                                          </p:val>
                                        </p:tav>
                                        <p:tav tm="100000">
                                          <p:val>
                                            <p:strVal val="#ppt_x"/>
                                          </p:val>
                                        </p:tav>
                                      </p:tavLst>
                                    </p:anim>
                                    <p:anim calcmode="lin" valueType="num">
                                      <p:cBhvr additive="base">
                                        <p:cTn id="143" dur="5000" fill="hold"/>
                                        <p:tgtEl>
                                          <p:spTgt spid="390"/>
                                        </p:tgtEl>
                                        <p:attrNameLst>
                                          <p:attrName>ppt_y</p:attrName>
                                        </p:attrNameLst>
                                      </p:cBhvr>
                                      <p:tavLst>
                                        <p:tav tm="0">
                                          <p:val>
                                            <p:strVal val="0-#ppt_h/2"/>
                                          </p:val>
                                        </p:tav>
                                        <p:tav tm="100000">
                                          <p:val>
                                            <p:strVal val="#ppt_y"/>
                                          </p:val>
                                        </p:tav>
                                      </p:tavLst>
                                    </p:anim>
                                  </p:childTnLst>
                                </p:cTn>
                              </p:par>
                            </p:childTnLst>
                          </p:cTn>
                        </p:par>
                        <p:par>
                          <p:cTn id="144" fill="hold">
                            <p:stCondLst>
                              <p:cond delay="140000"/>
                            </p:stCondLst>
                            <p:childTnLst>
                              <p:par>
                                <p:cTn id="145" presetID="2" presetClass="entr" presetSubtype="1" fill="hold" nodeType="afterEffect">
                                  <p:stCondLst>
                                    <p:cond delay="0"/>
                                  </p:stCondLst>
                                  <p:childTnLst>
                                    <p:set>
                                      <p:cBhvr>
                                        <p:cTn id="146" dur="1" fill="hold">
                                          <p:stCondLst>
                                            <p:cond delay="0"/>
                                          </p:stCondLst>
                                        </p:cTn>
                                        <p:tgtEl>
                                          <p:spTgt spid="395"/>
                                        </p:tgtEl>
                                        <p:attrNameLst>
                                          <p:attrName>style.visibility</p:attrName>
                                        </p:attrNameLst>
                                      </p:cBhvr>
                                      <p:to>
                                        <p:strVal val="visible"/>
                                      </p:to>
                                    </p:set>
                                    <p:anim calcmode="lin" valueType="num">
                                      <p:cBhvr additive="base">
                                        <p:cTn id="147" dur="5000" fill="hold"/>
                                        <p:tgtEl>
                                          <p:spTgt spid="395"/>
                                        </p:tgtEl>
                                        <p:attrNameLst>
                                          <p:attrName>ppt_x</p:attrName>
                                        </p:attrNameLst>
                                      </p:cBhvr>
                                      <p:tavLst>
                                        <p:tav tm="0">
                                          <p:val>
                                            <p:strVal val="#ppt_x"/>
                                          </p:val>
                                        </p:tav>
                                        <p:tav tm="100000">
                                          <p:val>
                                            <p:strVal val="#ppt_x"/>
                                          </p:val>
                                        </p:tav>
                                      </p:tavLst>
                                    </p:anim>
                                    <p:anim calcmode="lin" valueType="num">
                                      <p:cBhvr additive="base">
                                        <p:cTn id="148" dur="5000" fill="hold"/>
                                        <p:tgtEl>
                                          <p:spTgt spid="395"/>
                                        </p:tgtEl>
                                        <p:attrNameLst>
                                          <p:attrName>ppt_y</p:attrName>
                                        </p:attrNameLst>
                                      </p:cBhvr>
                                      <p:tavLst>
                                        <p:tav tm="0">
                                          <p:val>
                                            <p:strVal val="0-#ppt_h/2"/>
                                          </p:val>
                                        </p:tav>
                                        <p:tav tm="100000">
                                          <p:val>
                                            <p:strVal val="#ppt_y"/>
                                          </p:val>
                                        </p:tav>
                                      </p:tavLst>
                                    </p:anim>
                                  </p:childTnLst>
                                </p:cTn>
                              </p:par>
                            </p:childTnLst>
                          </p:cTn>
                        </p:par>
                        <p:par>
                          <p:cTn id="149" fill="hold">
                            <p:stCondLst>
                              <p:cond delay="145000"/>
                            </p:stCondLst>
                            <p:childTnLst>
                              <p:par>
                                <p:cTn id="150" presetID="2" presetClass="entr" presetSubtype="1" fill="hold" nodeType="afterEffect">
                                  <p:stCondLst>
                                    <p:cond delay="0"/>
                                  </p:stCondLst>
                                  <p:childTnLst>
                                    <p:set>
                                      <p:cBhvr>
                                        <p:cTn id="151" dur="1" fill="hold">
                                          <p:stCondLst>
                                            <p:cond delay="0"/>
                                          </p:stCondLst>
                                        </p:cTn>
                                        <p:tgtEl>
                                          <p:spTgt spid="400"/>
                                        </p:tgtEl>
                                        <p:attrNameLst>
                                          <p:attrName>style.visibility</p:attrName>
                                        </p:attrNameLst>
                                      </p:cBhvr>
                                      <p:to>
                                        <p:strVal val="visible"/>
                                      </p:to>
                                    </p:set>
                                    <p:anim calcmode="lin" valueType="num">
                                      <p:cBhvr additive="base">
                                        <p:cTn id="152" dur="5000" fill="hold"/>
                                        <p:tgtEl>
                                          <p:spTgt spid="400"/>
                                        </p:tgtEl>
                                        <p:attrNameLst>
                                          <p:attrName>ppt_x</p:attrName>
                                        </p:attrNameLst>
                                      </p:cBhvr>
                                      <p:tavLst>
                                        <p:tav tm="0">
                                          <p:val>
                                            <p:strVal val="#ppt_x"/>
                                          </p:val>
                                        </p:tav>
                                        <p:tav tm="100000">
                                          <p:val>
                                            <p:strVal val="#ppt_x"/>
                                          </p:val>
                                        </p:tav>
                                      </p:tavLst>
                                    </p:anim>
                                    <p:anim calcmode="lin" valueType="num">
                                      <p:cBhvr additive="base">
                                        <p:cTn id="153" dur="5000" fill="hold"/>
                                        <p:tgtEl>
                                          <p:spTgt spid="400"/>
                                        </p:tgtEl>
                                        <p:attrNameLst>
                                          <p:attrName>ppt_y</p:attrName>
                                        </p:attrNameLst>
                                      </p:cBhvr>
                                      <p:tavLst>
                                        <p:tav tm="0">
                                          <p:val>
                                            <p:strVal val="0-#ppt_h/2"/>
                                          </p:val>
                                        </p:tav>
                                        <p:tav tm="100000">
                                          <p:val>
                                            <p:strVal val="#ppt_y"/>
                                          </p:val>
                                        </p:tav>
                                      </p:tavLst>
                                    </p:anim>
                                  </p:childTnLst>
                                </p:cTn>
                              </p:par>
                            </p:childTnLst>
                          </p:cTn>
                        </p:par>
                        <p:par>
                          <p:cTn id="154" fill="hold">
                            <p:stCondLst>
                              <p:cond delay="150000"/>
                            </p:stCondLst>
                            <p:childTnLst>
                              <p:par>
                                <p:cTn id="155" presetID="2" presetClass="entr" presetSubtype="1" fill="hold" nodeType="afterEffect">
                                  <p:stCondLst>
                                    <p:cond delay="0"/>
                                  </p:stCondLst>
                                  <p:childTnLst>
                                    <p:set>
                                      <p:cBhvr>
                                        <p:cTn id="156" dur="1" fill="hold">
                                          <p:stCondLst>
                                            <p:cond delay="0"/>
                                          </p:stCondLst>
                                        </p:cTn>
                                        <p:tgtEl>
                                          <p:spTgt spid="405"/>
                                        </p:tgtEl>
                                        <p:attrNameLst>
                                          <p:attrName>style.visibility</p:attrName>
                                        </p:attrNameLst>
                                      </p:cBhvr>
                                      <p:to>
                                        <p:strVal val="visible"/>
                                      </p:to>
                                    </p:set>
                                    <p:anim calcmode="lin" valueType="num">
                                      <p:cBhvr additive="base">
                                        <p:cTn id="157" dur="5000" fill="hold"/>
                                        <p:tgtEl>
                                          <p:spTgt spid="405"/>
                                        </p:tgtEl>
                                        <p:attrNameLst>
                                          <p:attrName>ppt_x</p:attrName>
                                        </p:attrNameLst>
                                      </p:cBhvr>
                                      <p:tavLst>
                                        <p:tav tm="0">
                                          <p:val>
                                            <p:strVal val="#ppt_x"/>
                                          </p:val>
                                        </p:tav>
                                        <p:tav tm="100000">
                                          <p:val>
                                            <p:strVal val="#ppt_x"/>
                                          </p:val>
                                        </p:tav>
                                      </p:tavLst>
                                    </p:anim>
                                    <p:anim calcmode="lin" valueType="num">
                                      <p:cBhvr additive="base">
                                        <p:cTn id="158" dur="5000" fill="hold"/>
                                        <p:tgtEl>
                                          <p:spTgt spid="405"/>
                                        </p:tgtEl>
                                        <p:attrNameLst>
                                          <p:attrName>ppt_y</p:attrName>
                                        </p:attrNameLst>
                                      </p:cBhvr>
                                      <p:tavLst>
                                        <p:tav tm="0">
                                          <p:val>
                                            <p:strVal val="0-#ppt_h/2"/>
                                          </p:val>
                                        </p:tav>
                                        <p:tav tm="100000">
                                          <p:val>
                                            <p:strVal val="#ppt_y"/>
                                          </p:val>
                                        </p:tav>
                                      </p:tavLst>
                                    </p:anim>
                                  </p:childTnLst>
                                </p:cTn>
                              </p:par>
                            </p:childTnLst>
                          </p:cTn>
                        </p:par>
                        <p:par>
                          <p:cTn id="159" fill="hold">
                            <p:stCondLst>
                              <p:cond delay="155000"/>
                            </p:stCondLst>
                            <p:childTnLst>
                              <p:par>
                                <p:cTn id="160" presetID="2" presetClass="entr" presetSubtype="1" fill="hold" nodeType="afterEffect">
                                  <p:stCondLst>
                                    <p:cond delay="0"/>
                                  </p:stCondLst>
                                  <p:childTnLst>
                                    <p:set>
                                      <p:cBhvr>
                                        <p:cTn id="161" dur="1" fill="hold">
                                          <p:stCondLst>
                                            <p:cond delay="0"/>
                                          </p:stCondLst>
                                        </p:cTn>
                                        <p:tgtEl>
                                          <p:spTgt spid="410"/>
                                        </p:tgtEl>
                                        <p:attrNameLst>
                                          <p:attrName>style.visibility</p:attrName>
                                        </p:attrNameLst>
                                      </p:cBhvr>
                                      <p:to>
                                        <p:strVal val="visible"/>
                                      </p:to>
                                    </p:set>
                                    <p:anim calcmode="lin" valueType="num">
                                      <p:cBhvr additive="base">
                                        <p:cTn id="162" dur="5000" fill="hold"/>
                                        <p:tgtEl>
                                          <p:spTgt spid="410"/>
                                        </p:tgtEl>
                                        <p:attrNameLst>
                                          <p:attrName>ppt_x</p:attrName>
                                        </p:attrNameLst>
                                      </p:cBhvr>
                                      <p:tavLst>
                                        <p:tav tm="0">
                                          <p:val>
                                            <p:strVal val="#ppt_x"/>
                                          </p:val>
                                        </p:tav>
                                        <p:tav tm="100000">
                                          <p:val>
                                            <p:strVal val="#ppt_x"/>
                                          </p:val>
                                        </p:tav>
                                      </p:tavLst>
                                    </p:anim>
                                    <p:anim calcmode="lin" valueType="num">
                                      <p:cBhvr additive="base">
                                        <p:cTn id="163" dur="5000" fill="hold"/>
                                        <p:tgtEl>
                                          <p:spTgt spid="410"/>
                                        </p:tgtEl>
                                        <p:attrNameLst>
                                          <p:attrName>ppt_y</p:attrName>
                                        </p:attrNameLst>
                                      </p:cBhvr>
                                      <p:tavLst>
                                        <p:tav tm="0">
                                          <p:val>
                                            <p:strVal val="0-#ppt_h/2"/>
                                          </p:val>
                                        </p:tav>
                                        <p:tav tm="100000">
                                          <p:val>
                                            <p:strVal val="#ppt_y"/>
                                          </p:val>
                                        </p:tav>
                                      </p:tavLst>
                                    </p:anim>
                                  </p:childTnLst>
                                </p:cTn>
                              </p:par>
                            </p:childTnLst>
                          </p:cTn>
                        </p:par>
                        <p:par>
                          <p:cTn id="164" fill="hold">
                            <p:stCondLst>
                              <p:cond delay="160000"/>
                            </p:stCondLst>
                            <p:childTnLst>
                              <p:par>
                                <p:cTn id="165" presetID="2" presetClass="entr" presetSubtype="1" fill="hold" nodeType="afterEffect">
                                  <p:stCondLst>
                                    <p:cond delay="0"/>
                                  </p:stCondLst>
                                  <p:childTnLst>
                                    <p:set>
                                      <p:cBhvr>
                                        <p:cTn id="166" dur="1" fill="hold">
                                          <p:stCondLst>
                                            <p:cond delay="0"/>
                                          </p:stCondLst>
                                        </p:cTn>
                                        <p:tgtEl>
                                          <p:spTgt spid="415"/>
                                        </p:tgtEl>
                                        <p:attrNameLst>
                                          <p:attrName>style.visibility</p:attrName>
                                        </p:attrNameLst>
                                      </p:cBhvr>
                                      <p:to>
                                        <p:strVal val="visible"/>
                                      </p:to>
                                    </p:set>
                                    <p:anim calcmode="lin" valueType="num">
                                      <p:cBhvr additive="base">
                                        <p:cTn id="167" dur="5000" fill="hold"/>
                                        <p:tgtEl>
                                          <p:spTgt spid="415"/>
                                        </p:tgtEl>
                                        <p:attrNameLst>
                                          <p:attrName>ppt_x</p:attrName>
                                        </p:attrNameLst>
                                      </p:cBhvr>
                                      <p:tavLst>
                                        <p:tav tm="0">
                                          <p:val>
                                            <p:strVal val="#ppt_x"/>
                                          </p:val>
                                        </p:tav>
                                        <p:tav tm="100000">
                                          <p:val>
                                            <p:strVal val="#ppt_x"/>
                                          </p:val>
                                        </p:tav>
                                      </p:tavLst>
                                    </p:anim>
                                    <p:anim calcmode="lin" valueType="num">
                                      <p:cBhvr additive="base">
                                        <p:cTn id="168" dur="5000" fill="hold"/>
                                        <p:tgtEl>
                                          <p:spTgt spid="415"/>
                                        </p:tgtEl>
                                        <p:attrNameLst>
                                          <p:attrName>ppt_y</p:attrName>
                                        </p:attrNameLst>
                                      </p:cBhvr>
                                      <p:tavLst>
                                        <p:tav tm="0">
                                          <p:val>
                                            <p:strVal val="0-#ppt_h/2"/>
                                          </p:val>
                                        </p:tav>
                                        <p:tav tm="100000">
                                          <p:val>
                                            <p:strVal val="#ppt_y"/>
                                          </p:val>
                                        </p:tav>
                                      </p:tavLst>
                                    </p:anim>
                                  </p:childTnLst>
                                </p:cTn>
                              </p:par>
                            </p:childTnLst>
                          </p:cTn>
                        </p:par>
                        <p:par>
                          <p:cTn id="169" fill="hold">
                            <p:stCondLst>
                              <p:cond delay="165000"/>
                            </p:stCondLst>
                            <p:childTnLst>
                              <p:par>
                                <p:cTn id="170" presetID="2" presetClass="entr" presetSubtype="1" fill="hold" nodeType="afterEffect">
                                  <p:stCondLst>
                                    <p:cond delay="0"/>
                                  </p:stCondLst>
                                  <p:childTnLst>
                                    <p:set>
                                      <p:cBhvr>
                                        <p:cTn id="171" dur="1" fill="hold">
                                          <p:stCondLst>
                                            <p:cond delay="0"/>
                                          </p:stCondLst>
                                        </p:cTn>
                                        <p:tgtEl>
                                          <p:spTgt spid="420"/>
                                        </p:tgtEl>
                                        <p:attrNameLst>
                                          <p:attrName>style.visibility</p:attrName>
                                        </p:attrNameLst>
                                      </p:cBhvr>
                                      <p:to>
                                        <p:strVal val="visible"/>
                                      </p:to>
                                    </p:set>
                                    <p:anim calcmode="lin" valueType="num">
                                      <p:cBhvr additive="base">
                                        <p:cTn id="172" dur="5000" fill="hold"/>
                                        <p:tgtEl>
                                          <p:spTgt spid="420"/>
                                        </p:tgtEl>
                                        <p:attrNameLst>
                                          <p:attrName>ppt_x</p:attrName>
                                        </p:attrNameLst>
                                      </p:cBhvr>
                                      <p:tavLst>
                                        <p:tav tm="0">
                                          <p:val>
                                            <p:strVal val="#ppt_x"/>
                                          </p:val>
                                        </p:tav>
                                        <p:tav tm="100000">
                                          <p:val>
                                            <p:strVal val="#ppt_x"/>
                                          </p:val>
                                        </p:tav>
                                      </p:tavLst>
                                    </p:anim>
                                    <p:anim calcmode="lin" valueType="num">
                                      <p:cBhvr additive="base">
                                        <p:cTn id="173" dur="5000" fill="hold"/>
                                        <p:tgtEl>
                                          <p:spTgt spid="420"/>
                                        </p:tgtEl>
                                        <p:attrNameLst>
                                          <p:attrName>ppt_y</p:attrName>
                                        </p:attrNameLst>
                                      </p:cBhvr>
                                      <p:tavLst>
                                        <p:tav tm="0">
                                          <p:val>
                                            <p:strVal val="0-#ppt_h/2"/>
                                          </p:val>
                                        </p:tav>
                                        <p:tav tm="100000">
                                          <p:val>
                                            <p:strVal val="#ppt_y"/>
                                          </p:val>
                                        </p:tav>
                                      </p:tavLst>
                                    </p:anim>
                                  </p:childTnLst>
                                </p:cTn>
                              </p:par>
                            </p:childTnLst>
                          </p:cTn>
                        </p:par>
                        <p:par>
                          <p:cTn id="174" fill="hold">
                            <p:stCondLst>
                              <p:cond delay="170000"/>
                            </p:stCondLst>
                            <p:childTnLst>
                              <p:par>
                                <p:cTn id="175" presetID="2" presetClass="entr" presetSubtype="1" fill="hold" nodeType="afterEffect">
                                  <p:stCondLst>
                                    <p:cond delay="0"/>
                                  </p:stCondLst>
                                  <p:childTnLst>
                                    <p:set>
                                      <p:cBhvr>
                                        <p:cTn id="176" dur="1" fill="hold">
                                          <p:stCondLst>
                                            <p:cond delay="0"/>
                                          </p:stCondLst>
                                        </p:cTn>
                                        <p:tgtEl>
                                          <p:spTgt spid="425"/>
                                        </p:tgtEl>
                                        <p:attrNameLst>
                                          <p:attrName>style.visibility</p:attrName>
                                        </p:attrNameLst>
                                      </p:cBhvr>
                                      <p:to>
                                        <p:strVal val="visible"/>
                                      </p:to>
                                    </p:set>
                                    <p:anim calcmode="lin" valueType="num">
                                      <p:cBhvr additive="base">
                                        <p:cTn id="177" dur="5000" fill="hold"/>
                                        <p:tgtEl>
                                          <p:spTgt spid="425"/>
                                        </p:tgtEl>
                                        <p:attrNameLst>
                                          <p:attrName>ppt_x</p:attrName>
                                        </p:attrNameLst>
                                      </p:cBhvr>
                                      <p:tavLst>
                                        <p:tav tm="0">
                                          <p:val>
                                            <p:strVal val="#ppt_x"/>
                                          </p:val>
                                        </p:tav>
                                        <p:tav tm="100000">
                                          <p:val>
                                            <p:strVal val="#ppt_x"/>
                                          </p:val>
                                        </p:tav>
                                      </p:tavLst>
                                    </p:anim>
                                    <p:anim calcmode="lin" valueType="num">
                                      <p:cBhvr additive="base">
                                        <p:cTn id="178" dur="5000" fill="hold"/>
                                        <p:tgtEl>
                                          <p:spTgt spid="425"/>
                                        </p:tgtEl>
                                        <p:attrNameLst>
                                          <p:attrName>ppt_y</p:attrName>
                                        </p:attrNameLst>
                                      </p:cBhvr>
                                      <p:tavLst>
                                        <p:tav tm="0">
                                          <p:val>
                                            <p:strVal val="0-#ppt_h/2"/>
                                          </p:val>
                                        </p:tav>
                                        <p:tav tm="100000">
                                          <p:val>
                                            <p:strVal val="#ppt_y"/>
                                          </p:val>
                                        </p:tav>
                                      </p:tavLst>
                                    </p:anim>
                                  </p:childTnLst>
                                </p:cTn>
                              </p:par>
                            </p:childTnLst>
                          </p:cTn>
                        </p:par>
                        <p:par>
                          <p:cTn id="179" fill="hold">
                            <p:stCondLst>
                              <p:cond delay="175000"/>
                            </p:stCondLst>
                            <p:childTnLst>
                              <p:par>
                                <p:cTn id="180" presetID="2" presetClass="entr" presetSubtype="1" fill="hold" nodeType="afterEffect">
                                  <p:stCondLst>
                                    <p:cond delay="0"/>
                                  </p:stCondLst>
                                  <p:childTnLst>
                                    <p:set>
                                      <p:cBhvr>
                                        <p:cTn id="181" dur="1" fill="hold">
                                          <p:stCondLst>
                                            <p:cond delay="0"/>
                                          </p:stCondLst>
                                        </p:cTn>
                                        <p:tgtEl>
                                          <p:spTgt spid="430"/>
                                        </p:tgtEl>
                                        <p:attrNameLst>
                                          <p:attrName>style.visibility</p:attrName>
                                        </p:attrNameLst>
                                      </p:cBhvr>
                                      <p:to>
                                        <p:strVal val="visible"/>
                                      </p:to>
                                    </p:set>
                                    <p:anim calcmode="lin" valueType="num">
                                      <p:cBhvr additive="base">
                                        <p:cTn id="182" dur="5000" fill="hold"/>
                                        <p:tgtEl>
                                          <p:spTgt spid="430"/>
                                        </p:tgtEl>
                                        <p:attrNameLst>
                                          <p:attrName>ppt_x</p:attrName>
                                        </p:attrNameLst>
                                      </p:cBhvr>
                                      <p:tavLst>
                                        <p:tav tm="0">
                                          <p:val>
                                            <p:strVal val="#ppt_x"/>
                                          </p:val>
                                        </p:tav>
                                        <p:tav tm="100000">
                                          <p:val>
                                            <p:strVal val="#ppt_x"/>
                                          </p:val>
                                        </p:tav>
                                      </p:tavLst>
                                    </p:anim>
                                    <p:anim calcmode="lin" valueType="num">
                                      <p:cBhvr additive="base">
                                        <p:cTn id="183" dur="5000" fill="hold"/>
                                        <p:tgtEl>
                                          <p:spTgt spid="430"/>
                                        </p:tgtEl>
                                        <p:attrNameLst>
                                          <p:attrName>ppt_y</p:attrName>
                                        </p:attrNameLst>
                                      </p:cBhvr>
                                      <p:tavLst>
                                        <p:tav tm="0">
                                          <p:val>
                                            <p:strVal val="0-#ppt_h/2"/>
                                          </p:val>
                                        </p:tav>
                                        <p:tav tm="100000">
                                          <p:val>
                                            <p:strVal val="#ppt_y"/>
                                          </p:val>
                                        </p:tav>
                                      </p:tavLst>
                                    </p:anim>
                                  </p:childTnLst>
                                </p:cTn>
                              </p:par>
                            </p:childTnLst>
                          </p:cTn>
                        </p:par>
                        <p:par>
                          <p:cTn id="184" fill="hold">
                            <p:stCondLst>
                              <p:cond delay="180000"/>
                            </p:stCondLst>
                            <p:childTnLst>
                              <p:par>
                                <p:cTn id="185" presetID="2" presetClass="entr" presetSubtype="1" fill="hold" nodeType="afterEffect">
                                  <p:stCondLst>
                                    <p:cond delay="0"/>
                                  </p:stCondLst>
                                  <p:childTnLst>
                                    <p:set>
                                      <p:cBhvr>
                                        <p:cTn id="186" dur="1" fill="hold">
                                          <p:stCondLst>
                                            <p:cond delay="0"/>
                                          </p:stCondLst>
                                        </p:cTn>
                                        <p:tgtEl>
                                          <p:spTgt spid="435"/>
                                        </p:tgtEl>
                                        <p:attrNameLst>
                                          <p:attrName>style.visibility</p:attrName>
                                        </p:attrNameLst>
                                      </p:cBhvr>
                                      <p:to>
                                        <p:strVal val="visible"/>
                                      </p:to>
                                    </p:set>
                                    <p:anim calcmode="lin" valueType="num">
                                      <p:cBhvr additive="base">
                                        <p:cTn id="187" dur="5000" fill="hold"/>
                                        <p:tgtEl>
                                          <p:spTgt spid="435"/>
                                        </p:tgtEl>
                                        <p:attrNameLst>
                                          <p:attrName>ppt_x</p:attrName>
                                        </p:attrNameLst>
                                      </p:cBhvr>
                                      <p:tavLst>
                                        <p:tav tm="0">
                                          <p:val>
                                            <p:strVal val="#ppt_x"/>
                                          </p:val>
                                        </p:tav>
                                        <p:tav tm="100000">
                                          <p:val>
                                            <p:strVal val="#ppt_x"/>
                                          </p:val>
                                        </p:tav>
                                      </p:tavLst>
                                    </p:anim>
                                    <p:anim calcmode="lin" valueType="num">
                                      <p:cBhvr additive="base">
                                        <p:cTn id="188" dur="5000" fill="hold"/>
                                        <p:tgtEl>
                                          <p:spTgt spid="435"/>
                                        </p:tgtEl>
                                        <p:attrNameLst>
                                          <p:attrName>ppt_y</p:attrName>
                                        </p:attrNameLst>
                                      </p:cBhvr>
                                      <p:tavLst>
                                        <p:tav tm="0">
                                          <p:val>
                                            <p:strVal val="0-#ppt_h/2"/>
                                          </p:val>
                                        </p:tav>
                                        <p:tav tm="100000">
                                          <p:val>
                                            <p:strVal val="#ppt_y"/>
                                          </p:val>
                                        </p:tav>
                                      </p:tavLst>
                                    </p:anim>
                                  </p:childTnLst>
                                </p:cTn>
                              </p:par>
                            </p:childTnLst>
                          </p:cTn>
                        </p:par>
                        <p:par>
                          <p:cTn id="189" fill="hold">
                            <p:stCondLst>
                              <p:cond delay="185000"/>
                            </p:stCondLst>
                            <p:childTnLst>
                              <p:par>
                                <p:cTn id="190" presetID="2" presetClass="entr" presetSubtype="1" fill="hold" nodeType="afterEffect">
                                  <p:stCondLst>
                                    <p:cond delay="0"/>
                                  </p:stCondLst>
                                  <p:childTnLst>
                                    <p:set>
                                      <p:cBhvr>
                                        <p:cTn id="191" dur="1" fill="hold">
                                          <p:stCondLst>
                                            <p:cond delay="0"/>
                                          </p:stCondLst>
                                        </p:cTn>
                                        <p:tgtEl>
                                          <p:spTgt spid="440"/>
                                        </p:tgtEl>
                                        <p:attrNameLst>
                                          <p:attrName>style.visibility</p:attrName>
                                        </p:attrNameLst>
                                      </p:cBhvr>
                                      <p:to>
                                        <p:strVal val="visible"/>
                                      </p:to>
                                    </p:set>
                                    <p:anim calcmode="lin" valueType="num">
                                      <p:cBhvr additive="base">
                                        <p:cTn id="192" dur="5000" fill="hold"/>
                                        <p:tgtEl>
                                          <p:spTgt spid="440"/>
                                        </p:tgtEl>
                                        <p:attrNameLst>
                                          <p:attrName>ppt_x</p:attrName>
                                        </p:attrNameLst>
                                      </p:cBhvr>
                                      <p:tavLst>
                                        <p:tav tm="0">
                                          <p:val>
                                            <p:strVal val="#ppt_x"/>
                                          </p:val>
                                        </p:tav>
                                        <p:tav tm="100000">
                                          <p:val>
                                            <p:strVal val="#ppt_x"/>
                                          </p:val>
                                        </p:tav>
                                      </p:tavLst>
                                    </p:anim>
                                    <p:anim calcmode="lin" valueType="num">
                                      <p:cBhvr additive="base">
                                        <p:cTn id="193" dur="5000" fill="hold"/>
                                        <p:tgtEl>
                                          <p:spTgt spid="440"/>
                                        </p:tgtEl>
                                        <p:attrNameLst>
                                          <p:attrName>ppt_y</p:attrName>
                                        </p:attrNameLst>
                                      </p:cBhvr>
                                      <p:tavLst>
                                        <p:tav tm="0">
                                          <p:val>
                                            <p:strVal val="0-#ppt_h/2"/>
                                          </p:val>
                                        </p:tav>
                                        <p:tav tm="100000">
                                          <p:val>
                                            <p:strVal val="#ppt_y"/>
                                          </p:val>
                                        </p:tav>
                                      </p:tavLst>
                                    </p:anim>
                                  </p:childTnLst>
                                </p:cTn>
                              </p:par>
                            </p:childTnLst>
                          </p:cTn>
                        </p:par>
                        <p:par>
                          <p:cTn id="194" fill="hold">
                            <p:stCondLst>
                              <p:cond delay="190000"/>
                            </p:stCondLst>
                            <p:childTnLst>
                              <p:par>
                                <p:cTn id="195" presetID="2" presetClass="entr" presetSubtype="1" fill="hold" nodeType="afterEffect">
                                  <p:stCondLst>
                                    <p:cond delay="0"/>
                                  </p:stCondLst>
                                  <p:childTnLst>
                                    <p:set>
                                      <p:cBhvr>
                                        <p:cTn id="196" dur="1" fill="hold">
                                          <p:stCondLst>
                                            <p:cond delay="0"/>
                                          </p:stCondLst>
                                        </p:cTn>
                                        <p:tgtEl>
                                          <p:spTgt spid="445"/>
                                        </p:tgtEl>
                                        <p:attrNameLst>
                                          <p:attrName>style.visibility</p:attrName>
                                        </p:attrNameLst>
                                      </p:cBhvr>
                                      <p:to>
                                        <p:strVal val="visible"/>
                                      </p:to>
                                    </p:set>
                                    <p:anim calcmode="lin" valueType="num">
                                      <p:cBhvr additive="base">
                                        <p:cTn id="197" dur="5000" fill="hold"/>
                                        <p:tgtEl>
                                          <p:spTgt spid="445"/>
                                        </p:tgtEl>
                                        <p:attrNameLst>
                                          <p:attrName>ppt_x</p:attrName>
                                        </p:attrNameLst>
                                      </p:cBhvr>
                                      <p:tavLst>
                                        <p:tav tm="0">
                                          <p:val>
                                            <p:strVal val="#ppt_x"/>
                                          </p:val>
                                        </p:tav>
                                        <p:tav tm="100000">
                                          <p:val>
                                            <p:strVal val="#ppt_x"/>
                                          </p:val>
                                        </p:tav>
                                      </p:tavLst>
                                    </p:anim>
                                    <p:anim calcmode="lin" valueType="num">
                                      <p:cBhvr additive="base">
                                        <p:cTn id="198" dur="5000" fill="hold"/>
                                        <p:tgtEl>
                                          <p:spTgt spid="445"/>
                                        </p:tgtEl>
                                        <p:attrNameLst>
                                          <p:attrName>ppt_y</p:attrName>
                                        </p:attrNameLst>
                                      </p:cBhvr>
                                      <p:tavLst>
                                        <p:tav tm="0">
                                          <p:val>
                                            <p:strVal val="0-#ppt_h/2"/>
                                          </p:val>
                                        </p:tav>
                                        <p:tav tm="100000">
                                          <p:val>
                                            <p:strVal val="#ppt_y"/>
                                          </p:val>
                                        </p:tav>
                                      </p:tavLst>
                                    </p:anim>
                                  </p:childTnLst>
                                </p:cTn>
                              </p:par>
                            </p:childTnLst>
                          </p:cTn>
                        </p:par>
                        <p:par>
                          <p:cTn id="199" fill="hold">
                            <p:stCondLst>
                              <p:cond delay="195000"/>
                            </p:stCondLst>
                            <p:childTnLst>
                              <p:par>
                                <p:cTn id="200" presetID="2" presetClass="entr" presetSubtype="1" fill="hold" nodeType="afterEffect">
                                  <p:stCondLst>
                                    <p:cond delay="0"/>
                                  </p:stCondLst>
                                  <p:childTnLst>
                                    <p:set>
                                      <p:cBhvr>
                                        <p:cTn id="201" dur="1" fill="hold">
                                          <p:stCondLst>
                                            <p:cond delay="0"/>
                                          </p:stCondLst>
                                        </p:cTn>
                                        <p:tgtEl>
                                          <p:spTgt spid="450"/>
                                        </p:tgtEl>
                                        <p:attrNameLst>
                                          <p:attrName>style.visibility</p:attrName>
                                        </p:attrNameLst>
                                      </p:cBhvr>
                                      <p:to>
                                        <p:strVal val="visible"/>
                                      </p:to>
                                    </p:set>
                                    <p:anim calcmode="lin" valueType="num">
                                      <p:cBhvr additive="base">
                                        <p:cTn id="202" dur="5000" fill="hold"/>
                                        <p:tgtEl>
                                          <p:spTgt spid="450"/>
                                        </p:tgtEl>
                                        <p:attrNameLst>
                                          <p:attrName>ppt_x</p:attrName>
                                        </p:attrNameLst>
                                      </p:cBhvr>
                                      <p:tavLst>
                                        <p:tav tm="0">
                                          <p:val>
                                            <p:strVal val="#ppt_x"/>
                                          </p:val>
                                        </p:tav>
                                        <p:tav tm="100000">
                                          <p:val>
                                            <p:strVal val="#ppt_x"/>
                                          </p:val>
                                        </p:tav>
                                      </p:tavLst>
                                    </p:anim>
                                    <p:anim calcmode="lin" valueType="num">
                                      <p:cBhvr additive="base">
                                        <p:cTn id="203" dur="5000" fill="hold"/>
                                        <p:tgtEl>
                                          <p:spTgt spid="450"/>
                                        </p:tgtEl>
                                        <p:attrNameLst>
                                          <p:attrName>ppt_y</p:attrName>
                                        </p:attrNameLst>
                                      </p:cBhvr>
                                      <p:tavLst>
                                        <p:tav tm="0">
                                          <p:val>
                                            <p:strVal val="0-#ppt_h/2"/>
                                          </p:val>
                                        </p:tav>
                                        <p:tav tm="100000">
                                          <p:val>
                                            <p:strVal val="#ppt_y"/>
                                          </p:val>
                                        </p:tav>
                                      </p:tavLst>
                                    </p:anim>
                                  </p:childTnLst>
                                </p:cTn>
                              </p:par>
                            </p:childTnLst>
                          </p:cTn>
                        </p:par>
                        <p:par>
                          <p:cTn id="204" fill="hold">
                            <p:stCondLst>
                              <p:cond delay="200000"/>
                            </p:stCondLst>
                            <p:childTnLst>
                              <p:par>
                                <p:cTn id="205" presetID="2" presetClass="entr" presetSubtype="1" fill="hold" nodeType="afterEffect">
                                  <p:stCondLst>
                                    <p:cond delay="0"/>
                                  </p:stCondLst>
                                  <p:childTnLst>
                                    <p:set>
                                      <p:cBhvr>
                                        <p:cTn id="206" dur="1" fill="hold">
                                          <p:stCondLst>
                                            <p:cond delay="0"/>
                                          </p:stCondLst>
                                        </p:cTn>
                                        <p:tgtEl>
                                          <p:spTgt spid="455"/>
                                        </p:tgtEl>
                                        <p:attrNameLst>
                                          <p:attrName>style.visibility</p:attrName>
                                        </p:attrNameLst>
                                      </p:cBhvr>
                                      <p:to>
                                        <p:strVal val="visible"/>
                                      </p:to>
                                    </p:set>
                                    <p:anim calcmode="lin" valueType="num">
                                      <p:cBhvr additive="base">
                                        <p:cTn id="207" dur="5000" fill="hold"/>
                                        <p:tgtEl>
                                          <p:spTgt spid="455"/>
                                        </p:tgtEl>
                                        <p:attrNameLst>
                                          <p:attrName>ppt_x</p:attrName>
                                        </p:attrNameLst>
                                      </p:cBhvr>
                                      <p:tavLst>
                                        <p:tav tm="0">
                                          <p:val>
                                            <p:strVal val="#ppt_x"/>
                                          </p:val>
                                        </p:tav>
                                        <p:tav tm="100000">
                                          <p:val>
                                            <p:strVal val="#ppt_x"/>
                                          </p:val>
                                        </p:tav>
                                      </p:tavLst>
                                    </p:anim>
                                    <p:anim calcmode="lin" valueType="num">
                                      <p:cBhvr additive="base">
                                        <p:cTn id="208" dur="5000" fill="hold"/>
                                        <p:tgtEl>
                                          <p:spTgt spid="455"/>
                                        </p:tgtEl>
                                        <p:attrNameLst>
                                          <p:attrName>ppt_y</p:attrName>
                                        </p:attrNameLst>
                                      </p:cBhvr>
                                      <p:tavLst>
                                        <p:tav tm="0">
                                          <p:val>
                                            <p:strVal val="0-#ppt_h/2"/>
                                          </p:val>
                                        </p:tav>
                                        <p:tav tm="100000">
                                          <p:val>
                                            <p:strVal val="#ppt_y"/>
                                          </p:val>
                                        </p:tav>
                                      </p:tavLst>
                                    </p:anim>
                                  </p:childTnLst>
                                </p:cTn>
                              </p:par>
                            </p:childTnLst>
                          </p:cTn>
                        </p:par>
                        <p:par>
                          <p:cTn id="209" fill="hold">
                            <p:stCondLst>
                              <p:cond delay="205000"/>
                            </p:stCondLst>
                            <p:childTnLst>
                              <p:par>
                                <p:cTn id="210" presetID="2" presetClass="entr" presetSubtype="1" fill="hold" nodeType="afterEffect">
                                  <p:stCondLst>
                                    <p:cond delay="0"/>
                                  </p:stCondLst>
                                  <p:childTnLst>
                                    <p:set>
                                      <p:cBhvr>
                                        <p:cTn id="211" dur="1" fill="hold">
                                          <p:stCondLst>
                                            <p:cond delay="0"/>
                                          </p:stCondLst>
                                        </p:cTn>
                                        <p:tgtEl>
                                          <p:spTgt spid="460"/>
                                        </p:tgtEl>
                                        <p:attrNameLst>
                                          <p:attrName>style.visibility</p:attrName>
                                        </p:attrNameLst>
                                      </p:cBhvr>
                                      <p:to>
                                        <p:strVal val="visible"/>
                                      </p:to>
                                    </p:set>
                                    <p:anim calcmode="lin" valueType="num">
                                      <p:cBhvr additive="base">
                                        <p:cTn id="212" dur="5000" fill="hold"/>
                                        <p:tgtEl>
                                          <p:spTgt spid="460"/>
                                        </p:tgtEl>
                                        <p:attrNameLst>
                                          <p:attrName>ppt_x</p:attrName>
                                        </p:attrNameLst>
                                      </p:cBhvr>
                                      <p:tavLst>
                                        <p:tav tm="0">
                                          <p:val>
                                            <p:strVal val="#ppt_x"/>
                                          </p:val>
                                        </p:tav>
                                        <p:tav tm="100000">
                                          <p:val>
                                            <p:strVal val="#ppt_x"/>
                                          </p:val>
                                        </p:tav>
                                      </p:tavLst>
                                    </p:anim>
                                    <p:anim calcmode="lin" valueType="num">
                                      <p:cBhvr additive="base">
                                        <p:cTn id="213" dur="5000" fill="hold"/>
                                        <p:tgtEl>
                                          <p:spTgt spid="460"/>
                                        </p:tgtEl>
                                        <p:attrNameLst>
                                          <p:attrName>ppt_y</p:attrName>
                                        </p:attrNameLst>
                                      </p:cBhvr>
                                      <p:tavLst>
                                        <p:tav tm="0">
                                          <p:val>
                                            <p:strVal val="0-#ppt_h/2"/>
                                          </p:val>
                                        </p:tav>
                                        <p:tav tm="100000">
                                          <p:val>
                                            <p:strVal val="#ppt_y"/>
                                          </p:val>
                                        </p:tav>
                                      </p:tavLst>
                                    </p:anim>
                                  </p:childTnLst>
                                </p:cTn>
                              </p:par>
                            </p:childTnLst>
                          </p:cTn>
                        </p:par>
                        <p:par>
                          <p:cTn id="214" fill="hold">
                            <p:stCondLst>
                              <p:cond delay="210000"/>
                            </p:stCondLst>
                            <p:childTnLst>
                              <p:par>
                                <p:cTn id="215" presetID="2" presetClass="entr" presetSubtype="1" fill="hold" nodeType="afterEffect">
                                  <p:stCondLst>
                                    <p:cond delay="0"/>
                                  </p:stCondLst>
                                  <p:childTnLst>
                                    <p:set>
                                      <p:cBhvr>
                                        <p:cTn id="216" dur="1" fill="hold">
                                          <p:stCondLst>
                                            <p:cond delay="0"/>
                                          </p:stCondLst>
                                        </p:cTn>
                                        <p:tgtEl>
                                          <p:spTgt spid="465"/>
                                        </p:tgtEl>
                                        <p:attrNameLst>
                                          <p:attrName>style.visibility</p:attrName>
                                        </p:attrNameLst>
                                      </p:cBhvr>
                                      <p:to>
                                        <p:strVal val="visible"/>
                                      </p:to>
                                    </p:set>
                                    <p:anim calcmode="lin" valueType="num">
                                      <p:cBhvr additive="base">
                                        <p:cTn id="217" dur="5000" fill="hold"/>
                                        <p:tgtEl>
                                          <p:spTgt spid="465"/>
                                        </p:tgtEl>
                                        <p:attrNameLst>
                                          <p:attrName>ppt_x</p:attrName>
                                        </p:attrNameLst>
                                      </p:cBhvr>
                                      <p:tavLst>
                                        <p:tav tm="0">
                                          <p:val>
                                            <p:strVal val="#ppt_x"/>
                                          </p:val>
                                        </p:tav>
                                        <p:tav tm="100000">
                                          <p:val>
                                            <p:strVal val="#ppt_x"/>
                                          </p:val>
                                        </p:tav>
                                      </p:tavLst>
                                    </p:anim>
                                    <p:anim calcmode="lin" valueType="num">
                                      <p:cBhvr additive="base">
                                        <p:cTn id="218" dur="5000" fill="hold"/>
                                        <p:tgtEl>
                                          <p:spTgt spid="465"/>
                                        </p:tgtEl>
                                        <p:attrNameLst>
                                          <p:attrName>ppt_y</p:attrName>
                                        </p:attrNameLst>
                                      </p:cBhvr>
                                      <p:tavLst>
                                        <p:tav tm="0">
                                          <p:val>
                                            <p:strVal val="0-#ppt_h/2"/>
                                          </p:val>
                                        </p:tav>
                                        <p:tav tm="100000">
                                          <p:val>
                                            <p:strVal val="#ppt_y"/>
                                          </p:val>
                                        </p:tav>
                                      </p:tavLst>
                                    </p:anim>
                                  </p:childTnLst>
                                </p:cTn>
                              </p:par>
                            </p:childTnLst>
                          </p:cTn>
                        </p:par>
                        <p:par>
                          <p:cTn id="219" fill="hold">
                            <p:stCondLst>
                              <p:cond delay="215000"/>
                            </p:stCondLst>
                            <p:childTnLst>
                              <p:par>
                                <p:cTn id="220" presetID="2" presetClass="entr" presetSubtype="1" fill="hold" nodeType="afterEffect">
                                  <p:stCondLst>
                                    <p:cond delay="0"/>
                                  </p:stCondLst>
                                  <p:childTnLst>
                                    <p:set>
                                      <p:cBhvr>
                                        <p:cTn id="221" dur="1" fill="hold">
                                          <p:stCondLst>
                                            <p:cond delay="0"/>
                                          </p:stCondLst>
                                        </p:cTn>
                                        <p:tgtEl>
                                          <p:spTgt spid="470"/>
                                        </p:tgtEl>
                                        <p:attrNameLst>
                                          <p:attrName>style.visibility</p:attrName>
                                        </p:attrNameLst>
                                      </p:cBhvr>
                                      <p:to>
                                        <p:strVal val="visible"/>
                                      </p:to>
                                    </p:set>
                                    <p:anim calcmode="lin" valueType="num">
                                      <p:cBhvr additive="base">
                                        <p:cTn id="222" dur="5000" fill="hold"/>
                                        <p:tgtEl>
                                          <p:spTgt spid="470"/>
                                        </p:tgtEl>
                                        <p:attrNameLst>
                                          <p:attrName>ppt_x</p:attrName>
                                        </p:attrNameLst>
                                      </p:cBhvr>
                                      <p:tavLst>
                                        <p:tav tm="0">
                                          <p:val>
                                            <p:strVal val="#ppt_x"/>
                                          </p:val>
                                        </p:tav>
                                        <p:tav tm="100000">
                                          <p:val>
                                            <p:strVal val="#ppt_x"/>
                                          </p:val>
                                        </p:tav>
                                      </p:tavLst>
                                    </p:anim>
                                    <p:anim calcmode="lin" valueType="num">
                                      <p:cBhvr additive="base">
                                        <p:cTn id="223" dur="5000" fill="hold"/>
                                        <p:tgtEl>
                                          <p:spTgt spid="470"/>
                                        </p:tgtEl>
                                        <p:attrNameLst>
                                          <p:attrName>ppt_y</p:attrName>
                                        </p:attrNameLst>
                                      </p:cBhvr>
                                      <p:tavLst>
                                        <p:tav tm="0">
                                          <p:val>
                                            <p:strVal val="0-#ppt_h/2"/>
                                          </p:val>
                                        </p:tav>
                                        <p:tav tm="100000">
                                          <p:val>
                                            <p:strVal val="#ppt_y"/>
                                          </p:val>
                                        </p:tav>
                                      </p:tavLst>
                                    </p:anim>
                                  </p:childTnLst>
                                </p:cTn>
                              </p:par>
                            </p:childTnLst>
                          </p:cTn>
                        </p:par>
                        <p:par>
                          <p:cTn id="224" fill="hold">
                            <p:stCondLst>
                              <p:cond delay="220000"/>
                            </p:stCondLst>
                            <p:childTnLst>
                              <p:par>
                                <p:cTn id="225" presetID="2" presetClass="entr" presetSubtype="1" fill="hold" nodeType="afterEffect">
                                  <p:stCondLst>
                                    <p:cond delay="0"/>
                                  </p:stCondLst>
                                  <p:childTnLst>
                                    <p:set>
                                      <p:cBhvr>
                                        <p:cTn id="226" dur="1" fill="hold">
                                          <p:stCondLst>
                                            <p:cond delay="0"/>
                                          </p:stCondLst>
                                        </p:cTn>
                                        <p:tgtEl>
                                          <p:spTgt spid="475"/>
                                        </p:tgtEl>
                                        <p:attrNameLst>
                                          <p:attrName>style.visibility</p:attrName>
                                        </p:attrNameLst>
                                      </p:cBhvr>
                                      <p:to>
                                        <p:strVal val="visible"/>
                                      </p:to>
                                    </p:set>
                                    <p:anim calcmode="lin" valueType="num">
                                      <p:cBhvr additive="base">
                                        <p:cTn id="227" dur="5000" fill="hold"/>
                                        <p:tgtEl>
                                          <p:spTgt spid="475"/>
                                        </p:tgtEl>
                                        <p:attrNameLst>
                                          <p:attrName>ppt_x</p:attrName>
                                        </p:attrNameLst>
                                      </p:cBhvr>
                                      <p:tavLst>
                                        <p:tav tm="0">
                                          <p:val>
                                            <p:strVal val="#ppt_x"/>
                                          </p:val>
                                        </p:tav>
                                        <p:tav tm="100000">
                                          <p:val>
                                            <p:strVal val="#ppt_x"/>
                                          </p:val>
                                        </p:tav>
                                      </p:tavLst>
                                    </p:anim>
                                    <p:anim calcmode="lin" valueType="num">
                                      <p:cBhvr additive="base">
                                        <p:cTn id="228" dur="5000" fill="hold"/>
                                        <p:tgtEl>
                                          <p:spTgt spid="475"/>
                                        </p:tgtEl>
                                        <p:attrNameLst>
                                          <p:attrName>ppt_y</p:attrName>
                                        </p:attrNameLst>
                                      </p:cBhvr>
                                      <p:tavLst>
                                        <p:tav tm="0">
                                          <p:val>
                                            <p:strVal val="0-#ppt_h/2"/>
                                          </p:val>
                                        </p:tav>
                                        <p:tav tm="100000">
                                          <p:val>
                                            <p:strVal val="#ppt_y"/>
                                          </p:val>
                                        </p:tav>
                                      </p:tavLst>
                                    </p:anim>
                                  </p:childTnLst>
                                </p:cTn>
                              </p:par>
                            </p:childTnLst>
                          </p:cTn>
                        </p:par>
                        <p:par>
                          <p:cTn id="229" fill="hold">
                            <p:stCondLst>
                              <p:cond delay="225000"/>
                            </p:stCondLst>
                            <p:childTnLst>
                              <p:par>
                                <p:cTn id="230" presetID="2" presetClass="entr" presetSubtype="1" fill="hold" nodeType="afterEffect">
                                  <p:stCondLst>
                                    <p:cond delay="0"/>
                                  </p:stCondLst>
                                  <p:childTnLst>
                                    <p:set>
                                      <p:cBhvr>
                                        <p:cTn id="231" dur="1" fill="hold">
                                          <p:stCondLst>
                                            <p:cond delay="0"/>
                                          </p:stCondLst>
                                        </p:cTn>
                                        <p:tgtEl>
                                          <p:spTgt spid="480"/>
                                        </p:tgtEl>
                                        <p:attrNameLst>
                                          <p:attrName>style.visibility</p:attrName>
                                        </p:attrNameLst>
                                      </p:cBhvr>
                                      <p:to>
                                        <p:strVal val="visible"/>
                                      </p:to>
                                    </p:set>
                                    <p:anim calcmode="lin" valueType="num">
                                      <p:cBhvr additive="base">
                                        <p:cTn id="232" dur="5000" fill="hold"/>
                                        <p:tgtEl>
                                          <p:spTgt spid="480"/>
                                        </p:tgtEl>
                                        <p:attrNameLst>
                                          <p:attrName>ppt_x</p:attrName>
                                        </p:attrNameLst>
                                      </p:cBhvr>
                                      <p:tavLst>
                                        <p:tav tm="0">
                                          <p:val>
                                            <p:strVal val="#ppt_x"/>
                                          </p:val>
                                        </p:tav>
                                        <p:tav tm="100000">
                                          <p:val>
                                            <p:strVal val="#ppt_x"/>
                                          </p:val>
                                        </p:tav>
                                      </p:tavLst>
                                    </p:anim>
                                    <p:anim calcmode="lin" valueType="num">
                                      <p:cBhvr additive="base">
                                        <p:cTn id="233" dur="5000" fill="hold"/>
                                        <p:tgtEl>
                                          <p:spTgt spid="480"/>
                                        </p:tgtEl>
                                        <p:attrNameLst>
                                          <p:attrName>ppt_y</p:attrName>
                                        </p:attrNameLst>
                                      </p:cBhvr>
                                      <p:tavLst>
                                        <p:tav tm="0">
                                          <p:val>
                                            <p:strVal val="0-#ppt_h/2"/>
                                          </p:val>
                                        </p:tav>
                                        <p:tav tm="100000">
                                          <p:val>
                                            <p:strVal val="#ppt_y"/>
                                          </p:val>
                                        </p:tav>
                                      </p:tavLst>
                                    </p:anim>
                                  </p:childTnLst>
                                </p:cTn>
                              </p:par>
                            </p:childTnLst>
                          </p:cTn>
                        </p:par>
                        <p:par>
                          <p:cTn id="234" fill="hold">
                            <p:stCondLst>
                              <p:cond delay="230000"/>
                            </p:stCondLst>
                            <p:childTnLst>
                              <p:par>
                                <p:cTn id="235" presetID="2" presetClass="entr" presetSubtype="1" fill="hold" nodeType="afterEffect">
                                  <p:stCondLst>
                                    <p:cond delay="0"/>
                                  </p:stCondLst>
                                  <p:childTnLst>
                                    <p:set>
                                      <p:cBhvr>
                                        <p:cTn id="236" dur="1" fill="hold">
                                          <p:stCondLst>
                                            <p:cond delay="0"/>
                                          </p:stCondLst>
                                        </p:cTn>
                                        <p:tgtEl>
                                          <p:spTgt spid="485"/>
                                        </p:tgtEl>
                                        <p:attrNameLst>
                                          <p:attrName>style.visibility</p:attrName>
                                        </p:attrNameLst>
                                      </p:cBhvr>
                                      <p:to>
                                        <p:strVal val="visible"/>
                                      </p:to>
                                    </p:set>
                                    <p:anim calcmode="lin" valueType="num">
                                      <p:cBhvr additive="base">
                                        <p:cTn id="237" dur="5000" fill="hold"/>
                                        <p:tgtEl>
                                          <p:spTgt spid="485"/>
                                        </p:tgtEl>
                                        <p:attrNameLst>
                                          <p:attrName>ppt_x</p:attrName>
                                        </p:attrNameLst>
                                      </p:cBhvr>
                                      <p:tavLst>
                                        <p:tav tm="0">
                                          <p:val>
                                            <p:strVal val="#ppt_x"/>
                                          </p:val>
                                        </p:tav>
                                        <p:tav tm="100000">
                                          <p:val>
                                            <p:strVal val="#ppt_x"/>
                                          </p:val>
                                        </p:tav>
                                      </p:tavLst>
                                    </p:anim>
                                    <p:anim calcmode="lin" valueType="num">
                                      <p:cBhvr additive="base">
                                        <p:cTn id="238" dur="5000" fill="hold"/>
                                        <p:tgtEl>
                                          <p:spTgt spid="485"/>
                                        </p:tgtEl>
                                        <p:attrNameLst>
                                          <p:attrName>ppt_y</p:attrName>
                                        </p:attrNameLst>
                                      </p:cBhvr>
                                      <p:tavLst>
                                        <p:tav tm="0">
                                          <p:val>
                                            <p:strVal val="0-#ppt_h/2"/>
                                          </p:val>
                                        </p:tav>
                                        <p:tav tm="100000">
                                          <p:val>
                                            <p:strVal val="#ppt_y"/>
                                          </p:val>
                                        </p:tav>
                                      </p:tavLst>
                                    </p:anim>
                                  </p:childTnLst>
                                </p:cTn>
                              </p:par>
                            </p:childTnLst>
                          </p:cTn>
                        </p:par>
                        <p:par>
                          <p:cTn id="239" fill="hold">
                            <p:stCondLst>
                              <p:cond delay="235000"/>
                            </p:stCondLst>
                            <p:childTnLst>
                              <p:par>
                                <p:cTn id="240" presetID="2" presetClass="entr" presetSubtype="1" fill="hold" nodeType="afterEffect">
                                  <p:stCondLst>
                                    <p:cond delay="0"/>
                                  </p:stCondLst>
                                  <p:childTnLst>
                                    <p:set>
                                      <p:cBhvr>
                                        <p:cTn id="241" dur="1" fill="hold">
                                          <p:stCondLst>
                                            <p:cond delay="0"/>
                                          </p:stCondLst>
                                        </p:cTn>
                                        <p:tgtEl>
                                          <p:spTgt spid="490"/>
                                        </p:tgtEl>
                                        <p:attrNameLst>
                                          <p:attrName>style.visibility</p:attrName>
                                        </p:attrNameLst>
                                      </p:cBhvr>
                                      <p:to>
                                        <p:strVal val="visible"/>
                                      </p:to>
                                    </p:set>
                                    <p:anim calcmode="lin" valueType="num">
                                      <p:cBhvr additive="base">
                                        <p:cTn id="242" dur="5000" fill="hold"/>
                                        <p:tgtEl>
                                          <p:spTgt spid="490"/>
                                        </p:tgtEl>
                                        <p:attrNameLst>
                                          <p:attrName>ppt_x</p:attrName>
                                        </p:attrNameLst>
                                      </p:cBhvr>
                                      <p:tavLst>
                                        <p:tav tm="0">
                                          <p:val>
                                            <p:strVal val="#ppt_x"/>
                                          </p:val>
                                        </p:tav>
                                        <p:tav tm="100000">
                                          <p:val>
                                            <p:strVal val="#ppt_x"/>
                                          </p:val>
                                        </p:tav>
                                      </p:tavLst>
                                    </p:anim>
                                    <p:anim calcmode="lin" valueType="num">
                                      <p:cBhvr additive="base">
                                        <p:cTn id="243" dur="5000" fill="hold"/>
                                        <p:tgtEl>
                                          <p:spTgt spid="49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5465" y="3018687"/>
            <a:ext cx="10363200" cy="510541"/>
          </a:xfrm>
        </p:spPr>
        <p:txBody>
          <a:bodyPr>
            <a:noAutofit/>
          </a:bodyPr>
          <a:lstStyle/>
          <a:p>
            <a:pPr algn="l"/>
            <a:r>
              <a:rPr lang="en-GB" sz="3200" b="1" dirty="0" err="1">
                <a:solidFill>
                  <a:schemeClr val="bg1"/>
                </a:solidFill>
                <a:latin typeface="Century Gothic" panose="020B0502020202020204" pitchFamily="34" charset="0"/>
              </a:rPr>
              <a:t>Vocabulaire</a:t>
            </a:r>
            <a:r>
              <a:rPr lang="en-GB" sz="3200" b="1" dirty="0">
                <a:solidFill>
                  <a:schemeClr val="bg1"/>
                </a:solidFill>
                <a:latin typeface="Century Gothic" panose="020B0502020202020204" pitchFamily="34" charset="0"/>
              </a:rPr>
              <a:t> - </a:t>
            </a:r>
            <a:r>
              <a:rPr lang="en-GB" sz="3200" b="1" dirty="0" err="1">
                <a:solidFill>
                  <a:schemeClr val="bg1"/>
                </a:solidFill>
                <a:latin typeface="Century Gothic" panose="020B0502020202020204" pitchFamily="34" charset="0"/>
              </a:rPr>
              <a:t>réponses</a:t>
            </a:r>
            <a:endParaRPr lang="en-GB" sz="3200" b="1" dirty="0">
              <a:solidFill>
                <a:schemeClr val="bg1"/>
              </a:solidFill>
              <a:latin typeface="Century Gothic" panose="020B0502020202020204" pitchFamily="34" charset="0"/>
            </a:endParaRPr>
          </a:p>
        </p:txBody>
      </p:sp>
      <p:sp>
        <p:nvSpPr>
          <p:cNvPr id="6" name="Content Placeholder 2"/>
          <p:cNvSpPr txBox="1">
            <a:spLocks/>
          </p:cNvSpPr>
          <p:nvPr/>
        </p:nvSpPr>
        <p:spPr>
          <a:xfrm>
            <a:off x="1703658" y="1274103"/>
            <a:ext cx="9108504" cy="499417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fr-FR" sz="2200" dirty="0">
                <a:solidFill>
                  <a:schemeClr val="accent5">
                    <a:lumMod val="50000"/>
                  </a:schemeClr>
                </a:solidFill>
                <a:latin typeface="Century Gothic" panose="020B0502020202020204" pitchFamily="34" charset="0"/>
                <a:ea typeface="Calibri"/>
                <a:cs typeface="Calibri"/>
                <a:sym typeface="Calibri"/>
              </a:rPr>
              <a:t>1) the building </a:t>
            </a:r>
          </a:p>
          <a:p>
            <a:r>
              <a:rPr lang="en-GB" sz="2200" dirty="0">
                <a:solidFill>
                  <a:schemeClr val="accent5">
                    <a:lumMod val="50000"/>
                  </a:schemeClr>
                </a:solidFill>
                <a:latin typeface="Century Gothic" panose="020B0502020202020204" pitchFamily="34" charset="0"/>
              </a:rPr>
              <a:t>2) old (m)</a:t>
            </a:r>
          </a:p>
          <a:p>
            <a:r>
              <a:rPr lang="en-GB" sz="2200" dirty="0">
                <a:solidFill>
                  <a:schemeClr val="accent5">
                    <a:lumMod val="50000"/>
                  </a:schemeClr>
                </a:solidFill>
                <a:latin typeface="Century Gothic" panose="020B0502020202020204" pitchFamily="34" charset="0"/>
              </a:rPr>
              <a:t>3) the bridge</a:t>
            </a:r>
          </a:p>
          <a:p>
            <a:r>
              <a:rPr lang="en-GB" sz="2200" dirty="0">
                <a:solidFill>
                  <a:schemeClr val="accent5">
                    <a:lumMod val="50000"/>
                  </a:schemeClr>
                </a:solidFill>
                <a:latin typeface="Century Gothic" panose="020B0502020202020204" pitchFamily="34" charset="0"/>
              </a:rPr>
              <a:t>4) new (f)</a:t>
            </a:r>
          </a:p>
          <a:p>
            <a:r>
              <a:rPr lang="en-GB" sz="2200" dirty="0">
                <a:solidFill>
                  <a:schemeClr val="accent5">
                    <a:lumMod val="50000"/>
                  </a:schemeClr>
                </a:solidFill>
                <a:latin typeface="Century Gothic" panose="020B0502020202020204" pitchFamily="34" charset="0"/>
              </a:rPr>
              <a:t>5) a church</a:t>
            </a:r>
          </a:p>
          <a:p>
            <a:r>
              <a:rPr lang="en-GB" sz="2200" dirty="0">
                <a:solidFill>
                  <a:schemeClr val="accent5">
                    <a:lumMod val="50000"/>
                  </a:schemeClr>
                </a:solidFill>
                <a:latin typeface="Century Gothic" panose="020B0502020202020204" pitchFamily="34" charset="0"/>
              </a:rPr>
              <a:t>6) high/tall</a:t>
            </a:r>
          </a:p>
          <a:p>
            <a:r>
              <a:rPr lang="en-GB" sz="2200" dirty="0">
                <a:solidFill>
                  <a:schemeClr val="accent5">
                    <a:lumMod val="50000"/>
                  </a:schemeClr>
                </a:solidFill>
                <a:latin typeface="Century Gothic" panose="020B0502020202020204" pitchFamily="34" charset="0"/>
              </a:rPr>
              <a:t>7) old (f)</a:t>
            </a:r>
          </a:p>
          <a:p>
            <a:r>
              <a:rPr lang="en-GB" sz="2200" dirty="0">
                <a:solidFill>
                  <a:schemeClr val="accent5">
                    <a:lumMod val="50000"/>
                  </a:schemeClr>
                </a:solidFill>
                <a:latin typeface="Century Gothic" panose="020B0502020202020204" pitchFamily="34" charset="0"/>
              </a:rPr>
              <a:t>8) beautiful (f)</a:t>
            </a:r>
          </a:p>
          <a:p>
            <a:r>
              <a:rPr lang="en-GB" sz="2200" dirty="0">
                <a:solidFill>
                  <a:schemeClr val="accent5">
                    <a:lumMod val="50000"/>
                  </a:schemeClr>
                </a:solidFill>
                <a:latin typeface="Century Gothic" panose="020B0502020202020204" pitchFamily="34" charset="0"/>
              </a:rPr>
              <a:t>9) new (m)</a:t>
            </a:r>
          </a:p>
          <a:p>
            <a:r>
              <a:rPr lang="en-GB" sz="2200" dirty="0">
                <a:solidFill>
                  <a:schemeClr val="accent5">
                    <a:lumMod val="50000"/>
                  </a:schemeClr>
                </a:solidFill>
                <a:latin typeface="Century Gothic" panose="020B0502020202020204" pitchFamily="34" charset="0"/>
              </a:rPr>
              <a:t>10) good (m)</a:t>
            </a:r>
          </a:p>
          <a:p>
            <a:r>
              <a:rPr lang="en-GB" sz="2200" dirty="0">
                <a:solidFill>
                  <a:schemeClr val="accent5">
                    <a:lumMod val="50000"/>
                  </a:schemeClr>
                </a:solidFill>
                <a:latin typeface="Century Gothic" panose="020B0502020202020204" pitchFamily="34" charset="0"/>
              </a:rPr>
              <a:t>11) good (f)</a:t>
            </a:r>
          </a:p>
          <a:p>
            <a:r>
              <a:rPr lang="en-GB" sz="2200" dirty="0">
                <a:solidFill>
                  <a:schemeClr val="accent5">
                    <a:lumMod val="50000"/>
                  </a:schemeClr>
                </a:solidFill>
                <a:latin typeface="Century Gothic" panose="020B0502020202020204" pitchFamily="34" charset="0"/>
              </a:rPr>
              <a:t>12) the garden</a:t>
            </a:r>
            <a:endParaRPr lang="en-GB" sz="2400" b="1" i="1" dirty="0">
              <a:solidFill>
                <a:schemeClr val="accent5">
                  <a:lumMod val="50000"/>
                </a:schemeClr>
              </a:solidFill>
              <a:latin typeface="Century Gothic" panose="020B0502020202020204" pitchFamily="34" charset="0"/>
            </a:endParaRPr>
          </a:p>
          <a:p>
            <a:r>
              <a:rPr lang="en-GB" sz="2400" b="1" i="1" dirty="0">
                <a:solidFill>
                  <a:schemeClr val="accent5">
                    <a:lumMod val="50000"/>
                  </a:schemeClr>
                </a:solidFill>
              </a:rPr>
              <a:t>					</a:t>
            </a:r>
            <a:endParaRPr lang="en-GB" sz="2400" b="1" i="1" dirty="0">
              <a:solidFill>
                <a:schemeClr val="tx1"/>
              </a:solidFill>
            </a:endParaRPr>
          </a:p>
          <a:p>
            <a:pPr algn="l"/>
            <a:r>
              <a:rPr lang="en-GB" sz="2400" b="1" i="1" dirty="0">
                <a:solidFill>
                  <a:schemeClr val="accent5">
                    <a:lumMod val="50000"/>
                  </a:schemeClr>
                </a:solidFill>
                <a:latin typeface="Century Gothic" panose="020B0502020202020204" pitchFamily="34" charset="0"/>
              </a:rPr>
              <a:t>			</a:t>
            </a:r>
          </a:p>
          <a:p>
            <a:pPr algn="l"/>
            <a:r>
              <a:rPr lang="en-GB" sz="2400" b="1" i="1" dirty="0">
                <a:solidFill>
                  <a:schemeClr val="accent5">
                    <a:lumMod val="50000"/>
                  </a:schemeClr>
                </a:solidFill>
                <a:latin typeface="Century Gothic" panose="020B0502020202020204" pitchFamily="34" charset="0"/>
              </a:rPr>
              <a:t>				</a:t>
            </a:r>
          </a:p>
          <a:p>
            <a:pPr algn="l"/>
            <a:r>
              <a:rPr lang="en-GB" sz="2400" b="1" i="1" dirty="0">
                <a:solidFill>
                  <a:schemeClr val="accent5">
                    <a:lumMod val="50000"/>
                  </a:schemeClr>
                </a:solidFill>
                <a:latin typeface="Century Gothic" panose="020B0502020202020204" pitchFamily="34" charset="0"/>
              </a:rPr>
              <a:t>				</a:t>
            </a:r>
          </a:p>
          <a:p>
            <a:pPr algn="l"/>
            <a:endParaRPr lang="en-GB" sz="2400" b="1" i="1" dirty="0">
              <a:solidFill>
                <a:schemeClr val="accent5">
                  <a:lumMod val="50000"/>
                </a:schemeClr>
              </a:solidFill>
              <a:latin typeface="Century Gothic" panose="020B0502020202020204" pitchFamily="34" charset="0"/>
            </a:endParaRPr>
          </a:p>
          <a:p>
            <a:pPr algn="l"/>
            <a:r>
              <a:rPr lang="en-GB" sz="2400" b="1" i="1" dirty="0">
                <a:solidFill>
                  <a:schemeClr val="accent5">
                    <a:lumMod val="50000"/>
                  </a:schemeClr>
                </a:solidFill>
                <a:latin typeface="Century Gothic" panose="020B0502020202020204" pitchFamily="34" charset="0"/>
              </a:rPr>
              <a:t>					</a:t>
            </a:r>
          </a:p>
          <a:p>
            <a:pPr algn="l"/>
            <a:r>
              <a:rPr lang="en-GB" sz="2400" b="1" i="1" dirty="0">
                <a:solidFill>
                  <a:schemeClr val="accent5">
                    <a:lumMod val="50000"/>
                  </a:schemeClr>
                </a:solidFill>
                <a:latin typeface="Century Gothic" panose="020B0502020202020204" pitchFamily="34" charset="0"/>
              </a:rPr>
              <a:t>			</a:t>
            </a:r>
            <a:endParaRPr lang="en-GB" sz="2400" b="1" i="1" dirty="0">
              <a:solidFill>
                <a:schemeClr val="tx1"/>
              </a:solidFill>
            </a:endParaRPr>
          </a:p>
        </p:txBody>
      </p:sp>
      <p:pic>
        <p:nvPicPr>
          <p:cNvPr id="10" name="Picture 9" descr="background rectangle">
            <a:extLst>
              <a:ext uri="{FF2B5EF4-FFF2-40B4-BE49-F238E27FC236}">
                <a16:creationId xmlns:a16="http://schemas.microsoft.com/office/drawing/2014/main" id="{A869F6AD-E690-4DD2-972F-8AE1660A88D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1" name="Title 3">
            <a:extLst>
              <a:ext uri="{FF2B5EF4-FFF2-40B4-BE49-F238E27FC236}">
                <a16:creationId xmlns:a16="http://schemas.microsoft.com/office/drawing/2014/main" id="{1685C604-DA46-4E4C-93B3-729E499480C6}"/>
              </a:ext>
            </a:extLst>
          </p:cNvPr>
          <p:cNvSpPr txBox="1">
            <a:spLocks/>
          </p:cNvSpPr>
          <p:nvPr/>
        </p:nvSpPr>
        <p:spPr>
          <a:xfrm>
            <a:off x="0" y="296864"/>
            <a:ext cx="6096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sysClr val="window" lastClr="FFFFFF"/>
                </a:solidFill>
                <a:effectLst/>
                <a:uLnTx/>
                <a:uFillTx/>
                <a:latin typeface="Century Gothic" panose="020B0502020202020204" pitchFamily="34" charset="0"/>
                <a:ea typeface="+mj-ea"/>
                <a:cs typeface="+mj-cs"/>
              </a:rPr>
              <a:t>Vocabulaire</a:t>
            </a:r>
            <a:r>
              <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rPr>
              <a:t> - </a:t>
            </a:r>
            <a:r>
              <a:rPr kumimoji="0" lang="en-GB" sz="3600" b="1" i="0" u="none" strike="noStrike" kern="1200" cap="none" spc="0" normalizeH="0" baseline="0" noProof="0" dirty="0" err="1">
                <a:ln>
                  <a:noFill/>
                </a:ln>
                <a:solidFill>
                  <a:sysClr val="window" lastClr="FFFFFF"/>
                </a:solidFill>
                <a:effectLst/>
                <a:uLnTx/>
                <a:uFillTx/>
                <a:latin typeface="Century Gothic" panose="020B0502020202020204" pitchFamily="34" charset="0"/>
                <a:ea typeface="+mj-ea"/>
                <a:cs typeface="+mj-cs"/>
              </a:rPr>
              <a:t>réponses</a:t>
            </a:r>
            <a:endPar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12" name="Rounded Rectangle 46">
            <a:extLst>
              <a:ext uri="{FF2B5EF4-FFF2-40B4-BE49-F238E27FC236}">
                <a16:creationId xmlns:a16="http://schemas.microsoft.com/office/drawing/2014/main" id="{4176ECE9-AD30-4234-9251-D30444ABDA96}"/>
              </a:ext>
            </a:extLst>
          </p:cNvPr>
          <p:cNvSpPr/>
          <p:nvPr/>
        </p:nvSpPr>
        <p:spPr>
          <a:xfrm>
            <a:off x="10812162" y="249870"/>
            <a:ext cx="1097758" cy="399600"/>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30612798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 name="Picture 257" descr="background rectangle">
            <a:extLst>
              <a:ext uri="{FF2B5EF4-FFF2-40B4-BE49-F238E27FC236}">
                <a16:creationId xmlns:a16="http://schemas.microsoft.com/office/drawing/2014/main" id="{7D9BE4F5-A05C-4315-B056-284093BDD63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59" name="Title 3">
            <a:extLst>
              <a:ext uri="{FF2B5EF4-FFF2-40B4-BE49-F238E27FC236}">
                <a16:creationId xmlns:a16="http://schemas.microsoft.com/office/drawing/2014/main" id="{9D6C2385-1776-426F-9D37-7203B3C9C1E3}"/>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Vocabulaire</a:t>
            </a:r>
            <a:endPar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260" name="Rounded Rectangle 46">
            <a:extLst>
              <a:ext uri="{FF2B5EF4-FFF2-40B4-BE49-F238E27FC236}">
                <a16:creationId xmlns:a16="http://schemas.microsoft.com/office/drawing/2014/main" id="{4D12737B-F74D-4682-9A43-38453E6026B2}"/>
              </a:ext>
            </a:extLst>
          </p:cNvPr>
          <p:cNvSpPr/>
          <p:nvPr/>
        </p:nvSpPr>
        <p:spPr>
          <a:xfrm>
            <a:off x="10812162" y="249870"/>
            <a:ext cx="1097758" cy="399600"/>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144" name="Content Placeholder 2"/>
          <p:cNvSpPr txBox="1">
            <a:spLocks/>
          </p:cNvSpPr>
          <p:nvPr/>
        </p:nvSpPr>
        <p:spPr>
          <a:xfrm>
            <a:off x="2342689" y="1372549"/>
            <a:ext cx="9108504" cy="671398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GB" sz="2400" b="1" i="1">
                <a:solidFill>
                  <a:schemeClr val="accent5">
                    <a:lumMod val="50000"/>
                  </a:schemeClr>
                </a:solidFill>
              </a:rPr>
              <a:t>10) bon			11) bonne		12) le jardin</a:t>
            </a:r>
            <a:endParaRPr lang="en-GB" sz="2400" b="1" i="1" dirty="0">
              <a:solidFill>
                <a:schemeClr val="accent5">
                  <a:lumMod val="50000"/>
                </a:schemeClr>
              </a:solidFill>
            </a:endParaRPr>
          </a:p>
          <a:p>
            <a:pPr algn="l"/>
            <a:endParaRPr lang="en-GB" sz="2400" b="1" i="1" dirty="0">
              <a:solidFill>
                <a:schemeClr val="tx1"/>
              </a:solidFill>
            </a:endParaRPr>
          </a:p>
          <a:p>
            <a:pPr algn="l"/>
            <a:r>
              <a:rPr lang="en-GB" sz="2400" b="1" i="1">
                <a:solidFill>
                  <a:schemeClr val="accent5">
                    <a:lumMod val="50000"/>
                  </a:schemeClr>
                </a:solidFill>
                <a:latin typeface="Century Gothic" panose="020B0502020202020204" pitchFamily="34" charset="0"/>
              </a:rPr>
              <a:t>8) belle</a:t>
            </a:r>
            <a:r>
              <a:rPr lang="en-GB" sz="2400" b="1" i="1" dirty="0">
                <a:solidFill>
                  <a:schemeClr val="accent5">
                    <a:lumMod val="50000"/>
                  </a:schemeClr>
                </a:solidFill>
                <a:latin typeface="Century Gothic" panose="020B0502020202020204" pitchFamily="34" charset="0"/>
              </a:rPr>
              <a:t>		</a:t>
            </a:r>
            <a:r>
              <a:rPr lang="en-GB" sz="2400" b="1" i="1">
                <a:solidFill>
                  <a:schemeClr val="accent5">
                    <a:lumMod val="50000"/>
                  </a:schemeClr>
                </a:solidFill>
                <a:latin typeface="Century Gothic" panose="020B0502020202020204" pitchFamily="34" charset="0"/>
              </a:rPr>
              <a:t>	9) nouveau</a:t>
            </a:r>
            <a:endParaRPr lang="en-GB" sz="2400" b="1" i="1" dirty="0">
              <a:solidFill>
                <a:schemeClr val="accent5">
                  <a:lumMod val="50000"/>
                </a:schemeClr>
              </a:solidFill>
              <a:latin typeface="Century Gothic" panose="020B0502020202020204" pitchFamily="34" charset="0"/>
            </a:endParaRPr>
          </a:p>
          <a:p>
            <a:pPr algn="l"/>
            <a:endParaRPr lang="en-GB" sz="2400" b="1" i="1" dirty="0">
              <a:solidFill>
                <a:schemeClr val="accent5">
                  <a:lumMod val="50000"/>
                </a:schemeClr>
              </a:solidFill>
              <a:latin typeface="Century Gothic" panose="020B0502020202020204" pitchFamily="34" charset="0"/>
            </a:endParaRPr>
          </a:p>
          <a:p>
            <a:pPr algn="l"/>
            <a:r>
              <a:rPr lang="en-GB" sz="2400" b="1" i="1" dirty="0">
                <a:solidFill>
                  <a:schemeClr val="accent5">
                    <a:lumMod val="50000"/>
                  </a:schemeClr>
                </a:solidFill>
                <a:latin typeface="Century Gothic" panose="020B0502020202020204" pitchFamily="34" charset="0"/>
              </a:rPr>
              <a:t>	</a:t>
            </a:r>
            <a:r>
              <a:rPr lang="en-GB" sz="2400" b="1" i="1">
                <a:solidFill>
                  <a:schemeClr val="accent5">
                    <a:lumMod val="50000"/>
                  </a:schemeClr>
                </a:solidFill>
                <a:latin typeface="Century Gothic" panose="020B0502020202020204" pitchFamily="34" charset="0"/>
              </a:rPr>
              <a:t>	6) haut</a:t>
            </a:r>
            <a:r>
              <a:rPr lang="en-GB" sz="2400" b="1" i="1" dirty="0">
                <a:solidFill>
                  <a:schemeClr val="accent5">
                    <a:lumMod val="50000"/>
                  </a:schemeClr>
                </a:solidFill>
                <a:latin typeface="Century Gothic" panose="020B0502020202020204" pitchFamily="34" charset="0"/>
              </a:rPr>
              <a:t>		</a:t>
            </a:r>
            <a:r>
              <a:rPr lang="en-GB" sz="2400" b="1" i="1">
                <a:solidFill>
                  <a:schemeClr val="accent5">
                    <a:lumMod val="50000"/>
                  </a:schemeClr>
                </a:solidFill>
                <a:latin typeface="Century Gothic" panose="020B0502020202020204" pitchFamily="34" charset="0"/>
              </a:rPr>
              <a:t>	7) vieille</a:t>
            </a:r>
            <a:endParaRPr lang="en-GB" sz="2400" b="1" i="1" dirty="0">
              <a:solidFill>
                <a:schemeClr val="accent5">
                  <a:lumMod val="50000"/>
                </a:schemeClr>
              </a:solidFill>
              <a:latin typeface="Century Gothic" panose="020B0502020202020204" pitchFamily="34" charset="0"/>
            </a:endParaRPr>
          </a:p>
          <a:p>
            <a:pPr algn="l"/>
            <a:endParaRPr lang="en-GB" sz="2400" b="1" i="1" dirty="0">
              <a:solidFill>
                <a:schemeClr val="accent5">
                  <a:lumMod val="50000"/>
                </a:schemeClr>
              </a:solidFill>
              <a:latin typeface="Century Gothic" panose="020B0502020202020204" pitchFamily="34" charset="0"/>
            </a:endParaRPr>
          </a:p>
          <a:p>
            <a:pPr algn="l"/>
            <a:r>
              <a:rPr lang="en-GB" sz="2400" b="1" i="1" dirty="0">
                <a:solidFill>
                  <a:schemeClr val="accent5">
                    <a:lumMod val="50000"/>
                  </a:schemeClr>
                </a:solidFill>
                <a:latin typeface="Century Gothic" panose="020B0502020202020204" pitchFamily="34" charset="0"/>
              </a:rPr>
              <a:t>		</a:t>
            </a:r>
            <a:r>
              <a:rPr lang="en-GB" sz="2400" b="1" i="1">
                <a:solidFill>
                  <a:schemeClr val="accent5">
                    <a:lumMod val="50000"/>
                  </a:schemeClr>
                </a:solidFill>
                <a:latin typeface="Century Gothic" panose="020B0502020202020204" pitchFamily="34" charset="0"/>
              </a:rPr>
              <a:t>	5) une église</a:t>
            </a:r>
            <a:r>
              <a:rPr lang="en-GB" sz="2400" b="1" i="1" dirty="0">
                <a:solidFill>
                  <a:schemeClr val="accent5">
                    <a:lumMod val="50000"/>
                  </a:schemeClr>
                </a:solidFill>
                <a:latin typeface="Century Gothic" panose="020B0502020202020204" pitchFamily="34" charset="0"/>
              </a:rPr>
              <a:t>	</a:t>
            </a:r>
          </a:p>
          <a:p>
            <a:pPr algn="l"/>
            <a:endParaRPr lang="en-GB" sz="2400" b="1" i="1" dirty="0">
              <a:solidFill>
                <a:schemeClr val="accent5">
                  <a:lumMod val="50000"/>
                </a:schemeClr>
              </a:solidFill>
              <a:latin typeface="Century Gothic" panose="020B0502020202020204" pitchFamily="34" charset="0"/>
            </a:endParaRPr>
          </a:p>
          <a:p>
            <a:pPr algn="l"/>
            <a:r>
              <a:rPr lang="en-GB" sz="2400" b="1" i="1" dirty="0">
                <a:solidFill>
                  <a:schemeClr val="accent5">
                    <a:lumMod val="50000"/>
                  </a:schemeClr>
                </a:solidFill>
                <a:latin typeface="Century Gothic" panose="020B0502020202020204" pitchFamily="34" charset="0"/>
              </a:rPr>
              <a:t>	</a:t>
            </a:r>
            <a:r>
              <a:rPr lang="en-GB" sz="2400" b="1" i="1">
                <a:solidFill>
                  <a:schemeClr val="accent5">
                    <a:lumMod val="50000"/>
                  </a:schemeClr>
                </a:solidFill>
                <a:latin typeface="Century Gothic" panose="020B0502020202020204" pitchFamily="34" charset="0"/>
              </a:rPr>
              <a:t>	3) le pont</a:t>
            </a:r>
            <a:r>
              <a:rPr lang="en-GB" sz="2400" b="1" i="1" dirty="0">
                <a:solidFill>
                  <a:schemeClr val="accent5">
                    <a:lumMod val="50000"/>
                  </a:schemeClr>
                </a:solidFill>
                <a:latin typeface="Century Gothic" panose="020B0502020202020204" pitchFamily="34" charset="0"/>
              </a:rPr>
              <a:t>		</a:t>
            </a:r>
            <a:r>
              <a:rPr lang="en-GB" sz="2400" b="1" i="1">
                <a:solidFill>
                  <a:schemeClr val="accent5">
                    <a:lumMod val="50000"/>
                  </a:schemeClr>
                </a:solidFill>
                <a:latin typeface="Century Gothic" panose="020B0502020202020204" pitchFamily="34" charset="0"/>
              </a:rPr>
              <a:t>	4) nouvelle</a:t>
            </a:r>
            <a:endParaRPr lang="en-GB" sz="2400" b="1" i="1" dirty="0">
              <a:solidFill>
                <a:schemeClr val="accent5">
                  <a:lumMod val="50000"/>
                </a:schemeClr>
              </a:solidFill>
              <a:latin typeface="Century Gothic" panose="020B0502020202020204" pitchFamily="34" charset="0"/>
            </a:endParaRPr>
          </a:p>
          <a:p>
            <a:pPr algn="l"/>
            <a:endParaRPr lang="en-GB" sz="2400" b="1" i="1" dirty="0">
              <a:solidFill>
                <a:schemeClr val="accent5">
                  <a:lumMod val="50000"/>
                </a:schemeClr>
              </a:solidFill>
              <a:latin typeface="Century Gothic" panose="020B0502020202020204" pitchFamily="34" charset="0"/>
            </a:endParaRPr>
          </a:p>
          <a:p>
            <a:pPr algn="l"/>
            <a:r>
              <a:rPr lang="fr-FR" sz="2400" b="1" i="1">
                <a:solidFill>
                  <a:schemeClr val="accent5">
                    <a:lumMod val="50000"/>
                  </a:schemeClr>
                </a:solidFill>
                <a:latin typeface="Century Gothic" panose="020B0502020202020204" pitchFamily="34" charset="0"/>
                <a:ea typeface="Calibri"/>
                <a:cs typeface="Calibri"/>
                <a:sym typeface="Calibri"/>
              </a:rPr>
              <a:t>1) le bâtiment</a:t>
            </a:r>
            <a:r>
              <a:rPr lang="en-GB" sz="2400" b="1" i="1" dirty="0">
                <a:solidFill>
                  <a:schemeClr val="accent5">
                    <a:lumMod val="50000"/>
                  </a:schemeClr>
                </a:solidFill>
                <a:latin typeface="Century Gothic" panose="020B0502020202020204" pitchFamily="34" charset="0"/>
              </a:rPr>
              <a:t>		</a:t>
            </a:r>
            <a:r>
              <a:rPr lang="en-GB" sz="2400" b="1" i="1">
                <a:solidFill>
                  <a:schemeClr val="accent5">
                    <a:lumMod val="50000"/>
                  </a:schemeClr>
                </a:solidFill>
                <a:latin typeface="Century Gothic" panose="020B0502020202020204" pitchFamily="34" charset="0"/>
              </a:rPr>
              <a:t>	2) vieux</a:t>
            </a:r>
            <a:endParaRPr lang="en-GB" sz="2400" b="1" i="1" dirty="0">
              <a:solidFill>
                <a:schemeClr val="accent5">
                  <a:lumMod val="50000"/>
                </a:schemeClr>
              </a:solidFill>
              <a:latin typeface="Century Gothic" panose="020B0502020202020204" pitchFamily="34" charset="0"/>
            </a:endParaRPr>
          </a:p>
          <a:p>
            <a:endParaRPr lang="en-GB" sz="2400" b="1" i="1" dirty="0">
              <a:solidFill>
                <a:schemeClr val="tx1"/>
              </a:solidFill>
            </a:endParaRPr>
          </a:p>
        </p:txBody>
      </p:sp>
      <p:sp>
        <p:nvSpPr>
          <p:cNvPr id="2" name="Title 1"/>
          <p:cNvSpPr>
            <a:spLocks noGrp="1"/>
          </p:cNvSpPr>
          <p:nvPr>
            <p:ph type="ctrTitle"/>
          </p:nvPr>
        </p:nvSpPr>
        <p:spPr>
          <a:xfrm>
            <a:off x="-134932" y="2196294"/>
            <a:ext cx="1910551" cy="325368"/>
          </a:xfrm>
        </p:spPr>
        <p:txBody>
          <a:bodyPr>
            <a:noAutofit/>
          </a:bodyPr>
          <a:lstStyle/>
          <a:p>
            <a:pPr algn="l"/>
            <a:r>
              <a:rPr lang="en-GB" sz="3200" b="1" dirty="0" err="1">
                <a:solidFill>
                  <a:schemeClr val="bg1"/>
                </a:solidFill>
              </a:rPr>
              <a:t>Vocabulaire</a:t>
            </a:r>
            <a:endParaRPr lang="en-GB" sz="3200" b="1" dirty="0">
              <a:solidFill>
                <a:schemeClr val="bg1"/>
              </a:solidFill>
            </a:endParaRPr>
          </a:p>
        </p:txBody>
      </p:sp>
      <p:grpSp>
        <p:nvGrpSpPr>
          <p:cNvPr id="246" name="Group 245"/>
          <p:cNvGrpSpPr/>
          <p:nvPr/>
        </p:nvGrpSpPr>
        <p:grpSpPr>
          <a:xfrm rot="16200000">
            <a:off x="2337559" y="246326"/>
            <a:ext cx="1140560" cy="1710840"/>
            <a:chOff x="7992800" y="214662"/>
            <a:chExt cx="1140560" cy="1710840"/>
          </a:xfrm>
        </p:grpSpPr>
        <p:sp>
          <p:nvSpPr>
            <p:cNvPr id="247" name="Bevel 246"/>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8" name="Bevel 247"/>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9" name="Bevel 248"/>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0" name="Bevel 249"/>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51" name="Group 250"/>
          <p:cNvGrpSpPr/>
          <p:nvPr/>
        </p:nvGrpSpPr>
        <p:grpSpPr>
          <a:xfrm>
            <a:off x="10000981" y="5705517"/>
            <a:ext cx="1140560" cy="1146310"/>
            <a:chOff x="8003440" y="5711690"/>
            <a:chExt cx="1140560" cy="1146310"/>
          </a:xfrm>
        </p:grpSpPr>
        <p:sp>
          <p:nvSpPr>
            <p:cNvPr id="252" name="Bevel 251"/>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3" name="Bevel 252"/>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4" name="Bevel 253"/>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5" name="Bevel 494"/>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96" name="Group 495"/>
          <p:cNvGrpSpPr/>
          <p:nvPr/>
        </p:nvGrpSpPr>
        <p:grpSpPr>
          <a:xfrm rot="10800000">
            <a:off x="10000981" y="2812513"/>
            <a:ext cx="1140560" cy="1722408"/>
            <a:chOff x="2324328" y="-1131166"/>
            <a:chExt cx="1140560" cy="1722408"/>
          </a:xfrm>
        </p:grpSpPr>
        <p:sp>
          <p:nvSpPr>
            <p:cNvPr id="497" name="Bevel 496"/>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8" name="Bevel 497"/>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9" name="Bevel 498"/>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0" name="Bevel 499"/>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01" name="Group 500"/>
          <p:cNvGrpSpPr/>
          <p:nvPr/>
        </p:nvGrpSpPr>
        <p:grpSpPr>
          <a:xfrm>
            <a:off x="9503390" y="2849190"/>
            <a:ext cx="570280" cy="2286870"/>
            <a:chOff x="323528" y="1640368"/>
            <a:chExt cx="570280" cy="2286870"/>
          </a:xfrm>
        </p:grpSpPr>
        <p:sp>
          <p:nvSpPr>
            <p:cNvPr id="502" name="Bevel 501"/>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3" name="Bevel 502"/>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4" name="Bevel 503"/>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5" name="Bevel 504"/>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06" name="Group 505"/>
          <p:cNvGrpSpPr/>
          <p:nvPr/>
        </p:nvGrpSpPr>
        <p:grpSpPr>
          <a:xfrm>
            <a:off x="10000981" y="3983177"/>
            <a:ext cx="1140560" cy="1716590"/>
            <a:chOff x="7656408" y="2363048"/>
            <a:chExt cx="1140560" cy="1716590"/>
          </a:xfrm>
        </p:grpSpPr>
        <p:sp>
          <p:nvSpPr>
            <p:cNvPr id="507" name="Bevel 506"/>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8" name="Bevel 507"/>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9" name="Bevel 508"/>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0" name="Bevel 509"/>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11" name="Group 510"/>
          <p:cNvGrpSpPr/>
          <p:nvPr/>
        </p:nvGrpSpPr>
        <p:grpSpPr>
          <a:xfrm>
            <a:off x="6045032" y="4571530"/>
            <a:ext cx="1140560" cy="1710840"/>
            <a:chOff x="3342080" y="4313306"/>
            <a:chExt cx="1140560" cy="1710840"/>
          </a:xfrm>
        </p:grpSpPr>
        <p:sp>
          <p:nvSpPr>
            <p:cNvPr id="512" name="Bevel 511"/>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3" name="Bevel 512"/>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4" name="Bevel 513"/>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5" name="Bevel 514"/>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16" name="Group 515"/>
          <p:cNvGrpSpPr/>
          <p:nvPr/>
        </p:nvGrpSpPr>
        <p:grpSpPr>
          <a:xfrm>
            <a:off x="9420061" y="5135237"/>
            <a:ext cx="1140560" cy="1710840"/>
            <a:chOff x="1259632" y="4643510"/>
            <a:chExt cx="1140560" cy="1710840"/>
          </a:xfrm>
        </p:grpSpPr>
        <p:sp>
          <p:nvSpPr>
            <p:cNvPr id="517" name="Bevel 516"/>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8" name="Bevel 517"/>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9" name="Bevel 518"/>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0" name="Bevel 519"/>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21" name="Group 520"/>
          <p:cNvGrpSpPr/>
          <p:nvPr/>
        </p:nvGrpSpPr>
        <p:grpSpPr>
          <a:xfrm rot="5400000">
            <a:off x="8083474" y="5426950"/>
            <a:ext cx="1140560" cy="1710840"/>
            <a:chOff x="7992800" y="214662"/>
            <a:chExt cx="1140560" cy="1710840"/>
          </a:xfrm>
        </p:grpSpPr>
        <p:sp>
          <p:nvSpPr>
            <p:cNvPr id="522" name="Bevel 521"/>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3" name="Bevel 522"/>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4" name="Bevel 523"/>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5" name="Bevel 524"/>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26" name="Group 525"/>
          <p:cNvGrpSpPr/>
          <p:nvPr/>
        </p:nvGrpSpPr>
        <p:grpSpPr>
          <a:xfrm rot="16200000">
            <a:off x="2902055" y="4845136"/>
            <a:ext cx="1140560" cy="1722408"/>
            <a:chOff x="2324328" y="-1131166"/>
            <a:chExt cx="1140560" cy="1722408"/>
          </a:xfrm>
        </p:grpSpPr>
        <p:sp>
          <p:nvSpPr>
            <p:cNvPr id="527" name="Bevel 526"/>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8" name="Bevel 527"/>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9" name="Bevel 528"/>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0" name="Bevel 529"/>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31" name="Group 530"/>
          <p:cNvGrpSpPr/>
          <p:nvPr/>
        </p:nvGrpSpPr>
        <p:grpSpPr>
          <a:xfrm rot="10800000">
            <a:off x="4919823" y="4583570"/>
            <a:ext cx="1140560" cy="1710840"/>
            <a:chOff x="1259632" y="4643510"/>
            <a:chExt cx="1140560" cy="1710840"/>
          </a:xfrm>
        </p:grpSpPr>
        <p:sp>
          <p:nvSpPr>
            <p:cNvPr id="532" name="Bevel 531"/>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3" name="Bevel 532"/>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4" name="Bevel 533"/>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5" name="Bevel 534"/>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36" name="Group 535"/>
          <p:cNvGrpSpPr/>
          <p:nvPr/>
        </p:nvGrpSpPr>
        <p:grpSpPr>
          <a:xfrm>
            <a:off x="7798334" y="5147560"/>
            <a:ext cx="1140560" cy="1146310"/>
            <a:chOff x="8003440" y="5711690"/>
            <a:chExt cx="1140560" cy="1146310"/>
          </a:xfrm>
        </p:grpSpPr>
        <p:sp>
          <p:nvSpPr>
            <p:cNvPr id="537" name="Bevel 536"/>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8" name="Bevel 537"/>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9" name="Bevel 538"/>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0" name="Bevel 539"/>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41" name="Group 540"/>
          <p:cNvGrpSpPr/>
          <p:nvPr/>
        </p:nvGrpSpPr>
        <p:grpSpPr>
          <a:xfrm>
            <a:off x="8922470" y="3425220"/>
            <a:ext cx="570280" cy="2286870"/>
            <a:chOff x="323528" y="1640368"/>
            <a:chExt cx="570280" cy="2286870"/>
          </a:xfrm>
        </p:grpSpPr>
        <p:sp>
          <p:nvSpPr>
            <p:cNvPr id="542" name="Bevel 541"/>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3" name="Bevel 542"/>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4" name="Bevel 543"/>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5" name="Bevel 544"/>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46" name="Group 545"/>
          <p:cNvGrpSpPr/>
          <p:nvPr/>
        </p:nvGrpSpPr>
        <p:grpSpPr>
          <a:xfrm rot="16200000">
            <a:off x="6351306" y="5433206"/>
            <a:ext cx="1140560" cy="1722408"/>
            <a:chOff x="2324328" y="-1131166"/>
            <a:chExt cx="1140560" cy="1722408"/>
          </a:xfrm>
        </p:grpSpPr>
        <p:sp>
          <p:nvSpPr>
            <p:cNvPr id="547" name="Bevel 546"/>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8" name="Bevel 547"/>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9" name="Bevel 548"/>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0" name="Bevel 549"/>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51" name="Group 550"/>
          <p:cNvGrpSpPr/>
          <p:nvPr/>
        </p:nvGrpSpPr>
        <p:grpSpPr>
          <a:xfrm rot="16200000">
            <a:off x="4628932" y="5438990"/>
            <a:ext cx="1140560" cy="1710840"/>
            <a:chOff x="1259632" y="4643510"/>
            <a:chExt cx="1140560" cy="1710840"/>
          </a:xfrm>
        </p:grpSpPr>
        <p:sp>
          <p:nvSpPr>
            <p:cNvPr id="552" name="Bevel 551"/>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3" name="Bevel 552"/>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4" name="Bevel 553"/>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5" name="Bevel 554"/>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56" name="Group 555"/>
          <p:cNvGrpSpPr/>
          <p:nvPr/>
        </p:nvGrpSpPr>
        <p:grpSpPr>
          <a:xfrm rot="16200000">
            <a:off x="2904964" y="5435575"/>
            <a:ext cx="570280" cy="2286870"/>
            <a:chOff x="323528" y="1640368"/>
            <a:chExt cx="570280" cy="2286870"/>
          </a:xfrm>
        </p:grpSpPr>
        <p:sp>
          <p:nvSpPr>
            <p:cNvPr id="557" name="Bevel 556"/>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8" name="Bevel 557"/>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9" name="Bevel 558"/>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60" name="Bevel 559"/>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61" name="Group 560"/>
          <p:cNvGrpSpPr/>
          <p:nvPr/>
        </p:nvGrpSpPr>
        <p:grpSpPr>
          <a:xfrm>
            <a:off x="7201344" y="4565780"/>
            <a:ext cx="1140560" cy="1710840"/>
            <a:chOff x="1259632" y="4643510"/>
            <a:chExt cx="1140560" cy="1710840"/>
          </a:xfrm>
        </p:grpSpPr>
        <p:sp>
          <p:nvSpPr>
            <p:cNvPr id="562" name="Bevel 561"/>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63" name="Bevel 562"/>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64" name="Bevel 563"/>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65" name="Bevel 564"/>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66" name="Group 565"/>
          <p:cNvGrpSpPr/>
          <p:nvPr/>
        </p:nvGrpSpPr>
        <p:grpSpPr>
          <a:xfrm>
            <a:off x="7781910" y="3394246"/>
            <a:ext cx="1140560" cy="1716590"/>
            <a:chOff x="7656408" y="2363048"/>
            <a:chExt cx="1140560" cy="1716590"/>
          </a:xfrm>
        </p:grpSpPr>
        <p:sp>
          <p:nvSpPr>
            <p:cNvPr id="567" name="Bevel 566"/>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68" name="Bevel 567"/>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69" name="Bevel 568"/>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0" name="Bevel 569"/>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71" name="Group 570"/>
          <p:cNvGrpSpPr/>
          <p:nvPr/>
        </p:nvGrpSpPr>
        <p:grpSpPr>
          <a:xfrm>
            <a:off x="2046668" y="4557154"/>
            <a:ext cx="1140560" cy="1710840"/>
            <a:chOff x="3342080" y="4313306"/>
            <a:chExt cx="1140560" cy="1710840"/>
          </a:xfrm>
        </p:grpSpPr>
        <p:sp>
          <p:nvSpPr>
            <p:cNvPr id="572" name="Bevel 571"/>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3" name="Bevel 572"/>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4" name="Bevel 573"/>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5" name="Bevel 574"/>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76" name="Group 575"/>
          <p:cNvGrpSpPr/>
          <p:nvPr/>
        </p:nvGrpSpPr>
        <p:grpSpPr>
          <a:xfrm>
            <a:off x="4349543" y="4587278"/>
            <a:ext cx="1140560" cy="1146310"/>
            <a:chOff x="8003440" y="5711690"/>
            <a:chExt cx="1140560" cy="1146310"/>
          </a:xfrm>
        </p:grpSpPr>
        <p:sp>
          <p:nvSpPr>
            <p:cNvPr id="577" name="Bevel 576"/>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8" name="Bevel 577"/>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9" name="Bevel 578"/>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80" name="Bevel 579"/>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81" name="Group 580"/>
          <p:cNvGrpSpPr/>
          <p:nvPr/>
        </p:nvGrpSpPr>
        <p:grpSpPr>
          <a:xfrm>
            <a:off x="3187229" y="3954984"/>
            <a:ext cx="1140560" cy="1716590"/>
            <a:chOff x="7656408" y="2363048"/>
            <a:chExt cx="1140560" cy="1716590"/>
          </a:xfrm>
        </p:grpSpPr>
        <p:sp>
          <p:nvSpPr>
            <p:cNvPr id="582" name="Bevel 581"/>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83" name="Bevel 582"/>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84" name="Bevel 583"/>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85" name="Bevel 584"/>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86" name="Group 585"/>
          <p:cNvGrpSpPr/>
          <p:nvPr/>
        </p:nvGrpSpPr>
        <p:grpSpPr>
          <a:xfrm>
            <a:off x="2046669" y="2866981"/>
            <a:ext cx="570280" cy="2286870"/>
            <a:chOff x="323528" y="1640368"/>
            <a:chExt cx="570280" cy="2286870"/>
          </a:xfrm>
        </p:grpSpPr>
        <p:sp>
          <p:nvSpPr>
            <p:cNvPr id="587" name="Bevel 586"/>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88" name="Bevel 587"/>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89" name="Bevel 588"/>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0" name="Bevel 589"/>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91" name="Group 590"/>
          <p:cNvGrpSpPr/>
          <p:nvPr/>
        </p:nvGrpSpPr>
        <p:grpSpPr>
          <a:xfrm rot="5400000">
            <a:off x="5754108" y="3687390"/>
            <a:ext cx="1140560" cy="1722408"/>
            <a:chOff x="2324328" y="-1131166"/>
            <a:chExt cx="1140560" cy="1722408"/>
          </a:xfrm>
        </p:grpSpPr>
        <p:sp>
          <p:nvSpPr>
            <p:cNvPr id="592" name="Bevel 591"/>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3" name="Bevel 592"/>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4" name="Bevel 593"/>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5" name="Bevel 594"/>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96" name="Group 595"/>
          <p:cNvGrpSpPr/>
          <p:nvPr/>
        </p:nvGrpSpPr>
        <p:grpSpPr>
          <a:xfrm rot="5400000">
            <a:off x="4027477" y="3099564"/>
            <a:ext cx="1140560" cy="1710840"/>
            <a:chOff x="7992800" y="214662"/>
            <a:chExt cx="1140560" cy="1710840"/>
          </a:xfrm>
        </p:grpSpPr>
        <p:sp>
          <p:nvSpPr>
            <p:cNvPr id="597" name="Bevel 596"/>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8" name="Bevel 597"/>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9" name="Bevel 598"/>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00" name="Bevel 599"/>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01" name="Group 600"/>
          <p:cNvGrpSpPr/>
          <p:nvPr/>
        </p:nvGrpSpPr>
        <p:grpSpPr>
          <a:xfrm>
            <a:off x="6609494" y="2837788"/>
            <a:ext cx="1140560" cy="1716590"/>
            <a:chOff x="7656408" y="2363048"/>
            <a:chExt cx="1140560" cy="1716590"/>
          </a:xfrm>
        </p:grpSpPr>
        <p:sp>
          <p:nvSpPr>
            <p:cNvPr id="602" name="Bevel 601"/>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03" name="Bevel 602"/>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04" name="Bevel 603"/>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05" name="Bevel 604"/>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06" name="Group 605"/>
          <p:cNvGrpSpPr/>
          <p:nvPr/>
        </p:nvGrpSpPr>
        <p:grpSpPr>
          <a:xfrm>
            <a:off x="2611131" y="2238394"/>
            <a:ext cx="570280" cy="2286870"/>
            <a:chOff x="323528" y="1640368"/>
            <a:chExt cx="570280" cy="2286870"/>
          </a:xfrm>
        </p:grpSpPr>
        <p:sp>
          <p:nvSpPr>
            <p:cNvPr id="607" name="Bevel 606"/>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08" name="Bevel 607"/>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09" name="Bevel 608"/>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10" name="Bevel 609"/>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11" name="Group 610"/>
          <p:cNvGrpSpPr/>
          <p:nvPr/>
        </p:nvGrpSpPr>
        <p:grpSpPr>
          <a:xfrm rot="16200000">
            <a:off x="3457197" y="2505634"/>
            <a:ext cx="1140560" cy="1710840"/>
            <a:chOff x="1259632" y="4643510"/>
            <a:chExt cx="1140560" cy="1710840"/>
          </a:xfrm>
        </p:grpSpPr>
        <p:sp>
          <p:nvSpPr>
            <p:cNvPr id="612" name="Bevel 611"/>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13" name="Bevel 612"/>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14" name="Bevel 613"/>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15" name="Bevel 614"/>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16" name="Group 615"/>
          <p:cNvGrpSpPr/>
          <p:nvPr/>
        </p:nvGrpSpPr>
        <p:grpSpPr>
          <a:xfrm rot="5400000">
            <a:off x="5196375" y="2523534"/>
            <a:ext cx="1140560" cy="1710840"/>
            <a:chOff x="3342080" y="4313306"/>
            <a:chExt cx="1140560" cy="1710840"/>
          </a:xfrm>
        </p:grpSpPr>
        <p:sp>
          <p:nvSpPr>
            <p:cNvPr id="617" name="Bevel 616"/>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18" name="Bevel 617"/>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19" name="Bevel 618"/>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20" name="Bevel 619"/>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21" name="Group 620"/>
          <p:cNvGrpSpPr/>
          <p:nvPr/>
        </p:nvGrpSpPr>
        <p:grpSpPr>
          <a:xfrm rot="5400000">
            <a:off x="8077690" y="2546864"/>
            <a:ext cx="1140560" cy="1722408"/>
            <a:chOff x="2324328" y="-1131166"/>
            <a:chExt cx="1140560" cy="1722408"/>
          </a:xfrm>
        </p:grpSpPr>
        <p:sp>
          <p:nvSpPr>
            <p:cNvPr id="622" name="Bevel 621"/>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23" name="Bevel 622"/>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24" name="Bevel 623"/>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25" name="Bevel 624"/>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26" name="Group 625"/>
          <p:cNvGrpSpPr/>
          <p:nvPr/>
        </p:nvGrpSpPr>
        <p:grpSpPr>
          <a:xfrm rot="5400000">
            <a:off x="3436393" y="1935353"/>
            <a:ext cx="1140560" cy="1710840"/>
            <a:chOff x="3342080" y="4313306"/>
            <a:chExt cx="1140560" cy="1710840"/>
          </a:xfrm>
        </p:grpSpPr>
        <p:sp>
          <p:nvSpPr>
            <p:cNvPr id="627" name="Bevel 626"/>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28" name="Bevel 627"/>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29" name="Bevel 628"/>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30" name="Bevel 629"/>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31" name="Group 630"/>
          <p:cNvGrpSpPr/>
          <p:nvPr/>
        </p:nvGrpSpPr>
        <p:grpSpPr>
          <a:xfrm>
            <a:off x="4327789" y="1634950"/>
            <a:ext cx="1140560" cy="1146310"/>
            <a:chOff x="8003440" y="5711690"/>
            <a:chExt cx="1140560" cy="1146310"/>
          </a:xfrm>
        </p:grpSpPr>
        <p:sp>
          <p:nvSpPr>
            <p:cNvPr id="632" name="Bevel 631"/>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33" name="Bevel 632"/>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34" name="Bevel 633"/>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35" name="Bevel 634"/>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36" name="Group 635"/>
          <p:cNvGrpSpPr/>
          <p:nvPr/>
        </p:nvGrpSpPr>
        <p:grpSpPr>
          <a:xfrm rot="16200000">
            <a:off x="8605474" y="1414685"/>
            <a:ext cx="570280" cy="2286870"/>
            <a:chOff x="323528" y="1640368"/>
            <a:chExt cx="570280" cy="2286870"/>
          </a:xfrm>
        </p:grpSpPr>
        <p:sp>
          <p:nvSpPr>
            <p:cNvPr id="637" name="Bevel 636"/>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38" name="Bevel 637"/>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39" name="Bevel 638"/>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0" name="Bevel 639"/>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41" name="Group 640"/>
          <p:cNvGrpSpPr/>
          <p:nvPr/>
        </p:nvGrpSpPr>
        <p:grpSpPr>
          <a:xfrm>
            <a:off x="9990341" y="1638355"/>
            <a:ext cx="1140560" cy="1710840"/>
            <a:chOff x="3342080" y="4313306"/>
            <a:chExt cx="1140560" cy="1710840"/>
          </a:xfrm>
        </p:grpSpPr>
        <p:sp>
          <p:nvSpPr>
            <p:cNvPr id="642" name="Bevel 641"/>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3" name="Bevel 642"/>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4" name="Bevel 643"/>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5" name="Bevel 644"/>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46" name="Group 645"/>
          <p:cNvGrpSpPr/>
          <p:nvPr/>
        </p:nvGrpSpPr>
        <p:grpSpPr>
          <a:xfrm>
            <a:off x="7176899" y="1150391"/>
            <a:ext cx="570280" cy="2286870"/>
            <a:chOff x="323528" y="1640368"/>
            <a:chExt cx="570280" cy="2286870"/>
          </a:xfrm>
        </p:grpSpPr>
        <p:sp>
          <p:nvSpPr>
            <p:cNvPr id="647" name="Bevel 646"/>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8" name="Bevel 647"/>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9" name="Bevel 648"/>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0" name="Bevel 649"/>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51" name="Group 650"/>
          <p:cNvGrpSpPr/>
          <p:nvPr/>
        </p:nvGrpSpPr>
        <p:grpSpPr>
          <a:xfrm rot="5400000">
            <a:off x="5781027" y="1945598"/>
            <a:ext cx="1140560" cy="1722408"/>
            <a:chOff x="2324328" y="-1131166"/>
            <a:chExt cx="1140560" cy="1722408"/>
          </a:xfrm>
        </p:grpSpPr>
        <p:sp>
          <p:nvSpPr>
            <p:cNvPr id="652" name="Bevel 651"/>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3" name="Bevel 652"/>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4" name="Bevel 653"/>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5" name="Bevel 654"/>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56" name="Group 655"/>
          <p:cNvGrpSpPr/>
          <p:nvPr/>
        </p:nvGrpSpPr>
        <p:grpSpPr>
          <a:xfrm>
            <a:off x="3197414" y="1058886"/>
            <a:ext cx="1140560" cy="1146310"/>
            <a:chOff x="8003440" y="5711690"/>
            <a:chExt cx="1140560" cy="1146310"/>
          </a:xfrm>
        </p:grpSpPr>
        <p:sp>
          <p:nvSpPr>
            <p:cNvPr id="657" name="Bevel 656"/>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8" name="Bevel 657"/>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9" name="Bevel 658"/>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60" name="Bevel 659"/>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61" name="Group 660"/>
          <p:cNvGrpSpPr/>
          <p:nvPr/>
        </p:nvGrpSpPr>
        <p:grpSpPr>
          <a:xfrm rot="5400000">
            <a:off x="4640433" y="816606"/>
            <a:ext cx="1140560" cy="1710840"/>
            <a:chOff x="1259632" y="4643510"/>
            <a:chExt cx="1140560" cy="1710840"/>
          </a:xfrm>
        </p:grpSpPr>
        <p:sp>
          <p:nvSpPr>
            <p:cNvPr id="662" name="Bevel 661"/>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63" name="Bevel 662"/>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64" name="Bevel 663"/>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65" name="Bevel 664"/>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66" name="Group 665"/>
          <p:cNvGrpSpPr/>
          <p:nvPr/>
        </p:nvGrpSpPr>
        <p:grpSpPr>
          <a:xfrm>
            <a:off x="6046359" y="1092446"/>
            <a:ext cx="1140560" cy="1146310"/>
            <a:chOff x="8003440" y="5711690"/>
            <a:chExt cx="1140560" cy="1146310"/>
          </a:xfrm>
        </p:grpSpPr>
        <p:sp>
          <p:nvSpPr>
            <p:cNvPr id="667" name="Bevel 666"/>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68" name="Bevel 667"/>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69" name="Bevel 668"/>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70" name="Bevel 669"/>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71" name="Group 670"/>
          <p:cNvGrpSpPr/>
          <p:nvPr/>
        </p:nvGrpSpPr>
        <p:grpSpPr>
          <a:xfrm rot="16200000">
            <a:off x="8035424" y="832552"/>
            <a:ext cx="1140560" cy="1722408"/>
            <a:chOff x="2324328" y="-1131166"/>
            <a:chExt cx="1140560" cy="1722408"/>
          </a:xfrm>
        </p:grpSpPr>
        <p:sp>
          <p:nvSpPr>
            <p:cNvPr id="672" name="Bevel 671"/>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73" name="Bevel 672"/>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74" name="Bevel 673"/>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75" name="Bevel 674"/>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76" name="Group 675"/>
          <p:cNvGrpSpPr/>
          <p:nvPr/>
        </p:nvGrpSpPr>
        <p:grpSpPr>
          <a:xfrm rot="10800000">
            <a:off x="9436485" y="492045"/>
            <a:ext cx="1140560" cy="1710840"/>
            <a:chOff x="7992800" y="214662"/>
            <a:chExt cx="1140560" cy="1710840"/>
          </a:xfrm>
        </p:grpSpPr>
        <p:sp>
          <p:nvSpPr>
            <p:cNvPr id="677" name="Bevel 676"/>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78" name="Bevel 677"/>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79" name="Bevel 678"/>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80" name="Bevel 679"/>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81" name="Group 680"/>
          <p:cNvGrpSpPr/>
          <p:nvPr/>
        </p:nvGrpSpPr>
        <p:grpSpPr>
          <a:xfrm rot="16200000">
            <a:off x="4074666" y="-356836"/>
            <a:ext cx="1140560" cy="1722408"/>
            <a:chOff x="2324328" y="-1131166"/>
            <a:chExt cx="1140560" cy="1722408"/>
          </a:xfrm>
        </p:grpSpPr>
        <p:sp>
          <p:nvSpPr>
            <p:cNvPr id="682" name="Bevel 681"/>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83" name="Bevel 682"/>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84" name="Bevel 683"/>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85" name="Bevel 684"/>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86" name="Group 685"/>
          <p:cNvGrpSpPr/>
          <p:nvPr/>
        </p:nvGrpSpPr>
        <p:grpSpPr>
          <a:xfrm rot="5400000">
            <a:off x="5234293" y="-360476"/>
            <a:ext cx="1140560" cy="1710840"/>
            <a:chOff x="3342080" y="4313306"/>
            <a:chExt cx="1140560" cy="1710840"/>
          </a:xfrm>
        </p:grpSpPr>
        <p:sp>
          <p:nvSpPr>
            <p:cNvPr id="687" name="Bevel 686"/>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88" name="Bevel 687"/>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89" name="Bevel 688"/>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90" name="Bevel 689"/>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91" name="Group 690"/>
          <p:cNvGrpSpPr/>
          <p:nvPr/>
        </p:nvGrpSpPr>
        <p:grpSpPr>
          <a:xfrm rot="5400000">
            <a:off x="6894898" y="237026"/>
            <a:ext cx="1140560" cy="1710840"/>
            <a:chOff x="1259632" y="4643510"/>
            <a:chExt cx="1140560" cy="1710840"/>
          </a:xfrm>
        </p:grpSpPr>
        <p:sp>
          <p:nvSpPr>
            <p:cNvPr id="692" name="Bevel 691"/>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93" name="Bevel 692"/>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94" name="Bevel 693"/>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95" name="Bevel 694"/>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96" name="Group 695"/>
          <p:cNvGrpSpPr/>
          <p:nvPr/>
        </p:nvGrpSpPr>
        <p:grpSpPr>
          <a:xfrm>
            <a:off x="10020520" y="486261"/>
            <a:ext cx="1140560" cy="1146310"/>
            <a:chOff x="8003440" y="5711690"/>
            <a:chExt cx="1140560" cy="1146310"/>
          </a:xfrm>
        </p:grpSpPr>
        <p:sp>
          <p:nvSpPr>
            <p:cNvPr id="697" name="Bevel 696"/>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98" name="Bevel 697"/>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99" name="Bevel 698"/>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00" name="Bevel 699"/>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701" name="Group 700"/>
          <p:cNvGrpSpPr/>
          <p:nvPr/>
        </p:nvGrpSpPr>
        <p:grpSpPr>
          <a:xfrm rot="16200000">
            <a:off x="2899146" y="-924207"/>
            <a:ext cx="570280" cy="2286870"/>
            <a:chOff x="323528" y="1640368"/>
            <a:chExt cx="570280" cy="2286870"/>
          </a:xfrm>
        </p:grpSpPr>
        <p:sp>
          <p:nvSpPr>
            <p:cNvPr id="702" name="Bevel 701"/>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03" name="Bevel 702"/>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04" name="Bevel 703"/>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05" name="Bevel 704"/>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706" name="Group 705"/>
          <p:cNvGrpSpPr/>
          <p:nvPr/>
        </p:nvGrpSpPr>
        <p:grpSpPr>
          <a:xfrm rot="16200000">
            <a:off x="6891759" y="-913387"/>
            <a:ext cx="570280" cy="2286870"/>
            <a:chOff x="323528" y="1640368"/>
            <a:chExt cx="570280" cy="2286870"/>
          </a:xfrm>
        </p:grpSpPr>
        <p:sp>
          <p:nvSpPr>
            <p:cNvPr id="707" name="Bevel 706"/>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08" name="Bevel 707"/>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09" name="Bevel 708"/>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10" name="Bevel 709"/>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711" name="Group 710"/>
          <p:cNvGrpSpPr/>
          <p:nvPr/>
        </p:nvGrpSpPr>
        <p:grpSpPr>
          <a:xfrm>
            <a:off x="8323209" y="-28618"/>
            <a:ext cx="1140560" cy="1716590"/>
            <a:chOff x="7656408" y="2363048"/>
            <a:chExt cx="1140560" cy="1716590"/>
          </a:xfrm>
        </p:grpSpPr>
        <p:sp>
          <p:nvSpPr>
            <p:cNvPr id="712" name="Bevel 711"/>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13" name="Bevel 712"/>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14" name="Bevel 713"/>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15" name="Bevel 714"/>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716" name="Group 715"/>
          <p:cNvGrpSpPr/>
          <p:nvPr/>
        </p:nvGrpSpPr>
        <p:grpSpPr>
          <a:xfrm rot="16200000">
            <a:off x="9761384" y="-899630"/>
            <a:ext cx="570280" cy="2286870"/>
            <a:chOff x="323528" y="1640368"/>
            <a:chExt cx="570280" cy="2286870"/>
          </a:xfrm>
        </p:grpSpPr>
        <p:sp>
          <p:nvSpPr>
            <p:cNvPr id="717" name="Bevel 716"/>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18" name="Bevel 717"/>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19" name="Bevel 718"/>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20" name="Bevel 719"/>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721" name="Group 720"/>
          <p:cNvGrpSpPr/>
          <p:nvPr/>
        </p:nvGrpSpPr>
        <p:grpSpPr>
          <a:xfrm>
            <a:off x="2031497" y="1129226"/>
            <a:ext cx="1140560" cy="1710840"/>
            <a:chOff x="3342080" y="4313306"/>
            <a:chExt cx="1140560" cy="1710840"/>
          </a:xfrm>
        </p:grpSpPr>
        <p:sp>
          <p:nvSpPr>
            <p:cNvPr id="722" name="Bevel 721"/>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23" name="Bevel 722"/>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24" name="Bevel 723"/>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25" name="Bevel 724"/>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279177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56"/>
                                        </p:tgtEl>
                                        <p:attrNameLst>
                                          <p:attrName>style.visibility</p:attrName>
                                        </p:attrNameLst>
                                      </p:cBhvr>
                                      <p:to>
                                        <p:strVal val="visible"/>
                                      </p:to>
                                    </p:set>
                                    <p:anim calcmode="lin" valueType="num">
                                      <p:cBhvr additive="base">
                                        <p:cTn id="7" dur="3000" fill="hold"/>
                                        <p:tgtEl>
                                          <p:spTgt spid="556"/>
                                        </p:tgtEl>
                                        <p:attrNameLst>
                                          <p:attrName>ppt_x</p:attrName>
                                        </p:attrNameLst>
                                      </p:cBhvr>
                                      <p:tavLst>
                                        <p:tav tm="0">
                                          <p:val>
                                            <p:strVal val="#ppt_x"/>
                                          </p:val>
                                        </p:tav>
                                        <p:tav tm="100000">
                                          <p:val>
                                            <p:strVal val="#ppt_x"/>
                                          </p:val>
                                        </p:tav>
                                      </p:tavLst>
                                    </p:anim>
                                    <p:anim calcmode="lin" valueType="num">
                                      <p:cBhvr additive="base">
                                        <p:cTn id="8" dur="3000" fill="hold"/>
                                        <p:tgtEl>
                                          <p:spTgt spid="556"/>
                                        </p:tgtEl>
                                        <p:attrNameLst>
                                          <p:attrName>ppt_y</p:attrName>
                                        </p:attrNameLst>
                                      </p:cBhvr>
                                      <p:tavLst>
                                        <p:tav tm="0">
                                          <p:val>
                                            <p:strVal val="0-#ppt_h/2"/>
                                          </p:val>
                                        </p:tav>
                                        <p:tav tm="100000">
                                          <p:val>
                                            <p:strVal val="#ppt_y"/>
                                          </p:val>
                                        </p:tav>
                                      </p:tavLst>
                                    </p:anim>
                                  </p:childTnLst>
                                </p:cTn>
                              </p:par>
                            </p:childTnLst>
                          </p:cTn>
                        </p:par>
                        <p:par>
                          <p:cTn id="9" fill="hold">
                            <p:stCondLst>
                              <p:cond delay="3000"/>
                            </p:stCondLst>
                            <p:childTnLst>
                              <p:par>
                                <p:cTn id="10" presetID="2" presetClass="entr" presetSubtype="1" fill="hold" nodeType="afterEffect">
                                  <p:stCondLst>
                                    <p:cond delay="0"/>
                                  </p:stCondLst>
                                  <p:childTnLst>
                                    <p:set>
                                      <p:cBhvr>
                                        <p:cTn id="11" dur="1" fill="hold">
                                          <p:stCondLst>
                                            <p:cond delay="0"/>
                                          </p:stCondLst>
                                        </p:cTn>
                                        <p:tgtEl>
                                          <p:spTgt spid="551"/>
                                        </p:tgtEl>
                                        <p:attrNameLst>
                                          <p:attrName>style.visibility</p:attrName>
                                        </p:attrNameLst>
                                      </p:cBhvr>
                                      <p:to>
                                        <p:strVal val="visible"/>
                                      </p:to>
                                    </p:set>
                                    <p:anim calcmode="lin" valueType="num">
                                      <p:cBhvr additive="base">
                                        <p:cTn id="12" dur="3000" fill="hold"/>
                                        <p:tgtEl>
                                          <p:spTgt spid="551"/>
                                        </p:tgtEl>
                                        <p:attrNameLst>
                                          <p:attrName>ppt_x</p:attrName>
                                        </p:attrNameLst>
                                      </p:cBhvr>
                                      <p:tavLst>
                                        <p:tav tm="0">
                                          <p:val>
                                            <p:strVal val="#ppt_x"/>
                                          </p:val>
                                        </p:tav>
                                        <p:tav tm="100000">
                                          <p:val>
                                            <p:strVal val="#ppt_x"/>
                                          </p:val>
                                        </p:tav>
                                      </p:tavLst>
                                    </p:anim>
                                    <p:anim calcmode="lin" valueType="num">
                                      <p:cBhvr additive="base">
                                        <p:cTn id="13" dur="3000" fill="hold"/>
                                        <p:tgtEl>
                                          <p:spTgt spid="551"/>
                                        </p:tgtEl>
                                        <p:attrNameLst>
                                          <p:attrName>ppt_y</p:attrName>
                                        </p:attrNameLst>
                                      </p:cBhvr>
                                      <p:tavLst>
                                        <p:tav tm="0">
                                          <p:val>
                                            <p:strVal val="0-#ppt_h/2"/>
                                          </p:val>
                                        </p:tav>
                                        <p:tav tm="100000">
                                          <p:val>
                                            <p:strVal val="#ppt_y"/>
                                          </p:val>
                                        </p:tav>
                                      </p:tavLst>
                                    </p:anim>
                                  </p:childTnLst>
                                </p:cTn>
                              </p:par>
                            </p:childTnLst>
                          </p:cTn>
                        </p:par>
                        <p:par>
                          <p:cTn id="14" fill="hold">
                            <p:stCondLst>
                              <p:cond delay="6000"/>
                            </p:stCondLst>
                            <p:childTnLst>
                              <p:par>
                                <p:cTn id="15" presetID="2" presetClass="entr" presetSubtype="1" fill="hold" nodeType="afterEffect">
                                  <p:stCondLst>
                                    <p:cond delay="0"/>
                                  </p:stCondLst>
                                  <p:childTnLst>
                                    <p:set>
                                      <p:cBhvr>
                                        <p:cTn id="16" dur="1" fill="hold">
                                          <p:stCondLst>
                                            <p:cond delay="0"/>
                                          </p:stCondLst>
                                        </p:cTn>
                                        <p:tgtEl>
                                          <p:spTgt spid="546"/>
                                        </p:tgtEl>
                                        <p:attrNameLst>
                                          <p:attrName>style.visibility</p:attrName>
                                        </p:attrNameLst>
                                      </p:cBhvr>
                                      <p:to>
                                        <p:strVal val="visible"/>
                                      </p:to>
                                    </p:set>
                                    <p:anim calcmode="lin" valueType="num">
                                      <p:cBhvr additive="base">
                                        <p:cTn id="17" dur="3000" fill="hold"/>
                                        <p:tgtEl>
                                          <p:spTgt spid="546"/>
                                        </p:tgtEl>
                                        <p:attrNameLst>
                                          <p:attrName>ppt_x</p:attrName>
                                        </p:attrNameLst>
                                      </p:cBhvr>
                                      <p:tavLst>
                                        <p:tav tm="0">
                                          <p:val>
                                            <p:strVal val="#ppt_x"/>
                                          </p:val>
                                        </p:tav>
                                        <p:tav tm="100000">
                                          <p:val>
                                            <p:strVal val="#ppt_x"/>
                                          </p:val>
                                        </p:tav>
                                      </p:tavLst>
                                    </p:anim>
                                    <p:anim calcmode="lin" valueType="num">
                                      <p:cBhvr additive="base">
                                        <p:cTn id="18" dur="3000" fill="hold"/>
                                        <p:tgtEl>
                                          <p:spTgt spid="546"/>
                                        </p:tgtEl>
                                        <p:attrNameLst>
                                          <p:attrName>ppt_y</p:attrName>
                                        </p:attrNameLst>
                                      </p:cBhvr>
                                      <p:tavLst>
                                        <p:tav tm="0">
                                          <p:val>
                                            <p:strVal val="0-#ppt_h/2"/>
                                          </p:val>
                                        </p:tav>
                                        <p:tav tm="100000">
                                          <p:val>
                                            <p:strVal val="#ppt_y"/>
                                          </p:val>
                                        </p:tav>
                                      </p:tavLst>
                                    </p:anim>
                                  </p:childTnLst>
                                </p:cTn>
                              </p:par>
                            </p:childTnLst>
                          </p:cTn>
                        </p:par>
                        <p:par>
                          <p:cTn id="19" fill="hold">
                            <p:stCondLst>
                              <p:cond delay="9000"/>
                            </p:stCondLst>
                            <p:childTnLst>
                              <p:par>
                                <p:cTn id="20" presetID="2" presetClass="entr" presetSubtype="1" fill="hold" nodeType="afterEffect">
                                  <p:stCondLst>
                                    <p:cond delay="0"/>
                                  </p:stCondLst>
                                  <p:childTnLst>
                                    <p:set>
                                      <p:cBhvr>
                                        <p:cTn id="21" dur="1" fill="hold">
                                          <p:stCondLst>
                                            <p:cond delay="0"/>
                                          </p:stCondLst>
                                        </p:cTn>
                                        <p:tgtEl>
                                          <p:spTgt spid="521"/>
                                        </p:tgtEl>
                                        <p:attrNameLst>
                                          <p:attrName>style.visibility</p:attrName>
                                        </p:attrNameLst>
                                      </p:cBhvr>
                                      <p:to>
                                        <p:strVal val="visible"/>
                                      </p:to>
                                    </p:set>
                                    <p:anim calcmode="lin" valueType="num">
                                      <p:cBhvr additive="base">
                                        <p:cTn id="22" dur="3000" fill="hold"/>
                                        <p:tgtEl>
                                          <p:spTgt spid="521"/>
                                        </p:tgtEl>
                                        <p:attrNameLst>
                                          <p:attrName>ppt_x</p:attrName>
                                        </p:attrNameLst>
                                      </p:cBhvr>
                                      <p:tavLst>
                                        <p:tav tm="0">
                                          <p:val>
                                            <p:strVal val="#ppt_x"/>
                                          </p:val>
                                        </p:tav>
                                        <p:tav tm="100000">
                                          <p:val>
                                            <p:strVal val="#ppt_x"/>
                                          </p:val>
                                        </p:tav>
                                      </p:tavLst>
                                    </p:anim>
                                    <p:anim calcmode="lin" valueType="num">
                                      <p:cBhvr additive="base">
                                        <p:cTn id="23" dur="3000" fill="hold"/>
                                        <p:tgtEl>
                                          <p:spTgt spid="521"/>
                                        </p:tgtEl>
                                        <p:attrNameLst>
                                          <p:attrName>ppt_y</p:attrName>
                                        </p:attrNameLst>
                                      </p:cBhvr>
                                      <p:tavLst>
                                        <p:tav tm="0">
                                          <p:val>
                                            <p:strVal val="0-#ppt_h/2"/>
                                          </p:val>
                                        </p:tav>
                                        <p:tav tm="100000">
                                          <p:val>
                                            <p:strVal val="#ppt_y"/>
                                          </p:val>
                                        </p:tav>
                                      </p:tavLst>
                                    </p:anim>
                                  </p:childTnLst>
                                </p:cTn>
                              </p:par>
                            </p:childTnLst>
                          </p:cTn>
                        </p:par>
                        <p:par>
                          <p:cTn id="24" fill="hold">
                            <p:stCondLst>
                              <p:cond delay="12000"/>
                            </p:stCondLst>
                            <p:childTnLst>
                              <p:par>
                                <p:cTn id="25" presetID="2" presetClass="entr" presetSubtype="1" fill="hold" nodeType="afterEffect">
                                  <p:stCondLst>
                                    <p:cond delay="0"/>
                                  </p:stCondLst>
                                  <p:childTnLst>
                                    <p:set>
                                      <p:cBhvr>
                                        <p:cTn id="26" dur="1" fill="hold">
                                          <p:stCondLst>
                                            <p:cond delay="0"/>
                                          </p:stCondLst>
                                        </p:cTn>
                                        <p:tgtEl>
                                          <p:spTgt spid="251"/>
                                        </p:tgtEl>
                                        <p:attrNameLst>
                                          <p:attrName>style.visibility</p:attrName>
                                        </p:attrNameLst>
                                      </p:cBhvr>
                                      <p:to>
                                        <p:strVal val="visible"/>
                                      </p:to>
                                    </p:set>
                                    <p:anim calcmode="lin" valueType="num">
                                      <p:cBhvr additive="base">
                                        <p:cTn id="27" dur="3000" fill="hold"/>
                                        <p:tgtEl>
                                          <p:spTgt spid="251"/>
                                        </p:tgtEl>
                                        <p:attrNameLst>
                                          <p:attrName>ppt_x</p:attrName>
                                        </p:attrNameLst>
                                      </p:cBhvr>
                                      <p:tavLst>
                                        <p:tav tm="0">
                                          <p:val>
                                            <p:strVal val="#ppt_x"/>
                                          </p:val>
                                        </p:tav>
                                        <p:tav tm="100000">
                                          <p:val>
                                            <p:strVal val="#ppt_x"/>
                                          </p:val>
                                        </p:tav>
                                      </p:tavLst>
                                    </p:anim>
                                    <p:anim calcmode="lin" valueType="num">
                                      <p:cBhvr additive="base">
                                        <p:cTn id="28" dur="3000" fill="hold"/>
                                        <p:tgtEl>
                                          <p:spTgt spid="251"/>
                                        </p:tgtEl>
                                        <p:attrNameLst>
                                          <p:attrName>ppt_y</p:attrName>
                                        </p:attrNameLst>
                                      </p:cBhvr>
                                      <p:tavLst>
                                        <p:tav tm="0">
                                          <p:val>
                                            <p:strVal val="0-#ppt_h/2"/>
                                          </p:val>
                                        </p:tav>
                                        <p:tav tm="100000">
                                          <p:val>
                                            <p:strVal val="#ppt_y"/>
                                          </p:val>
                                        </p:tav>
                                      </p:tavLst>
                                    </p:anim>
                                  </p:childTnLst>
                                </p:cTn>
                              </p:par>
                            </p:childTnLst>
                          </p:cTn>
                        </p:par>
                        <p:par>
                          <p:cTn id="29" fill="hold">
                            <p:stCondLst>
                              <p:cond delay="15000"/>
                            </p:stCondLst>
                            <p:childTnLst>
                              <p:par>
                                <p:cTn id="30" presetID="2" presetClass="entr" presetSubtype="1" fill="hold" nodeType="afterEffect">
                                  <p:stCondLst>
                                    <p:cond delay="0"/>
                                  </p:stCondLst>
                                  <p:childTnLst>
                                    <p:set>
                                      <p:cBhvr>
                                        <p:cTn id="31" dur="1" fill="hold">
                                          <p:stCondLst>
                                            <p:cond delay="0"/>
                                          </p:stCondLst>
                                        </p:cTn>
                                        <p:tgtEl>
                                          <p:spTgt spid="516"/>
                                        </p:tgtEl>
                                        <p:attrNameLst>
                                          <p:attrName>style.visibility</p:attrName>
                                        </p:attrNameLst>
                                      </p:cBhvr>
                                      <p:to>
                                        <p:strVal val="visible"/>
                                      </p:to>
                                    </p:set>
                                    <p:anim calcmode="lin" valueType="num">
                                      <p:cBhvr additive="base">
                                        <p:cTn id="32" dur="3000" fill="hold"/>
                                        <p:tgtEl>
                                          <p:spTgt spid="516"/>
                                        </p:tgtEl>
                                        <p:attrNameLst>
                                          <p:attrName>ppt_x</p:attrName>
                                        </p:attrNameLst>
                                      </p:cBhvr>
                                      <p:tavLst>
                                        <p:tav tm="0">
                                          <p:val>
                                            <p:strVal val="#ppt_x"/>
                                          </p:val>
                                        </p:tav>
                                        <p:tav tm="100000">
                                          <p:val>
                                            <p:strVal val="#ppt_x"/>
                                          </p:val>
                                        </p:tav>
                                      </p:tavLst>
                                    </p:anim>
                                    <p:anim calcmode="lin" valueType="num">
                                      <p:cBhvr additive="base">
                                        <p:cTn id="33" dur="3000" fill="hold"/>
                                        <p:tgtEl>
                                          <p:spTgt spid="516"/>
                                        </p:tgtEl>
                                        <p:attrNameLst>
                                          <p:attrName>ppt_y</p:attrName>
                                        </p:attrNameLst>
                                      </p:cBhvr>
                                      <p:tavLst>
                                        <p:tav tm="0">
                                          <p:val>
                                            <p:strVal val="0-#ppt_h/2"/>
                                          </p:val>
                                        </p:tav>
                                        <p:tav tm="100000">
                                          <p:val>
                                            <p:strVal val="#ppt_y"/>
                                          </p:val>
                                        </p:tav>
                                      </p:tavLst>
                                    </p:anim>
                                  </p:childTnLst>
                                </p:cTn>
                              </p:par>
                            </p:childTnLst>
                          </p:cTn>
                        </p:par>
                        <p:par>
                          <p:cTn id="34" fill="hold">
                            <p:stCondLst>
                              <p:cond delay="18000"/>
                            </p:stCondLst>
                            <p:childTnLst>
                              <p:par>
                                <p:cTn id="35" presetID="2" presetClass="entr" presetSubtype="1" fill="hold" nodeType="afterEffect">
                                  <p:stCondLst>
                                    <p:cond delay="0"/>
                                  </p:stCondLst>
                                  <p:childTnLst>
                                    <p:set>
                                      <p:cBhvr>
                                        <p:cTn id="36" dur="1" fill="hold">
                                          <p:stCondLst>
                                            <p:cond delay="0"/>
                                          </p:stCondLst>
                                        </p:cTn>
                                        <p:tgtEl>
                                          <p:spTgt spid="536"/>
                                        </p:tgtEl>
                                        <p:attrNameLst>
                                          <p:attrName>style.visibility</p:attrName>
                                        </p:attrNameLst>
                                      </p:cBhvr>
                                      <p:to>
                                        <p:strVal val="visible"/>
                                      </p:to>
                                    </p:set>
                                    <p:anim calcmode="lin" valueType="num">
                                      <p:cBhvr additive="base">
                                        <p:cTn id="37" dur="3000" fill="hold"/>
                                        <p:tgtEl>
                                          <p:spTgt spid="536"/>
                                        </p:tgtEl>
                                        <p:attrNameLst>
                                          <p:attrName>ppt_x</p:attrName>
                                        </p:attrNameLst>
                                      </p:cBhvr>
                                      <p:tavLst>
                                        <p:tav tm="0">
                                          <p:val>
                                            <p:strVal val="#ppt_x"/>
                                          </p:val>
                                        </p:tav>
                                        <p:tav tm="100000">
                                          <p:val>
                                            <p:strVal val="#ppt_x"/>
                                          </p:val>
                                        </p:tav>
                                      </p:tavLst>
                                    </p:anim>
                                    <p:anim calcmode="lin" valueType="num">
                                      <p:cBhvr additive="base">
                                        <p:cTn id="38" dur="3000" fill="hold"/>
                                        <p:tgtEl>
                                          <p:spTgt spid="536"/>
                                        </p:tgtEl>
                                        <p:attrNameLst>
                                          <p:attrName>ppt_y</p:attrName>
                                        </p:attrNameLst>
                                      </p:cBhvr>
                                      <p:tavLst>
                                        <p:tav tm="0">
                                          <p:val>
                                            <p:strVal val="0-#ppt_h/2"/>
                                          </p:val>
                                        </p:tav>
                                        <p:tav tm="100000">
                                          <p:val>
                                            <p:strVal val="#ppt_y"/>
                                          </p:val>
                                        </p:tav>
                                      </p:tavLst>
                                    </p:anim>
                                  </p:childTnLst>
                                </p:cTn>
                              </p:par>
                            </p:childTnLst>
                          </p:cTn>
                        </p:par>
                        <p:par>
                          <p:cTn id="39" fill="hold">
                            <p:stCondLst>
                              <p:cond delay="21000"/>
                            </p:stCondLst>
                            <p:childTnLst>
                              <p:par>
                                <p:cTn id="40" presetID="2" presetClass="entr" presetSubtype="1" fill="hold" nodeType="afterEffect">
                                  <p:stCondLst>
                                    <p:cond delay="0"/>
                                  </p:stCondLst>
                                  <p:childTnLst>
                                    <p:set>
                                      <p:cBhvr>
                                        <p:cTn id="41" dur="1" fill="hold">
                                          <p:stCondLst>
                                            <p:cond delay="0"/>
                                          </p:stCondLst>
                                        </p:cTn>
                                        <p:tgtEl>
                                          <p:spTgt spid="506"/>
                                        </p:tgtEl>
                                        <p:attrNameLst>
                                          <p:attrName>style.visibility</p:attrName>
                                        </p:attrNameLst>
                                      </p:cBhvr>
                                      <p:to>
                                        <p:strVal val="visible"/>
                                      </p:to>
                                    </p:set>
                                    <p:anim calcmode="lin" valueType="num">
                                      <p:cBhvr additive="base">
                                        <p:cTn id="42" dur="3000" fill="hold"/>
                                        <p:tgtEl>
                                          <p:spTgt spid="506"/>
                                        </p:tgtEl>
                                        <p:attrNameLst>
                                          <p:attrName>ppt_x</p:attrName>
                                        </p:attrNameLst>
                                      </p:cBhvr>
                                      <p:tavLst>
                                        <p:tav tm="0">
                                          <p:val>
                                            <p:strVal val="#ppt_x"/>
                                          </p:val>
                                        </p:tav>
                                        <p:tav tm="100000">
                                          <p:val>
                                            <p:strVal val="#ppt_x"/>
                                          </p:val>
                                        </p:tav>
                                      </p:tavLst>
                                    </p:anim>
                                    <p:anim calcmode="lin" valueType="num">
                                      <p:cBhvr additive="base">
                                        <p:cTn id="43" dur="3000" fill="hold"/>
                                        <p:tgtEl>
                                          <p:spTgt spid="506"/>
                                        </p:tgtEl>
                                        <p:attrNameLst>
                                          <p:attrName>ppt_y</p:attrName>
                                        </p:attrNameLst>
                                      </p:cBhvr>
                                      <p:tavLst>
                                        <p:tav tm="0">
                                          <p:val>
                                            <p:strVal val="0-#ppt_h/2"/>
                                          </p:val>
                                        </p:tav>
                                        <p:tav tm="100000">
                                          <p:val>
                                            <p:strVal val="#ppt_y"/>
                                          </p:val>
                                        </p:tav>
                                      </p:tavLst>
                                    </p:anim>
                                  </p:childTnLst>
                                </p:cTn>
                              </p:par>
                            </p:childTnLst>
                          </p:cTn>
                        </p:par>
                        <p:par>
                          <p:cTn id="44" fill="hold">
                            <p:stCondLst>
                              <p:cond delay="24000"/>
                            </p:stCondLst>
                            <p:childTnLst>
                              <p:par>
                                <p:cTn id="45" presetID="2" presetClass="entr" presetSubtype="1" fill="hold" nodeType="afterEffect">
                                  <p:stCondLst>
                                    <p:cond delay="0"/>
                                  </p:stCondLst>
                                  <p:childTnLst>
                                    <p:set>
                                      <p:cBhvr>
                                        <p:cTn id="46" dur="1" fill="hold">
                                          <p:stCondLst>
                                            <p:cond delay="0"/>
                                          </p:stCondLst>
                                        </p:cTn>
                                        <p:tgtEl>
                                          <p:spTgt spid="496"/>
                                        </p:tgtEl>
                                        <p:attrNameLst>
                                          <p:attrName>style.visibility</p:attrName>
                                        </p:attrNameLst>
                                      </p:cBhvr>
                                      <p:to>
                                        <p:strVal val="visible"/>
                                      </p:to>
                                    </p:set>
                                    <p:anim calcmode="lin" valueType="num">
                                      <p:cBhvr additive="base">
                                        <p:cTn id="47" dur="3000" fill="hold"/>
                                        <p:tgtEl>
                                          <p:spTgt spid="496"/>
                                        </p:tgtEl>
                                        <p:attrNameLst>
                                          <p:attrName>ppt_x</p:attrName>
                                        </p:attrNameLst>
                                      </p:cBhvr>
                                      <p:tavLst>
                                        <p:tav tm="0">
                                          <p:val>
                                            <p:strVal val="#ppt_x"/>
                                          </p:val>
                                        </p:tav>
                                        <p:tav tm="100000">
                                          <p:val>
                                            <p:strVal val="#ppt_x"/>
                                          </p:val>
                                        </p:tav>
                                      </p:tavLst>
                                    </p:anim>
                                    <p:anim calcmode="lin" valueType="num">
                                      <p:cBhvr additive="base">
                                        <p:cTn id="48" dur="3000" fill="hold"/>
                                        <p:tgtEl>
                                          <p:spTgt spid="496"/>
                                        </p:tgtEl>
                                        <p:attrNameLst>
                                          <p:attrName>ppt_y</p:attrName>
                                        </p:attrNameLst>
                                      </p:cBhvr>
                                      <p:tavLst>
                                        <p:tav tm="0">
                                          <p:val>
                                            <p:strVal val="0-#ppt_h/2"/>
                                          </p:val>
                                        </p:tav>
                                        <p:tav tm="100000">
                                          <p:val>
                                            <p:strVal val="#ppt_y"/>
                                          </p:val>
                                        </p:tav>
                                      </p:tavLst>
                                    </p:anim>
                                  </p:childTnLst>
                                </p:cTn>
                              </p:par>
                            </p:childTnLst>
                          </p:cTn>
                        </p:par>
                        <p:par>
                          <p:cTn id="49" fill="hold">
                            <p:stCondLst>
                              <p:cond delay="27000"/>
                            </p:stCondLst>
                            <p:childTnLst>
                              <p:par>
                                <p:cTn id="50" presetID="2" presetClass="entr" presetSubtype="1" fill="hold" nodeType="afterEffect">
                                  <p:stCondLst>
                                    <p:cond delay="0"/>
                                  </p:stCondLst>
                                  <p:childTnLst>
                                    <p:set>
                                      <p:cBhvr>
                                        <p:cTn id="51" dur="1" fill="hold">
                                          <p:stCondLst>
                                            <p:cond delay="0"/>
                                          </p:stCondLst>
                                        </p:cTn>
                                        <p:tgtEl>
                                          <p:spTgt spid="501"/>
                                        </p:tgtEl>
                                        <p:attrNameLst>
                                          <p:attrName>style.visibility</p:attrName>
                                        </p:attrNameLst>
                                      </p:cBhvr>
                                      <p:to>
                                        <p:strVal val="visible"/>
                                      </p:to>
                                    </p:set>
                                    <p:anim calcmode="lin" valueType="num">
                                      <p:cBhvr additive="base">
                                        <p:cTn id="52" dur="3000" fill="hold"/>
                                        <p:tgtEl>
                                          <p:spTgt spid="501"/>
                                        </p:tgtEl>
                                        <p:attrNameLst>
                                          <p:attrName>ppt_x</p:attrName>
                                        </p:attrNameLst>
                                      </p:cBhvr>
                                      <p:tavLst>
                                        <p:tav tm="0">
                                          <p:val>
                                            <p:strVal val="#ppt_x"/>
                                          </p:val>
                                        </p:tav>
                                        <p:tav tm="100000">
                                          <p:val>
                                            <p:strVal val="#ppt_x"/>
                                          </p:val>
                                        </p:tav>
                                      </p:tavLst>
                                    </p:anim>
                                    <p:anim calcmode="lin" valueType="num">
                                      <p:cBhvr additive="base">
                                        <p:cTn id="53" dur="3000" fill="hold"/>
                                        <p:tgtEl>
                                          <p:spTgt spid="501"/>
                                        </p:tgtEl>
                                        <p:attrNameLst>
                                          <p:attrName>ppt_y</p:attrName>
                                        </p:attrNameLst>
                                      </p:cBhvr>
                                      <p:tavLst>
                                        <p:tav tm="0">
                                          <p:val>
                                            <p:strVal val="0-#ppt_h/2"/>
                                          </p:val>
                                        </p:tav>
                                        <p:tav tm="100000">
                                          <p:val>
                                            <p:strVal val="#ppt_y"/>
                                          </p:val>
                                        </p:tav>
                                      </p:tavLst>
                                    </p:anim>
                                  </p:childTnLst>
                                </p:cTn>
                              </p:par>
                            </p:childTnLst>
                          </p:cTn>
                        </p:par>
                        <p:par>
                          <p:cTn id="54" fill="hold">
                            <p:stCondLst>
                              <p:cond delay="30000"/>
                            </p:stCondLst>
                            <p:childTnLst>
                              <p:par>
                                <p:cTn id="55" presetID="2" presetClass="entr" presetSubtype="1" fill="hold" nodeType="afterEffect">
                                  <p:stCondLst>
                                    <p:cond delay="0"/>
                                  </p:stCondLst>
                                  <p:childTnLst>
                                    <p:set>
                                      <p:cBhvr>
                                        <p:cTn id="56" dur="1" fill="hold">
                                          <p:stCondLst>
                                            <p:cond delay="0"/>
                                          </p:stCondLst>
                                        </p:cTn>
                                        <p:tgtEl>
                                          <p:spTgt spid="511"/>
                                        </p:tgtEl>
                                        <p:attrNameLst>
                                          <p:attrName>style.visibility</p:attrName>
                                        </p:attrNameLst>
                                      </p:cBhvr>
                                      <p:to>
                                        <p:strVal val="visible"/>
                                      </p:to>
                                    </p:set>
                                    <p:anim calcmode="lin" valueType="num">
                                      <p:cBhvr additive="base">
                                        <p:cTn id="57" dur="3000" fill="hold"/>
                                        <p:tgtEl>
                                          <p:spTgt spid="511"/>
                                        </p:tgtEl>
                                        <p:attrNameLst>
                                          <p:attrName>ppt_x</p:attrName>
                                        </p:attrNameLst>
                                      </p:cBhvr>
                                      <p:tavLst>
                                        <p:tav tm="0">
                                          <p:val>
                                            <p:strVal val="#ppt_x"/>
                                          </p:val>
                                        </p:tav>
                                        <p:tav tm="100000">
                                          <p:val>
                                            <p:strVal val="#ppt_x"/>
                                          </p:val>
                                        </p:tav>
                                      </p:tavLst>
                                    </p:anim>
                                    <p:anim calcmode="lin" valueType="num">
                                      <p:cBhvr additive="base">
                                        <p:cTn id="58" dur="3000" fill="hold"/>
                                        <p:tgtEl>
                                          <p:spTgt spid="511"/>
                                        </p:tgtEl>
                                        <p:attrNameLst>
                                          <p:attrName>ppt_y</p:attrName>
                                        </p:attrNameLst>
                                      </p:cBhvr>
                                      <p:tavLst>
                                        <p:tav tm="0">
                                          <p:val>
                                            <p:strVal val="0-#ppt_h/2"/>
                                          </p:val>
                                        </p:tav>
                                        <p:tav tm="100000">
                                          <p:val>
                                            <p:strVal val="#ppt_y"/>
                                          </p:val>
                                        </p:tav>
                                      </p:tavLst>
                                    </p:anim>
                                  </p:childTnLst>
                                </p:cTn>
                              </p:par>
                            </p:childTnLst>
                          </p:cTn>
                        </p:par>
                        <p:par>
                          <p:cTn id="59" fill="hold">
                            <p:stCondLst>
                              <p:cond delay="33000"/>
                            </p:stCondLst>
                            <p:childTnLst>
                              <p:par>
                                <p:cTn id="60" presetID="2" presetClass="entr" presetSubtype="1" fill="hold" nodeType="afterEffect">
                                  <p:stCondLst>
                                    <p:cond delay="0"/>
                                  </p:stCondLst>
                                  <p:childTnLst>
                                    <p:set>
                                      <p:cBhvr>
                                        <p:cTn id="61" dur="1" fill="hold">
                                          <p:stCondLst>
                                            <p:cond delay="0"/>
                                          </p:stCondLst>
                                        </p:cTn>
                                        <p:tgtEl>
                                          <p:spTgt spid="526"/>
                                        </p:tgtEl>
                                        <p:attrNameLst>
                                          <p:attrName>style.visibility</p:attrName>
                                        </p:attrNameLst>
                                      </p:cBhvr>
                                      <p:to>
                                        <p:strVal val="visible"/>
                                      </p:to>
                                    </p:set>
                                    <p:anim calcmode="lin" valueType="num">
                                      <p:cBhvr additive="base">
                                        <p:cTn id="62" dur="3000" fill="hold"/>
                                        <p:tgtEl>
                                          <p:spTgt spid="526"/>
                                        </p:tgtEl>
                                        <p:attrNameLst>
                                          <p:attrName>ppt_x</p:attrName>
                                        </p:attrNameLst>
                                      </p:cBhvr>
                                      <p:tavLst>
                                        <p:tav tm="0">
                                          <p:val>
                                            <p:strVal val="#ppt_x"/>
                                          </p:val>
                                        </p:tav>
                                        <p:tav tm="100000">
                                          <p:val>
                                            <p:strVal val="#ppt_x"/>
                                          </p:val>
                                        </p:tav>
                                      </p:tavLst>
                                    </p:anim>
                                    <p:anim calcmode="lin" valueType="num">
                                      <p:cBhvr additive="base">
                                        <p:cTn id="63" dur="3000" fill="hold"/>
                                        <p:tgtEl>
                                          <p:spTgt spid="526"/>
                                        </p:tgtEl>
                                        <p:attrNameLst>
                                          <p:attrName>ppt_y</p:attrName>
                                        </p:attrNameLst>
                                      </p:cBhvr>
                                      <p:tavLst>
                                        <p:tav tm="0">
                                          <p:val>
                                            <p:strVal val="0-#ppt_h/2"/>
                                          </p:val>
                                        </p:tav>
                                        <p:tav tm="100000">
                                          <p:val>
                                            <p:strVal val="#ppt_y"/>
                                          </p:val>
                                        </p:tav>
                                      </p:tavLst>
                                    </p:anim>
                                  </p:childTnLst>
                                </p:cTn>
                              </p:par>
                            </p:childTnLst>
                          </p:cTn>
                        </p:par>
                        <p:par>
                          <p:cTn id="64" fill="hold">
                            <p:stCondLst>
                              <p:cond delay="36000"/>
                            </p:stCondLst>
                            <p:childTnLst>
                              <p:par>
                                <p:cTn id="65" presetID="2" presetClass="entr" presetSubtype="1" fill="hold" nodeType="afterEffect">
                                  <p:stCondLst>
                                    <p:cond delay="0"/>
                                  </p:stCondLst>
                                  <p:childTnLst>
                                    <p:set>
                                      <p:cBhvr>
                                        <p:cTn id="66" dur="1" fill="hold">
                                          <p:stCondLst>
                                            <p:cond delay="0"/>
                                          </p:stCondLst>
                                        </p:cTn>
                                        <p:tgtEl>
                                          <p:spTgt spid="531"/>
                                        </p:tgtEl>
                                        <p:attrNameLst>
                                          <p:attrName>style.visibility</p:attrName>
                                        </p:attrNameLst>
                                      </p:cBhvr>
                                      <p:to>
                                        <p:strVal val="visible"/>
                                      </p:to>
                                    </p:set>
                                    <p:anim calcmode="lin" valueType="num">
                                      <p:cBhvr additive="base">
                                        <p:cTn id="67" dur="3000" fill="hold"/>
                                        <p:tgtEl>
                                          <p:spTgt spid="531"/>
                                        </p:tgtEl>
                                        <p:attrNameLst>
                                          <p:attrName>ppt_x</p:attrName>
                                        </p:attrNameLst>
                                      </p:cBhvr>
                                      <p:tavLst>
                                        <p:tav tm="0">
                                          <p:val>
                                            <p:strVal val="#ppt_x"/>
                                          </p:val>
                                        </p:tav>
                                        <p:tav tm="100000">
                                          <p:val>
                                            <p:strVal val="#ppt_x"/>
                                          </p:val>
                                        </p:tav>
                                      </p:tavLst>
                                    </p:anim>
                                    <p:anim calcmode="lin" valueType="num">
                                      <p:cBhvr additive="base">
                                        <p:cTn id="68" dur="3000" fill="hold"/>
                                        <p:tgtEl>
                                          <p:spTgt spid="531"/>
                                        </p:tgtEl>
                                        <p:attrNameLst>
                                          <p:attrName>ppt_y</p:attrName>
                                        </p:attrNameLst>
                                      </p:cBhvr>
                                      <p:tavLst>
                                        <p:tav tm="0">
                                          <p:val>
                                            <p:strVal val="0-#ppt_h/2"/>
                                          </p:val>
                                        </p:tav>
                                        <p:tav tm="100000">
                                          <p:val>
                                            <p:strVal val="#ppt_y"/>
                                          </p:val>
                                        </p:tav>
                                      </p:tavLst>
                                    </p:anim>
                                  </p:childTnLst>
                                </p:cTn>
                              </p:par>
                            </p:childTnLst>
                          </p:cTn>
                        </p:par>
                        <p:par>
                          <p:cTn id="69" fill="hold">
                            <p:stCondLst>
                              <p:cond delay="39000"/>
                            </p:stCondLst>
                            <p:childTnLst>
                              <p:par>
                                <p:cTn id="70" presetID="2" presetClass="entr" presetSubtype="1" fill="hold" nodeType="afterEffect">
                                  <p:stCondLst>
                                    <p:cond delay="0"/>
                                  </p:stCondLst>
                                  <p:childTnLst>
                                    <p:set>
                                      <p:cBhvr>
                                        <p:cTn id="71" dur="1" fill="hold">
                                          <p:stCondLst>
                                            <p:cond delay="0"/>
                                          </p:stCondLst>
                                        </p:cTn>
                                        <p:tgtEl>
                                          <p:spTgt spid="541"/>
                                        </p:tgtEl>
                                        <p:attrNameLst>
                                          <p:attrName>style.visibility</p:attrName>
                                        </p:attrNameLst>
                                      </p:cBhvr>
                                      <p:to>
                                        <p:strVal val="visible"/>
                                      </p:to>
                                    </p:set>
                                    <p:anim calcmode="lin" valueType="num">
                                      <p:cBhvr additive="base">
                                        <p:cTn id="72" dur="3000" fill="hold"/>
                                        <p:tgtEl>
                                          <p:spTgt spid="541"/>
                                        </p:tgtEl>
                                        <p:attrNameLst>
                                          <p:attrName>ppt_x</p:attrName>
                                        </p:attrNameLst>
                                      </p:cBhvr>
                                      <p:tavLst>
                                        <p:tav tm="0">
                                          <p:val>
                                            <p:strVal val="#ppt_x"/>
                                          </p:val>
                                        </p:tav>
                                        <p:tav tm="100000">
                                          <p:val>
                                            <p:strVal val="#ppt_x"/>
                                          </p:val>
                                        </p:tav>
                                      </p:tavLst>
                                    </p:anim>
                                    <p:anim calcmode="lin" valueType="num">
                                      <p:cBhvr additive="base">
                                        <p:cTn id="73" dur="3000" fill="hold"/>
                                        <p:tgtEl>
                                          <p:spTgt spid="541"/>
                                        </p:tgtEl>
                                        <p:attrNameLst>
                                          <p:attrName>ppt_y</p:attrName>
                                        </p:attrNameLst>
                                      </p:cBhvr>
                                      <p:tavLst>
                                        <p:tav tm="0">
                                          <p:val>
                                            <p:strVal val="0-#ppt_h/2"/>
                                          </p:val>
                                        </p:tav>
                                        <p:tav tm="100000">
                                          <p:val>
                                            <p:strVal val="#ppt_y"/>
                                          </p:val>
                                        </p:tav>
                                      </p:tavLst>
                                    </p:anim>
                                  </p:childTnLst>
                                </p:cTn>
                              </p:par>
                            </p:childTnLst>
                          </p:cTn>
                        </p:par>
                        <p:par>
                          <p:cTn id="74" fill="hold">
                            <p:stCondLst>
                              <p:cond delay="42000"/>
                            </p:stCondLst>
                            <p:childTnLst>
                              <p:par>
                                <p:cTn id="75" presetID="2" presetClass="entr" presetSubtype="1" fill="hold" nodeType="afterEffect">
                                  <p:stCondLst>
                                    <p:cond delay="0"/>
                                  </p:stCondLst>
                                  <p:childTnLst>
                                    <p:set>
                                      <p:cBhvr>
                                        <p:cTn id="76" dur="1" fill="hold">
                                          <p:stCondLst>
                                            <p:cond delay="0"/>
                                          </p:stCondLst>
                                        </p:cTn>
                                        <p:tgtEl>
                                          <p:spTgt spid="561"/>
                                        </p:tgtEl>
                                        <p:attrNameLst>
                                          <p:attrName>style.visibility</p:attrName>
                                        </p:attrNameLst>
                                      </p:cBhvr>
                                      <p:to>
                                        <p:strVal val="visible"/>
                                      </p:to>
                                    </p:set>
                                    <p:anim calcmode="lin" valueType="num">
                                      <p:cBhvr additive="base">
                                        <p:cTn id="77" dur="3000" fill="hold"/>
                                        <p:tgtEl>
                                          <p:spTgt spid="561"/>
                                        </p:tgtEl>
                                        <p:attrNameLst>
                                          <p:attrName>ppt_x</p:attrName>
                                        </p:attrNameLst>
                                      </p:cBhvr>
                                      <p:tavLst>
                                        <p:tav tm="0">
                                          <p:val>
                                            <p:strVal val="#ppt_x"/>
                                          </p:val>
                                        </p:tav>
                                        <p:tav tm="100000">
                                          <p:val>
                                            <p:strVal val="#ppt_x"/>
                                          </p:val>
                                        </p:tav>
                                      </p:tavLst>
                                    </p:anim>
                                    <p:anim calcmode="lin" valueType="num">
                                      <p:cBhvr additive="base">
                                        <p:cTn id="78" dur="3000" fill="hold"/>
                                        <p:tgtEl>
                                          <p:spTgt spid="561"/>
                                        </p:tgtEl>
                                        <p:attrNameLst>
                                          <p:attrName>ppt_y</p:attrName>
                                        </p:attrNameLst>
                                      </p:cBhvr>
                                      <p:tavLst>
                                        <p:tav tm="0">
                                          <p:val>
                                            <p:strVal val="0-#ppt_h/2"/>
                                          </p:val>
                                        </p:tav>
                                        <p:tav tm="100000">
                                          <p:val>
                                            <p:strVal val="#ppt_y"/>
                                          </p:val>
                                        </p:tav>
                                      </p:tavLst>
                                    </p:anim>
                                  </p:childTnLst>
                                </p:cTn>
                              </p:par>
                            </p:childTnLst>
                          </p:cTn>
                        </p:par>
                        <p:par>
                          <p:cTn id="79" fill="hold">
                            <p:stCondLst>
                              <p:cond delay="45000"/>
                            </p:stCondLst>
                            <p:childTnLst>
                              <p:par>
                                <p:cTn id="80" presetID="2" presetClass="entr" presetSubtype="1" fill="hold" nodeType="afterEffect">
                                  <p:stCondLst>
                                    <p:cond delay="0"/>
                                  </p:stCondLst>
                                  <p:childTnLst>
                                    <p:set>
                                      <p:cBhvr>
                                        <p:cTn id="81" dur="1" fill="hold">
                                          <p:stCondLst>
                                            <p:cond delay="0"/>
                                          </p:stCondLst>
                                        </p:cTn>
                                        <p:tgtEl>
                                          <p:spTgt spid="566"/>
                                        </p:tgtEl>
                                        <p:attrNameLst>
                                          <p:attrName>style.visibility</p:attrName>
                                        </p:attrNameLst>
                                      </p:cBhvr>
                                      <p:to>
                                        <p:strVal val="visible"/>
                                      </p:to>
                                    </p:set>
                                    <p:anim calcmode="lin" valueType="num">
                                      <p:cBhvr additive="base">
                                        <p:cTn id="82" dur="3000" fill="hold"/>
                                        <p:tgtEl>
                                          <p:spTgt spid="566"/>
                                        </p:tgtEl>
                                        <p:attrNameLst>
                                          <p:attrName>ppt_x</p:attrName>
                                        </p:attrNameLst>
                                      </p:cBhvr>
                                      <p:tavLst>
                                        <p:tav tm="0">
                                          <p:val>
                                            <p:strVal val="#ppt_x"/>
                                          </p:val>
                                        </p:tav>
                                        <p:tav tm="100000">
                                          <p:val>
                                            <p:strVal val="#ppt_x"/>
                                          </p:val>
                                        </p:tav>
                                      </p:tavLst>
                                    </p:anim>
                                    <p:anim calcmode="lin" valueType="num">
                                      <p:cBhvr additive="base">
                                        <p:cTn id="83" dur="3000" fill="hold"/>
                                        <p:tgtEl>
                                          <p:spTgt spid="566"/>
                                        </p:tgtEl>
                                        <p:attrNameLst>
                                          <p:attrName>ppt_y</p:attrName>
                                        </p:attrNameLst>
                                      </p:cBhvr>
                                      <p:tavLst>
                                        <p:tav tm="0">
                                          <p:val>
                                            <p:strVal val="0-#ppt_h/2"/>
                                          </p:val>
                                        </p:tav>
                                        <p:tav tm="100000">
                                          <p:val>
                                            <p:strVal val="#ppt_y"/>
                                          </p:val>
                                        </p:tav>
                                      </p:tavLst>
                                    </p:anim>
                                  </p:childTnLst>
                                </p:cTn>
                              </p:par>
                            </p:childTnLst>
                          </p:cTn>
                        </p:par>
                        <p:par>
                          <p:cTn id="84" fill="hold">
                            <p:stCondLst>
                              <p:cond delay="48000"/>
                            </p:stCondLst>
                            <p:childTnLst>
                              <p:par>
                                <p:cTn id="85" presetID="2" presetClass="entr" presetSubtype="1" fill="hold" nodeType="afterEffect">
                                  <p:stCondLst>
                                    <p:cond delay="0"/>
                                  </p:stCondLst>
                                  <p:childTnLst>
                                    <p:set>
                                      <p:cBhvr>
                                        <p:cTn id="86" dur="1" fill="hold">
                                          <p:stCondLst>
                                            <p:cond delay="0"/>
                                          </p:stCondLst>
                                        </p:cTn>
                                        <p:tgtEl>
                                          <p:spTgt spid="571"/>
                                        </p:tgtEl>
                                        <p:attrNameLst>
                                          <p:attrName>style.visibility</p:attrName>
                                        </p:attrNameLst>
                                      </p:cBhvr>
                                      <p:to>
                                        <p:strVal val="visible"/>
                                      </p:to>
                                    </p:set>
                                    <p:anim calcmode="lin" valueType="num">
                                      <p:cBhvr additive="base">
                                        <p:cTn id="87" dur="3000" fill="hold"/>
                                        <p:tgtEl>
                                          <p:spTgt spid="571"/>
                                        </p:tgtEl>
                                        <p:attrNameLst>
                                          <p:attrName>ppt_x</p:attrName>
                                        </p:attrNameLst>
                                      </p:cBhvr>
                                      <p:tavLst>
                                        <p:tav tm="0">
                                          <p:val>
                                            <p:strVal val="#ppt_x"/>
                                          </p:val>
                                        </p:tav>
                                        <p:tav tm="100000">
                                          <p:val>
                                            <p:strVal val="#ppt_x"/>
                                          </p:val>
                                        </p:tav>
                                      </p:tavLst>
                                    </p:anim>
                                    <p:anim calcmode="lin" valueType="num">
                                      <p:cBhvr additive="base">
                                        <p:cTn id="88" dur="3000" fill="hold"/>
                                        <p:tgtEl>
                                          <p:spTgt spid="571"/>
                                        </p:tgtEl>
                                        <p:attrNameLst>
                                          <p:attrName>ppt_y</p:attrName>
                                        </p:attrNameLst>
                                      </p:cBhvr>
                                      <p:tavLst>
                                        <p:tav tm="0">
                                          <p:val>
                                            <p:strVal val="0-#ppt_h/2"/>
                                          </p:val>
                                        </p:tav>
                                        <p:tav tm="100000">
                                          <p:val>
                                            <p:strVal val="#ppt_y"/>
                                          </p:val>
                                        </p:tav>
                                      </p:tavLst>
                                    </p:anim>
                                  </p:childTnLst>
                                </p:cTn>
                              </p:par>
                            </p:childTnLst>
                          </p:cTn>
                        </p:par>
                        <p:par>
                          <p:cTn id="89" fill="hold">
                            <p:stCondLst>
                              <p:cond delay="51000"/>
                            </p:stCondLst>
                            <p:childTnLst>
                              <p:par>
                                <p:cTn id="90" presetID="2" presetClass="entr" presetSubtype="1" fill="hold" nodeType="afterEffect">
                                  <p:stCondLst>
                                    <p:cond delay="0"/>
                                  </p:stCondLst>
                                  <p:childTnLst>
                                    <p:set>
                                      <p:cBhvr>
                                        <p:cTn id="91" dur="1" fill="hold">
                                          <p:stCondLst>
                                            <p:cond delay="0"/>
                                          </p:stCondLst>
                                        </p:cTn>
                                        <p:tgtEl>
                                          <p:spTgt spid="576"/>
                                        </p:tgtEl>
                                        <p:attrNameLst>
                                          <p:attrName>style.visibility</p:attrName>
                                        </p:attrNameLst>
                                      </p:cBhvr>
                                      <p:to>
                                        <p:strVal val="visible"/>
                                      </p:to>
                                    </p:set>
                                    <p:anim calcmode="lin" valueType="num">
                                      <p:cBhvr additive="base">
                                        <p:cTn id="92" dur="3000" fill="hold"/>
                                        <p:tgtEl>
                                          <p:spTgt spid="576"/>
                                        </p:tgtEl>
                                        <p:attrNameLst>
                                          <p:attrName>ppt_x</p:attrName>
                                        </p:attrNameLst>
                                      </p:cBhvr>
                                      <p:tavLst>
                                        <p:tav tm="0">
                                          <p:val>
                                            <p:strVal val="#ppt_x"/>
                                          </p:val>
                                        </p:tav>
                                        <p:tav tm="100000">
                                          <p:val>
                                            <p:strVal val="#ppt_x"/>
                                          </p:val>
                                        </p:tav>
                                      </p:tavLst>
                                    </p:anim>
                                    <p:anim calcmode="lin" valueType="num">
                                      <p:cBhvr additive="base">
                                        <p:cTn id="93" dur="3000" fill="hold"/>
                                        <p:tgtEl>
                                          <p:spTgt spid="576"/>
                                        </p:tgtEl>
                                        <p:attrNameLst>
                                          <p:attrName>ppt_y</p:attrName>
                                        </p:attrNameLst>
                                      </p:cBhvr>
                                      <p:tavLst>
                                        <p:tav tm="0">
                                          <p:val>
                                            <p:strVal val="0-#ppt_h/2"/>
                                          </p:val>
                                        </p:tav>
                                        <p:tav tm="100000">
                                          <p:val>
                                            <p:strVal val="#ppt_y"/>
                                          </p:val>
                                        </p:tav>
                                      </p:tavLst>
                                    </p:anim>
                                  </p:childTnLst>
                                </p:cTn>
                              </p:par>
                            </p:childTnLst>
                          </p:cTn>
                        </p:par>
                        <p:par>
                          <p:cTn id="94" fill="hold">
                            <p:stCondLst>
                              <p:cond delay="54000"/>
                            </p:stCondLst>
                            <p:childTnLst>
                              <p:par>
                                <p:cTn id="95" presetID="2" presetClass="entr" presetSubtype="1" fill="hold" nodeType="afterEffect">
                                  <p:stCondLst>
                                    <p:cond delay="0"/>
                                  </p:stCondLst>
                                  <p:childTnLst>
                                    <p:set>
                                      <p:cBhvr>
                                        <p:cTn id="96" dur="1" fill="hold">
                                          <p:stCondLst>
                                            <p:cond delay="0"/>
                                          </p:stCondLst>
                                        </p:cTn>
                                        <p:tgtEl>
                                          <p:spTgt spid="581"/>
                                        </p:tgtEl>
                                        <p:attrNameLst>
                                          <p:attrName>style.visibility</p:attrName>
                                        </p:attrNameLst>
                                      </p:cBhvr>
                                      <p:to>
                                        <p:strVal val="visible"/>
                                      </p:to>
                                    </p:set>
                                    <p:anim calcmode="lin" valueType="num">
                                      <p:cBhvr additive="base">
                                        <p:cTn id="97" dur="3000" fill="hold"/>
                                        <p:tgtEl>
                                          <p:spTgt spid="581"/>
                                        </p:tgtEl>
                                        <p:attrNameLst>
                                          <p:attrName>ppt_x</p:attrName>
                                        </p:attrNameLst>
                                      </p:cBhvr>
                                      <p:tavLst>
                                        <p:tav tm="0">
                                          <p:val>
                                            <p:strVal val="#ppt_x"/>
                                          </p:val>
                                        </p:tav>
                                        <p:tav tm="100000">
                                          <p:val>
                                            <p:strVal val="#ppt_x"/>
                                          </p:val>
                                        </p:tav>
                                      </p:tavLst>
                                    </p:anim>
                                    <p:anim calcmode="lin" valueType="num">
                                      <p:cBhvr additive="base">
                                        <p:cTn id="98" dur="3000" fill="hold"/>
                                        <p:tgtEl>
                                          <p:spTgt spid="581"/>
                                        </p:tgtEl>
                                        <p:attrNameLst>
                                          <p:attrName>ppt_y</p:attrName>
                                        </p:attrNameLst>
                                      </p:cBhvr>
                                      <p:tavLst>
                                        <p:tav tm="0">
                                          <p:val>
                                            <p:strVal val="0-#ppt_h/2"/>
                                          </p:val>
                                        </p:tav>
                                        <p:tav tm="100000">
                                          <p:val>
                                            <p:strVal val="#ppt_y"/>
                                          </p:val>
                                        </p:tav>
                                      </p:tavLst>
                                    </p:anim>
                                  </p:childTnLst>
                                </p:cTn>
                              </p:par>
                            </p:childTnLst>
                          </p:cTn>
                        </p:par>
                        <p:par>
                          <p:cTn id="99" fill="hold">
                            <p:stCondLst>
                              <p:cond delay="57000"/>
                            </p:stCondLst>
                            <p:childTnLst>
                              <p:par>
                                <p:cTn id="100" presetID="2" presetClass="entr" presetSubtype="1" fill="hold" nodeType="afterEffect">
                                  <p:stCondLst>
                                    <p:cond delay="0"/>
                                  </p:stCondLst>
                                  <p:childTnLst>
                                    <p:set>
                                      <p:cBhvr>
                                        <p:cTn id="101" dur="1" fill="hold">
                                          <p:stCondLst>
                                            <p:cond delay="0"/>
                                          </p:stCondLst>
                                        </p:cTn>
                                        <p:tgtEl>
                                          <p:spTgt spid="586"/>
                                        </p:tgtEl>
                                        <p:attrNameLst>
                                          <p:attrName>style.visibility</p:attrName>
                                        </p:attrNameLst>
                                      </p:cBhvr>
                                      <p:to>
                                        <p:strVal val="visible"/>
                                      </p:to>
                                    </p:set>
                                    <p:anim calcmode="lin" valueType="num">
                                      <p:cBhvr additive="base">
                                        <p:cTn id="102" dur="3000" fill="hold"/>
                                        <p:tgtEl>
                                          <p:spTgt spid="586"/>
                                        </p:tgtEl>
                                        <p:attrNameLst>
                                          <p:attrName>ppt_x</p:attrName>
                                        </p:attrNameLst>
                                      </p:cBhvr>
                                      <p:tavLst>
                                        <p:tav tm="0">
                                          <p:val>
                                            <p:strVal val="#ppt_x"/>
                                          </p:val>
                                        </p:tav>
                                        <p:tav tm="100000">
                                          <p:val>
                                            <p:strVal val="#ppt_x"/>
                                          </p:val>
                                        </p:tav>
                                      </p:tavLst>
                                    </p:anim>
                                    <p:anim calcmode="lin" valueType="num">
                                      <p:cBhvr additive="base">
                                        <p:cTn id="103" dur="3000" fill="hold"/>
                                        <p:tgtEl>
                                          <p:spTgt spid="586"/>
                                        </p:tgtEl>
                                        <p:attrNameLst>
                                          <p:attrName>ppt_y</p:attrName>
                                        </p:attrNameLst>
                                      </p:cBhvr>
                                      <p:tavLst>
                                        <p:tav tm="0">
                                          <p:val>
                                            <p:strVal val="0-#ppt_h/2"/>
                                          </p:val>
                                        </p:tav>
                                        <p:tav tm="100000">
                                          <p:val>
                                            <p:strVal val="#ppt_y"/>
                                          </p:val>
                                        </p:tav>
                                      </p:tavLst>
                                    </p:anim>
                                  </p:childTnLst>
                                </p:cTn>
                              </p:par>
                            </p:childTnLst>
                          </p:cTn>
                        </p:par>
                        <p:par>
                          <p:cTn id="104" fill="hold">
                            <p:stCondLst>
                              <p:cond delay="60000"/>
                            </p:stCondLst>
                            <p:childTnLst>
                              <p:par>
                                <p:cTn id="105" presetID="2" presetClass="entr" presetSubtype="1" fill="hold" nodeType="afterEffect">
                                  <p:stCondLst>
                                    <p:cond delay="0"/>
                                  </p:stCondLst>
                                  <p:childTnLst>
                                    <p:set>
                                      <p:cBhvr>
                                        <p:cTn id="106" dur="1" fill="hold">
                                          <p:stCondLst>
                                            <p:cond delay="0"/>
                                          </p:stCondLst>
                                        </p:cTn>
                                        <p:tgtEl>
                                          <p:spTgt spid="591"/>
                                        </p:tgtEl>
                                        <p:attrNameLst>
                                          <p:attrName>style.visibility</p:attrName>
                                        </p:attrNameLst>
                                      </p:cBhvr>
                                      <p:to>
                                        <p:strVal val="visible"/>
                                      </p:to>
                                    </p:set>
                                    <p:anim calcmode="lin" valueType="num">
                                      <p:cBhvr additive="base">
                                        <p:cTn id="107" dur="3000" fill="hold"/>
                                        <p:tgtEl>
                                          <p:spTgt spid="591"/>
                                        </p:tgtEl>
                                        <p:attrNameLst>
                                          <p:attrName>ppt_x</p:attrName>
                                        </p:attrNameLst>
                                      </p:cBhvr>
                                      <p:tavLst>
                                        <p:tav tm="0">
                                          <p:val>
                                            <p:strVal val="#ppt_x"/>
                                          </p:val>
                                        </p:tav>
                                        <p:tav tm="100000">
                                          <p:val>
                                            <p:strVal val="#ppt_x"/>
                                          </p:val>
                                        </p:tav>
                                      </p:tavLst>
                                    </p:anim>
                                    <p:anim calcmode="lin" valueType="num">
                                      <p:cBhvr additive="base">
                                        <p:cTn id="108" dur="3000" fill="hold"/>
                                        <p:tgtEl>
                                          <p:spTgt spid="591"/>
                                        </p:tgtEl>
                                        <p:attrNameLst>
                                          <p:attrName>ppt_y</p:attrName>
                                        </p:attrNameLst>
                                      </p:cBhvr>
                                      <p:tavLst>
                                        <p:tav tm="0">
                                          <p:val>
                                            <p:strVal val="0-#ppt_h/2"/>
                                          </p:val>
                                        </p:tav>
                                        <p:tav tm="100000">
                                          <p:val>
                                            <p:strVal val="#ppt_y"/>
                                          </p:val>
                                        </p:tav>
                                      </p:tavLst>
                                    </p:anim>
                                  </p:childTnLst>
                                </p:cTn>
                              </p:par>
                            </p:childTnLst>
                          </p:cTn>
                        </p:par>
                        <p:par>
                          <p:cTn id="109" fill="hold">
                            <p:stCondLst>
                              <p:cond delay="63000"/>
                            </p:stCondLst>
                            <p:childTnLst>
                              <p:par>
                                <p:cTn id="110" presetID="2" presetClass="entr" presetSubtype="1" fill="hold" nodeType="afterEffect">
                                  <p:stCondLst>
                                    <p:cond delay="0"/>
                                  </p:stCondLst>
                                  <p:childTnLst>
                                    <p:set>
                                      <p:cBhvr>
                                        <p:cTn id="111" dur="1" fill="hold">
                                          <p:stCondLst>
                                            <p:cond delay="0"/>
                                          </p:stCondLst>
                                        </p:cTn>
                                        <p:tgtEl>
                                          <p:spTgt spid="596"/>
                                        </p:tgtEl>
                                        <p:attrNameLst>
                                          <p:attrName>style.visibility</p:attrName>
                                        </p:attrNameLst>
                                      </p:cBhvr>
                                      <p:to>
                                        <p:strVal val="visible"/>
                                      </p:to>
                                    </p:set>
                                    <p:anim calcmode="lin" valueType="num">
                                      <p:cBhvr additive="base">
                                        <p:cTn id="112" dur="3000" fill="hold"/>
                                        <p:tgtEl>
                                          <p:spTgt spid="596"/>
                                        </p:tgtEl>
                                        <p:attrNameLst>
                                          <p:attrName>ppt_x</p:attrName>
                                        </p:attrNameLst>
                                      </p:cBhvr>
                                      <p:tavLst>
                                        <p:tav tm="0">
                                          <p:val>
                                            <p:strVal val="#ppt_x"/>
                                          </p:val>
                                        </p:tav>
                                        <p:tav tm="100000">
                                          <p:val>
                                            <p:strVal val="#ppt_x"/>
                                          </p:val>
                                        </p:tav>
                                      </p:tavLst>
                                    </p:anim>
                                    <p:anim calcmode="lin" valueType="num">
                                      <p:cBhvr additive="base">
                                        <p:cTn id="113" dur="3000" fill="hold"/>
                                        <p:tgtEl>
                                          <p:spTgt spid="596"/>
                                        </p:tgtEl>
                                        <p:attrNameLst>
                                          <p:attrName>ppt_y</p:attrName>
                                        </p:attrNameLst>
                                      </p:cBhvr>
                                      <p:tavLst>
                                        <p:tav tm="0">
                                          <p:val>
                                            <p:strVal val="0-#ppt_h/2"/>
                                          </p:val>
                                        </p:tav>
                                        <p:tav tm="100000">
                                          <p:val>
                                            <p:strVal val="#ppt_y"/>
                                          </p:val>
                                        </p:tav>
                                      </p:tavLst>
                                    </p:anim>
                                  </p:childTnLst>
                                </p:cTn>
                              </p:par>
                            </p:childTnLst>
                          </p:cTn>
                        </p:par>
                        <p:par>
                          <p:cTn id="114" fill="hold">
                            <p:stCondLst>
                              <p:cond delay="66000"/>
                            </p:stCondLst>
                            <p:childTnLst>
                              <p:par>
                                <p:cTn id="115" presetID="2" presetClass="entr" presetSubtype="1" fill="hold" nodeType="afterEffect">
                                  <p:stCondLst>
                                    <p:cond delay="0"/>
                                  </p:stCondLst>
                                  <p:childTnLst>
                                    <p:set>
                                      <p:cBhvr>
                                        <p:cTn id="116" dur="1" fill="hold">
                                          <p:stCondLst>
                                            <p:cond delay="0"/>
                                          </p:stCondLst>
                                        </p:cTn>
                                        <p:tgtEl>
                                          <p:spTgt spid="601"/>
                                        </p:tgtEl>
                                        <p:attrNameLst>
                                          <p:attrName>style.visibility</p:attrName>
                                        </p:attrNameLst>
                                      </p:cBhvr>
                                      <p:to>
                                        <p:strVal val="visible"/>
                                      </p:to>
                                    </p:set>
                                    <p:anim calcmode="lin" valueType="num">
                                      <p:cBhvr additive="base">
                                        <p:cTn id="117" dur="3000" fill="hold"/>
                                        <p:tgtEl>
                                          <p:spTgt spid="601"/>
                                        </p:tgtEl>
                                        <p:attrNameLst>
                                          <p:attrName>ppt_x</p:attrName>
                                        </p:attrNameLst>
                                      </p:cBhvr>
                                      <p:tavLst>
                                        <p:tav tm="0">
                                          <p:val>
                                            <p:strVal val="#ppt_x"/>
                                          </p:val>
                                        </p:tav>
                                        <p:tav tm="100000">
                                          <p:val>
                                            <p:strVal val="#ppt_x"/>
                                          </p:val>
                                        </p:tav>
                                      </p:tavLst>
                                    </p:anim>
                                    <p:anim calcmode="lin" valueType="num">
                                      <p:cBhvr additive="base">
                                        <p:cTn id="118" dur="3000" fill="hold"/>
                                        <p:tgtEl>
                                          <p:spTgt spid="601"/>
                                        </p:tgtEl>
                                        <p:attrNameLst>
                                          <p:attrName>ppt_y</p:attrName>
                                        </p:attrNameLst>
                                      </p:cBhvr>
                                      <p:tavLst>
                                        <p:tav tm="0">
                                          <p:val>
                                            <p:strVal val="0-#ppt_h/2"/>
                                          </p:val>
                                        </p:tav>
                                        <p:tav tm="100000">
                                          <p:val>
                                            <p:strVal val="#ppt_y"/>
                                          </p:val>
                                        </p:tav>
                                      </p:tavLst>
                                    </p:anim>
                                  </p:childTnLst>
                                </p:cTn>
                              </p:par>
                            </p:childTnLst>
                          </p:cTn>
                        </p:par>
                        <p:par>
                          <p:cTn id="119" fill="hold">
                            <p:stCondLst>
                              <p:cond delay="69000"/>
                            </p:stCondLst>
                            <p:childTnLst>
                              <p:par>
                                <p:cTn id="120" presetID="2" presetClass="entr" presetSubtype="1" fill="hold" nodeType="afterEffect">
                                  <p:stCondLst>
                                    <p:cond delay="0"/>
                                  </p:stCondLst>
                                  <p:childTnLst>
                                    <p:set>
                                      <p:cBhvr>
                                        <p:cTn id="121" dur="1" fill="hold">
                                          <p:stCondLst>
                                            <p:cond delay="0"/>
                                          </p:stCondLst>
                                        </p:cTn>
                                        <p:tgtEl>
                                          <p:spTgt spid="606"/>
                                        </p:tgtEl>
                                        <p:attrNameLst>
                                          <p:attrName>style.visibility</p:attrName>
                                        </p:attrNameLst>
                                      </p:cBhvr>
                                      <p:to>
                                        <p:strVal val="visible"/>
                                      </p:to>
                                    </p:set>
                                    <p:anim calcmode="lin" valueType="num">
                                      <p:cBhvr additive="base">
                                        <p:cTn id="122" dur="3000" fill="hold"/>
                                        <p:tgtEl>
                                          <p:spTgt spid="606"/>
                                        </p:tgtEl>
                                        <p:attrNameLst>
                                          <p:attrName>ppt_x</p:attrName>
                                        </p:attrNameLst>
                                      </p:cBhvr>
                                      <p:tavLst>
                                        <p:tav tm="0">
                                          <p:val>
                                            <p:strVal val="#ppt_x"/>
                                          </p:val>
                                        </p:tav>
                                        <p:tav tm="100000">
                                          <p:val>
                                            <p:strVal val="#ppt_x"/>
                                          </p:val>
                                        </p:tav>
                                      </p:tavLst>
                                    </p:anim>
                                    <p:anim calcmode="lin" valueType="num">
                                      <p:cBhvr additive="base">
                                        <p:cTn id="123" dur="3000" fill="hold"/>
                                        <p:tgtEl>
                                          <p:spTgt spid="606"/>
                                        </p:tgtEl>
                                        <p:attrNameLst>
                                          <p:attrName>ppt_y</p:attrName>
                                        </p:attrNameLst>
                                      </p:cBhvr>
                                      <p:tavLst>
                                        <p:tav tm="0">
                                          <p:val>
                                            <p:strVal val="0-#ppt_h/2"/>
                                          </p:val>
                                        </p:tav>
                                        <p:tav tm="100000">
                                          <p:val>
                                            <p:strVal val="#ppt_y"/>
                                          </p:val>
                                        </p:tav>
                                      </p:tavLst>
                                    </p:anim>
                                  </p:childTnLst>
                                </p:cTn>
                              </p:par>
                            </p:childTnLst>
                          </p:cTn>
                        </p:par>
                        <p:par>
                          <p:cTn id="124" fill="hold">
                            <p:stCondLst>
                              <p:cond delay="72000"/>
                            </p:stCondLst>
                            <p:childTnLst>
                              <p:par>
                                <p:cTn id="125" presetID="2" presetClass="entr" presetSubtype="1" fill="hold" nodeType="afterEffect">
                                  <p:stCondLst>
                                    <p:cond delay="0"/>
                                  </p:stCondLst>
                                  <p:childTnLst>
                                    <p:set>
                                      <p:cBhvr>
                                        <p:cTn id="126" dur="1" fill="hold">
                                          <p:stCondLst>
                                            <p:cond delay="0"/>
                                          </p:stCondLst>
                                        </p:cTn>
                                        <p:tgtEl>
                                          <p:spTgt spid="611"/>
                                        </p:tgtEl>
                                        <p:attrNameLst>
                                          <p:attrName>style.visibility</p:attrName>
                                        </p:attrNameLst>
                                      </p:cBhvr>
                                      <p:to>
                                        <p:strVal val="visible"/>
                                      </p:to>
                                    </p:set>
                                    <p:anim calcmode="lin" valueType="num">
                                      <p:cBhvr additive="base">
                                        <p:cTn id="127" dur="3000" fill="hold"/>
                                        <p:tgtEl>
                                          <p:spTgt spid="611"/>
                                        </p:tgtEl>
                                        <p:attrNameLst>
                                          <p:attrName>ppt_x</p:attrName>
                                        </p:attrNameLst>
                                      </p:cBhvr>
                                      <p:tavLst>
                                        <p:tav tm="0">
                                          <p:val>
                                            <p:strVal val="#ppt_x"/>
                                          </p:val>
                                        </p:tav>
                                        <p:tav tm="100000">
                                          <p:val>
                                            <p:strVal val="#ppt_x"/>
                                          </p:val>
                                        </p:tav>
                                      </p:tavLst>
                                    </p:anim>
                                    <p:anim calcmode="lin" valueType="num">
                                      <p:cBhvr additive="base">
                                        <p:cTn id="128" dur="3000" fill="hold"/>
                                        <p:tgtEl>
                                          <p:spTgt spid="611"/>
                                        </p:tgtEl>
                                        <p:attrNameLst>
                                          <p:attrName>ppt_y</p:attrName>
                                        </p:attrNameLst>
                                      </p:cBhvr>
                                      <p:tavLst>
                                        <p:tav tm="0">
                                          <p:val>
                                            <p:strVal val="0-#ppt_h/2"/>
                                          </p:val>
                                        </p:tav>
                                        <p:tav tm="100000">
                                          <p:val>
                                            <p:strVal val="#ppt_y"/>
                                          </p:val>
                                        </p:tav>
                                      </p:tavLst>
                                    </p:anim>
                                  </p:childTnLst>
                                </p:cTn>
                              </p:par>
                            </p:childTnLst>
                          </p:cTn>
                        </p:par>
                        <p:par>
                          <p:cTn id="129" fill="hold">
                            <p:stCondLst>
                              <p:cond delay="75000"/>
                            </p:stCondLst>
                            <p:childTnLst>
                              <p:par>
                                <p:cTn id="130" presetID="2" presetClass="entr" presetSubtype="1" fill="hold" nodeType="afterEffect">
                                  <p:stCondLst>
                                    <p:cond delay="0"/>
                                  </p:stCondLst>
                                  <p:childTnLst>
                                    <p:set>
                                      <p:cBhvr>
                                        <p:cTn id="131" dur="1" fill="hold">
                                          <p:stCondLst>
                                            <p:cond delay="0"/>
                                          </p:stCondLst>
                                        </p:cTn>
                                        <p:tgtEl>
                                          <p:spTgt spid="616"/>
                                        </p:tgtEl>
                                        <p:attrNameLst>
                                          <p:attrName>style.visibility</p:attrName>
                                        </p:attrNameLst>
                                      </p:cBhvr>
                                      <p:to>
                                        <p:strVal val="visible"/>
                                      </p:to>
                                    </p:set>
                                    <p:anim calcmode="lin" valueType="num">
                                      <p:cBhvr additive="base">
                                        <p:cTn id="132" dur="3000" fill="hold"/>
                                        <p:tgtEl>
                                          <p:spTgt spid="616"/>
                                        </p:tgtEl>
                                        <p:attrNameLst>
                                          <p:attrName>ppt_x</p:attrName>
                                        </p:attrNameLst>
                                      </p:cBhvr>
                                      <p:tavLst>
                                        <p:tav tm="0">
                                          <p:val>
                                            <p:strVal val="#ppt_x"/>
                                          </p:val>
                                        </p:tav>
                                        <p:tav tm="100000">
                                          <p:val>
                                            <p:strVal val="#ppt_x"/>
                                          </p:val>
                                        </p:tav>
                                      </p:tavLst>
                                    </p:anim>
                                    <p:anim calcmode="lin" valueType="num">
                                      <p:cBhvr additive="base">
                                        <p:cTn id="133" dur="3000" fill="hold"/>
                                        <p:tgtEl>
                                          <p:spTgt spid="616"/>
                                        </p:tgtEl>
                                        <p:attrNameLst>
                                          <p:attrName>ppt_y</p:attrName>
                                        </p:attrNameLst>
                                      </p:cBhvr>
                                      <p:tavLst>
                                        <p:tav tm="0">
                                          <p:val>
                                            <p:strVal val="0-#ppt_h/2"/>
                                          </p:val>
                                        </p:tav>
                                        <p:tav tm="100000">
                                          <p:val>
                                            <p:strVal val="#ppt_y"/>
                                          </p:val>
                                        </p:tav>
                                      </p:tavLst>
                                    </p:anim>
                                  </p:childTnLst>
                                </p:cTn>
                              </p:par>
                            </p:childTnLst>
                          </p:cTn>
                        </p:par>
                        <p:par>
                          <p:cTn id="134" fill="hold">
                            <p:stCondLst>
                              <p:cond delay="78000"/>
                            </p:stCondLst>
                            <p:childTnLst>
                              <p:par>
                                <p:cTn id="135" presetID="2" presetClass="entr" presetSubtype="1" fill="hold" nodeType="afterEffect">
                                  <p:stCondLst>
                                    <p:cond delay="0"/>
                                  </p:stCondLst>
                                  <p:childTnLst>
                                    <p:set>
                                      <p:cBhvr>
                                        <p:cTn id="136" dur="1" fill="hold">
                                          <p:stCondLst>
                                            <p:cond delay="0"/>
                                          </p:stCondLst>
                                        </p:cTn>
                                        <p:tgtEl>
                                          <p:spTgt spid="621"/>
                                        </p:tgtEl>
                                        <p:attrNameLst>
                                          <p:attrName>style.visibility</p:attrName>
                                        </p:attrNameLst>
                                      </p:cBhvr>
                                      <p:to>
                                        <p:strVal val="visible"/>
                                      </p:to>
                                    </p:set>
                                    <p:anim calcmode="lin" valueType="num">
                                      <p:cBhvr additive="base">
                                        <p:cTn id="137" dur="3000" fill="hold"/>
                                        <p:tgtEl>
                                          <p:spTgt spid="621"/>
                                        </p:tgtEl>
                                        <p:attrNameLst>
                                          <p:attrName>ppt_x</p:attrName>
                                        </p:attrNameLst>
                                      </p:cBhvr>
                                      <p:tavLst>
                                        <p:tav tm="0">
                                          <p:val>
                                            <p:strVal val="#ppt_x"/>
                                          </p:val>
                                        </p:tav>
                                        <p:tav tm="100000">
                                          <p:val>
                                            <p:strVal val="#ppt_x"/>
                                          </p:val>
                                        </p:tav>
                                      </p:tavLst>
                                    </p:anim>
                                    <p:anim calcmode="lin" valueType="num">
                                      <p:cBhvr additive="base">
                                        <p:cTn id="138" dur="3000" fill="hold"/>
                                        <p:tgtEl>
                                          <p:spTgt spid="621"/>
                                        </p:tgtEl>
                                        <p:attrNameLst>
                                          <p:attrName>ppt_y</p:attrName>
                                        </p:attrNameLst>
                                      </p:cBhvr>
                                      <p:tavLst>
                                        <p:tav tm="0">
                                          <p:val>
                                            <p:strVal val="0-#ppt_h/2"/>
                                          </p:val>
                                        </p:tav>
                                        <p:tav tm="100000">
                                          <p:val>
                                            <p:strVal val="#ppt_y"/>
                                          </p:val>
                                        </p:tav>
                                      </p:tavLst>
                                    </p:anim>
                                  </p:childTnLst>
                                </p:cTn>
                              </p:par>
                            </p:childTnLst>
                          </p:cTn>
                        </p:par>
                        <p:par>
                          <p:cTn id="139" fill="hold">
                            <p:stCondLst>
                              <p:cond delay="81000"/>
                            </p:stCondLst>
                            <p:childTnLst>
                              <p:par>
                                <p:cTn id="140" presetID="2" presetClass="entr" presetSubtype="1" fill="hold" nodeType="afterEffect">
                                  <p:stCondLst>
                                    <p:cond delay="0"/>
                                  </p:stCondLst>
                                  <p:childTnLst>
                                    <p:set>
                                      <p:cBhvr>
                                        <p:cTn id="141" dur="1" fill="hold">
                                          <p:stCondLst>
                                            <p:cond delay="0"/>
                                          </p:stCondLst>
                                        </p:cTn>
                                        <p:tgtEl>
                                          <p:spTgt spid="626"/>
                                        </p:tgtEl>
                                        <p:attrNameLst>
                                          <p:attrName>style.visibility</p:attrName>
                                        </p:attrNameLst>
                                      </p:cBhvr>
                                      <p:to>
                                        <p:strVal val="visible"/>
                                      </p:to>
                                    </p:set>
                                    <p:anim calcmode="lin" valueType="num">
                                      <p:cBhvr additive="base">
                                        <p:cTn id="142" dur="3000" fill="hold"/>
                                        <p:tgtEl>
                                          <p:spTgt spid="626"/>
                                        </p:tgtEl>
                                        <p:attrNameLst>
                                          <p:attrName>ppt_x</p:attrName>
                                        </p:attrNameLst>
                                      </p:cBhvr>
                                      <p:tavLst>
                                        <p:tav tm="0">
                                          <p:val>
                                            <p:strVal val="#ppt_x"/>
                                          </p:val>
                                        </p:tav>
                                        <p:tav tm="100000">
                                          <p:val>
                                            <p:strVal val="#ppt_x"/>
                                          </p:val>
                                        </p:tav>
                                      </p:tavLst>
                                    </p:anim>
                                    <p:anim calcmode="lin" valueType="num">
                                      <p:cBhvr additive="base">
                                        <p:cTn id="143" dur="3000" fill="hold"/>
                                        <p:tgtEl>
                                          <p:spTgt spid="626"/>
                                        </p:tgtEl>
                                        <p:attrNameLst>
                                          <p:attrName>ppt_y</p:attrName>
                                        </p:attrNameLst>
                                      </p:cBhvr>
                                      <p:tavLst>
                                        <p:tav tm="0">
                                          <p:val>
                                            <p:strVal val="0-#ppt_h/2"/>
                                          </p:val>
                                        </p:tav>
                                        <p:tav tm="100000">
                                          <p:val>
                                            <p:strVal val="#ppt_y"/>
                                          </p:val>
                                        </p:tav>
                                      </p:tavLst>
                                    </p:anim>
                                  </p:childTnLst>
                                </p:cTn>
                              </p:par>
                            </p:childTnLst>
                          </p:cTn>
                        </p:par>
                        <p:par>
                          <p:cTn id="144" fill="hold">
                            <p:stCondLst>
                              <p:cond delay="84000"/>
                            </p:stCondLst>
                            <p:childTnLst>
                              <p:par>
                                <p:cTn id="145" presetID="2" presetClass="entr" presetSubtype="1" fill="hold" nodeType="afterEffect">
                                  <p:stCondLst>
                                    <p:cond delay="0"/>
                                  </p:stCondLst>
                                  <p:childTnLst>
                                    <p:set>
                                      <p:cBhvr>
                                        <p:cTn id="146" dur="1" fill="hold">
                                          <p:stCondLst>
                                            <p:cond delay="0"/>
                                          </p:stCondLst>
                                        </p:cTn>
                                        <p:tgtEl>
                                          <p:spTgt spid="631"/>
                                        </p:tgtEl>
                                        <p:attrNameLst>
                                          <p:attrName>style.visibility</p:attrName>
                                        </p:attrNameLst>
                                      </p:cBhvr>
                                      <p:to>
                                        <p:strVal val="visible"/>
                                      </p:to>
                                    </p:set>
                                    <p:anim calcmode="lin" valueType="num">
                                      <p:cBhvr additive="base">
                                        <p:cTn id="147" dur="3000" fill="hold"/>
                                        <p:tgtEl>
                                          <p:spTgt spid="631"/>
                                        </p:tgtEl>
                                        <p:attrNameLst>
                                          <p:attrName>ppt_x</p:attrName>
                                        </p:attrNameLst>
                                      </p:cBhvr>
                                      <p:tavLst>
                                        <p:tav tm="0">
                                          <p:val>
                                            <p:strVal val="#ppt_x"/>
                                          </p:val>
                                        </p:tav>
                                        <p:tav tm="100000">
                                          <p:val>
                                            <p:strVal val="#ppt_x"/>
                                          </p:val>
                                        </p:tav>
                                      </p:tavLst>
                                    </p:anim>
                                    <p:anim calcmode="lin" valueType="num">
                                      <p:cBhvr additive="base">
                                        <p:cTn id="148" dur="3000" fill="hold"/>
                                        <p:tgtEl>
                                          <p:spTgt spid="631"/>
                                        </p:tgtEl>
                                        <p:attrNameLst>
                                          <p:attrName>ppt_y</p:attrName>
                                        </p:attrNameLst>
                                      </p:cBhvr>
                                      <p:tavLst>
                                        <p:tav tm="0">
                                          <p:val>
                                            <p:strVal val="0-#ppt_h/2"/>
                                          </p:val>
                                        </p:tav>
                                        <p:tav tm="100000">
                                          <p:val>
                                            <p:strVal val="#ppt_y"/>
                                          </p:val>
                                        </p:tav>
                                      </p:tavLst>
                                    </p:anim>
                                  </p:childTnLst>
                                </p:cTn>
                              </p:par>
                            </p:childTnLst>
                          </p:cTn>
                        </p:par>
                        <p:par>
                          <p:cTn id="149" fill="hold">
                            <p:stCondLst>
                              <p:cond delay="87000"/>
                            </p:stCondLst>
                            <p:childTnLst>
                              <p:par>
                                <p:cTn id="150" presetID="2" presetClass="entr" presetSubtype="1" fill="hold" nodeType="afterEffect">
                                  <p:stCondLst>
                                    <p:cond delay="0"/>
                                  </p:stCondLst>
                                  <p:childTnLst>
                                    <p:set>
                                      <p:cBhvr>
                                        <p:cTn id="151" dur="1" fill="hold">
                                          <p:stCondLst>
                                            <p:cond delay="0"/>
                                          </p:stCondLst>
                                        </p:cTn>
                                        <p:tgtEl>
                                          <p:spTgt spid="636"/>
                                        </p:tgtEl>
                                        <p:attrNameLst>
                                          <p:attrName>style.visibility</p:attrName>
                                        </p:attrNameLst>
                                      </p:cBhvr>
                                      <p:to>
                                        <p:strVal val="visible"/>
                                      </p:to>
                                    </p:set>
                                    <p:anim calcmode="lin" valueType="num">
                                      <p:cBhvr additive="base">
                                        <p:cTn id="152" dur="3000" fill="hold"/>
                                        <p:tgtEl>
                                          <p:spTgt spid="636"/>
                                        </p:tgtEl>
                                        <p:attrNameLst>
                                          <p:attrName>ppt_x</p:attrName>
                                        </p:attrNameLst>
                                      </p:cBhvr>
                                      <p:tavLst>
                                        <p:tav tm="0">
                                          <p:val>
                                            <p:strVal val="#ppt_x"/>
                                          </p:val>
                                        </p:tav>
                                        <p:tav tm="100000">
                                          <p:val>
                                            <p:strVal val="#ppt_x"/>
                                          </p:val>
                                        </p:tav>
                                      </p:tavLst>
                                    </p:anim>
                                    <p:anim calcmode="lin" valueType="num">
                                      <p:cBhvr additive="base">
                                        <p:cTn id="153" dur="3000" fill="hold"/>
                                        <p:tgtEl>
                                          <p:spTgt spid="636"/>
                                        </p:tgtEl>
                                        <p:attrNameLst>
                                          <p:attrName>ppt_y</p:attrName>
                                        </p:attrNameLst>
                                      </p:cBhvr>
                                      <p:tavLst>
                                        <p:tav tm="0">
                                          <p:val>
                                            <p:strVal val="0-#ppt_h/2"/>
                                          </p:val>
                                        </p:tav>
                                        <p:tav tm="100000">
                                          <p:val>
                                            <p:strVal val="#ppt_y"/>
                                          </p:val>
                                        </p:tav>
                                      </p:tavLst>
                                    </p:anim>
                                  </p:childTnLst>
                                </p:cTn>
                              </p:par>
                            </p:childTnLst>
                          </p:cTn>
                        </p:par>
                        <p:par>
                          <p:cTn id="154" fill="hold">
                            <p:stCondLst>
                              <p:cond delay="90000"/>
                            </p:stCondLst>
                            <p:childTnLst>
                              <p:par>
                                <p:cTn id="155" presetID="2" presetClass="entr" presetSubtype="1" fill="hold" nodeType="afterEffect">
                                  <p:stCondLst>
                                    <p:cond delay="0"/>
                                  </p:stCondLst>
                                  <p:childTnLst>
                                    <p:set>
                                      <p:cBhvr>
                                        <p:cTn id="156" dur="1" fill="hold">
                                          <p:stCondLst>
                                            <p:cond delay="0"/>
                                          </p:stCondLst>
                                        </p:cTn>
                                        <p:tgtEl>
                                          <p:spTgt spid="641"/>
                                        </p:tgtEl>
                                        <p:attrNameLst>
                                          <p:attrName>style.visibility</p:attrName>
                                        </p:attrNameLst>
                                      </p:cBhvr>
                                      <p:to>
                                        <p:strVal val="visible"/>
                                      </p:to>
                                    </p:set>
                                    <p:anim calcmode="lin" valueType="num">
                                      <p:cBhvr additive="base">
                                        <p:cTn id="157" dur="3000" fill="hold"/>
                                        <p:tgtEl>
                                          <p:spTgt spid="641"/>
                                        </p:tgtEl>
                                        <p:attrNameLst>
                                          <p:attrName>ppt_x</p:attrName>
                                        </p:attrNameLst>
                                      </p:cBhvr>
                                      <p:tavLst>
                                        <p:tav tm="0">
                                          <p:val>
                                            <p:strVal val="#ppt_x"/>
                                          </p:val>
                                        </p:tav>
                                        <p:tav tm="100000">
                                          <p:val>
                                            <p:strVal val="#ppt_x"/>
                                          </p:val>
                                        </p:tav>
                                      </p:tavLst>
                                    </p:anim>
                                    <p:anim calcmode="lin" valueType="num">
                                      <p:cBhvr additive="base">
                                        <p:cTn id="158" dur="3000" fill="hold"/>
                                        <p:tgtEl>
                                          <p:spTgt spid="641"/>
                                        </p:tgtEl>
                                        <p:attrNameLst>
                                          <p:attrName>ppt_y</p:attrName>
                                        </p:attrNameLst>
                                      </p:cBhvr>
                                      <p:tavLst>
                                        <p:tav tm="0">
                                          <p:val>
                                            <p:strVal val="0-#ppt_h/2"/>
                                          </p:val>
                                        </p:tav>
                                        <p:tav tm="100000">
                                          <p:val>
                                            <p:strVal val="#ppt_y"/>
                                          </p:val>
                                        </p:tav>
                                      </p:tavLst>
                                    </p:anim>
                                  </p:childTnLst>
                                </p:cTn>
                              </p:par>
                            </p:childTnLst>
                          </p:cTn>
                        </p:par>
                        <p:par>
                          <p:cTn id="159" fill="hold">
                            <p:stCondLst>
                              <p:cond delay="93000"/>
                            </p:stCondLst>
                            <p:childTnLst>
                              <p:par>
                                <p:cTn id="160" presetID="2" presetClass="entr" presetSubtype="1" fill="hold" nodeType="afterEffect">
                                  <p:stCondLst>
                                    <p:cond delay="0"/>
                                  </p:stCondLst>
                                  <p:childTnLst>
                                    <p:set>
                                      <p:cBhvr>
                                        <p:cTn id="161" dur="1" fill="hold">
                                          <p:stCondLst>
                                            <p:cond delay="0"/>
                                          </p:stCondLst>
                                        </p:cTn>
                                        <p:tgtEl>
                                          <p:spTgt spid="646"/>
                                        </p:tgtEl>
                                        <p:attrNameLst>
                                          <p:attrName>style.visibility</p:attrName>
                                        </p:attrNameLst>
                                      </p:cBhvr>
                                      <p:to>
                                        <p:strVal val="visible"/>
                                      </p:to>
                                    </p:set>
                                    <p:anim calcmode="lin" valueType="num">
                                      <p:cBhvr additive="base">
                                        <p:cTn id="162" dur="3000" fill="hold"/>
                                        <p:tgtEl>
                                          <p:spTgt spid="646"/>
                                        </p:tgtEl>
                                        <p:attrNameLst>
                                          <p:attrName>ppt_x</p:attrName>
                                        </p:attrNameLst>
                                      </p:cBhvr>
                                      <p:tavLst>
                                        <p:tav tm="0">
                                          <p:val>
                                            <p:strVal val="#ppt_x"/>
                                          </p:val>
                                        </p:tav>
                                        <p:tav tm="100000">
                                          <p:val>
                                            <p:strVal val="#ppt_x"/>
                                          </p:val>
                                        </p:tav>
                                      </p:tavLst>
                                    </p:anim>
                                    <p:anim calcmode="lin" valueType="num">
                                      <p:cBhvr additive="base">
                                        <p:cTn id="163" dur="3000" fill="hold"/>
                                        <p:tgtEl>
                                          <p:spTgt spid="646"/>
                                        </p:tgtEl>
                                        <p:attrNameLst>
                                          <p:attrName>ppt_y</p:attrName>
                                        </p:attrNameLst>
                                      </p:cBhvr>
                                      <p:tavLst>
                                        <p:tav tm="0">
                                          <p:val>
                                            <p:strVal val="0-#ppt_h/2"/>
                                          </p:val>
                                        </p:tav>
                                        <p:tav tm="100000">
                                          <p:val>
                                            <p:strVal val="#ppt_y"/>
                                          </p:val>
                                        </p:tav>
                                      </p:tavLst>
                                    </p:anim>
                                  </p:childTnLst>
                                </p:cTn>
                              </p:par>
                            </p:childTnLst>
                          </p:cTn>
                        </p:par>
                        <p:par>
                          <p:cTn id="164" fill="hold">
                            <p:stCondLst>
                              <p:cond delay="96000"/>
                            </p:stCondLst>
                            <p:childTnLst>
                              <p:par>
                                <p:cTn id="165" presetID="2" presetClass="entr" presetSubtype="1" fill="hold" nodeType="afterEffect">
                                  <p:stCondLst>
                                    <p:cond delay="0"/>
                                  </p:stCondLst>
                                  <p:childTnLst>
                                    <p:set>
                                      <p:cBhvr>
                                        <p:cTn id="166" dur="1" fill="hold">
                                          <p:stCondLst>
                                            <p:cond delay="0"/>
                                          </p:stCondLst>
                                        </p:cTn>
                                        <p:tgtEl>
                                          <p:spTgt spid="651"/>
                                        </p:tgtEl>
                                        <p:attrNameLst>
                                          <p:attrName>style.visibility</p:attrName>
                                        </p:attrNameLst>
                                      </p:cBhvr>
                                      <p:to>
                                        <p:strVal val="visible"/>
                                      </p:to>
                                    </p:set>
                                    <p:anim calcmode="lin" valueType="num">
                                      <p:cBhvr additive="base">
                                        <p:cTn id="167" dur="3000" fill="hold"/>
                                        <p:tgtEl>
                                          <p:spTgt spid="651"/>
                                        </p:tgtEl>
                                        <p:attrNameLst>
                                          <p:attrName>ppt_x</p:attrName>
                                        </p:attrNameLst>
                                      </p:cBhvr>
                                      <p:tavLst>
                                        <p:tav tm="0">
                                          <p:val>
                                            <p:strVal val="#ppt_x"/>
                                          </p:val>
                                        </p:tav>
                                        <p:tav tm="100000">
                                          <p:val>
                                            <p:strVal val="#ppt_x"/>
                                          </p:val>
                                        </p:tav>
                                      </p:tavLst>
                                    </p:anim>
                                    <p:anim calcmode="lin" valueType="num">
                                      <p:cBhvr additive="base">
                                        <p:cTn id="168" dur="3000" fill="hold"/>
                                        <p:tgtEl>
                                          <p:spTgt spid="651"/>
                                        </p:tgtEl>
                                        <p:attrNameLst>
                                          <p:attrName>ppt_y</p:attrName>
                                        </p:attrNameLst>
                                      </p:cBhvr>
                                      <p:tavLst>
                                        <p:tav tm="0">
                                          <p:val>
                                            <p:strVal val="0-#ppt_h/2"/>
                                          </p:val>
                                        </p:tav>
                                        <p:tav tm="100000">
                                          <p:val>
                                            <p:strVal val="#ppt_y"/>
                                          </p:val>
                                        </p:tav>
                                      </p:tavLst>
                                    </p:anim>
                                  </p:childTnLst>
                                </p:cTn>
                              </p:par>
                            </p:childTnLst>
                          </p:cTn>
                        </p:par>
                        <p:par>
                          <p:cTn id="169" fill="hold">
                            <p:stCondLst>
                              <p:cond delay="99000"/>
                            </p:stCondLst>
                            <p:childTnLst>
                              <p:par>
                                <p:cTn id="170" presetID="2" presetClass="entr" presetSubtype="1" fill="hold" nodeType="afterEffect">
                                  <p:stCondLst>
                                    <p:cond delay="0"/>
                                  </p:stCondLst>
                                  <p:childTnLst>
                                    <p:set>
                                      <p:cBhvr>
                                        <p:cTn id="171" dur="1" fill="hold">
                                          <p:stCondLst>
                                            <p:cond delay="0"/>
                                          </p:stCondLst>
                                        </p:cTn>
                                        <p:tgtEl>
                                          <p:spTgt spid="656"/>
                                        </p:tgtEl>
                                        <p:attrNameLst>
                                          <p:attrName>style.visibility</p:attrName>
                                        </p:attrNameLst>
                                      </p:cBhvr>
                                      <p:to>
                                        <p:strVal val="visible"/>
                                      </p:to>
                                    </p:set>
                                    <p:anim calcmode="lin" valueType="num">
                                      <p:cBhvr additive="base">
                                        <p:cTn id="172" dur="3000" fill="hold"/>
                                        <p:tgtEl>
                                          <p:spTgt spid="656"/>
                                        </p:tgtEl>
                                        <p:attrNameLst>
                                          <p:attrName>ppt_x</p:attrName>
                                        </p:attrNameLst>
                                      </p:cBhvr>
                                      <p:tavLst>
                                        <p:tav tm="0">
                                          <p:val>
                                            <p:strVal val="#ppt_x"/>
                                          </p:val>
                                        </p:tav>
                                        <p:tav tm="100000">
                                          <p:val>
                                            <p:strVal val="#ppt_x"/>
                                          </p:val>
                                        </p:tav>
                                      </p:tavLst>
                                    </p:anim>
                                    <p:anim calcmode="lin" valueType="num">
                                      <p:cBhvr additive="base">
                                        <p:cTn id="173" dur="3000" fill="hold"/>
                                        <p:tgtEl>
                                          <p:spTgt spid="656"/>
                                        </p:tgtEl>
                                        <p:attrNameLst>
                                          <p:attrName>ppt_y</p:attrName>
                                        </p:attrNameLst>
                                      </p:cBhvr>
                                      <p:tavLst>
                                        <p:tav tm="0">
                                          <p:val>
                                            <p:strVal val="0-#ppt_h/2"/>
                                          </p:val>
                                        </p:tav>
                                        <p:tav tm="100000">
                                          <p:val>
                                            <p:strVal val="#ppt_y"/>
                                          </p:val>
                                        </p:tav>
                                      </p:tavLst>
                                    </p:anim>
                                  </p:childTnLst>
                                </p:cTn>
                              </p:par>
                            </p:childTnLst>
                          </p:cTn>
                        </p:par>
                        <p:par>
                          <p:cTn id="174" fill="hold">
                            <p:stCondLst>
                              <p:cond delay="102000"/>
                            </p:stCondLst>
                            <p:childTnLst>
                              <p:par>
                                <p:cTn id="175" presetID="2" presetClass="entr" presetSubtype="1" fill="hold" nodeType="afterEffect">
                                  <p:stCondLst>
                                    <p:cond delay="0"/>
                                  </p:stCondLst>
                                  <p:childTnLst>
                                    <p:set>
                                      <p:cBhvr>
                                        <p:cTn id="176" dur="1" fill="hold">
                                          <p:stCondLst>
                                            <p:cond delay="0"/>
                                          </p:stCondLst>
                                        </p:cTn>
                                        <p:tgtEl>
                                          <p:spTgt spid="661"/>
                                        </p:tgtEl>
                                        <p:attrNameLst>
                                          <p:attrName>style.visibility</p:attrName>
                                        </p:attrNameLst>
                                      </p:cBhvr>
                                      <p:to>
                                        <p:strVal val="visible"/>
                                      </p:to>
                                    </p:set>
                                    <p:anim calcmode="lin" valueType="num">
                                      <p:cBhvr additive="base">
                                        <p:cTn id="177" dur="3000" fill="hold"/>
                                        <p:tgtEl>
                                          <p:spTgt spid="661"/>
                                        </p:tgtEl>
                                        <p:attrNameLst>
                                          <p:attrName>ppt_x</p:attrName>
                                        </p:attrNameLst>
                                      </p:cBhvr>
                                      <p:tavLst>
                                        <p:tav tm="0">
                                          <p:val>
                                            <p:strVal val="#ppt_x"/>
                                          </p:val>
                                        </p:tav>
                                        <p:tav tm="100000">
                                          <p:val>
                                            <p:strVal val="#ppt_x"/>
                                          </p:val>
                                        </p:tav>
                                      </p:tavLst>
                                    </p:anim>
                                    <p:anim calcmode="lin" valueType="num">
                                      <p:cBhvr additive="base">
                                        <p:cTn id="178" dur="3000" fill="hold"/>
                                        <p:tgtEl>
                                          <p:spTgt spid="661"/>
                                        </p:tgtEl>
                                        <p:attrNameLst>
                                          <p:attrName>ppt_y</p:attrName>
                                        </p:attrNameLst>
                                      </p:cBhvr>
                                      <p:tavLst>
                                        <p:tav tm="0">
                                          <p:val>
                                            <p:strVal val="0-#ppt_h/2"/>
                                          </p:val>
                                        </p:tav>
                                        <p:tav tm="100000">
                                          <p:val>
                                            <p:strVal val="#ppt_y"/>
                                          </p:val>
                                        </p:tav>
                                      </p:tavLst>
                                    </p:anim>
                                  </p:childTnLst>
                                </p:cTn>
                              </p:par>
                            </p:childTnLst>
                          </p:cTn>
                        </p:par>
                        <p:par>
                          <p:cTn id="179" fill="hold">
                            <p:stCondLst>
                              <p:cond delay="105000"/>
                            </p:stCondLst>
                            <p:childTnLst>
                              <p:par>
                                <p:cTn id="180" presetID="2" presetClass="entr" presetSubtype="1" fill="hold" nodeType="afterEffect">
                                  <p:stCondLst>
                                    <p:cond delay="0"/>
                                  </p:stCondLst>
                                  <p:childTnLst>
                                    <p:set>
                                      <p:cBhvr>
                                        <p:cTn id="181" dur="1" fill="hold">
                                          <p:stCondLst>
                                            <p:cond delay="0"/>
                                          </p:stCondLst>
                                        </p:cTn>
                                        <p:tgtEl>
                                          <p:spTgt spid="666"/>
                                        </p:tgtEl>
                                        <p:attrNameLst>
                                          <p:attrName>style.visibility</p:attrName>
                                        </p:attrNameLst>
                                      </p:cBhvr>
                                      <p:to>
                                        <p:strVal val="visible"/>
                                      </p:to>
                                    </p:set>
                                    <p:anim calcmode="lin" valueType="num">
                                      <p:cBhvr additive="base">
                                        <p:cTn id="182" dur="3000" fill="hold"/>
                                        <p:tgtEl>
                                          <p:spTgt spid="666"/>
                                        </p:tgtEl>
                                        <p:attrNameLst>
                                          <p:attrName>ppt_x</p:attrName>
                                        </p:attrNameLst>
                                      </p:cBhvr>
                                      <p:tavLst>
                                        <p:tav tm="0">
                                          <p:val>
                                            <p:strVal val="#ppt_x"/>
                                          </p:val>
                                        </p:tav>
                                        <p:tav tm="100000">
                                          <p:val>
                                            <p:strVal val="#ppt_x"/>
                                          </p:val>
                                        </p:tav>
                                      </p:tavLst>
                                    </p:anim>
                                    <p:anim calcmode="lin" valueType="num">
                                      <p:cBhvr additive="base">
                                        <p:cTn id="183" dur="3000" fill="hold"/>
                                        <p:tgtEl>
                                          <p:spTgt spid="666"/>
                                        </p:tgtEl>
                                        <p:attrNameLst>
                                          <p:attrName>ppt_y</p:attrName>
                                        </p:attrNameLst>
                                      </p:cBhvr>
                                      <p:tavLst>
                                        <p:tav tm="0">
                                          <p:val>
                                            <p:strVal val="0-#ppt_h/2"/>
                                          </p:val>
                                        </p:tav>
                                        <p:tav tm="100000">
                                          <p:val>
                                            <p:strVal val="#ppt_y"/>
                                          </p:val>
                                        </p:tav>
                                      </p:tavLst>
                                    </p:anim>
                                  </p:childTnLst>
                                </p:cTn>
                              </p:par>
                            </p:childTnLst>
                          </p:cTn>
                        </p:par>
                        <p:par>
                          <p:cTn id="184" fill="hold">
                            <p:stCondLst>
                              <p:cond delay="108000"/>
                            </p:stCondLst>
                            <p:childTnLst>
                              <p:par>
                                <p:cTn id="185" presetID="2" presetClass="entr" presetSubtype="1" fill="hold" nodeType="afterEffect">
                                  <p:stCondLst>
                                    <p:cond delay="0"/>
                                  </p:stCondLst>
                                  <p:childTnLst>
                                    <p:set>
                                      <p:cBhvr>
                                        <p:cTn id="186" dur="1" fill="hold">
                                          <p:stCondLst>
                                            <p:cond delay="0"/>
                                          </p:stCondLst>
                                        </p:cTn>
                                        <p:tgtEl>
                                          <p:spTgt spid="671"/>
                                        </p:tgtEl>
                                        <p:attrNameLst>
                                          <p:attrName>style.visibility</p:attrName>
                                        </p:attrNameLst>
                                      </p:cBhvr>
                                      <p:to>
                                        <p:strVal val="visible"/>
                                      </p:to>
                                    </p:set>
                                    <p:anim calcmode="lin" valueType="num">
                                      <p:cBhvr additive="base">
                                        <p:cTn id="187" dur="3000" fill="hold"/>
                                        <p:tgtEl>
                                          <p:spTgt spid="671"/>
                                        </p:tgtEl>
                                        <p:attrNameLst>
                                          <p:attrName>ppt_x</p:attrName>
                                        </p:attrNameLst>
                                      </p:cBhvr>
                                      <p:tavLst>
                                        <p:tav tm="0">
                                          <p:val>
                                            <p:strVal val="#ppt_x"/>
                                          </p:val>
                                        </p:tav>
                                        <p:tav tm="100000">
                                          <p:val>
                                            <p:strVal val="#ppt_x"/>
                                          </p:val>
                                        </p:tav>
                                      </p:tavLst>
                                    </p:anim>
                                    <p:anim calcmode="lin" valueType="num">
                                      <p:cBhvr additive="base">
                                        <p:cTn id="188" dur="3000" fill="hold"/>
                                        <p:tgtEl>
                                          <p:spTgt spid="671"/>
                                        </p:tgtEl>
                                        <p:attrNameLst>
                                          <p:attrName>ppt_y</p:attrName>
                                        </p:attrNameLst>
                                      </p:cBhvr>
                                      <p:tavLst>
                                        <p:tav tm="0">
                                          <p:val>
                                            <p:strVal val="0-#ppt_h/2"/>
                                          </p:val>
                                        </p:tav>
                                        <p:tav tm="100000">
                                          <p:val>
                                            <p:strVal val="#ppt_y"/>
                                          </p:val>
                                        </p:tav>
                                      </p:tavLst>
                                    </p:anim>
                                  </p:childTnLst>
                                </p:cTn>
                              </p:par>
                            </p:childTnLst>
                          </p:cTn>
                        </p:par>
                        <p:par>
                          <p:cTn id="189" fill="hold">
                            <p:stCondLst>
                              <p:cond delay="111000"/>
                            </p:stCondLst>
                            <p:childTnLst>
                              <p:par>
                                <p:cTn id="190" presetID="2" presetClass="entr" presetSubtype="1" fill="hold" nodeType="afterEffect">
                                  <p:stCondLst>
                                    <p:cond delay="0"/>
                                  </p:stCondLst>
                                  <p:childTnLst>
                                    <p:set>
                                      <p:cBhvr>
                                        <p:cTn id="191" dur="1" fill="hold">
                                          <p:stCondLst>
                                            <p:cond delay="0"/>
                                          </p:stCondLst>
                                        </p:cTn>
                                        <p:tgtEl>
                                          <p:spTgt spid="676"/>
                                        </p:tgtEl>
                                        <p:attrNameLst>
                                          <p:attrName>style.visibility</p:attrName>
                                        </p:attrNameLst>
                                      </p:cBhvr>
                                      <p:to>
                                        <p:strVal val="visible"/>
                                      </p:to>
                                    </p:set>
                                    <p:anim calcmode="lin" valueType="num">
                                      <p:cBhvr additive="base">
                                        <p:cTn id="192" dur="3000" fill="hold"/>
                                        <p:tgtEl>
                                          <p:spTgt spid="676"/>
                                        </p:tgtEl>
                                        <p:attrNameLst>
                                          <p:attrName>ppt_x</p:attrName>
                                        </p:attrNameLst>
                                      </p:cBhvr>
                                      <p:tavLst>
                                        <p:tav tm="0">
                                          <p:val>
                                            <p:strVal val="#ppt_x"/>
                                          </p:val>
                                        </p:tav>
                                        <p:tav tm="100000">
                                          <p:val>
                                            <p:strVal val="#ppt_x"/>
                                          </p:val>
                                        </p:tav>
                                      </p:tavLst>
                                    </p:anim>
                                    <p:anim calcmode="lin" valueType="num">
                                      <p:cBhvr additive="base">
                                        <p:cTn id="193" dur="3000" fill="hold"/>
                                        <p:tgtEl>
                                          <p:spTgt spid="676"/>
                                        </p:tgtEl>
                                        <p:attrNameLst>
                                          <p:attrName>ppt_y</p:attrName>
                                        </p:attrNameLst>
                                      </p:cBhvr>
                                      <p:tavLst>
                                        <p:tav tm="0">
                                          <p:val>
                                            <p:strVal val="0-#ppt_h/2"/>
                                          </p:val>
                                        </p:tav>
                                        <p:tav tm="100000">
                                          <p:val>
                                            <p:strVal val="#ppt_y"/>
                                          </p:val>
                                        </p:tav>
                                      </p:tavLst>
                                    </p:anim>
                                  </p:childTnLst>
                                </p:cTn>
                              </p:par>
                            </p:childTnLst>
                          </p:cTn>
                        </p:par>
                        <p:par>
                          <p:cTn id="194" fill="hold">
                            <p:stCondLst>
                              <p:cond delay="114000"/>
                            </p:stCondLst>
                            <p:childTnLst>
                              <p:par>
                                <p:cTn id="195" presetID="2" presetClass="entr" presetSubtype="1" fill="hold" nodeType="afterEffect">
                                  <p:stCondLst>
                                    <p:cond delay="0"/>
                                  </p:stCondLst>
                                  <p:childTnLst>
                                    <p:set>
                                      <p:cBhvr>
                                        <p:cTn id="196" dur="1" fill="hold">
                                          <p:stCondLst>
                                            <p:cond delay="0"/>
                                          </p:stCondLst>
                                        </p:cTn>
                                        <p:tgtEl>
                                          <p:spTgt spid="246"/>
                                        </p:tgtEl>
                                        <p:attrNameLst>
                                          <p:attrName>style.visibility</p:attrName>
                                        </p:attrNameLst>
                                      </p:cBhvr>
                                      <p:to>
                                        <p:strVal val="visible"/>
                                      </p:to>
                                    </p:set>
                                    <p:anim calcmode="lin" valueType="num">
                                      <p:cBhvr additive="base">
                                        <p:cTn id="197" dur="3000" fill="hold"/>
                                        <p:tgtEl>
                                          <p:spTgt spid="246"/>
                                        </p:tgtEl>
                                        <p:attrNameLst>
                                          <p:attrName>ppt_x</p:attrName>
                                        </p:attrNameLst>
                                      </p:cBhvr>
                                      <p:tavLst>
                                        <p:tav tm="0">
                                          <p:val>
                                            <p:strVal val="#ppt_x"/>
                                          </p:val>
                                        </p:tav>
                                        <p:tav tm="100000">
                                          <p:val>
                                            <p:strVal val="#ppt_x"/>
                                          </p:val>
                                        </p:tav>
                                      </p:tavLst>
                                    </p:anim>
                                    <p:anim calcmode="lin" valueType="num">
                                      <p:cBhvr additive="base">
                                        <p:cTn id="198" dur="3000" fill="hold"/>
                                        <p:tgtEl>
                                          <p:spTgt spid="246"/>
                                        </p:tgtEl>
                                        <p:attrNameLst>
                                          <p:attrName>ppt_y</p:attrName>
                                        </p:attrNameLst>
                                      </p:cBhvr>
                                      <p:tavLst>
                                        <p:tav tm="0">
                                          <p:val>
                                            <p:strVal val="0-#ppt_h/2"/>
                                          </p:val>
                                        </p:tav>
                                        <p:tav tm="100000">
                                          <p:val>
                                            <p:strVal val="#ppt_y"/>
                                          </p:val>
                                        </p:tav>
                                      </p:tavLst>
                                    </p:anim>
                                  </p:childTnLst>
                                </p:cTn>
                              </p:par>
                            </p:childTnLst>
                          </p:cTn>
                        </p:par>
                        <p:par>
                          <p:cTn id="199" fill="hold">
                            <p:stCondLst>
                              <p:cond delay="117000"/>
                            </p:stCondLst>
                            <p:childTnLst>
                              <p:par>
                                <p:cTn id="200" presetID="2" presetClass="entr" presetSubtype="1" fill="hold" nodeType="afterEffect">
                                  <p:stCondLst>
                                    <p:cond delay="0"/>
                                  </p:stCondLst>
                                  <p:childTnLst>
                                    <p:set>
                                      <p:cBhvr>
                                        <p:cTn id="201" dur="1" fill="hold">
                                          <p:stCondLst>
                                            <p:cond delay="0"/>
                                          </p:stCondLst>
                                        </p:cTn>
                                        <p:tgtEl>
                                          <p:spTgt spid="681"/>
                                        </p:tgtEl>
                                        <p:attrNameLst>
                                          <p:attrName>style.visibility</p:attrName>
                                        </p:attrNameLst>
                                      </p:cBhvr>
                                      <p:to>
                                        <p:strVal val="visible"/>
                                      </p:to>
                                    </p:set>
                                    <p:anim calcmode="lin" valueType="num">
                                      <p:cBhvr additive="base">
                                        <p:cTn id="202" dur="3000" fill="hold"/>
                                        <p:tgtEl>
                                          <p:spTgt spid="681"/>
                                        </p:tgtEl>
                                        <p:attrNameLst>
                                          <p:attrName>ppt_x</p:attrName>
                                        </p:attrNameLst>
                                      </p:cBhvr>
                                      <p:tavLst>
                                        <p:tav tm="0">
                                          <p:val>
                                            <p:strVal val="#ppt_x"/>
                                          </p:val>
                                        </p:tav>
                                        <p:tav tm="100000">
                                          <p:val>
                                            <p:strVal val="#ppt_x"/>
                                          </p:val>
                                        </p:tav>
                                      </p:tavLst>
                                    </p:anim>
                                    <p:anim calcmode="lin" valueType="num">
                                      <p:cBhvr additive="base">
                                        <p:cTn id="203" dur="3000" fill="hold"/>
                                        <p:tgtEl>
                                          <p:spTgt spid="681"/>
                                        </p:tgtEl>
                                        <p:attrNameLst>
                                          <p:attrName>ppt_y</p:attrName>
                                        </p:attrNameLst>
                                      </p:cBhvr>
                                      <p:tavLst>
                                        <p:tav tm="0">
                                          <p:val>
                                            <p:strVal val="0-#ppt_h/2"/>
                                          </p:val>
                                        </p:tav>
                                        <p:tav tm="100000">
                                          <p:val>
                                            <p:strVal val="#ppt_y"/>
                                          </p:val>
                                        </p:tav>
                                      </p:tavLst>
                                    </p:anim>
                                  </p:childTnLst>
                                </p:cTn>
                              </p:par>
                            </p:childTnLst>
                          </p:cTn>
                        </p:par>
                        <p:par>
                          <p:cTn id="204" fill="hold">
                            <p:stCondLst>
                              <p:cond delay="120000"/>
                            </p:stCondLst>
                            <p:childTnLst>
                              <p:par>
                                <p:cTn id="205" presetID="2" presetClass="entr" presetSubtype="1" fill="hold" nodeType="afterEffect">
                                  <p:stCondLst>
                                    <p:cond delay="0"/>
                                  </p:stCondLst>
                                  <p:childTnLst>
                                    <p:set>
                                      <p:cBhvr>
                                        <p:cTn id="206" dur="1" fill="hold">
                                          <p:stCondLst>
                                            <p:cond delay="0"/>
                                          </p:stCondLst>
                                        </p:cTn>
                                        <p:tgtEl>
                                          <p:spTgt spid="686"/>
                                        </p:tgtEl>
                                        <p:attrNameLst>
                                          <p:attrName>style.visibility</p:attrName>
                                        </p:attrNameLst>
                                      </p:cBhvr>
                                      <p:to>
                                        <p:strVal val="visible"/>
                                      </p:to>
                                    </p:set>
                                    <p:anim calcmode="lin" valueType="num">
                                      <p:cBhvr additive="base">
                                        <p:cTn id="207" dur="3000" fill="hold"/>
                                        <p:tgtEl>
                                          <p:spTgt spid="686"/>
                                        </p:tgtEl>
                                        <p:attrNameLst>
                                          <p:attrName>ppt_x</p:attrName>
                                        </p:attrNameLst>
                                      </p:cBhvr>
                                      <p:tavLst>
                                        <p:tav tm="0">
                                          <p:val>
                                            <p:strVal val="#ppt_x"/>
                                          </p:val>
                                        </p:tav>
                                        <p:tav tm="100000">
                                          <p:val>
                                            <p:strVal val="#ppt_x"/>
                                          </p:val>
                                        </p:tav>
                                      </p:tavLst>
                                    </p:anim>
                                    <p:anim calcmode="lin" valueType="num">
                                      <p:cBhvr additive="base">
                                        <p:cTn id="208" dur="3000" fill="hold"/>
                                        <p:tgtEl>
                                          <p:spTgt spid="686"/>
                                        </p:tgtEl>
                                        <p:attrNameLst>
                                          <p:attrName>ppt_y</p:attrName>
                                        </p:attrNameLst>
                                      </p:cBhvr>
                                      <p:tavLst>
                                        <p:tav tm="0">
                                          <p:val>
                                            <p:strVal val="0-#ppt_h/2"/>
                                          </p:val>
                                        </p:tav>
                                        <p:tav tm="100000">
                                          <p:val>
                                            <p:strVal val="#ppt_y"/>
                                          </p:val>
                                        </p:tav>
                                      </p:tavLst>
                                    </p:anim>
                                  </p:childTnLst>
                                </p:cTn>
                              </p:par>
                            </p:childTnLst>
                          </p:cTn>
                        </p:par>
                        <p:par>
                          <p:cTn id="209" fill="hold">
                            <p:stCondLst>
                              <p:cond delay="123000"/>
                            </p:stCondLst>
                            <p:childTnLst>
                              <p:par>
                                <p:cTn id="210" presetID="2" presetClass="entr" presetSubtype="1" fill="hold" nodeType="afterEffect">
                                  <p:stCondLst>
                                    <p:cond delay="0"/>
                                  </p:stCondLst>
                                  <p:childTnLst>
                                    <p:set>
                                      <p:cBhvr>
                                        <p:cTn id="211" dur="1" fill="hold">
                                          <p:stCondLst>
                                            <p:cond delay="0"/>
                                          </p:stCondLst>
                                        </p:cTn>
                                        <p:tgtEl>
                                          <p:spTgt spid="691"/>
                                        </p:tgtEl>
                                        <p:attrNameLst>
                                          <p:attrName>style.visibility</p:attrName>
                                        </p:attrNameLst>
                                      </p:cBhvr>
                                      <p:to>
                                        <p:strVal val="visible"/>
                                      </p:to>
                                    </p:set>
                                    <p:anim calcmode="lin" valueType="num">
                                      <p:cBhvr additive="base">
                                        <p:cTn id="212" dur="3000" fill="hold"/>
                                        <p:tgtEl>
                                          <p:spTgt spid="691"/>
                                        </p:tgtEl>
                                        <p:attrNameLst>
                                          <p:attrName>ppt_x</p:attrName>
                                        </p:attrNameLst>
                                      </p:cBhvr>
                                      <p:tavLst>
                                        <p:tav tm="0">
                                          <p:val>
                                            <p:strVal val="#ppt_x"/>
                                          </p:val>
                                        </p:tav>
                                        <p:tav tm="100000">
                                          <p:val>
                                            <p:strVal val="#ppt_x"/>
                                          </p:val>
                                        </p:tav>
                                      </p:tavLst>
                                    </p:anim>
                                    <p:anim calcmode="lin" valueType="num">
                                      <p:cBhvr additive="base">
                                        <p:cTn id="213" dur="3000" fill="hold"/>
                                        <p:tgtEl>
                                          <p:spTgt spid="691"/>
                                        </p:tgtEl>
                                        <p:attrNameLst>
                                          <p:attrName>ppt_y</p:attrName>
                                        </p:attrNameLst>
                                      </p:cBhvr>
                                      <p:tavLst>
                                        <p:tav tm="0">
                                          <p:val>
                                            <p:strVal val="0-#ppt_h/2"/>
                                          </p:val>
                                        </p:tav>
                                        <p:tav tm="100000">
                                          <p:val>
                                            <p:strVal val="#ppt_y"/>
                                          </p:val>
                                        </p:tav>
                                      </p:tavLst>
                                    </p:anim>
                                  </p:childTnLst>
                                </p:cTn>
                              </p:par>
                            </p:childTnLst>
                          </p:cTn>
                        </p:par>
                        <p:par>
                          <p:cTn id="214" fill="hold">
                            <p:stCondLst>
                              <p:cond delay="126000"/>
                            </p:stCondLst>
                            <p:childTnLst>
                              <p:par>
                                <p:cTn id="215" presetID="2" presetClass="entr" presetSubtype="1" fill="hold" nodeType="afterEffect">
                                  <p:stCondLst>
                                    <p:cond delay="0"/>
                                  </p:stCondLst>
                                  <p:childTnLst>
                                    <p:set>
                                      <p:cBhvr>
                                        <p:cTn id="216" dur="1" fill="hold">
                                          <p:stCondLst>
                                            <p:cond delay="0"/>
                                          </p:stCondLst>
                                        </p:cTn>
                                        <p:tgtEl>
                                          <p:spTgt spid="696"/>
                                        </p:tgtEl>
                                        <p:attrNameLst>
                                          <p:attrName>style.visibility</p:attrName>
                                        </p:attrNameLst>
                                      </p:cBhvr>
                                      <p:to>
                                        <p:strVal val="visible"/>
                                      </p:to>
                                    </p:set>
                                    <p:anim calcmode="lin" valueType="num">
                                      <p:cBhvr additive="base">
                                        <p:cTn id="217" dur="3000" fill="hold"/>
                                        <p:tgtEl>
                                          <p:spTgt spid="696"/>
                                        </p:tgtEl>
                                        <p:attrNameLst>
                                          <p:attrName>ppt_x</p:attrName>
                                        </p:attrNameLst>
                                      </p:cBhvr>
                                      <p:tavLst>
                                        <p:tav tm="0">
                                          <p:val>
                                            <p:strVal val="#ppt_x"/>
                                          </p:val>
                                        </p:tav>
                                        <p:tav tm="100000">
                                          <p:val>
                                            <p:strVal val="#ppt_x"/>
                                          </p:val>
                                        </p:tav>
                                      </p:tavLst>
                                    </p:anim>
                                    <p:anim calcmode="lin" valueType="num">
                                      <p:cBhvr additive="base">
                                        <p:cTn id="218" dur="3000" fill="hold"/>
                                        <p:tgtEl>
                                          <p:spTgt spid="696"/>
                                        </p:tgtEl>
                                        <p:attrNameLst>
                                          <p:attrName>ppt_y</p:attrName>
                                        </p:attrNameLst>
                                      </p:cBhvr>
                                      <p:tavLst>
                                        <p:tav tm="0">
                                          <p:val>
                                            <p:strVal val="0-#ppt_h/2"/>
                                          </p:val>
                                        </p:tav>
                                        <p:tav tm="100000">
                                          <p:val>
                                            <p:strVal val="#ppt_y"/>
                                          </p:val>
                                        </p:tav>
                                      </p:tavLst>
                                    </p:anim>
                                  </p:childTnLst>
                                </p:cTn>
                              </p:par>
                            </p:childTnLst>
                          </p:cTn>
                        </p:par>
                        <p:par>
                          <p:cTn id="219" fill="hold">
                            <p:stCondLst>
                              <p:cond delay="129000"/>
                            </p:stCondLst>
                            <p:childTnLst>
                              <p:par>
                                <p:cTn id="220" presetID="2" presetClass="entr" presetSubtype="1" fill="hold" nodeType="afterEffect">
                                  <p:stCondLst>
                                    <p:cond delay="0"/>
                                  </p:stCondLst>
                                  <p:childTnLst>
                                    <p:set>
                                      <p:cBhvr>
                                        <p:cTn id="221" dur="1" fill="hold">
                                          <p:stCondLst>
                                            <p:cond delay="0"/>
                                          </p:stCondLst>
                                        </p:cTn>
                                        <p:tgtEl>
                                          <p:spTgt spid="701"/>
                                        </p:tgtEl>
                                        <p:attrNameLst>
                                          <p:attrName>style.visibility</p:attrName>
                                        </p:attrNameLst>
                                      </p:cBhvr>
                                      <p:to>
                                        <p:strVal val="visible"/>
                                      </p:to>
                                    </p:set>
                                    <p:anim calcmode="lin" valueType="num">
                                      <p:cBhvr additive="base">
                                        <p:cTn id="222" dur="3000" fill="hold"/>
                                        <p:tgtEl>
                                          <p:spTgt spid="701"/>
                                        </p:tgtEl>
                                        <p:attrNameLst>
                                          <p:attrName>ppt_x</p:attrName>
                                        </p:attrNameLst>
                                      </p:cBhvr>
                                      <p:tavLst>
                                        <p:tav tm="0">
                                          <p:val>
                                            <p:strVal val="#ppt_x"/>
                                          </p:val>
                                        </p:tav>
                                        <p:tav tm="100000">
                                          <p:val>
                                            <p:strVal val="#ppt_x"/>
                                          </p:val>
                                        </p:tav>
                                      </p:tavLst>
                                    </p:anim>
                                    <p:anim calcmode="lin" valueType="num">
                                      <p:cBhvr additive="base">
                                        <p:cTn id="223" dur="3000" fill="hold"/>
                                        <p:tgtEl>
                                          <p:spTgt spid="701"/>
                                        </p:tgtEl>
                                        <p:attrNameLst>
                                          <p:attrName>ppt_y</p:attrName>
                                        </p:attrNameLst>
                                      </p:cBhvr>
                                      <p:tavLst>
                                        <p:tav tm="0">
                                          <p:val>
                                            <p:strVal val="0-#ppt_h/2"/>
                                          </p:val>
                                        </p:tav>
                                        <p:tav tm="100000">
                                          <p:val>
                                            <p:strVal val="#ppt_y"/>
                                          </p:val>
                                        </p:tav>
                                      </p:tavLst>
                                    </p:anim>
                                  </p:childTnLst>
                                </p:cTn>
                              </p:par>
                            </p:childTnLst>
                          </p:cTn>
                        </p:par>
                        <p:par>
                          <p:cTn id="224" fill="hold">
                            <p:stCondLst>
                              <p:cond delay="132000"/>
                            </p:stCondLst>
                            <p:childTnLst>
                              <p:par>
                                <p:cTn id="225" presetID="2" presetClass="entr" presetSubtype="1" fill="hold" nodeType="afterEffect">
                                  <p:stCondLst>
                                    <p:cond delay="0"/>
                                  </p:stCondLst>
                                  <p:childTnLst>
                                    <p:set>
                                      <p:cBhvr>
                                        <p:cTn id="226" dur="1" fill="hold">
                                          <p:stCondLst>
                                            <p:cond delay="0"/>
                                          </p:stCondLst>
                                        </p:cTn>
                                        <p:tgtEl>
                                          <p:spTgt spid="706"/>
                                        </p:tgtEl>
                                        <p:attrNameLst>
                                          <p:attrName>style.visibility</p:attrName>
                                        </p:attrNameLst>
                                      </p:cBhvr>
                                      <p:to>
                                        <p:strVal val="visible"/>
                                      </p:to>
                                    </p:set>
                                    <p:anim calcmode="lin" valueType="num">
                                      <p:cBhvr additive="base">
                                        <p:cTn id="227" dur="3000" fill="hold"/>
                                        <p:tgtEl>
                                          <p:spTgt spid="706"/>
                                        </p:tgtEl>
                                        <p:attrNameLst>
                                          <p:attrName>ppt_x</p:attrName>
                                        </p:attrNameLst>
                                      </p:cBhvr>
                                      <p:tavLst>
                                        <p:tav tm="0">
                                          <p:val>
                                            <p:strVal val="#ppt_x"/>
                                          </p:val>
                                        </p:tav>
                                        <p:tav tm="100000">
                                          <p:val>
                                            <p:strVal val="#ppt_x"/>
                                          </p:val>
                                        </p:tav>
                                      </p:tavLst>
                                    </p:anim>
                                    <p:anim calcmode="lin" valueType="num">
                                      <p:cBhvr additive="base">
                                        <p:cTn id="228" dur="3000" fill="hold"/>
                                        <p:tgtEl>
                                          <p:spTgt spid="706"/>
                                        </p:tgtEl>
                                        <p:attrNameLst>
                                          <p:attrName>ppt_y</p:attrName>
                                        </p:attrNameLst>
                                      </p:cBhvr>
                                      <p:tavLst>
                                        <p:tav tm="0">
                                          <p:val>
                                            <p:strVal val="0-#ppt_h/2"/>
                                          </p:val>
                                        </p:tav>
                                        <p:tav tm="100000">
                                          <p:val>
                                            <p:strVal val="#ppt_y"/>
                                          </p:val>
                                        </p:tav>
                                      </p:tavLst>
                                    </p:anim>
                                  </p:childTnLst>
                                </p:cTn>
                              </p:par>
                            </p:childTnLst>
                          </p:cTn>
                        </p:par>
                        <p:par>
                          <p:cTn id="229" fill="hold">
                            <p:stCondLst>
                              <p:cond delay="135000"/>
                            </p:stCondLst>
                            <p:childTnLst>
                              <p:par>
                                <p:cTn id="230" presetID="2" presetClass="entr" presetSubtype="1" fill="hold" nodeType="afterEffect">
                                  <p:stCondLst>
                                    <p:cond delay="0"/>
                                  </p:stCondLst>
                                  <p:childTnLst>
                                    <p:set>
                                      <p:cBhvr>
                                        <p:cTn id="231" dur="1" fill="hold">
                                          <p:stCondLst>
                                            <p:cond delay="0"/>
                                          </p:stCondLst>
                                        </p:cTn>
                                        <p:tgtEl>
                                          <p:spTgt spid="711"/>
                                        </p:tgtEl>
                                        <p:attrNameLst>
                                          <p:attrName>style.visibility</p:attrName>
                                        </p:attrNameLst>
                                      </p:cBhvr>
                                      <p:to>
                                        <p:strVal val="visible"/>
                                      </p:to>
                                    </p:set>
                                    <p:anim calcmode="lin" valueType="num">
                                      <p:cBhvr additive="base">
                                        <p:cTn id="232" dur="3000" fill="hold"/>
                                        <p:tgtEl>
                                          <p:spTgt spid="711"/>
                                        </p:tgtEl>
                                        <p:attrNameLst>
                                          <p:attrName>ppt_x</p:attrName>
                                        </p:attrNameLst>
                                      </p:cBhvr>
                                      <p:tavLst>
                                        <p:tav tm="0">
                                          <p:val>
                                            <p:strVal val="#ppt_x"/>
                                          </p:val>
                                        </p:tav>
                                        <p:tav tm="100000">
                                          <p:val>
                                            <p:strVal val="#ppt_x"/>
                                          </p:val>
                                        </p:tav>
                                      </p:tavLst>
                                    </p:anim>
                                    <p:anim calcmode="lin" valueType="num">
                                      <p:cBhvr additive="base">
                                        <p:cTn id="233" dur="3000" fill="hold"/>
                                        <p:tgtEl>
                                          <p:spTgt spid="711"/>
                                        </p:tgtEl>
                                        <p:attrNameLst>
                                          <p:attrName>ppt_y</p:attrName>
                                        </p:attrNameLst>
                                      </p:cBhvr>
                                      <p:tavLst>
                                        <p:tav tm="0">
                                          <p:val>
                                            <p:strVal val="0-#ppt_h/2"/>
                                          </p:val>
                                        </p:tav>
                                        <p:tav tm="100000">
                                          <p:val>
                                            <p:strVal val="#ppt_y"/>
                                          </p:val>
                                        </p:tav>
                                      </p:tavLst>
                                    </p:anim>
                                  </p:childTnLst>
                                </p:cTn>
                              </p:par>
                            </p:childTnLst>
                          </p:cTn>
                        </p:par>
                        <p:par>
                          <p:cTn id="234" fill="hold">
                            <p:stCondLst>
                              <p:cond delay="138000"/>
                            </p:stCondLst>
                            <p:childTnLst>
                              <p:par>
                                <p:cTn id="235" presetID="2" presetClass="entr" presetSubtype="1" fill="hold" nodeType="afterEffect">
                                  <p:stCondLst>
                                    <p:cond delay="0"/>
                                  </p:stCondLst>
                                  <p:childTnLst>
                                    <p:set>
                                      <p:cBhvr>
                                        <p:cTn id="236" dur="1" fill="hold">
                                          <p:stCondLst>
                                            <p:cond delay="0"/>
                                          </p:stCondLst>
                                        </p:cTn>
                                        <p:tgtEl>
                                          <p:spTgt spid="716"/>
                                        </p:tgtEl>
                                        <p:attrNameLst>
                                          <p:attrName>style.visibility</p:attrName>
                                        </p:attrNameLst>
                                      </p:cBhvr>
                                      <p:to>
                                        <p:strVal val="visible"/>
                                      </p:to>
                                    </p:set>
                                    <p:anim calcmode="lin" valueType="num">
                                      <p:cBhvr additive="base">
                                        <p:cTn id="237" dur="3000" fill="hold"/>
                                        <p:tgtEl>
                                          <p:spTgt spid="716"/>
                                        </p:tgtEl>
                                        <p:attrNameLst>
                                          <p:attrName>ppt_x</p:attrName>
                                        </p:attrNameLst>
                                      </p:cBhvr>
                                      <p:tavLst>
                                        <p:tav tm="0">
                                          <p:val>
                                            <p:strVal val="#ppt_x"/>
                                          </p:val>
                                        </p:tav>
                                        <p:tav tm="100000">
                                          <p:val>
                                            <p:strVal val="#ppt_x"/>
                                          </p:val>
                                        </p:tav>
                                      </p:tavLst>
                                    </p:anim>
                                    <p:anim calcmode="lin" valueType="num">
                                      <p:cBhvr additive="base">
                                        <p:cTn id="238" dur="3000" fill="hold"/>
                                        <p:tgtEl>
                                          <p:spTgt spid="716"/>
                                        </p:tgtEl>
                                        <p:attrNameLst>
                                          <p:attrName>ppt_y</p:attrName>
                                        </p:attrNameLst>
                                      </p:cBhvr>
                                      <p:tavLst>
                                        <p:tav tm="0">
                                          <p:val>
                                            <p:strVal val="0-#ppt_h/2"/>
                                          </p:val>
                                        </p:tav>
                                        <p:tav tm="100000">
                                          <p:val>
                                            <p:strVal val="#ppt_y"/>
                                          </p:val>
                                        </p:tav>
                                      </p:tavLst>
                                    </p:anim>
                                  </p:childTnLst>
                                </p:cTn>
                              </p:par>
                            </p:childTnLst>
                          </p:cTn>
                        </p:par>
                        <p:par>
                          <p:cTn id="239" fill="hold">
                            <p:stCondLst>
                              <p:cond delay="141000"/>
                            </p:stCondLst>
                            <p:childTnLst>
                              <p:par>
                                <p:cTn id="240" presetID="2" presetClass="entr" presetSubtype="1" fill="hold" nodeType="afterEffect">
                                  <p:stCondLst>
                                    <p:cond delay="0"/>
                                  </p:stCondLst>
                                  <p:childTnLst>
                                    <p:set>
                                      <p:cBhvr>
                                        <p:cTn id="241" dur="1" fill="hold">
                                          <p:stCondLst>
                                            <p:cond delay="0"/>
                                          </p:stCondLst>
                                        </p:cTn>
                                        <p:tgtEl>
                                          <p:spTgt spid="721"/>
                                        </p:tgtEl>
                                        <p:attrNameLst>
                                          <p:attrName>style.visibility</p:attrName>
                                        </p:attrNameLst>
                                      </p:cBhvr>
                                      <p:to>
                                        <p:strVal val="visible"/>
                                      </p:to>
                                    </p:set>
                                    <p:anim calcmode="lin" valueType="num">
                                      <p:cBhvr additive="base">
                                        <p:cTn id="242" dur="3000" fill="hold"/>
                                        <p:tgtEl>
                                          <p:spTgt spid="721"/>
                                        </p:tgtEl>
                                        <p:attrNameLst>
                                          <p:attrName>ppt_x</p:attrName>
                                        </p:attrNameLst>
                                      </p:cBhvr>
                                      <p:tavLst>
                                        <p:tav tm="0">
                                          <p:val>
                                            <p:strVal val="#ppt_x"/>
                                          </p:val>
                                        </p:tav>
                                        <p:tav tm="100000">
                                          <p:val>
                                            <p:strVal val="#ppt_x"/>
                                          </p:val>
                                        </p:tav>
                                      </p:tavLst>
                                    </p:anim>
                                    <p:anim calcmode="lin" valueType="num">
                                      <p:cBhvr additive="base">
                                        <p:cTn id="243" dur="3000" fill="hold"/>
                                        <p:tgtEl>
                                          <p:spTgt spid="7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 name="Picture 258" descr="background rectangle">
            <a:extLst>
              <a:ext uri="{FF2B5EF4-FFF2-40B4-BE49-F238E27FC236}">
                <a16:creationId xmlns:a16="http://schemas.microsoft.com/office/drawing/2014/main" id="{0F0ED754-AB67-42E7-8B08-9B6C8791F00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60" name="Title 3">
            <a:extLst>
              <a:ext uri="{FF2B5EF4-FFF2-40B4-BE49-F238E27FC236}">
                <a16:creationId xmlns:a16="http://schemas.microsoft.com/office/drawing/2014/main" id="{5B9F06F4-59A4-4787-9F0F-40BB4E8AF0CD}"/>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Vocabulaire</a:t>
            </a:r>
            <a:endPar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261" name="Rounded Rectangle 46">
            <a:extLst>
              <a:ext uri="{FF2B5EF4-FFF2-40B4-BE49-F238E27FC236}">
                <a16:creationId xmlns:a16="http://schemas.microsoft.com/office/drawing/2014/main" id="{1CD47DCA-F342-4B65-A8A4-43B7F69B257E}"/>
              </a:ext>
            </a:extLst>
          </p:cNvPr>
          <p:cNvSpPr/>
          <p:nvPr/>
        </p:nvSpPr>
        <p:spPr>
          <a:xfrm>
            <a:off x="10812162" y="249870"/>
            <a:ext cx="1097758" cy="399600"/>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55" name="Content Placeholder 2"/>
          <p:cNvSpPr txBox="1">
            <a:spLocks/>
          </p:cNvSpPr>
          <p:nvPr/>
        </p:nvSpPr>
        <p:spPr>
          <a:xfrm>
            <a:off x="2342689" y="1372549"/>
            <a:ext cx="9108504" cy="671398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GB" sz="2400" b="1" i="1">
                <a:solidFill>
                  <a:schemeClr val="accent5">
                    <a:lumMod val="50000"/>
                  </a:schemeClr>
                </a:solidFill>
              </a:rPr>
              <a:t>10) bon			11) bonne		12) le jardin</a:t>
            </a:r>
            <a:endParaRPr lang="en-GB" sz="2400" b="1" i="1" dirty="0">
              <a:solidFill>
                <a:schemeClr val="accent5">
                  <a:lumMod val="50000"/>
                </a:schemeClr>
              </a:solidFill>
            </a:endParaRPr>
          </a:p>
          <a:p>
            <a:pPr algn="l"/>
            <a:endParaRPr lang="en-GB" sz="2400" b="1" i="1" dirty="0">
              <a:solidFill>
                <a:schemeClr val="tx1"/>
              </a:solidFill>
            </a:endParaRPr>
          </a:p>
          <a:p>
            <a:pPr algn="l"/>
            <a:r>
              <a:rPr lang="en-GB" sz="2400" b="1" i="1">
                <a:solidFill>
                  <a:schemeClr val="accent5">
                    <a:lumMod val="50000"/>
                  </a:schemeClr>
                </a:solidFill>
                <a:latin typeface="Century Gothic" panose="020B0502020202020204" pitchFamily="34" charset="0"/>
              </a:rPr>
              <a:t>8) belle</a:t>
            </a:r>
            <a:r>
              <a:rPr lang="en-GB" sz="2400" b="1" i="1" dirty="0">
                <a:solidFill>
                  <a:schemeClr val="accent5">
                    <a:lumMod val="50000"/>
                  </a:schemeClr>
                </a:solidFill>
                <a:latin typeface="Century Gothic" panose="020B0502020202020204" pitchFamily="34" charset="0"/>
              </a:rPr>
              <a:t>		</a:t>
            </a:r>
            <a:r>
              <a:rPr lang="en-GB" sz="2400" b="1" i="1">
                <a:solidFill>
                  <a:schemeClr val="accent5">
                    <a:lumMod val="50000"/>
                  </a:schemeClr>
                </a:solidFill>
                <a:latin typeface="Century Gothic" panose="020B0502020202020204" pitchFamily="34" charset="0"/>
              </a:rPr>
              <a:t>	9) nouveau</a:t>
            </a:r>
            <a:endParaRPr lang="en-GB" sz="2400" b="1" i="1" dirty="0">
              <a:solidFill>
                <a:schemeClr val="accent5">
                  <a:lumMod val="50000"/>
                </a:schemeClr>
              </a:solidFill>
              <a:latin typeface="Century Gothic" panose="020B0502020202020204" pitchFamily="34" charset="0"/>
            </a:endParaRPr>
          </a:p>
          <a:p>
            <a:pPr algn="l"/>
            <a:endParaRPr lang="en-GB" sz="2400" b="1" i="1" dirty="0">
              <a:solidFill>
                <a:schemeClr val="accent5">
                  <a:lumMod val="50000"/>
                </a:schemeClr>
              </a:solidFill>
              <a:latin typeface="Century Gothic" panose="020B0502020202020204" pitchFamily="34" charset="0"/>
            </a:endParaRPr>
          </a:p>
          <a:p>
            <a:pPr algn="l"/>
            <a:r>
              <a:rPr lang="en-GB" sz="2400" b="1" i="1" dirty="0">
                <a:solidFill>
                  <a:schemeClr val="accent5">
                    <a:lumMod val="50000"/>
                  </a:schemeClr>
                </a:solidFill>
                <a:latin typeface="Century Gothic" panose="020B0502020202020204" pitchFamily="34" charset="0"/>
              </a:rPr>
              <a:t>	</a:t>
            </a:r>
            <a:r>
              <a:rPr lang="en-GB" sz="2400" b="1" i="1">
                <a:solidFill>
                  <a:schemeClr val="accent5">
                    <a:lumMod val="50000"/>
                  </a:schemeClr>
                </a:solidFill>
                <a:latin typeface="Century Gothic" panose="020B0502020202020204" pitchFamily="34" charset="0"/>
              </a:rPr>
              <a:t>	6) haut</a:t>
            </a:r>
            <a:r>
              <a:rPr lang="en-GB" sz="2400" b="1" i="1" dirty="0">
                <a:solidFill>
                  <a:schemeClr val="accent5">
                    <a:lumMod val="50000"/>
                  </a:schemeClr>
                </a:solidFill>
                <a:latin typeface="Century Gothic" panose="020B0502020202020204" pitchFamily="34" charset="0"/>
              </a:rPr>
              <a:t>		</a:t>
            </a:r>
            <a:r>
              <a:rPr lang="en-GB" sz="2400" b="1" i="1">
                <a:solidFill>
                  <a:schemeClr val="accent5">
                    <a:lumMod val="50000"/>
                  </a:schemeClr>
                </a:solidFill>
                <a:latin typeface="Century Gothic" panose="020B0502020202020204" pitchFamily="34" charset="0"/>
              </a:rPr>
              <a:t>	7) vieille</a:t>
            </a:r>
            <a:endParaRPr lang="en-GB" sz="2400" b="1" i="1" dirty="0">
              <a:solidFill>
                <a:schemeClr val="accent5">
                  <a:lumMod val="50000"/>
                </a:schemeClr>
              </a:solidFill>
              <a:latin typeface="Century Gothic" panose="020B0502020202020204" pitchFamily="34" charset="0"/>
            </a:endParaRPr>
          </a:p>
          <a:p>
            <a:pPr algn="l"/>
            <a:endParaRPr lang="en-GB" sz="2400" b="1" i="1" dirty="0">
              <a:solidFill>
                <a:schemeClr val="accent5">
                  <a:lumMod val="50000"/>
                </a:schemeClr>
              </a:solidFill>
              <a:latin typeface="Century Gothic" panose="020B0502020202020204" pitchFamily="34" charset="0"/>
            </a:endParaRPr>
          </a:p>
          <a:p>
            <a:pPr algn="l"/>
            <a:r>
              <a:rPr lang="en-GB" sz="2400" b="1" i="1" dirty="0">
                <a:solidFill>
                  <a:schemeClr val="accent5">
                    <a:lumMod val="50000"/>
                  </a:schemeClr>
                </a:solidFill>
                <a:latin typeface="Century Gothic" panose="020B0502020202020204" pitchFamily="34" charset="0"/>
              </a:rPr>
              <a:t>		</a:t>
            </a:r>
            <a:r>
              <a:rPr lang="en-GB" sz="2400" b="1" i="1">
                <a:solidFill>
                  <a:schemeClr val="accent5">
                    <a:lumMod val="50000"/>
                  </a:schemeClr>
                </a:solidFill>
                <a:latin typeface="Century Gothic" panose="020B0502020202020204" pitchFamily="34" charset="0"/>
              </a:rPr>
              <a:t>	5) une église</a:t>
            </a:r>
            <a:r>
              <a:rPr lang="en-GB" sz="2400" b="1" i="1" dirty="0">
                <a:solidFill>
                  <a:schemeClr val="accent5">
                    <a:lumMod val="50000"/>
                  </a:schemeClr>
                </a:solidFill>
                <a:latin typeface="Century Gothic" panose="020B0502020202020204" pitchFamily="34" charset="0"/>
              </a:rPr>
              <a:t>	</a:t>
            </a:r>
          </a:p>
          <a:p>
            <a:pPr algn="l"/>
            <a:endParaRPr lang="en-GB" sz="2400" b="1" i="1" dirty="0">
              <a:solidFill>
                <a:schemeClr val="accent5">
                  <a:lumMod val="50000"/>
                </a:schemeClr>
              </a:solidFill>
              <a:latin typeface="Century Gothic" panose="020B0502020202020204" pitchFamily="34" charset="0"/>
            </a:endParaRPr>
          </a:p>
          <a:p>
            <a:pPr algn="l"/>
            <a:r>
              <a:rPr lang="en-GB" sz="2400" b="1" i="1" dirty="0">
                <a:solidFill>
                  <a:schemeClr val="accent5">
                    <a:lumMod val="50000"/>
                  </a:schemeClr>
                </a:solidFill>
                <a:latin typeface="Century Gothic" panose="020B0502020202020204" pitchFamily="34" charset="0"/>
              </a:rPr>
              <a:t>	</a:t>
            </a:r>
            <a:r>
              <a:rPr lang="en-GB" sz="2400" b="1" i="1">
                <a:solidFill>
                  <a:schemeClr val="accent5">
                    <a:lumMod val="50000"/>
                  </a:schemeClr>
                </a:solidFill>
                <a:latin typeface="Century Gothic" panose="020B0502020202020204" pitchFamily="34" charset="0"/>
              </a:rPr>
              <a:t>	3) le pont</a:t>
            </a:r>
            <a:r>
              <a:rPr lang="en-GB" sz="2400" b="1" i="1" dirty="0">
                <a:solidFill>
                  <a:schemeClr val="accent5">
                    <a:lumMod val="50000"/>
                  </a:schemeClr>
                </a:solidFill>
                <a:latin typeface="Century Gothic" panose="020B0502020202020204" pitchFamily="34" charset="0"/>
              </a:rPr>
              <a:t>		</a:t>
            </a:r>
            <a:r>
              <a:rPr lang="en-GB" sz="2400" b="1" i="1">
                <a:solidFill>
                  <a:schemeClr val="accent5">
                    <a:lumMod val="50000"/>
                  </a:schemeClr>
                </a:solidFill>
                <a:latin typeface="Century Gothic" panose="020B0502020202020204" pitchFamily="34" charset="0"/>
              </a:rPr>
              <a:t>	4) nouvelle</a:t>
            </a:r>
            <a:endParaRPr lang="en-GB" sz="2400" b="1" i="1" dirty="0">
              <a:solidFill>
                <a:schemeClr val="accent5">
                  <a:lumMod val="50000"/>
                </a:schemeClr>
              </a:solidFill>
              <a:latin typeface="Century Gothic" panose="020B0502020202020204" pitchFamily="34" charset="0"/>
            </a:endParaRPr>
          </a:p>
          <a:p>
            <a:pPr algn="l"/>
            <a:endParaRPr lang="en-GB" sz="2400" b="1" i="1" dirty="0">
              <a:solidFill>
                <a:schemeClr val="accent5">
                  <a:lumMod val="50000"/>
                </a:schemeClr>
              </a:solidFill>
              <a:latin typeface="Century Gothic" panose="020B0502020202020204" pitchFamily="34" charset="0"/>
            </a:endParaRPr>
          </a:p>
          <a:p>
            <a:pPr algn="l"/>
            <a:r>
              <a:rPr lang="fr-FR" sz="2400" b="1" i="1">
                <a:solidFill>
                  <a:schemeClr val="accent5">
                    <a:lumMod val="50000"/>
                  </a:schemeClr>
                </a:solidFill>
                <a:latin typeface="Century Gothic" panose="020B0502020202020204" pitchFamily="34" charset="0"/>
                <a:ea typeface="Calibri"/>
                <a:cs typeface="Calibri"/>
                <a:sym typeface="Calibri"/>
              </a:rPr>
              <a:t>1) le bâtiment</a:t>
            </a:r>
            <a:r>
              <a:rPr lang="en-GB" sz="2400" b="1" i="1" dirty="0">
                <a:solidFill>
                  <a:schemeClr val="accent5">
                    <a:lumMod val="50000"/>
                  </a:schemeClr>
                </a:solidFill>
                <a:latin typeface="Century Gothic" panose="020B0502020202020204" pitchFamily="34" charset="0"/>
              </a:rPr>
              <a:t>		</a:t>
            </a:r>
            <a:r>
              <a:rPr lang="en-GB" sz="2400" b="1" i="1">
                <a:solidFill>
                  <a:schemeClr val="accent5">
                    <a:lumMod val="50000"/>
                  </a:schemeClr>
                </a:solidFill>
                <a:latin typeface="Century Gothic" panose="020B0502020202020204" pitchFamily="34" charset="0"/>
              </a:rPr>
              <a:t>	2) vieux</a:t>
            </a:r>
            <a:endParaRPr lang="en-GB" sz="2400" b="1" i="1" dirty="0">
              <a:solidFill>
                <a:schemeClr val="accent5">
                  <a:lumMod val="50000"/>
                </a:schemeClr>
              </a:solidFill>
              <a:latin typeface="Century Gothic" panose="020B0502020202020204" pitchFamily="34" charset="0"/>
            </a:endParaRPr>
          </a:p>
          <a:p>
            <a:endParaRPr lang="en-GB" sz="2400" b="1" i="1" dirty="0">
              <a:solidFill>
                <a:schemeClr val="tx1"/>
              </a:solidFill>
            </a:endParaRPr>
          </a:p>
        </p:txBody>
      </p:sp>
      <p:sp>
        <p:nvSpPr>
          <p:cNvPr id="2" name="Title 1"/>
          <p:cNvSpPr>
            <a:spLocks noGrp="1"/>
          </p:cNvSpPr>
          <p:nvPr>
            <p:ph type="ctrTitle"/>
          </p:nvPr>
        </p:nvSpPr>
        <p:spPr>
          <a:xfrm>
            <a:off x="484361" y="4491952"/>
            <a:ext cx="1030920" cy="145561"/>
          </a:xfrm>
        </p:spPr>
        <p:txBody>
          <a:bodyPr>
            <a:noAutofit/>
          </a:bodyPr>
          <a:lstStyle/>
          <a:p>
            <a:pPr algn="l"/>
            <a:r>
              <a:rPr lang="en-GB" sz="3200" b="1" dirty="0" err="1">
                <a:solidFill>
                  <a:schemeClr val="bg1"/>
                </a:solidFill>
              </a:rPr>
              <a:t>Vocabulaire</a:t>
            </a:r>
            <a:endParaRPr lang="en-GB" sz="3200" b="1" dirty="0">
              <a:solidFill>
                <a:schemeClr val="bg1"/>
              </a:solidFill>
            </a:endParaRPr>
          </a:p>
        </p:txBody>
      </p:sp>
      <p:grpSp>
        <p:nvGrpSpPr>
          <p:cNvPr id="246" name="Group 245"/>
          <p:cNvGrpSpPr/>
          <p:nvPr/>
        </p:nvGrpSpPr>
        <p:grpSpPr>
          <a:xfrm rot="16200000">
            <a:off x="2337559" y="308572"/>
            <a:ext cx="1140560" cy="1710840"/>
            <a:chOff x="7992800" y="214662"/>
            <a:chExt cx="1140560" cy="1710840"/>
          </a:xfrm>
        </p:grpSpPr>
        <p:sp>
          <p:nvSpPr>
            <p:cNvPr id="247" name="Bevel 246"/>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8" name="Bevel 247"/>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9" name="Bevel 248"/>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0" name="Bevel 249"/>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51" name="Group 250"/>
          <p:cNvGrpSpPr/>
          <p:nvPr/>
        </p:nvGrpSpPr>
        <p:grpSpPr>
          <a:xfrm>
            <a:off x="10000981" y="5767763"/>
            <a:ext cx="1140560" cy="1146310"/>
            <a:chOff x="8003440" y="5711690"/>
            <a:chExt cx="1140560" cy="1146310"/>
          </a:xfrm>
        </p:grpSpPr>
        <p:sp>
          <p:nvSpPr>
            <p:cNvPr id="252" name="Bevel 251"/>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3" name="Bevel 252"/>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4" name="Bevel 253"/>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5" name="Bevel 494"/>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96" name="Group 495"/>
          <p:cNvGrpSpPr/>
          <p:nvPr/>
        </p:nvGrpSpPr>
        <p:grpSpPr>
          <a:xfrm rot="10800000">
            <a:off x="10000981" y="2874759"/>
            <a:ext cx="1140560" cy="1722408"/>
            <a:chOff x="2324328" y="-1131166"/>
            <a:chExt cx="1140560" cy="1722408"/>
          </a:xfrm>
        </p:grpSpPr>
        <p:sp>
          <p:nvSpPr>
            <p:cNvPr id="497" name="Bevel 496"/>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8" name="Bevel 497"/>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9" name="Bevel 498"/>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0" name="Bevel 499"/>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01" name="Group 500"/>
          <p:cNvGrpSpPr/>
          <p:nvPr/>
        </p:nvGrpSpPr>
        <p:grpSpPr>
          <a:xfrm>
            <a:off x="9503390" y="2911436"/>
            <a:ext cx="570280" cy="2286870"/>
            <a:chOff x="323528" y="1640368"/>
            <a:chExt cx="570280" cy="2286870"/>
          </a:xfrm>
        </p:grpSpPr>
        <p:sp>
          <p:nvSpPr>
            <p:cNvPr id="502" name="Bevel 501"/>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3" name="Bevel 502"/>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4" name="Bevel 503"/>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5" name="Bevel 504"/>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06" name="Group 505"/>
          <p:cNvGrpSpPr/>
          <p:nvPr/>
        </p:nvGrpSpPr>
        <p:grpSpPr>
          <a:xfrm>
            <a:off x="10000981" y="4045423"/>
            <a:ext cx="1140560" cy="1716590"/>
            <a:chOff x="7656408" y="2363048"/>
            <a:chExt cx="1140560" cy="1716590"/>
          </a:xfrm>
        </p:grpSpPr>
        <p:sp>
          <p:nvSpPr>
            <p:cNvPr id="507" name="Bevel 506"/>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8" name="Bevel 507"/>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9" name="Bevel 508"/>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0" name="Bevel 509"/>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11" name="Group 510"/>
          <p:cNvGrpSpPr/>
          <p:nvPr/>
        </p:nvGrpSpPr>
        <p:grpSpPr>
          <a:xfrm>
            <a:off x="6045032" y="4633776"/>
            <a:ext cx="1140560" cy="1710840"/>
            <a:chOff x="3342080" y="4313306"/>
            <a:chExt cx="1140560" cy="1710840"/>
          </a:xfrm>
        </p:grpSpPr>
        <p:sp>
          <p:nvSpPr>
            <p:cNvPr id="512" name="Bevel 511"/>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3" name="Bevel 512"/>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4" name="Bevel 513"/>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5" name="Bevel 514"/>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16" name="Group 515"/>
          <p:cNvGrpSpPr/>
          <p:nvPr/>
        </p:nvGrpSpPr>
        <p:grpSpPr>
          <a:xfrm>
            <a:off x="9420061" y="5197483"/>
            <a:ext cx="1140560" cy="1710840"/>
            <a:chOff x="1259632" y="4643510"/>
            <a:chExt cx="1140560" cy="1710840"/>
          </a:xfrm>
        </p:grpSpPr>
        <p:sp>
          <p:nvSpPr>
            <p:cNvPr id="517" name="Bevel 516"/>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8" name="Bevel 517"/>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9" name="Bevel 518"/>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0" name="Bevel 519"/>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21" name="Group 520"/>
          <p:cNvGrpSpPr/>
          <p:nvPr/>
        </p:nvGrpSpPr>
        <p:grpSpPr>
          <a:xfrm rot="5400000">
            <a:off x="8083474" y="5489196"/>
            <a:ext cx="1140560" cy="1710840"/>
            <a:chOff x="7992800" y="214662"/>
            <a:chExt cx="1140560" cy="1710840"/>
          </a:xfrm>
        </p:grpSpPr>
        <p:sp>
          <p:nvSpPr>
            <p:cNvPr id="522" name="Bevel 521"/>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3" name="Bevel 522"/>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4" name="Bevel 523"/>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5" name="Bevel 524"/>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26" name="Group 525"/>
          <p:cNvGrpSpPr/>
          <p:nvPr/>
        </p:nvGrpSpPr>
        <p:grpSpPr>
          <a:xfrm rot="16200000">
            <a:off x="2902055" y="4907382"/>
            <a:ext cx="1140560" cy="1722408"/>
            <a:chOff x="2324328" y="-1131166"/>
            <a:chExt cx="1140560" cy="1722408"/>
          </a:xfrm>
        </p:grpSpPr>
        <p:sp>
          <p:nvSpPr>
            <p:cNvPr id="527" name="Bevel 526"/>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8" name="Bevel 527"/>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9" name="Bevel 528"/>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0" name="Bevel 529"/>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31" name="Group 530"/>
          <p:cNvGrpSpPr/>
          <p:nvPr/>
        </p:nvGrpSpPr>
        <p:grpSpPr>
          <a:xfrm rot="10800000">
            <a:off x="4919823" y="4645816"/>
            <a:ext cx="1140560" cy="1710840"/>
            <a:chOff x="1259632" y="4643510"/>
            <a:chExt cx="1140560" cy="1710840"/>
          </a:xfrm>
        </p:grpSpPr>
        <p:sp>
          <p:nvSpPr>
            <p:cNvPr id="532" name="Bevel 531"/>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3" name="Bevel 532"/>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4" name="Bevel 533"/>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5" name="Bevel 534"/>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36" name="Group 535"/>
          <p:cNvGrpSpPr/>
          <p:nvPr/>
        </p:nvGrpSpPr>
        <p:grpSpPr>
          <a:xfrm>
            <a:off x="7798334" y="5209806"/>
            <a:ext cx="1140560" cy="1146310"/>
            <a:chOff x="8003440" y="5711690"/>
            <a:chExt cx="1140560" cy="1146310"/>
          </a:xfrm>
        </p:grpSpPr>
        <p:sp>
          <p:nvSpPr>
            <p:cNvPr id="537" name="Bevel 536"/>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8" name="Bevel 537"/>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9" name="Bevel 538"/>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0" name="Bevel 539"/>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41" name="Group 540"/>
          <p:cNvGrpSpPr/>
          <p:nvPr/>
        </p:nvGrpSpPr>
        <p:grpSpPr>
          <a:xfrm>
            <a:off x="8922470" y="3487466"/>
            <a:ext cx="570280" cy="2286870"/>
            <a:chOff x="323528" y="1640368"/>
            <a:chExt cx="570280" cy="2286870"/>
          </a:xfrm>
        </p:grpSpPr>
        <p:sp>
          <p:nvSpPr>
            <p:cNvPr id="542" name="Bevel 541"/>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3" name="Bevel 542"/>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4" name="Bevel 543"/>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5" name="Bevel 544"/>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46" name="Group 545"/>
          <p:cNvGrpSpPr/>
          <p:nvPr/>
        </p:nvGrpSpPr>
        <p:grpSpPr>
          <a:xfrm rot="16200000">
            <a:off x="6351306" y="5495452"/>
            <a:ext cx="1140560" cy="1722408"/>
            <a:chOff x="2324328" y="-1131166"/>
            <a:chExt cx="1140560" cy="1722408"/>
          </a:xfrm>
        </p:grpSpPr>
        <p:sp>
          <p:nvSpPr>
            <p:cNvPr id="547" name="Bevel 546"/>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8" name="Bevel 547"/>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9" name="Bevel 548"/>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0" name="Bevel 549"/>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51" name="Group 550"/>
          <p:cNvGrpSpPr/>
          <p:nvPr/>
        </p:nvGrpSpPr>
        <p:grpSpPr>
          <a:xfrm rot="16200000">
            <a:off x="4628932" y="5501236"/>
            <a:ext cx="1140560" cy="1710840"/>
            <a:chOff x="1259632" y="4643510"/>
            <a:chExt cx="1140560" cy="1710840"/>
          </a:xfrm>
        </p:grpSpPr>
        <p:sp>
          <p:nvSpPr>
            <p:cNvPr id="552" name="Bevel 551"/>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3" name="Bevel 552"/>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4" name="Bevel 553"/>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5" name="Bevel 554"/>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56" name="Group 555"/>
          <p:cNvGrpSpPr/>
          <p:nvPr/>
        </p:nvGrpSpPr>
        <p:grpSpPr>
          <a:xfrm rot="16200000">
            <a:off x="2904964" y="5497821"/>
            <a:ext cx="570280" cy="2286870"/>
            <a:chOff x="323528" y="1640368"/>
            <a:chExt cx="570280" cy="2286870"/>
          </a:xfrm>
        </p:grpSpPr>
        <p:sp>
          <p:nvSpPr>
            <p:cNvPr id="557" name="Bevel 556"/>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8" name="Bevel 557"/>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9" name="Bevel 558"/>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60" name="Bevel 559"/>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61" name="Group 560"/>
          <p:cNvGrpSpPr/>
          <p:nvPr/>
        </p:nvGrpSpPr>
        <p:grpSpPr>
          <a:xfrm>
            <a:off x="7201344" y="4628026"/>
            <a:ext cx="1140560" cy="1710840"/>
            <a:chOff x="1259632" y="4643510"/>
            <a:chExt cx="1140560" cy="1710840"/>
          </a:xfrm>
        </p:grpSpPr>
        <p:sp>
          <p:nvSpPr>
            <p:cNvPr id="562" name="Bevel 561"/>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63" name="Bevel 562"/>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64" name="Bevel 563"/>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65" name="Bevel 564"/>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66" name="Group 565"/>
          <p:cNvGrpSpPr/>
          <p:nvPr/>
        </p:nvGrpSpPr>
        <p:grpSpPr>
          <a:xfrm>
            <a:off x="7781910" y="3456492"/>
            <a:ext cx="1140560" cy="1716590"/>
            <a:chOff x="7656408" y="2363048"/>
            <a:chExt cx="1140560" cy="1716590"/>
          </a:xfrm>
        </p:grpSpPr>
        <p:sp>
          <p:nvSpPr>
            <p:cNvPr id="567" name="Bevel 566"/>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68" name="Bevel 567"/>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69" name="Bevel 568"/>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0" name="Bevel 569"/>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71" name="Group 570"/>
          <p:cNvGrpSpPr/>
          <p:nvPr/>
        </p:nvGrpSpPr>
        <p:grpSpPr>
          <a:xfrm>
            <a:off x="2040266" y="4610544"/>
            <a:ext cx="1140560" cy="1710840"/>
            <a:chOff x="3342080" y="4313306"/>
            <a:chExt cx="1140560" cy="1710840"/>
          </a:xfrm>
        </p:grpSpPr>
        <p:sp>
          <p:nvSpPr>
            <p:cNvPr id="572" name="Bevel 571"/>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3" name="Bevel 572"/>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4" name="Bevel 573"/>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5" name="Bevel 574"/>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76" name="Group 575"/>
          <p:cNvGrpSpPr/>
          <p:nvPr/>
        </p:nvGrpSpPr>
        <p:grpSpPr>
          <a:xfrm>
            <a:off x="4349543" y="4649524"/>
            <a:ext cx="1140560" cy="1146310"/>
            <a:chOff x="8003440" y="5711690"/>
            <a:chExt cx="1140560" cy="1146310"/>
          </a:xfrm>
        </p:grpSpPr>
        <p:sp>
          <p:nvSpPr>
            <p:cNvPr id="577" name="Bevel 576"/>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8" name="Bevel 577"/>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9" name="Bevel 578"/>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80" name="Bevel 579"/>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81" name="Group 580"/>
          <p:cNvGrpSpPr/>
          <p:nvPr/>
        </p:nvGrpSpPr>
        <p:grpSpPr>
          <a:xfrm>
            <a:off x="3187229" y="4017230"/>
            <a:ext cx="1140560" cy="1716590"/>
            <a:chOff x="7656408" y="2363048"/>
            <a:chExt cx="1140560" cy="1716590"/>
          </a:xfrm>
        </p:grpSpPr>
        <p:sp>
          <p:nvSpPr>
            <p:cNvPr id="582" name="Bevel 581"/>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83" name="Bevel 582"/>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84" name="Bevel 583"/>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85" name="Bevel 584"/>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86" name="Group 585"/>
          <p:cNvGrpSpPr/>
          <p:nvPr/>
        </p:nvGrpSpPr>
        <p:grpSpPr>
          <a:xfrm>
            <a:off x="2046669" y="2929227"/>
            <a:ext cx="570280" cy="2286870"/>
            <a:chOff x="323528" y="1640368"/>
            <a:chExt cx="570280" cy="2286870"/>
          </a:xfrm>
        </p:grpSpPr>
        <p:sp>
          <p:nvSpPr>
            <p:cNvPr id="587" name="Bevel 586"/>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88" name="Bevel 587"/>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89" name="Bevel 588"/>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0" name="Bevel 589"/>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91" name="Group 590"/>
          <p:cNvGrpSpPr/>
          <p:nvPr/>
        </p:nvGrpSpPr>
        <p:grpSpPr>
          <a:xfrm rot="5400000">
            <a:off x="5754108" y="3749636"/>
            <a:ext cx="1140560" cy="1722408"/>
            <a:chOff x="2324328" y="-1131166"/>
            <a:chExt cx="1140560" cy="1722408"/>
          </a:xfrm>
        </p:grpSpPr>
        <p:sp>
          <p:nvSpPr>
            <p:cNvPr id="592" name="Bevel 591"/>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3" name="Bevel 592"/>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4" name="Bevel 593"/>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5" name="Bevel 594"/>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96" name="Group 595"/>
          <p:cNvGrpSpPr/>
          <p:nvPr/>
        </p:nvGrpSpPr>
        <p:grpSpPr>
          <a:xfrm rot="5400000">
            <a:off x="4027477" y="3161810"/>
            <a:ext cx="1140560" cy="1710840"/>
            <a:chOff x="7992800" y="214662"/>
            <a:chExt cx="1140560" cy="1710840"/>
          </a:xfrm>
        </p:grpSpPr>
        <p:sp>
          <p:nvSpPr>
            <p:cNvPr id="597" name="Bevel 596"/>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8" name="Bevel 597"/>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9" name="Bevel 598"/>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00" name="Bevel 599"/>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01" name="Group 600"/>
          <p:cNvGrpSpPr/>
          <p:nvPr/>
        </p:nvGrpSpPr>
        <p:grpSpPr>
          <a:xfrm>
            <a:off x="6609494" y="2900034"/>
            <a:ext cx="1140560" cy="1716590"/>
            <a:chOff x="7656408" y="2363048"/>
            <a:chExt cx="1140560" cy="1716590"/>
          </a:xfrm>
        </p:grpSpPr>
        <p:sp>
          <p:nvSpPr>
            <p:cNvPr id="602" name="Bevel 601"/>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03" name="Bevel 602"/>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04" name="Bevel 603"/>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05" name="Bevel 604"/>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06" name="Group 605"/>
          <p:cNvGrpSpPr/>
          <p:nvPr/>
        </p:nvGrpSpPr>
        <p:grpSpPr>
          <a:xfrm>
            <a:off x="2611131" y="2300640"/>
            <a:ext cx="570280" cy="2286870"/>
            <a:chOff x="323528" y="1640368"/>
            <a:chExt cx="570280" cy="2286870"/>
          </a:xfrm>
        </p:grpSpPr>
        <p:sp>
          <p:nvSpPr>
            <p:cNvPr id="607" name="Bevel 606"/>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08" name="Bevel 607"/>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09" name="Bevel 608"/>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10" name="Bevel 609"/>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11" name="Group 610"/>
          <p:cNvGrpSpPr/>
          <p:nvPr/>
        </p:nvGrpSpPr>
        <p:grpSpPr>
          <a:xfrm rot="16200000">
            <a:off x="3457197" y="2567880"/>
            <a:ext cx="1140560" cy="1710840"/>
            <a:chOff x="1259632" y="4643510"/>
            <a:chExt cx="1140560" cy="1710840"/>
          </a:xfrm>
        </p:grpSpPr>
        <p:sp>
          <p:nvSpPr>
            <p:cNvPr id="612" name="Bevel 611"/>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13" name="Bevel 612"/>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14" name="Bevel 613"/>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15" name="Bevel 614"/>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16" name="Group 615"/>
          <p:cNvGrpSpPr/>
          <p:nvPr/>
        </p:nvGrpSpPr>
        <p:grpSpPr>
          <a:xfrm rot="5400000">
            <a:off x="5196375" y="2585780"/>
            <a:ext cx="1140560" cy="1710840"/>
            <a:chOff x="3342080" y="4313306"/>
            <a:chExt cx="1140560" cy="1710840"/>
          </a:xfrm>
        </p:grpSpPr>
        <p:sp>
          <p:nvSpPr>
            <p:cNvPr id="617" name="Bevel 616"/>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18" name="Bevel 617"/>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19" name="Bevel 618"/>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20" name="Bevel 619"/>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21" name="Group 620"/>
          <p:cNvGrpSpPr/>
          <p:nvPr/>
        </p:nvGrpSpPr>
        <p:grpSpPr>
          <a:xfrm rot="5400000">
            <a:off x="8077690" y="2609110"/>
            <a:ext cx="1140560" cy="1722408"/>
            <a:chOff x="2324328" y="-1131166"/>
            <a:chExt cx="1140560" cy="1722408"/>
          </a:xfrm>
        </p:grpSpPr>
        <p:sp>
          <p:nvSpPr>
            <p:cNvPr id="622" name="Bevel 621"/>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23" name="Bevel 622"/>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24" name="Bevel 623"/>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25" name="Bevel 624"/>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26" name="Group 625"/>
          <p:cNvGrpSpPr/>
          <p:nvPr/>
        </p:nvGrpSpPr>
        <p:grpSpPr>
          <a:xfrm rot="5400000">
            <a:off x="3436393" y="1997599"/>
            <a:ext cx="1140560" cy="1710840"/>
            <a:chOff x="3342080" y="4313306"/>
            <a:chExt cx="1140560" cy="1710840"/>
          </a:xfrm>
        </p:grpSpPr>
        <p:sp>
          <p:nvSpPr>
            <p:cNvPr id="627" name="Bevel 626"/>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28" name="Bevel 627"/>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29" name="Bevel 628"/>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30" name="Bevel 629"/>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31" name="Group 630"/>
          <p:cNvGrpSpPr/>
          <p:nvPr/>
        </p:nvGrpSpPr>
        <p:grpSpPr>
          <a:xfrm>
            <a:off x="4327789" y="1697196"/>
            <a:ext cx="1140560" cy="1146310"/>
            <a:chOff x="8003440" y="5711690"/>
            <a:chExt cx="1140560" cy="1146310"/>
          </a:xfrm>
        </p:grpSpPr>
        <p:sp>
          <p:nvSpPr>
            <p:cNvPr id="632" name="Bevel 631"/>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33" name="Bevel 632"/>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34" name="Bevel 633"/>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35" name="Bevel 634"/>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36" name="Group 635"/>
          <p:cNvGrpSpPr/>
          <p:nvPr/>
        </p:nvGrpSpPr>
        <p:grpSpPr>
          <a:xfrm rot="16200000">
            <a:off x="8605474" y="1476931"/>
            <a:ext cx="570280" cy="2286870"/>
            <a:chOff x="323528" y="1640368"/>
            <a:chExt cx="570280" cy="2286870"/>
          </a:xfrm>
        </p:grpSpPr>
        <p:sp>
          <p:nvSpPr>
            <p:cNvPr id="637" name="Bevel 636"/>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38" name="Bevel 637"/>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39" name="Bevel 638"/>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0" name="Bevel 639"/>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41" name="Group 640"/>
          <p:cNvGrpSpPr/>
          <p:nvPr/>
        </p:nvGrpSpPr>
        <p:grpSpPr>
          <a:xfrm>
            <a:off x="9990341" y="1700601"/>
            <a:ext cx="1140560" cy="1710840"/>
            <a:chOff x="3342080" y="4313306"/>
            <a:chExt cx="1140560" cy="1710840"/>
          </a:xfrm>
        </p:grpSpPr>
        <p:sp>
          <p:nvSpPr>
            <p:cNvPr id="642" name="Bevel 641"/>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3" name="Bevel 642"/>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4" name="Bevel 643"/>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5" name="Bevel 644"/>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46" name="Group 645"/>
          <p:cNvGrpSpPr/>
          <p:nvPr/>
        </p:nvGrpSpPr>
        <p:grpSpPr>
          <a:xfrm>
            <a:off x="7176899" y="1212637"/>
            <a:ext cx="570280" cy="2286870"/>
            <a:chOff x="323528" y="1640368"/>
            <a:chExt cx="570280" cy="2286870"/>
          </a:xfrm>
        </p:grpSpPr>
        <p:sp>
          <p:nvSpPr>
            <p:cNvPr id="647" name="Bevel 646"/>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8" name="Bevel 647"/>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9" name="Bevel 648"/>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0" name="Bevel 649"/>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51" name="Group 650"/>
          <p:cNvGrpSpPr/>
          <p:nvPr/>
        </p:nvGrpSpPr>
        <p:grpSpPr>
          <a:xfrm rot="5400000">
            <a:off x="5781027" y="2007844"/>
            <a:ext cx="1140560" cy="1722408"/>
            <a:chOff x="2324328" y="-1131166"/>
            <a:chExt cx="1140560" cy="1722408"/>
          </a:xfrm>
        </p:grpSpPr>
        <p:sp>
          <p:nvSpPr>
            <p:cNvPr id="652" name="Bevel 651"/>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3" name="Bevel 652"/>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4" name="Bevel 653"/>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5" name="Bevel 654"/>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56" name="Group 655"/>
          <p:cNvGrpSpPr/>
          <p:nvPr/>
        </p:nvGrpSpPr>
        <p:grpSpPr>
          <a:xfrm>
            <a:off x="2031497" y="1191472"/>
            <a:ext cx="1140560" cy="1710840"/>
            <a:chOff x="3342080" y="4313306"/>
            <a:chExt cx="1140560" cy="1710840"/>
          </a:xfrm>
        </p:grpSpPr>
        <p:sp>
          <p:nvSpPr>
            <p:cNvPr id="657" name="Bevel 656"/>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8" name="Bevel 657"/>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9" name="Bevel 658"/>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60" name="Bevel 659"/>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61" name="Group 660"/>
          <p:cNvGrpSpPr/>
          <p:nvPr/>
        </p:nvGrpSpPr>
        <p:grpSpPr>
          <a:xfrm>
            <a:off x="3197414" y="1121132"/>
            <a:ext cx="1140560" cy="1146310"/>
            <a:chOff x="8003440" y="5711690"/>
            <a:chExt cx="1140560" cy="1146310"/>
          </a:xfrm>
        </p:grpSpPr>
        <p:sp>
          <p:nvSpPr>
            <p:cNvPr id="662" name="Bevel 661"/>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63" name="Bevel 662"/>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64" name="Bevel 663"/>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65" name="Bevel 664"/>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66" name="Group 665"/>
          <p:cNvGrpSpPr/>
          <p:nvPr/>
        </p:nvGrpSpPr>
        <p:grpSpPr>
          <a:xfrm rot="5400000">
            <a:off x="4640433" y="878852"/>
            <a:ext cx="1140560" cy="1710840"/>
            <a:chOff x="1259632" y="4643510"/>
            <a:chExt cx="1140560" cy="1710840"/>
          </a:xfrm>
        </p:grpSpPr>
        <p:sp>
          <p:nvSpPr>
            <p:cNvPr id="667" name="Bevel 666"/>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68" name="Bevel 667"/>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69" name="Bevel 668"/>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70" name="Bevel 669"/>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71" name="Group 670"/>
          <p:cNvGrpSpPr/>
          <p:nvPr/>
        </p:nvGrpSpPr>
        <p:grpSpPr>
          <a:xfrm>
            <a:off x="6046359" y="1154692"/>
            <a:ext cx="1140560" cy="1146310"/>
            <a:chOff x="8003440" y="5711690"/>
            <a:chExt cx="1140560" cy="1146310"/>
          </a:xfrm>
        </p:grpSpPr>
        <p:sp>
          <p:nvSpPr>
            <p:cNvPr id="672" name="Bevel 671"/>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73" name="Bevel 672"/>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74" name="Bevel 673"/>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75" name="Bevel 674"/>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76" name="Group 675"/>
          <p:cNvGrpSpPr/>
          <p:nvPr/>
        </p:nvGrpSpPr>
        <p:grpSpPr>
          <a:xfrm rot="16200000">
            <a:off x="8035424" y="894798"/>
            <a:ext cx="1140560" cy="1722408"/>
            <a:chOff x="2324328" y="-1131166"/>
            <a:chExt cx="1140560" cy="1722408"/>
          </a:xfrm>
        </p:grpSpPr>
        <p:sp>
          <p:nvSpPr>
            <p:cNvPr id="677" name="Bevel 676"/>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78" name="Bevel 677"/>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79" name="Bevel 678"/>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80" name="Bevel 679"/>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81" name="Group 680"/>
          <p:cNvGrpSpPr/>
          <p:nvPr/>
        </p:nvGrpSpPr>
        <p:grpSpPr>
          <a:xfrm rot="10800000">
            <a:off x="9436485" y="554291"/>
            <a:ext cx="1140560" cy="1710840"/>
            <a:chOff x="7992800" y="214662"/>
            <a:chExt cx="1140560" cy="1710840"/>
          </a:xfrm>
        </p:grpSpPr>
        <p:sp>
          <p:nvSpPr>
            <p:cNvPr id="682" name="Bevel 681"/>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83" name="Bevel 682"/>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84" name="Bevel 683"/>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85" name="Bevel 684"/>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86" name="Group 685"/>
          <p:cNvGrpSpPr/>
          <p:nvPr/>
        </p:nvGrpSpPr>
        <p:grpSpPr>
          <a:xfrm rot="16200000">
            <a:off x="4074666" y="-294590"/>
            <a:ext cx="1140560" cy="1722408"/>
            <a:chOff x="2324328" y="-1131166"/>
            <a:chExt cx="1140560" cy="1722408"/>
          </a:xfrm>
        </p:grpSpPr>
        <p:sp>
          <p:nvSpPr>
            <p:cNvPr id="687" name="Bevel 686"/>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88" name="Bevel 687"/>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89" name="Bevel 688"/>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90" name="Bevel 689"/>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91" name="Group 690"/>
          <p:cNvGrpSpPr/>
          <p:nvPr/>
        </p:nvGrpSpPr>
        <p:grpSpPr>
          <a:xfrm rot="5400000">
            <a:off x="5234293" y="-298230"/>
            <a:ext cx="1140560" cy="1710840"/>
            <a:chOff x="3342080" y="4313306"/>
            <a:chExt cx="1140560" cy="1710840"/>
          </a:xfrm>
        </p:grpSpPr>
        <p:sp>
          <p:nvSpPr>
            <p:cNvPr id="692" name="Bevel 691"/>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93" name="Bevel 692"/>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94" name="Bevel 693"/>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95" name="Bevel 694"/>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96" name="Group 695"/>
          <p:cNvGrpSpPr/>
          <p:nvPr/>
        </p:nvGrpSpPr>
        <p:grpSpPr>
          <a:xfrm rot="5400000">
            <a:off x="6894898" y="299272"/>
            <a:ext cx="1140560" cy="1710840"/>
            <a:chOff x="1259632" y="4643510"/>
            <a:chExt cx="1140560" cy="1710840"/>
          </a:xfrm>
        </p:grpSpPr>
        <p:sp>
          <p:nvSpPr>
            <p:cNvPr id="697" name="Bevel 696"/>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98" name="Bevel 697"/>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99" name="Bevel 698"/>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00" name="Bevel 699"/>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701" name="Group 700"/>
          <p:cNvGrpSpPr/>
          <p:nvPr/>
        </p:nvGrpSpPr>
        <p:grpSpPr>
          <a:xfrm>
            <a:off x="10020520" y="548507"/>
            <a:ext cx="1140560" cy="1146310"/>
            <a:chOff x="8003440" y="5711690"/>
            <a:chExt cx="1140560" cy="1146310"/>
          </a:xfrm>
        </p:grpSpPr>
        <p:sp>
          <p:nvSpPr>
            <p:cNvPr id="702" name="Bevel 701"/>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03" name="Bevel 702"/>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04" name="Bevel 703"/>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05" name="Bevel 704"/>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706" name="Group 705"/>
          <p:cNvGrpSpPr/>
          <p:nvPr/>
        </p:nvGrpSpPr>
        <p:grpSpPr>
          <a:xfrm rot="16200000">
            <a:off x="2899146" y="-861961"/>
            <a:ext cx="570280" cy="2286870"/>
            <a:chOff x="323528" y="1640368"/>
            <a:chExt cx="570280" cy="2286870"/>
          </a:xfrm>
        </p:grpSpPr>
        <p:sp>
          <p:nvSpPr>
            <p:cNvPr id="707" name="Bevel 706"/>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08" name="Bevel 707"/>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09" name="Bevel 708"/>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10" name="Bevel 709"/>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711" name="Group 710"/>
          <p:cNvGrpSpPr/>
          <p:nvPr/>
        </p:nvGrpSpPr>
        <p:grpSpPr>
          <a:xfrm rot="16200000">
            <a:off x="6891759" y="-851141"/>
            <a:ext cx="570280" cy="2286870"/>
            <a:chOff x="323528" y="1640368"/>
            <a:chExt cx="570280" cy="2286870"/>
          </a:xfrm>
        </p:grpSpPr>
        <p:sp>
          <p:nvSpPr>
            <p:cNvPr id="712" name="Bevel 711"/>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13" name="Bevel 712"/>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14" name="Bevel 713"/>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15" name="Bevel 714"/>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716" name="Group 715"/>
          <p:cNvGrpSpPr/>
          <p:nvPr/>
        </p:nvGrpSpPr>
        <p:grpSpPr>
          <a:xfrm>
            <a:off x="8323209" y="33628"/>
            <a:ext cx="1140560" cy="1716590"/>
            <a:chOff x="7656408" y="2363048"/>
            <a:chExt cx="1140560" cy="1716590"/>
          </a:xfrm>
        </p:grpSpPr>
        <p:sp>
          <p:nvSpPr>
            <p:cNvPr id="717" name="Bevel 716"/>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18" name="Bevel 717"/>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19" name="Bevel 718"/>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20" name="Bevel 719"/>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721" name="Group 720"/>
          <p:cNvGrpSpPr/>
          <p:nvPr/>
        </p:nvGrpSpPr>
        <p:grpSpPr>
          <a:xfrm rot="16200000">
            <a:off x="9761384" y="-837384"/>
            <a:ext cx="570280" cy="2286870"/>
            <a:chOff x="323528" y="1640368"/>
            <a:chExt cx="570280" cy="2286870"/>
          </a:xfrm>
        </p:grpSpPr>
        <p:sp>
          <p:nvSpPr>
            <p:cNvPr id="722" name="Bevel 721"/>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23" name="Bevel 722"/>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24" name="Bevel 723"/>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25" name="Bevel 724"/>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63454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56"/>
                                        </p:tgtEl>
                                        <p:attrNameLst>
                                          <p:attrName>style.visibility</p:attrName>
                                        </p:attrNameLst>
                                      </p:cBhvr>
                                      <p:to>
                                        <p:strVal val="visible"/>
                                      </p:to>
                                    </p:set>
                                    <p:anim calcmode="lin" valueType="num">
                                      <p:cBhvr additive="base">
                                        <p:cTn id="7" dur="2000" fill="hold"/>
                                        <p:tgtEl>
                                          <p:spTgt spid="556"/>
                                        </p:tgtEl>
                                        <p:attrNameLst>
                                          <p:attrName>ppt_x</p:attrName>
                                        </p:attrNameLst>
                                      </p:cBhvr>
                                      <p:tavLst>
                                        <p:tav tm="0">
                                          <p:val>
                                            <p:strVal val="#ppt_x"/>
                                          </p:val>
                                        </p:tav>
                                        <p:tav tm="100000">
                                          <p:val>
                                            <p:strVal val="#ppt_x"/>
                                          </p:val>
                                        </p:tav>
                                      </p:tavLst>
                                    </p:anim>
                                    <p:anim calcmode="lin" valueType="num">
                                      <p:cBhvr additive="base">
                                        <p:cTn id="8" dur="2000" fill="hold"/>
                                        <p:tgtEl>
                                          <p:spTgt spid="556"/>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 presetClass="entr" presetSubtype="1" fill="hold" nodeType="afterEffect">
                                  <p:stCondLst>
                                    <p:cond delay="0"/>
                                  </p:stCondLst>
                                  <p:childTnLst>
                                    <p:set>
                                      <p:cBhvr>
                                        <p:cTn id="11" dur="1" fill="hold">
                                          <p:stCondLst>
                                            <p:cond delay="0"/>
                                          </p:stCondLst>
                                        </p:cTn>
                                        <p:tgtEl>
                                          <p:spTgt spid="551"/>
                                        </p:tgtEl>
                                        <p:attrNameLst>
                                          <p:attrName>style.visibility</p:attrName>
                                        </p:attrNameLst>
                                      </p:cBhvr>
                                      <p:to>
                                        <p:strVal val="visible"/>
                                      </p:to>
                                    </p:set>
                                    <p:anim calcmode="lin" valueType="num">
                                      <p:cBhvr additive="base">
                                        <p:cTn id="12" dur="2000" fill="hold"/>
                                        <p:tgtEl>
                                          <p:spTgt spid="551"/>
                                        </p:tgtEl>
                                        <p:attrNameLst>
                                          <p:attrName>ppt_x</p:attrName>
                                        </p:attrNameLst>
                                      </p:cBhvr>
                                      <p:tavLst>
                                        <p:tav tm="0">
                                          <p:val>
                                            <p:strVal val="#ppt_x"/>
                                          </p:val>
                                        </p:tav>
                                        <p:tav tm="100000">
                                          <p:val>
                                            <p:strVal val="#ppt_x"/>
                                          </p:val>
                                        </p:tav>
                                      </p:tavLst>
                                    </p:anim>
                                    <p:anim calcmode="lin" valueType="num">
                                      <p:cBhvr additive="base">
                                        <p:cTn id="13" dur="2000" fill="hold"/>
                                        <p:tgtEl>
                                          <p:spTgt spid="551"/>
                                        </p:tgtEl>
                                        <p:attrNameLst>
                                          <p:attrName>ppt_y</p:attrName>
                                        </p:attrNameLst>
                                      </p:cBhvr>
                                      <p:tavLst>
                                        <p:tav tm="0">
                                          <p:val>
                                            <p:strVal val="0-#ppt_h/2"/>
                                          </p:val>
                                        </p:tav>
                                        <p:tav tm="100000">
                                          <p:val>
                                            <p:strVal val="#ppt_y"/>
                                          </p:val>
                                        </p:tav>
                                      </p:tavLst>
                                    </p:anim>
                                  </p:childTnLst>
                                </p:cTn>
                              </p:par>
                            </p:childTnLst>
                          </p:cTn>
                        </p:par>
                        <p:par>
                          <p:cTn id="14" fill="hold">
                            <p:stCondLst>
                              <p:cond delay="4000"/>
                            </p:stCondLst>
                            <p:childTnLst>
                              <p:par>
                                <p:cTn id="15" presetID="2" presetClass="entr" presetSubtype="1" fill="hold" nodeType="afterEffect">
                                  <p:stCondLst>
                                    <p:cond delay="0"/>
                                  </p:stCondLst>
                                  <p:childTnLst>
                                    <p:set>
                                      <p:cBhvr>
                                        <p:cTn id="16" dur="1" fill="hold">
                                          <p:stCondLst>
                                            <p:cond delay="0"/>
                                          </p:stCondLst>
                                        </p:cTn>
                                        <p:tgtEl>
                                          <p:spTgt spid="546"/>
                                        </p:tgtEl>
                                        <p:attrNameLst>
                                          <p:attrName>style.visibility</p:attrName>
                                        </p:attrNameLst>
                                      </p:cBhvr>
                                      <p:to>
                                        <p:strVal val="visible"/>
                                      </p:to>
                                    </p:set>
                                    <p:anim calcmode="lin" valueType="num">
                                      <p:cBhvr additive="base">
                                        <p:cTn id="17" dur="2000" fill="hold"/>
                                        <p:tgtEl>
                                          <p:spTgt spid="546"/>
                                        </p:tgtEl>
                                        <p:attrNameLst>
                                          <p:attrName>ppt_x</p:attrName>
                                        </p:attrNameLst>
                                      </p:cBhvr>
                                      <p:tavLst>
                                        <p:tav tm="0">
                                          <p:val>
                                            <p:strVal val="#ppt_x"/>
                                          </p:val>
                                        </p:tav>
                                        <p:tav tm="100000">
                                          <p:val>
                                            <p:strVal val="#ppt_x"/>
                                          </p:val>
                                        </p:tav>
                                      </p:tavLst>
                                    </p:anim>
                                    <p:anim calcmode="lin" valueType="num">
                                      <p:cBhvr additive="base">
                                        <p:cTn id="18" dur="2000" fill="hold"/>
                                        <p:tgtEl>
                                          <p:spTgt spid="546"/>
                                        </p:tgtEl>
                                        <p:attrNameLst>
                                          <p:attrName>ppt_y</p:attrName>
                                        </p:attrNameLst>
                                      </p:cBhvr>
                                      <p:tavLst>
                                        <p:tav tm="0">
                                          <p:val>
                                            <p:strVal val="0-#ppt_h/2"/>
                                          </p:val>
                                        </p:tav>
                                        <p:tav tm="100000">
                                          <p:val>
                                            <p:strVal val="#ppt_y"/>
                                          </p:val>
                                        </p:tav>
                                      </p:tavLst>
                                    </p:anim>
                                  </p:childTnLst>
                                </p:cTn>
                              </p:par>
                            </p:childTnLst>
                          </p:cTn>
                        </p:par>
                        <p:par>
                          <p:cTn id="19" fill="hold">
                            <p:stCondLst>
                              <p:cond delay="6000"/>
                            </p:stCondLst>
                            <p:childTnLst>
                              <p:par>
                                <p:cTn id="20" presetID="2" presetClass="entr" presetSubtype="1" fill="hold" nodeType="afterEffect">
                                  <p:stCondLst>
                                    <p:cond delay="0"/>
                                  </p:stCondLst>
                                  <p:childTnLst>
                                    <p:set>
                                      <p:cBhvr>
                                        <p:cTn id="21" dur="1" fill="hold">
                                          <p:stCondLst>
                                            <p:cond delay="0"/>
                                          </p:stCondLst>
                                        </p:cTn>
                                        <p:tgtEl>
                                          <p:spTgt spid="521"/>
                                        </p:tgtEl>
                                        <p:attrNameLst>
                                          <p:attrName>style.visibility</p:attrName>
                                        </p:attrNameLst>
                                      </p:cBhvr>
                                      <p:to>
                                        <p:strVal val="visible"/>
                                      </p:to>
                                    </p:set>
                                    <p:anim calcmode="lin" valueType="num">
                                      <p:cBhvr additive="base">
                                        <p:cTn id="22" dur="2000" fill="hold"/>
                                        <p:tgtEl>
                                          <p:spTgt spid="521"/>
                                        </p:tgtEl>
                                        <p:attrNameLst>
                                          <p:attrName>ppt_x</p:attrName>
                                        </p:attrNameLst>
                                      </p:cBhvr>
                                      <p:tavLst>
                                        <p:tav tm="0">
                                          <p:val>
                                            <p:strVal val="#ppt_x"/>
                                          </p:val>
                                        </p:tav>
                                        <p:tav tm="100000">
                                          <p:val>
                                            <p:strVal val="#ppt_x"/>
                                          </p:val>
                                        </p:tav>
                                      </p:tavLst>
                                    </p:anim>
                                    <p:anim calcmode="lin" valueType="num">
                                      <p:cBhvr additive="base">
                                        <p:cTn id="23" dur="2000" fill="hold"/>
                                        <p:tgtEl>
                                          <p:spTgt spid="521"/>
                                        </p:tgtEl>
                                        <p:attrNameLst>
                                          <p:attrName>ppt_y</p:attrName>
                                        </p:attrNameLst>
                                      </p:cBhvr>
                                      <p:tavLst>
                                        <p:tav tm="0">
                                          <p:val>
                                            <p:strVal val="0-#ppt_h/2"/>
                                          </p:val>
                                        </p:tav>
                                        <p:tav tm="100000">
                                          <p:val>
                                            <p:strVal val="#ppt_y"/>
                                          </p:val>
                                        </p:tav>
                                      </p:tavLst>
                                    </p:anim>
                                  </p:childTnLst>
                                </p:cTn>
                              </p:par>
                            </p:childTnLst>
                          </p:cTn>
                        </p:par>
                        <p:par>
                          <p:cTn id="24" fill="hold">
                            <p:stCondLst>
                              <p:cond delay="8000"/>
                            </p:stCondLst>
                            <p:childTnLst>
                              <p:par>
                                <p:cTn id="25" presetID="2" presetClass="entr" presetSubtype="1" fill="hold" nodeType="afterEffect">
                                  <p:stCondLst>
                                    <p:cond delay="0"/>
                                  </p:stCondLst>
                                  <p:childTnLst>
                                    <p:set>
                                      <p:cBhvr>
                                        <p:cTn id="26" dur="1" fill="hold">
                                          <p:stCondLst>
                                            <p:cond delay="0"/>
                                          </p:stCondLst>
                                        </p:cTn>
                                        <p:tgtEl>
                                          <p:spTgt spid="251"/>
                                        </p:tgtEl>
                                        <p:attrNameLst>
                                          <p:attrName>style.visibility</p:attrName>
                                        </p:attrNameLst>
                                      </p:cBhvr>
                                      <p:to>
                                        <p:strVal val="visible"/>
                                      </p:to>
                                    </p:set>
                                    <p:anim calcmode="lin" valueType="num">
                                      <p:cBhvr additive="base">
                                        <p:cTn id="27" dur="2000" fill="hold"/>
                                        <p:tgtEl>
                                          <p:spTgt spid="251"/>
                                        </p:tgtEl>
                                        <p:attrNameLst>
                                          <p:attrName>ppt_x</p:attrName>
                                        </p:attrNameLst>
                                      </p:cBhvr>
                                      <p:tavLst>
                                        <p:tav tm="0">
                                          <p:val>
                                            <p:strVal val="#ppt_x"/>
                                          </p:val>
                                        </p:tav>
                                        <p:tav tm="100000">
                                          <p:val>
                                            <p:strVal val="#ppt_x"/>
                                          </p:val>
                                        </p:tav>
                                      </p:tavLst>
                                    </p:anim>
                                    <p:anim calcmode="lin" valueType="num">
                                      <p:cBhvr additive="base">
                                        <p:cTn id="28" dur="2000" fill="hold"/>
                                        <p:tgtEl>
                                          <p:spTgt spid="251"/>
                                        </p:tgtEl>
                                        <p:attrNameLst>
                                          <p:attrName>ppt_y</p:attrName>
                                        </p:attrNameLst>
                                      </p:cBhvr>
                                      <p:tavLst>
                                        <p:tav tm="0">
                                          <p:val>
                                            <p:strVal val="0-#ppt_h/2"/>
                                          </p:val>
                                        </p:tav>
                                        <p:tav tm="100000">
                                          <p:val>
                                            <p:strVal val="#ppt_y"/>
                                          </p:val>
                                        </p:tav>
                                      </p:tavLst>
                                    </p:anim>
                                  </p:childTnLst>
                                </p:cTn>
                              </p:par>
                            </p:childTnLst>
                          </p:cTn>
                        </p:par>
                        <p:par>
                          <p:cTn id="29" fill="hold">
                            <p:stCondLst>
                              <p:cond delay="10000"/>
                            </p:stCondLst>
                            <p:childTnLst>
                              <p:par>
                                <p:cTn id="30" presetID="2" presetClass="entr" presetSubtype="1" fill="hold" nodeType="afterEffect">
                                  <p:stCondLst>
                                    <p:cond delay="0"/>
                                  </p:stCondLst>
                                  <p:childTnLst>
                                    <p:set>
                                      <p:cBhvr>
                                        <p:cTn id="31" dur="1" fill="hold">
                                          <p:stCondLst>
                                            <p:cond delay="0"/>
                                          </p:stCondLst>
                                        </p:cTn>
                                        <p:tgtEl>
                                          <p:spTgt spid="516"/>
                                        </p:tgtEl>
                                        <p:attrNameLst>
                                          <p:attrName>style.visibility</p:attrName>
                                        </p:attrNameLst>
                                      </p:cBhvr>
                                      <p:to>
                                        <p:strVal val="visible"/>
                                      </p:to>
                                    </p:set>
                                    <p:anim calcmode="lin" valueType="num">
                                      <p:cBhvr additive="base">
                                        <p:cTn id="32" dur="2000" fill="hold"/>
                                        <p:tgtEl>
                                          <p:spTgt spid="516"/>
                                        </p:tgtEl>
                                        <p:attrNameLst>
                                          <p:attrName>ppt_x</p:attrName>
                                        </p:attrNameLst>
                                      </p:cBhvr>
                                      <p:tavLst>
                                        <p:tav tm="0">
                                          <p:val>
                                            <p:strVal val="#ppt_x"/>
                                          </p:val>
                                        </p:tav>
                                        <p:tav tm="100000">
                                          <p:val>
                                            <p:strVal val="#ppt_x"/>
                                          </p:val>
                                        </p:tav>
                                      </p:tavLst>
                                    </p:anim>
                                    <p:anim calcmode="lin" valueType="num">
                                      <p:cBhvr additive="base">
                                        <p:cTn id="33" dur="2000" fill="hold"/>
                                        <p:tgtEl>
                                          <p:spTgt spid="516"/>
                                        </p:tgtEl>
                                        <p:attrNameLst>
                                          <p:attrName>ppt_y</p:attrName>
                                        </p:attrNameLst>
                                      </p:cBhvr>
                                      <p:tavLst>
                                        <p:tav tm="0">
                                          <p:val>
                                            <p:strVal val="0-#ppt_h/2"/>
                                          </p:val>
                                        </p:tav>
                                        <p:tav tm="100000">
                                          <p:val>
                                            <p:strVal val="#ppt_y"/>
                                          </p:val>
                                        </p:tav>
                                      </p:tavLst>
                                    </p:anim>
                                  </p:childTnLst>
                                </p:cTn>
                              </p:par>
                            </p:childTnLst>
                          </p:cTn>
                        </p:par>
                        <p:par>
                          <p:cTn id="34" fill="hold">
                            <p:stCondLst>
                              <p:cond delay="12000"/>
                            </p:stCondLst>
                            <p:childTnLst>
                              <p:par>
                                <p:cTn id="35" presetID="2" presetClass="entr" presetSubtype="1" fill="hold" nodeType="afterEffect">
                                  <p:stCondLst>
                                    <p:cond delay="0"/>
                                  </p:stCondLst>
                                  <p:childTnLst>
                                    <p:set>
                                      <p:cBhvr>
                                        <p:cTn id="36" dur="1" fill="hold">
                                          <p:stCondLst>
                                            <p:cond delay="0"/>
                                          </p:stCondLst>
                                        </p:cTn>
                                        <p:tgtEl>
                                          <p:spTgt spid="536"/>
                                        </p:tgtEl>
                                        <p:attrNameLst>
                                          <p:attrName>style.visibility</p:attrName>
                                        </p:attrNameLst>
                                      </p:cBhvr>
                                      <p:to>
                                        <p:strVal val="visible"/>
                                      </p:to>
                                    </p:set>
                                    <p:anim calcmode="lin" valueType="num">
                                      <p:cBhvr additive="base">
                                        <p:cTn id="37" dur="2000" fill="hold"/>
                                        <p:tgtEl>
                                          <p:spTgt spid="536"/>
                                        </p:tgtEl>
                                        <p:attrNameLst>
                                          <p:attrName>ppt_x</p:attrName>
                                        </p:attrNameLst>
                                      </p:cBhvr>
                                      <p:tavLst>
                                        <p:tav tm="0">
                                          <p:val>
                                            <p:strVal val="#ppt_x"/>
                                          </p:val>
                                        </p:tav>
                                        <p:tav tm="100000">
                                          <p:val>
                                            <p:strVal val="#ppt_x"/>
                                          </p:val>
                                        </p:tav>
                                      </p:tavLst>
                                    </p:anim>
                                    <p:anim calcmode="lin" valueType="num">
                                      <p:cBhvr additive="base">
                                        <p:cTn id="38" dur="2000" fill="hold"/>
                                        <p:tgtEl>
                                          <p:spTgt spid="536"/>
                                        </p:tgtEl>
                                        <p:attrNameLst>
                                          <p:attrName>ppt_y</p:attrName>
                                        </p:attrNameLst>
                                      </p:cBhvr>
                                      <p:tavLst>
                                        <p:tav tm="0">
                                          <p:val>
                                            <p:strVal val="0-#ppt_h/2"/>
                                          </p:val>
                                        </p:tav>
                                        <p:tav tm="100000">
                                          <p:val>
                                            <p:strVal val="#ppt_y"/>
                                          </p:val>
                                        </p:tav>
                                      </p:tavLst>
                                    </p:anim>
                                  </p:childTnLst>
                                </p:cTn>
                              </p:par>
                            </p:childTnLst>
                          </p:cTn>
                        </p:par>
                        <p:par>
                          <p:cTn id="39" fill="hold">
                            <p:stCondLst>
                              <p:cond delay="14000"/>
                            </p:stCondLst>
                            <p:childTnLst>
                              <p:par>
                                <p:cTn id="40" presetID="2" presetClass="entr" presetSubtype="1" fill="hold" nodeType="afterEffect">
                                  <p:stCondLst>
                                    <p:cond delay="0"/>
                                  </p:stCondLst>
                                  <p:childTnLst>
                                    <p:set>
                                      <p:cBhvr>
                                        <p:cTn id="41" dur="1" fill="hold">
                                          <p:stCondLst>
                                            <p:cond delay="0"/>
                                          </p:stCondLst>
                                        </p:cTn>
                                        <p:tgtEl>
                                          <p:spTgt spid="506"/>
                                        </p:tgtEl>
                                        <p:attrNameLst>
                                          <p:attrName>style.visibility</p:attrName>
                                        </p:attrNameLst>
                                      </p:cBhvr>
                                      <p:to>
                                        <p:strVal val="visible"/>
                                      </p:to>
                                    </p:set>
                                    <p:anim calcmode="lin" valueType="num">
                                      <p:cBhvr additive="base">
                                        <p:cTn id="42" dur="2000" fill="hold"/>
                                        <p:tgtEl>
                                          <p:spTgt spid="506"/>
                                        </p:tgtEl>
                                        <p:attrNameLst>
                                          <p:attrName>ppt_x</p:attrName>
                                        </p:attrNameLst>
                                      </p:cBhvr>
                                      <p:tavLst>
                                        <p:tav tm="0">
                                          <p:val>
                                            <p:strVal val="#ppt_x"/>
                                          </p:val>
                                        </p:tav>
                                        <p:tav tm="100000">
                                          <p:val>
                                            <p:strVal val="#ppt_x"/>
                                          </p:val>
                                        </p:tav>
                                      </p:tavLst>
                                    </p:anim>
                                    <p:anim calcmode="lin" valueType="num">
                                      <p:cBhvr additive="base">
                                        <p:cTn id="43" dur="2000" fill="hold"/>
                                        <p:tgtEl>
                                          <p:spTgt spid="506"/>
                                        </p:tgtEl>
                                        <p:attrNameLst>
                                          <p:attrName>ppt_y</p:attrName>
                                        </p:attrNameLst>
                                      </p:cBhvr>
                                      <p:tavLst>
                                        <p:tav tm="0">
                                          <p:val>
                                            <p:strVal val="0-#ppt_h/2"/>
                                          </p:val>
                                        </p:tav>
                                        <p:tav tm="100000">
                                          <p:val>
                                            <p:strVal val="#ppt_y"/>
                                          </p:val>
                                        </p:tav>
                                      </p:tavLst>
                                    </p:anim>
                                  </p:childTnLst>
                                </p:cTn>
                              </p:par>
                            </p:childTnLst>
                          </p:cTn>
                        </p:par>
                        <p:par>
                          <p:cTn id="44" fill="hold">
                            <p:stCondLst>
                              <p:cond delay="16000"/>
                            </p:stCondLst>
                            <p:childTnLst>
                              <p:par>
                                <p:cTn id="45" presetID="2" presetClass="entr" presetSubtype="1" fill="hold" nodeType="afterEffect">
                                  <p:stCondLst>
                                    <p:cond delay="0"/>
                                  </p:stCondLst>
                                  <p:childTnLst>
                                    <p:set>
                                      <p:cBhvr>
                                        <p:cTn id="46" dur="1" fill="hold">
                                          <p:stCondLst>
                                            <p:cond delay="0"/>
                                          </p:stCondLst>
                                        </p:cTn>
                                        <p:tgtEl>
                                          <p:spTgt spid="496"/>
                                        </p:tgtEl>
                                        <p:attrNameLst>
                                          <p:attrName>style.visibility</p:attrName>
                                        </p:attrNameLst>
                                      </p:cBhvr>
                                      <p:to>
                                        <p:strVal val="visible"/>
                                      </p:to>
                                    </p:set>
                                    <p:anim calcmode="lin" valueType="num">
                                      <p:cBhvr additive="base">
                                        <p:cTn id="47" dur="2000" fill="hold"/>
                                        <p:tgtEl>
                                          <p:spTgt spid="496"/>
                                        </p:tgtEl>
                                        <p:attrNameLst>
                                          <p:attrName>ppt_x</p:attrName>
                                        </p:attrNameLst>
                                      </p:cBhvr>
                                      <p:tavLst>
                                        <p:tav tm="0">
                                          <p:val>
                                            <p:strVal val="#ppt_x"/>
                                          </p:val>
                                        </p:tav>
                                        <p:tav tm="100000">
                                          <p:val>
                                            <p:strVal val="#ppt_x"/>
                                          </p:val>
                                        </p:tav>
                                      </p:tavLst>
                                    </p:anim>
                                    <p:anim calcmode="lin" valueType="num">
                                      <p:cBhvr additive="base">
                                        <p:cTn id="48" dur="2000" fill="hold"/>
                                        <p:tgtEl>
                                          <p:spTgt spid="496"/>
                                        </p:tgtEl>
                                        <p:attrNameLst>
                                          <p:attrName>ppt_y</p:attrName>
                                        </p:attrNameLst>
                                      </p:cBhvr>
                                      <p:tavLst>
                                        <p:tav tm="0">
                                          <p:val>
                                            <p:strVal val="0-#ppt_h/2"/>
                                          </p:val>
                                        </p:tav>
                                        <p:tav tm="100000">
                                          <p:val>
                                            <p:strVal val="#ppt_y"/>
                                          </p:val>
                                        </p:tav>
                                      </p:tavLst>
                                    </p:anim>
                                  </p:childTnLst>
                                </p:cTn>
                              </p:par>
                            </p:childTnLst>
                          </p:cTn>
                        </p:par>
                        <p:par>
                          <p:cTn id="49" fill="hold">
                            <p:stCondLst>
                              <p:cond delay="18000"/>
                            </p:stCondLst>
                            <p:childTnLst>
                              <p:par>
                                <p:cTn id="50" presetID="2" presetClass="entr" presetSubtype="1" fill="hold" nodeType="afterEffect">
                                  <p:stCondLst>
                                    <p:cond delay="0"/>
                                  </p:stCondLst>
                                  <p:childTnLst>
                                    <p:set>
                                      <p:cBhvr>
                                        <p:cTn id="51" dur="1" fill="hold">
                                          <p:stCondLst>
                                            <p:cond delay="0"/>
                                          </p:stCondLst>
                                        </p:cTn>
                                        <p:tgtEl>
                                          <p:spTgt spid="501"/>
                                        </p:tgtEl>
                                        <p:attrNameLst>
                                          <p:attrName>style.visibility</p:attrName>
                                        </p:attrNameLst>
                                      </p:cBhvr>
                                      <p:to>
                                        <p:strVal val="visible"/>
                                      </p:to>
                                    </p:set>
                                    <p:anim calcmode="lin" valueType="num">
                                      <p:cBhvr additive="base">
                                        <p:cTn id="52" dur="2000" fill="hold"/>
                                        <p:tgtEl>
                                          <p:spTgt spid="501"/>
                                        </p:tgtEl>
                                        <p:attrNameLst>
                                          <p:attrName>ppt_x</p:attrName>
                                        </p:attrNameLst>
                                      </p:cBhvr>
                                      <p:tavLst>
                                        <p:tav tm="0">
                                          <p:val>
                                            <p:strVal val="#ppt_x"/>
                                          </p:val>
                                        </p:tav>
                                        <p:tav tm="100000">
                                          <p:val>
                                            <p:strVal val="#ppt_x"/>
                                          </p:val>
                                        </p:tav>
                                      </p:tavLst>
                                    </p:anim>
                                    <p:anim calcmode="lin" valueType="num">
                                      <p:cBhvr additive="base">
                                        <p:cTn id="53" dur="2000" fill="hold"/>
                                        <p:tgtEl>
                                          <p:spTgt spid="501"/>
                                        </p:tgtEl>
                                        <p:attrNameLst>
                                          <p:attrName>ppt_y</p:attrName>
                                        </p:attrNameLst>
                                      </p:cBhvr>
                                      <p:tavLst>
                                        <p:tav tm="0">
                                          <p:val>
                                            <p:strVal val="0-#ppt_h/2"/>
                                          </p:val>
                                        </p:tav>
                                        <p:tav tm="100000">
                                          <p:val>
                                            <p:strVal val="#ppt_y"/>
                                          </p:val>
                                        </p:tav>
                                      </p:tavLst>
                                    </p:anim>
                                  </p:childTnLst>
                                </p:cTn>
                              </p:par>
                            </p:childTnLst>
                          </p:cTn>
                        </p:par>
                        <p:par>
                          <p:cTn id="54" fill="hold">
                            <p:stCondLst>
                              <p:cond delay="20000"/>
                            </p:stCondLst>
                            <p:childTnLst>
                              <p:par>
                                <p:cTn id="55" presetID="2" presetClass="entr" presetSubtype="1" fill="hold" nodeType="afterEffect">
                                  <p:stCondLst>
                                    <p:cond delay="0"/>
                                  </p:stCondLst>
                                  <p:childTnLst>
                                    <p:set>
                                      <p:cBhvr>
                                        <p:cTn id="56" dur="1" fill="hold">
                                          <p:stCondLst>
                                            <p:cond delay="0"/>
                                          </p:stCondLst>
                                        </p:cTn>
                                        <p:tgtEl>
                                          <p:spTgt spid="511"/>
                                        </p:tgtEl>
                                        <p:attrNameLst>
                                          <p:attrName>style.visibility</p:attrName>
                                        </p:attrNameLst>
                                      </p:cBhvr>
                                      <p:to>
                                        <p:strVal val="visible"/>
                                      </p:to>
                                    </p:set>
                                    <p:anim calcmode="lin" valueType="num">
                                      <p:cBhvr additive="base">
                                        <p:cTn id="57" dur="2000" fill="hold"/>
                                        <p:tgtEl>
                                          <p:spTgt spid="511"/>
                                        </p:tgtEl>
                                        <p:attrNameLst>
                                          <p:attrName>ppt_x</p:attrName>
                                        </p:attrNameLst>
                                      </p:cBhvr>
                                      <p:tavLst>
                                        <p:tav tm="0">
                                          <p:val>
                                            <p:strVal val="#ppt_x"/>
                                          </p:val>
                                        </p:tav>
                                        <p:tav tm="100000">
                                          <p:val>
                                            <p:strVal val="#ppt_x"/>
                                          </p:val>
                                        </p:tav>
                                      </p:tavLst>
                                    </p:anim>
                                    <p:anim calcmode="lin" valueType="num">
                                      <p:cBhvr additive="base">
                                        <p:cTn id="58" dur="2000" fill="hold"/>
                                        <p:tgtEl>
                                          <p:spTgt spid="511"/>
                                        </p:tgtEl>
                                        <p:attrNameLst>
                                          <p:attrName>ppt_y</p:attrName>
                                        </p:attrNameLst>
                                      </p:cBhvr>
                                      <p:tavLst>
                                        <p:tav tm="0">
                                          <p:val>
                                            <p:strVal val="0-#ppt_h/2"/>
                                          </p:val>
                                        </p:tav>
                                        <p:tav tm="100000">
                                          <p:val>
                                            <p:strVal val="#ppt_y"/>
                                          </p:val>
                                        </p:tav>
                                      </p:tavLst>
                                    </p:anim>
                                  </p:childTnLst>
                                </p:cTn>
                              </p:par>
                            </p:childTnLst>
                          </p:cTn>
                        </p:par>
                        <p:par>
                          <p:cTn id="59" fill="hold">
                            <p:stCondLst>
                              <p:cond delay="22000"/>
                            </p:stCondLst>
                            <p:childTnLst>
                              <p:par>
                                <p:cTn id="60" presetID="2" presetClass="entr" presetSubtype="1" fill="hold" nodeType="afterEffect">
                                  <p:stCondLst>
                                    <p:cond delay="0"/>
                                  </p:stCondLst>
                                  <p:childTnLst>
                                    <p:set>
                                      <p:cBhvr>
                                        <p:cTn id="61" dur="1" fill="hold">
                                          <p:stCondLst>
                                            <p:cond delay="0"/>
                                          </p:stCondLst>
                                        </p:cTn>
                                        <p:tgtEl>
                                          <p:spTgt spid="526"/>
                                        </p:tgtEl>
                                        <p:attrNameLst>
                                          <p:attrName>style.visibility</p:attrName>
                                        </p:attrNameLst>
                                      </p:cBhvr>
                                      <p:to>
                                        <p:strVal val="visible"/>
                                      </p:to>
                                    </p:set>
                                    <p:anim calcmode="lin" valueType="num">
                                      <p:cBhvr additive="base">
                                        <p:cTn id="62" dur="2000" fill="hold"/>
                                        <p:tgtEl>
                                          <p:spTgt spid="526"/>
                                        </p:tgtEl>
                                        <p:attrNameLst>
                                          <p:attrName>ppt_x</p:attrName>
                                        </p:attrNameLst>
                                      </p:cBhvr>
                                      <p:tavLst>
                                        <p:tav tm="0">
                                          <p:val>
                                            <p:strVal val="#ppt_x"/>
                                          </p:val>
                                        </p:tav>
                                        <p:tav tm="100000">
                                          <p:val>
                                            <p:strVal val="#ppt_x"/>
                                          </p:val>
                                        </p:tav>
                                      </p:tavLst>
                                    </p:anim>
                                    <p:anim calcmode="lin" valueType="num">
                                      <p:cBhvr additive="base">
                                        <p:cTn id="63" dur="2000" fill="hold"/>
                                        <p:tgtEl>
                                          <p:spTgt spid="526"/>
                                        </p:tgtEl>
                                        <p:attrNameLst>
                                          <p:attrName>ppt_y</p:attrName>
                                        </p:attrNameLst>
                                      </p:cBhvr>
                                      <p:tavLst>
                                        <p:tav tm="0">
                                          <p:val>
                                            <p:strVal val="0-#ppt_h/2"/>
                                          </p:val>
                                        </p:tav>
                                        <p:tav tm="100000">
                                          <p:val>
                                            <p:strVal val="#ppt_y"/>
                                          </p:val>
                                        </p:tav>
                                      </p:tavLst>
                                    </p:anim>
                                  </p:childTnLst>
                                </p:cTn>
                              </p:par>
                            </p:childTnLst>
                          </p:cTn>
                        </p:par>
                        <p:par>
                          <p:cTn id="64" fill="hold">
                            <p:stCondLst>
                              <p:cond delay="24000"/>
                            </p:stCondLst>
                            <p:childTnLst>
                              <p:par>
                                <p:cTn id="65" presetID="2" presetClass="entr" presetSubtype="1" fill="hold" nodeType="afterEffect">
                                  <p:stCondLst>
                                    <p:cond delay="0"/>
                                  </p:stCondLst>
                                  <p:childTnLst>
                                    <p:set>
                                      <p:cBhvr>
                                        <p:cTn id="66" dur="1" fill="hold">
                                          <p:stCondLst>
                                            <p:cond delay="0"/>
                                          </p:stCondLst>
                                        </p:cTn>
                                        <p:tgtEl>
                                          <p:spTgt spid="531"/>
                                        </p:tgtEl>
                                        <p:attrNameLst>
                                          <p:attrName>style.visibility</p:attrName>
                                        </p:attrNameLst>
                                      </p:cBhvr>
                                      <p:to>
                                        <p:strVal val="visible"/>
                                      </p:to>
                                    </p:set>
                                    <p:anim calcmode="lin" valueType="num">
                                      <p:cBhvr additive="base">
                                        <p:cTn id="67" dur="2000" fill="hold"/>
                                        <p:tgtEl>
                                          <p:spTgt spid="531"/>
                                        </p:tgtEl>
                                        <p:attrNameLst>
                                          <p:attrName>ppt_x</p:attrName>
                                        </p:attrNameLst>
                                      </p:cBhvr>
                                      <p:tavLst>
                                        <p:tav tm="0">
                                          <p:val>
                                            <p:strVal val="#ppt_x"/>
                                          </p:val>
                                        </p:tav>
                                        <p:tav tm="100000">
                                          <p:val>
                                            <p:strVal val="#ppt_x"/>
                                          </p:val>
                                        </p:tav>
                                      </p:tavLst>
                                    </p:anim>
                                    <p:anim calcmode="lin" valueType="num">
                                      <p:cBhvr additive="base">
                                        <p:cTn id="68" dur="2000" fill="hold"/>
                                        <p:tgtEl>
                                          <p:spTgt spid="531"/>
                                        </p:tgtEl>
                                        <p:attrNameLst>
                                          <p:attrName>ppt_y</p:attrName>
                                        </p:attrNameLst>
                                      </p:cBhvr>
                                      <p:tavLst>
                                        <p:tav tm="0">
                                          <p:val>
                                            <p:strVal val="0-#ppt_h/2"/>
                                          </p:val>
                                        </p:tav>
                                        <p:tav tm="100000">
                                          <p:val>
                                            <p:strVal val="#ppt_y"/>
                                          </p:val>
                                        </p:tav>
                                      </p:tavLst>
                                    </p:anim>
                                  </p:childTnLst>
                                </p:cTn>
                              </p:par>
                            </p:childTnLst>
                          </p:cTn>
                        </p:par>
                        <p:par>
                          <p:cTn id="69" fill="hold">
                            <p:stCondLst>
                              <p:cond delay="26000"/>
                            </p:stCondLst>
                            <p:childTnLst>
                              <p:par>
                                <p:cTn id="70" presetID="2" presetClass="entr" presetSubtype="1" fill="hold" nodeType="afterEffect">
                                  <p:stCondLst>
                                    <p:cond delay="0"/>
                                  </p:stCondLst>
                                  <p:childTnLst>
                                    <p:set>
                                      <p:cBhvr>
                                        <p:cTn id="71" dur="1" fill="hold">
                                          <p:stCondLst>
                                            <p:cond delay="0"/>
                                          </p:stCondLst>
                                        </p:cTn>
                                        <p:tgtEl>
                                          <p:spTgt spid="541"/>
                                        </p:tgtEl>
                                        <p:attrNameLst>
                                          <p:attrName>style.visibility</p:attrName>
                                        </p:attrNameLst>
                                      </p:cBhvr>
                                      <p:to>
                                        <p:strVal val="visible"/>
                                      </p:to>
                                    </p:set>
                                    <p:anim calcmode="lin" valueType="num">
                                      <p:cBhvr additive="base">
                                        <p:cTn id="72" dur="2000" fill="hold"/>
                                        <p:tgtEl>
                                          <p:spTgt spid="541"/>
                                        </p:tgtEl>
                                        <p:attrNameLst>
                                          <p:attrName>ppt_x</p:attrName>
                                        </p:attrNameLst>
                                      </p:cBhvr>
                                      <p:tavLst>
                                        <p:tav tm="0">
                                          <p:val>
                                            <p:strVal val="#ppt_x"/>
                                          </p:val>
                                        </p:tav>
                                        <p:tav tm="100000">
                                          <p:val>
                                            <p:strVal val="#ppt_x"/>
                                          </p:val>
                                        </p:tav>
                                      </p:tavLst>
                                    </p:anim>
                                    <p:anim calcmode="lin" valueType="num">
                                      <p:cBhvr additive="base">
                                        <p:cTn id="73" dur="2000" fill="hold"/>
                                        <p:tgtEl>
                                          <p:spTgt spid="541"/>
                                        </p:tgtEl>
                                        <p:attrNameLst>
                                          <p:attrName>ppt_y</p:attrName>
                                        </p:attrNameLst>
                                      </p:cBhvr>
                                      <p:tavLst>
                                        <p:tav tm="0">
                                          <p:val>
                                            <p:strVal val="0-#ppt_h/2"/>
                                          </p:val>
                                        </p:tav>
                                        <p:tav tm="100000">
                                          <p:val>
                                            <p:strVal val="#ppt_y"/>
                                          </p:val>
                                        </p:tav>
                                      </p:tavLst>
                                    </p:anim>
                                  </p:childTnLst>
                                </p:cTn>
                              </p:par>
                            </p:childTnLst>
                          </p:cTn>
                        </p:par>
                        <p:par>
                          <p:cTn id="74" fill="hold">
                            <p:stCondLst>
                              <p:cond delay="28000"/>
                            </p:stCondLst>
                            <p:childTnLst>
                              <p:par>
                                <p:cTn id="75" presetID="2" presetClass="entr" presetSubtype="1" fill="hold" nodeType="afterEffect">
                                  <p:stCondLst>
                                    <p:cond delay="0"/>
                                  </p:stCondLst>
                                  <p:childTnLst>
                                    <p:set>
                                      <p:cBhvr>
                                        <p:cTn id="76" dur="1" fill="hold">
                                          <p:stCondLst>
                                            <p:cond delay="0"/>
                                          </p:stCondLst>
                                        </p:cTn>
                                        <p:tgtEl>
                                          <p:spTgt spid="561"/>
                                        </p:tgtEl>
                                        <p:attrNameLst>
                                          <p:attrName>style.visibility</p:attrName>
                                        </p:attrNameLst>
                                      </p:cBhvr>
                                      <p:to>
                                        <p:strVal val="visible"/>
                                      </p:to>
                                    </p:set>
                                    <p:anim calcmode="lin" valueType="num">
                                      <p:cBhvr additive="base">
                                        <p:cTn id="77" dur="2000" fill="hold"/>
                                        <p:tgtEl>
                                          <p:spTgt spid="561"/>
                                        </p:tgtEl>
                                        <p:attrNameLst>
                                          <p:attrName>ppt_x</p:attrName>
                                        </p:attrNameLst>
                                      </p:cBhvr>
                                      <p:tavLst>
                                        <p:tav tm="0">
                                          <p:val>
                                            <p:strVal val="#ppt_x"/>
                                          </p:val>
                                        </p:tav>
                                        <p:tav tm="100000">
                                          <p:val>
                                            <p:strVal val="#ppt_x"/>
                                          </p:val>
                                        </p:tav>
                                      </p:tavLst>
                                    </p:anim>
                                    <p:anim calcmode="lin" valueType="num">
                                      <p:cBhvr additive="base">
                                        <p:cTn id="78" dur="2000" fill="hold"/>
                                        <p:tgtEl>
                                          <p:spTgt spid="561"/>
                                        </p:tgtEl>
                                        <p:attrNameLst>
                                          <p:attrName>ppt_y</p:attrName>
                                        </p:attrNameLst>
                                      </p:cBhvr>
                                      <p:tavLst>
                                        <p:tav tm="0">
                                          <p:val>
                                            <p:strVal val="0-#ppt_h/2"/>
                                          </p:val>
                                        </p:tav>
                                        <p:tav tm="100000">
                                          <p:val>
                                            <p:strVal val="#ppt_y"/>
                                          </p:val>
                                        </p:tav>
                                      </p:tavLst>
                                    </p:anim>
                                  </p:childTnLst>
                                </p:cTn>
                              </p:par>
                            </p:childTnLst>
                          </p:cTn>
                        </p:par>
                        <p:par>
                          <p:cTn id="79" fill="hold">
                            <p:stCondLst>
                              <p:cond delay="30000"/>
                            </p:stCondLst>
                            <p:childTnLst>
                              <p:par>
                                <p:cTn id="80" presetID="2" presetClass="entr" presetSubtype="1" fill="hold" nodeType="afterEffect">
                                  <p:stCondLst>
                                    <p:cond delay="0"/>
                                  </p:stCondLst>
                                  <p:childTnLst>
                                    <p:set>
                                      <p:cBhvr>
                                        <p:cTn id="81" dur="1" fill="hold">
                                          <p:stCondLst>
                                            <p:cond delay="0"/>
                                          </p:stCondLst>
                                        </p:cTn>
                                        <p:tgtEl>
                                          <p:spTgt spid="566"/>
                                        </p:tgtEl>
                                        <p:attrNameLst>
                                          <p:attrName>style.visibility</p:attrName>
                                        </p:attrNameLst>
                                      </p:cBhvr>
                                      <p:to>
                                        <p:strVal val="visible"/>
                                      </p:to>
                                    </p:set>
                                    <p:anim calcmode="lin" valueType="num">
                                      <p:cBhvr additive="base">
                                        <p:cTn id="82" dur="2000" fill="hold"/>
                                        <p:tgtEl>
                                          <p:spTgt spid="566"/>
                                        </p:tgtEl>
                                        <p:attrNameLst>
                                          <p:attrName>ppt_x</p:attrName>
                                        </p:attrNameLst>
                                      </p:cBhvr>
                                      <p:tavLst>
                                        <p:tav tm="0">
                                          <p:val>
                                            <p:strVal val="#ppt_x"/>
                                          </p:val>
                                        </p:tav>
                                        <p:tav tm="100000">
                                          <p:val>
                                            <p:strVal val="#ppt_x"/>
                                          </p:val>
                                        </p:tav>
                                      </p:tavLst>
                                    </p:anim>
                                    <p:anim calcmode="lin" valueType="num">
                                      <p:cBhvr additive="base">
                                        <p:cTn id="83" dur="2000" fill="hold"/>
                                        <p:tgtEl>
                                          <p:spTgt spid="566"/>
                                        </p:tgtEl>
                                        <p:attrNameLst>
                                          <p:attrName>ppt_y</p:attrName>
                                        </p:attrNameLst>
                                      </p:cBhvr>
                                      <p:tavLst>
                                        <p:tav tm="0">
                                          <p:val>
                                            <p:strVal val="0-#ppt_h/2"/>
                                          </p:val>
                                        </p:tav>
                                        <p:tav tm="100000">
                                          <p:val>
                                            <p:strVal val="#ppt_y"/>
                                          </p:val>
                                        </p:tav>
                                      </p:tavLst>
                                    </p:anim>
                                  </p:childTnLst>
                                </p:cTn>
                              </p:par>
                            </p:childTnLst>
                          </p:cTn>
                        </p:par>
                        <p:par>
                          <p:cTn id="84" fill="hold">
                            <p:stCondLst>
                              <p:cond delay="32000"/>
                            </p:stCondLst>
                            <p:childTnLst>
                              <p:par>
                                <p:cTn id="85" presetID="2" presetClass="entr" presetSubtype="1" fill="hold" nodeType="afterEffect">
                                  <p:stCondLst>
                                    <p:cond delay="0"/>
                                  </p:stCondLst>
                                  <p:childTnLst>
                                    <p:set>
                                      <p:cBhvr>
                                        <p:cTn id="86" dur="1" fill="hold">
                                          <p:stCondLst>
                                            <p:cond delay="0"/>
                                          </p:stCondLst>
                                        </p:cTn>
                                        <p:tgtEl>
                                          <p:spTgt spid="571"/>
                                        </p:tgtEl>
                                        <p:attrNameLst>
                                          <p:attrName>style.visibility</p:attrName>
                                        </p:attrNameLst>
                                      </p:cBhvr>
                                      <p:to>
                                        <p:strVal val="visible"/>
                                      </p:to>
                                    </p:set>
                                    <p:anim calcmode="lin" valueType="num">
                                      <p:cBhvr additive="base">
                                        <p:cTn id="87" dur="2000" fill="hold"/>
                                        <p:tgtEl>
                                          <p:spTgt spid="571"/>
                                        </p:tgtEl>
                                        <p:attrNameLst>
                                          <p:attrName>ppt_x</p:attrName>
                                        </p:attrNameLst>
                                      </p:cBhvr>
                                      <p:tavLst>
                                        <p:tav tm="0">
                                          <p:val>
                                            <p:strVal val="#ppt_x"/>
                                          </p:val>
                                        </p:tav>
                                        <p:tav tm="100000">
                                          <p:val>
                                            <p:strVal val="#ppt_x"/>
                                          </p:val>
                                        </p:tav>
                                      </p:tavLst>
                                    </p:anim>
                                    <p:anim calcmode="lin" valueType="num">
                                      <p:cBhvr additive="base">
                                        <p:cTn id="88" dur="2000" fill="hold"/>
                                        <p:tgtEl>
                                          <p:spTgt spid="571"/>
                                        </p:tgtEl>
                                        <p:attrNameLst>
                                          <p:attrName>ppt_y</p:attrName>
                                        </p:attrNameLst>
                                      </p:cBhvr>
                                      <p:tavLst>
                                        <p:tav tm="0">
                                          <p:val>
                                            <p:strVal val="0-#ppt_h/2"/>
                                          </p:val>
                                        </p:tav>
                                        <p:tav tm="100000">
                                          <p:val>
                                            <p:strVal val="#ppt_y"/>
                                          </p:val>
                                        </p:tav>
                                      </p:tavLst>
                                    </p:anim>
                                  </p:childTnLst>
                                </p:cTn>
                              </p:par>
                            </p:childTnLst>
                          </p:cTn>
                        </p:par>
                        <p:par>
                          <p:cTn id="89" fill="hold">
                            <p:stCondLst>
                              <p:cond delay="34000"/>
                            </p:stCondLst>
                            <p:childTnLst>
                              <p:par>
                                <p:cTn id="90" presetID="2" presetClass="entr" presetSubtype="1" fill="hold" nodeType="afterEffect">
                                  <p:stCondLst>
                                    <p:cond delay="0"/>
                                  </p:stCondLst>
                                  <p:childTnLst>
                                    <p:set>
                                      <p:cBhvr>
                                        <p:cTn id="91" dur="1" fill="hold">
                                          <p:stCondLst>
                                            <p:cond delay="0"/>
                                          </p:stCondLst>
                                        </p:cTn>
                                        <p:tgtEl>
                                          <p:spTgt spid="576"/>
                                        </p:tgtEl>
                                        <p:attrNameLst>
                                          <p:attrName>style.visibility</p:attrName>
                                        </p:attrNameLst>
                                      </p:cBhvr>
                                      <p:to>
                                        <p:strVal val="visible"/>
                                      </p:to>
                                    </p:set>
                                    <p:anim calcmode="lin" valueType="num">
                                      <p:cBhvr additive="base">
                                        <p:cTn id="92" dur="2000" fill="hold"/>
                                        <p:tgtEl>
                                          <p:spTgt spid="576"/>
                                        </p:tgtEl>
                                        <p:attrNameLst>
                                          <p:attrName>ppt_x</p:attrName>
                                        </p:attrNameLst>
                                      </p:cBhvr>
                                      <p:tavLst>
                                        <p:tav tm="0">
                                          <p:val>
                                            <p:strVal val="#ppt_x"/>
                                          </p:val>
                                        </p:tav>
                                        <p:tav tm="100000">
                                          <p:val>
                                            <p:strVal val="#ppt_x"/>
                                          </p:val>
                                        </p:tav>
                                      </p:tavLst>
                                    </p:anim>
                                    <p:anim calcmode="lin" valueType="num">
                                      <p:cBhvr additive="base">
                                        <p:cTn id="93" dur="2000" fill="hold"/>
                                        <p:tgtEl>
                                          <p:spTgt spid="576"/>
                                        </p:tgtEl>
                                        <p:attrNameLst>
                                          <p:attrName>ppt_y</p:attrName>
                                        </p:attrNameLst>
                                      </p:cBhvr>
                                      <p:tavLst>
                                        <p:tav tm="0">
                                          <p:val>
                                            <p:strVal val="0-#ppt_h/2"/>
                                          </p:val>
                                        </p:tav>
                                        <p:tav tm="100000">
                                          <p:val>
                                            <p:strVal val="#ppt_y"/>
                                          </p:val>
                                        </p:tav>
                                      </p:tavLst>
                                    </p:anim>
                                  </p:childTnLst>
                                </p:cTn>
                              </p:par>
                            </p:childTnLst>
                          </p:cTn>
                        </p:par>
                        <p:par>
                          <p:cTn id="94" fill="hold">
                            <p:stCondLst>
                              <p:cond delay="36000"/>
                            </p:stCondLst>
                            <p:childTnLst>
                              <p:par>
                                <p:cTn id="95" presetID="2" presetClass="entr" presetSubtype="1" fill="hold" nodeType="afterEffect">
                                  <p:stCondLst>
                                    <p:cond delay="0"/>
                                  </p:stCondLst>
                                  <p:childTnLst>
                                    <p:set>
                                      <p:cBhvr>
                                        <p:cTn id="96" dur="1" fill="hold">
                                          <p:stCondLst>
                                            <p:cond delay="0"/>
                                          </p:stCondLst>
                                        </p:cTn>
                                        <p:tgtEl>
                                          <p:spTgt spid="581"/>
                                        </p:tgtEl>
                                        <p:attrNameLst>
                                          <p:attrName>style.visibility</p:attrName>
                                        </p:attrNameLst>
                                      </p:cBhvr>
                                      <p:to>
                                        <p:strVal val="visible"/>
                                      </p:to>
                                    </p:set>
                                    <p:anim calcmode="lin" valueType="num">
                                      <p:cBhvr additive="base">
                                        <p:cTn id="97" dur="2000" fill="hold"/>
                                        <p:tgtEl>
                                          <p:spTgt spid="581"/>
                                        </p:tgtEl>
                                        <p:attrNameLst>
                                          <p:attrName>ppt_x</p:attrName>
                                        </p:attrNameLst>
                                      </p:cBhvr>
                                      <p:tavLst>
                                        <p:tav tm="0">
                                          <p:val>
                                            <p:strVal val="#ppt_x"/>
                                          </p:val>
                                        </p:tav>
                                        <p:tav tm="100000">
                                          <p:val>
                                            <p:strVal val="#ppt_x"/>
                                          </p:val>
                                        </p:tav>
                                      </p:tavLst>
                                    </p:anim>
                                    <p:anim calcmode="lin" valueType="num">
                                      <p:cBhvr additive="base">
                                        <p:cTn id="98" dur="2000" fill="hold"/>
                                        <p:tgtEl>
                                          <p:spTgt spid="581"/>
                                        </p:tgtEl>
                                        <p:attrNameLst>
                                          <p:attrName>ppt_y</p:attrName>
                                        </p:attrNameLst>
                                      </p:cBhvr>
                                      <p:tavLst>
                                        <p:tav tm="0">
                                          <p:val>
                                            <p:strVal val="0-#ppt_h/2"/>
                                          </p:val>
                                        </p:tav>
                                        <p:tav tm="100000">
                                          <p:val>
                                            <p:strVal val="#ppt_y"/>
                                          </p:val>
                                        </p:tav>
                                      </p:tavLst>
                                    </p:anim>
                                  </p:childTnLst>
                                </p:cTn>
                              </p:par>
                            </p:childTnLst>
                          </p:cTn>
                        </p:par>
                        <p:par>
                          <p:cTn id="99" fill="hold">
                            <p:stCondLst>
                              <p:cond delay="38000"/>
                            </p:stCondLst>
                            <p:childTnLst>
                              <p:par>
                                <p:cTn id="100" presetID="2" presetClass="entr" presetSubtype="1" fill="hold" nodeType="afterEffect">
                                  <p:stCondLst>
                                    <p:cond delay="0"/>
                                  </p:stCondLst>
                                  <p:childTnLst>
                                    <p:set>
                                      <p:cBhvr>
                                        <p:cTn id="101" dur="1" fill="hold">
                                          <p:stCondLst>
                                            <p:cond delay="0"/>
                                          </p:stCondLst>
                                        </p:cTn>
                                        <p:tgtEl>
                                          <p:spTgt spid="586"/>
                                        </p:tgtEl>
                                        <p:attrNameLst>
                                          <p:attrName>style.visibility</p:attrName>
                                        </p:attrNameLst>
                                      </p:cBhvr>
                                      <p:to>
                                        <p:strVal val="visible"/>
                                      </p:to>
                                    </p:set>
                                    <p:anim calcmode="lin" valueType="num">
                                      <p:cBhvr additive="base">
                                        <p:cTn id="102" dur="2000" fill="hold"/>
                                        <p:tgtEl>
                                          <p:spTgt spid="586"/>
                                        </p:tgtEl>
                                        <p:attrNameLst>
                                          <p:attrName>ppt_x</p:attrName>
                                        </p:attrNameLst>
                                      </p:cBhvr>
                                      <p:tavLst>
                                        <p:tav tm="0">
                                          <p:val>
                                            <p:strVal val="#ppt_x"/>
                                          </p:val>
                                        </p:tav>
                                        <p:tav tm="100000">
                                          <p:val>
                                            <p:strVal val="#ppt_x"/>
                                          </p:val>
                                        </p:tav>
                                      </p:tavLst>
                                    </p:anim>
                                    <p:anim calcmode="lin" valueType="num">
                                      <p:cBhvr additive="base">
                                        <p:cTn id="103" dur="2000" fill="hold"/>
                                        <p:tgtEl>
                                          <p:spTgt spid="586"/>
                                        </p:tgtEl>
                                        <p:attrNameLst>
                                          <p:attrName>ppt_y</p:attrName>
                                        </p:attrNameLst>
                                      </p:cBhvr>
                                      <p:tavLst>
                                        <p:tav tm="0">
                                          <p:val>
                                            <p:strVal val="0-#ppt_h/2"/>
                                          </p:val>
                                        </p:tav>
                                        <p:tav tm="100000">
                                          <p:val>
                                            <p:strVal val="#ppt_y"/>
                                          </p:val>
                                        </p:tav>
                                      </p:tavLst>
                                    </p:anim>
                                  </p:childTnLst>
                                </p:cTn>
                              </p:par>
                            </p:childTnLst>
                          </p:cTn>
                        </p:par>
                        <p:par>
                          <p:cTn id="104" fill="hold">
                            <p:stCondLst>
                              <p:cond delay="40000"/>
                            </p:stCondLst>
                            <p:childTnLst>
                              <p:par>
                                <p:cTn id="105" presetID="2" presetClass="entr" presetSubtype="1" fill="hold" nodeType="afterEffect">
                                  <p:stCondLst>
                                    <p:cond delay="0"/>
                                  </p:stCondLst>
                                  <p:childTnLst>
                                    <p:set>
                                      <p:cBhvr>
                                        <p:cTn id="106" dur="1" fill="hold">
                                          <p:stCondLst>
                                            <p:cond delay="0"/>
                                          </p:stCondLst>
                                        </p:cTn>
                                        <p:tgtEl>
                                          <p:spTgt spid="591"/>
                                        </p:tgtEl>
                                        <p:attrNameLst>
                                          <p:attrName>style.visibility</p:attrName>
                                        </p:attrNameLst>
                                      </p:cBhvr>
                                      <p:to>
                                        <p:strVal val="visible"/>
                                      </p:to>
                                    </p:set>
                                    <p:anim calcmode="lin" valueType="num">
                                      <p:cBhvr additive="base">
                                        <p:cTn id="107" dur="2000" fill="hold"/>
                                        <p:tgtEl>
                                          <p:spTgt spid="591"/>
                                        </p:tgtEl>
                                        <p:attrNameLst>
                                          <p:attrName>ppt_x</p:attrName>
                                        </p:attrNameLst>
                                      </p:cBhvr>
                                      <p:tavLst>
                                        <p:tav tm="0">
                                          <p:val>
                                            <p:strVal val="#ppt_x"/>
                                          </p:val>
                                        </p:tav>
                                        <p:tav tm="100000">
                                          <p:val>
                                            <p:strVal val="#ppt_x"/>
                                          </p:val>
                                        </p:tav>
                                      </p:tavLst>
                                    </p:anim>
                                    <p:anim calcmode="lin" valueType="num">
                                      <p:cBhvr additive="base">
                                        <p:cTn id="108" dur="2000" fill="hold"/>
                                        <p:tgtEl>
                                          <p:spTgt spid="591"/>
                                        </p:tgtEl>
                                        <p:attrNameLst>
                                          <p:attrName>ppt_y</p:attrName>
                                        </p:attrNameLst>
                                      </p:cBhvr>
                                      <p:tavLst>
                                        <p:tav tm="0">
                                          <p:val>
                                            <p:strVal val="0-#ppt_h/2"/>
                                          </p:val>
                                        </p:tav>
                                        <p:tav tm="100000">
                                          <p:val>
                                            <p:strVal val="#ppt_y"/>
                                          </p:val>
                                        </p:tav>
                                      </p:tavLst>
                                    </p:anim>
                                  </p:childTnLst>
                                </p:cTn>
                              </p:par>
                            </p:childTnLst>
                          </p:cTn>
                        </p:par>
                        <p:par>
                          <p:cTn id="109" fill="hold">
                            <p:stCondLst>
                              <p:cond delay="42000"/>
                            </p:stCondLst>
                            <p:childTnLst>
                              <p:par>
                                <p:cTn id="110" presetID="2" presetClass="entr" presetSubtype="1" fill="hold" nodeType="afterEffect">
                                  <p:stCondLst>
                                    <p:cond delay="0"/>
                                  </p:stCondLst>
                                  <p:childTnLst>
                                    <p:set>
                                      <p:cBhvr>
                                        <p:cTn id="111" dur="1" fill="hold">
                                          <p:stCondLst>
                                            <p:cond delay="0"/>
                                          </p:stCondLst>
                                        </p:cTn>
                                        <p:tgtEl>
                                          <p:spTgt spid="596"/>
                                        </p:tgtEl>
                                        <p:attrNameLst>
                                          <p:attrName>style.visibility</p:attrName>
                                        </p:attrNameLst>
                                      </p:cBhvr>
                                      <p:to>
                                        <p:strVal val="visible"/>
                                      </p:to>
                                    </p:set>
                                    <p:anim calcmode="lin" valueType="num">
                                      <p:cBhvr additive="base">
                                        <p:cTn id="112" dur="2000" fill="hold"/>
                                        <p:tgtEl>
                                          <p:spTgt spid="596"/>
                                        </p:tgtEl>
                                        <p:attrNameLst>
                                          <p:attrName>ppt_x</p:attrName>
                                        </p:attrNameLst>
                                      </p:cBhvr>
                                      <p:tavLst>
                                        <p:tav tm="0">
                                          <p:val>
                                            <p:strVal val="#ppt_x"/>
                                          </p:val>
                                        </p:tav>
                                        <p:tav tm="100000">
                                          <p:val>
                                            <p:strVal val="#ppt_x"/>
                                          </p:val>
                                        </p:tav>
                                      </p:tavLst>
                                    </p:anim>
                                    <p:anim calcmode="lin" valueType="num">
                                      <p:cBhvr additive="base">
                                        <p:cTn id="113" dur="2000" fill="hold"/>
                                        <p:tgtEl>
                                          <p:spTgt spid="596"/>
                                        </p:tgtEl>
                                        <p:attrNameLst>
                                          <p:attrName>ppt_y</p:attrName>
                                        </p:attrNameLst>
                                      </p:cBhvr>
                                      <p:tavLst>
                                        <p:tav tm="0">
                                          <p:val>
                                            <p:strVal val="0-#ppt_h/2"/>
                                          </p:val>
                                        </p:tav>
                                        <p:tav tm="100000">
                                          <p:val>
                                            <p:strVal val="#ppt_y"/>
                                          </p:val>
                                        </p:tav>
                                      </p:tavLst>
                                    </p:anim>
                                  </p:childTnLst>
                                </p:cTn>
                              </p:par>
                            </p:childTnLst>
                          </p:cTn>
                        </p:par>
                        <p:par>
                          <p:cTn id="114" fill="hold">
                            <p:stCondLst>
                              <p:cond delay="44000"/>
                            </p:stCondLst>
                            <p:childTnLst>
                              <p:par>
                                <p:cTn id="115" presetID="2" presetClass="entr" presetSubtype="1" fill="hold" nodeType="afterEffect">
                                  <p:stCondLst>
                                    <p:cond delay="0"/>
                                  </p:stCondLst>
                                  <p:childTnLst>
                                    <p:set>
                                      <p:cBhvr>
                                        <p:cTn id="116" dur="1" fill="hold">
                                          <p:stCondLst>
                                            <p:cond delay="0"/>
                                          </p:stCondLst>
                                        </p:cTn>
                                        <p:tgtEl>
                                          <p:spTgt spid="601"/>
                                        </p:tgtEl>
                                        <p:attrNameLst>
                                          <p:attrName>style.visibility</p:attrName>
                                        </p:attrNameLst>
                                      </p:cBhvr>
                                      <p:to>
                                        <p:strVal val="visible"/>
                                      </p:to>
                                    </p:set>
                                    <p:anim calcmode="lin" valueType="num">
                                      <p:cBhvr additive="base">
                                        <p:cTn id="117" dur="2000" fill="hold"/>
                                        <p:tgtEl>
                                          <p:spTgt spid="601"/>
                                        </p:tgtEl>
                                        <p:attrNameLst>
                                          <p:attrName>ppt_x</p:attrName>
                                        </p:attrNameLst>
                                      </p:cBhvr>
                                      <p:tavLst>
                                        <p:tav tm="0">
                                          <p:val>
                                            <p:strVal val="#ppt_x"/>
                                          </p:val>
                                        </p:tav>
                                        <p:tav tm="100000">
                                          <p:val>
                                            <p:strVal val="#ppt_x"/>
                                          </p:val>
                                        </p:tav>
                                      </p:tavLst>
                                    </p:anim>
                                    <p:anim calcmode="lin" valueType="num">
                                      <p:cBhvr additive="base">
                                        <p:cTn id="118" dur="2000" fill="hold"/>
                                        <p:tgtEl>
                                          <p:spTgt spid="601"/>
                                        </p:tgtEl>
                                        <p:attrNameLst>
                                          <p:attrName>ppt_y</p:attrName>
                                        </p:attrNameLst>
                                      </p:cBhvr>
                                      <p:tavLst>
                                        <p:tav tm="0">
                                          <p:val>
                                            <p:strVal val="0-#ppt_h/2"/>
                                          </p:val>
                                        </p:tav>
                                        <p:tav tm="100000">
                                          <p:val>
                                            <p:strVal val="#ppt_y"/>
                                          </p:val>
                                        </p:tav>
                                      </p:tavLst>
                                    </p:anim>
                                  </p:childTnLst>
                                </p:cTn>
                              </p:par>
                            </p:childTnLst>
                          </p:cTn>
                        </p:par>
                        <p:par>
                          <p:cTn id="119" fill="hold">
                            <p:stCondLst>
                              <p:cond delay="46000"/>
                            </p:stCondLst>
                            <p:childTnLst>
                              <p:par>
                                <p:cTn id="120" presetID="2" presetClass="entr" presetSubtype="1" fill="hold" nodeType="afterEffect">
                                  <p:stCondLst>
                                    <p:cond delay="0"/>
                                  </p:stCondLst>
                                  <p:childTnLst>
                                    <p:set>
                                      <p:cBhvr>
                                        <p:cTn id="121" dur="1" fill="hold">
                                          <p:stCondLst>
                                            <p:cond delay="0"/>
                                          </p:stCondLst>
                                        </p:cTn>
                                        <p:tgtEl>
                                          <p:spTgt spid="606"/>
                                        </p:tgtEl>
                                        <p:attrNameLst>
                                          <p:attrName>style.visibility</p:attrName>
                                        </p:attrNameLst>
                                      </p:cBhvr>
                                      <p:to>
                                        <p:strVal val="visible"/>
                                      </p:to>
                                    </p:set>
                                    <p:anim calcmode="lin" valueType="num">
                                      <p:cBhvr additive="base">
                                        <p:cTn id="122" dur="2000" fill="hold"/>
                                        <p:tgtEl>
                                          <p:spTgt spid="606"/>
                                        </p:tgtEl>
                                        <p:attrNameLst>
                                          <p:attrName>ppt_x</p:attrName>
                                        </p:attrNameLst>
                                      </p:cBhvr>
                                      <p:tavLst>
                                        <p:tav tm="0">
                                          <p:val>
                                            <p:strVal val="#ppt_x"/>
                                          </p:val>
                                        </p:tav>
                                        <p:tav tm="100000">
                                          <p:val>
                                            <p:strVal val="#ppt_x"/>
                                          </p:val>
                                        </p:tav>
                                      </p:tavLst>
                                    </p:anim>
                                    <p:anim calcmode="lin" valueType="num">
                                      <p:cBhvr additive="base">
                                        <p:cTn id="123" dur="2000" fill="hold"/>
                                        <p:tgtEl>
                                          <p:spTgt spid="606"/>
                                        </p:tgtEl>
                                        <p:attrNameLst>
                                          <p:attrName>ppt_y</p:attrName>
                                        </p:attrNameLst>
                                      </p:cBhvr>
                                      <p:tavLst>
                                        <p:tav tm="0">
                                          <p:val>
                                            <p:strVal val="0-#ppt_h/2"/>
                                          </p:val>
                                        </p:tav>
                                        <p:tav tm="100000">
                                          <p:val>
                                            <p:strVal val="#ppt_y"/>
                                          </p:val>
                                        </p:tav>
                                      </p:tavLst>
                                    </p:anim>
                                  </p:childTnLst>
                                </p:cTn>
                              </p:par>
                            </p:childTnLst>
                          </p:cTn>
                        </p:par>
                        <p:par>
                          <p:cTn id="124" fill="hold">
                            <p:stCondLst>
                              <p:cond delay="48000"/>
                            </p:stCondLst>
                            <p:childTnLst>
                              <p:par>
                                <p:cTn id="125" presetID="2" presetClass="entr" presetSubtype="1" fill="hold" nodeType="afterEffect">
                                  <p:stCondLst>
                                    <p:cond delay="0"/>
                                  </p:stCondLst>
                                  <p:childTnLst>
                                    <p:set>
                                      <p:cBhvr>
                                        <p:cTn id="126" dur="1" fill="hold">
                                          <p:stCondLst>
                                            <p:cond delay="0"/>
                                          </p:stCondLst>
                                        </p:cTn>
                                        <p:tgtEl>
                                          <p:spTgt spid="611"/>
                                        </p:tgtEl>
                                        <p:attrNameLst>
                                          <p:attrName>style.visibility</p:attrName>
                                        </p:attrNameLst>
                                      </p:cBhvr>
                                      <p:to>
                                        <p:strVal val="visible"/>
                                      </p:to>
                                    </p:set>
                                    <p:anim calcmode="lin" valueType="num">
                                      <p:cBhvr additive="base">
                                        <p:cTn id="127" dur="2000" fill="hold"/>
                                        <p:tgtEl>
                                          <p:spTgt spid="611"/>
                                        </p:tgtEl>
                                        <p:attrNameLst>
                                          <p:attrName>ppt_x</p:attrName>
                                        </p:attrNameLst>
                                      </p:cBhvr>
                                      <p:tavLst>
                                        <p:tav tm="0">
                                          <p:val>
                                            <p:strVal val="#ppt_x"/>
                                          </p:val>
                                        </p:tav>
                                        <p:tav tm="100000">
                                          <p:val>
                                            <p:strVal val="#ppt_x"/>
                                          </p:val>
                                        </p:tav>
                                      </p:tavLst>
                                    </p:anim>
                                    <p:anim calcmode="lin" valueType="num">
                                      <p:cBhvr additive="base">
                                        <p:cTn id="128" dur="2000" fill="hold"/>
                                        <p:tgtEl>
                                          <p:spTgt spid="611"/>
                                        </p:tgtEl>
                                        <p:attrNameLst>
                                          <p:attrName>ppt_y</p:attrName>
                                        </p:attrNameLst>
                                      </p:cBhvr>
                                      <p:tavLst>
                                        <p:tav tm="0">
                                          <p:val>
                                            <p:strVal val="0-#ppt_h/2"/>
                                          </p:val>
                                        </p:tav>
                                        <p:tav tm="100000">
                                          <p:val>
                                            <p:strVal val="#ppt_y"/>
                                          </p:val>
                                        </p:tav>
                                      </p:tavLst>
                                    </p:anim>
                                  </p:childTnLst>
                                </p:cTn>
                              </p:par>
                            </p:childTnLst>
                          </p:cTn>
                        </p:par>
                        <p:par>
                          <p:cTn id="129" fill="hold">
                            <p:stCondLst>
                              <p:cond delay="50000"/>
                            </p:stCondLst>
                            <p:childTnLst>
                              <p:par>
                                <p:cTn id="130" presetID="2" presetClass="entr" presetSubtype="1" fill="hold" nodeType="afterEffect">
                                  <p:stCondLst>
                                    <p:cond delay="0"/>
                                  </p:stCondLst>
                                  <p:childTnLst>
                                    <p:set>
                                      <p:cBhvr>
                                        <p:cTn id="131" dur="1" fill="hold">
                                          <p:stCondLst>
                                            <p:cond delay="0"/>
                                          </p:stCondLst>
                                        </p:cTn>
                                        <p:tgtEl>
                                          <p:spTgt spid="616"/>
                                        </p:tgtEl>
                                        <p:attrNameLst>
                                          <p:attrName>style.visibility</p:attrName>
                                        </p:attrNameLst>
                                      </p:cBhvr>
                                      <p:to>
                                        <p:strVal val="visible"/>
                                      </p:to>
                                    </p:set>
                                    <p:anim calcmode="lin" valueType="num">
                                      <p:cBhvr additive="base">
                                        <p:cTn id="132" dur="2000" fill="hold"/>
                                        <p:tgtEl>
                                          <p:spTgt spid="616"/>
                                        </p:tgtEl>
                                        <p:attrNameLst>
                                          <p:attrName>ppt_x</p:attrName>
                                        </p:attrNameLst>
                                      </p:cBhvr>
                                      <p:tavLst>
                                        <p:tav tm="0">
                                          <p:val>
                                            <p:strVal val="#ppt_x"/>
                                          </p:val>
                                        </p:tav>
                                        <p:tav tm="100000">
                                          <p:val>
                                            <p:strVal val="#ppt_x"/>
                                          </p:val>
                                        </p:tav>
                                      </p:tavLst>
                                    </p:anim>
                                    <p:anim calcmode="lin" valueType="num">
                                      <p:cBhvr additive="base">
                                        <p:cTn id="133" dur="2000" fill="hold"/>
                                        <p:tgtEl>
                                          <p:spTgt spid="616"/>
                                        </p:tgtEl>
                                        <p:attrNameLst>
                                          <p:attrName>ppt_y</p:attrName>
                                        </p:attrNameLst>
                                      </p:cBhvr>
                                      <p:tavLst>
                                        <p:tav tm="0">
                                          <p:val>
                                            <p:strVal val="0-#ppt_h/2"/>
                                          </p:val>
                                        </p:tav>
                                        <p:tav tm="100000">
                                          <p:val>
                                            <p:strVal val="#ppt_y"/>
                                          </p:val>
                                        </p:tav>
                                      </p:tavLst>
                                    </p:anim>
                                  </p:childTnLst>
                                </p:cTn>
                              </p:par>
                            </p:childTnLst>
                          </p:cTn>
                        </p:par>
                        <p:par>
                          <p:cTn id="134" fill="hold">
                            <p:stCondLst>
                              <p:cond delay="52000"/>
                            </p:stCondLst>
                            <p:childTnLst>
                              <p:par>
                                <p:cTn id="135" presetID="2" presetClass="entr" presetSubtype="1" fill="hold" nodeType="afterEffect">
                                  <p:stCondLst>
                                    <p:cond delay="0"/>
                                  </p:stCondLst>
                                  <p:childTnLst>
                                    <p:set>
                                      <p:cBhvr>
                                        <p:cTn id="136" dur="1" fill="hold">
                                          <p:stCondLst>
                                            <p:cond delay="0"/>
                                          </p:stCondLst>
                                        </p:cTn>
                                        <p:tgtEl>
                                          <p:spTgt spid="621"/>
                                        </p:tgtEl>
                                        <p:attrNameLst>
                                          <p:attrName>style.visibility</p:attrName>
                                        </p:attrNameLst>
                                      </p:cBhvr>
                                      <p:to>
                                        <p:strVal val="visible"/>
                                      </p:to>
                                    </p:set>
                                    <p:anim calcmode="lin" valueType="num">
                                      <p:cBhvr additive="base">
                                        <p:cTn id="137" dur="2000" fill="hold"/>
                                        <p:tgtEl>
                                          <p:spTgt spid="621"/>
                                        </p:tgtEl>
                                        <p:attrNameLst>
                                          <p:attrName>ppt_x</p:attrName>
                                        </p:attrNameLst>
                                      </p:cBhvr>
                                      <p:tavLst>
                                        <p:tav tm="0">
                                          <p:val>
                                            <p:strVal val="#ppt_x"/>
                                          </p:val>
                                        </p:tav>
                                        <p:tav tm="100000">
                                          <p:val>
                                            <p:strVal val="#ppt_x"/>
                                          </p:val>
                                        </p:tav>
                                      </p:tavLst>
                                    </p:anim>
                                    <p:anim calcmode="lin" valueType="num">
                                      <p:cBhvr additive="base">
                                        <p:cTn id="138" dur="2000" fill="hold"/>
                                        <p:tgtEl>
                                          <p:spTgt spid="621"/>
                                        </p:tgtEl>
                                        <p:attrNameLst>
                                          <p:attrName>ppt_y</p:attrName>
                                        </p:attrNameLst>
                                      </p:cBhvr>
                                      <p:tavLst>
                                        <p:tav tm="0">
                                          <p:val>
                                            <p:strVal val="0-#ppt_h/2"/>
                                          </p:val>
                                        </p:tav>
                                        <p:tav tm="100000">
                                          <p:val>
                                            <p:strVal val="#ppt_y"/>
                                          </p:val>
                                        </p:tav>
                                      </p:tavLst>
                                    </p:anim>
                                  </p:childTnLst>
                                </p:cTn>
                              </p:par>
                            </p:childTnLst>
                          </p:cTn>
                        </p:par>
                        <p:par>
                          <p:cTn id="139" fill="hold">
                            <p:stCondLst>
                              <p:cond delay="54000"/>
                            </p:stCondLst>
                            <p:childTnLst>
                              <p:par>
                                <p:cTn id="140" presetID="2" presetClass="entr" presetSubtype="1" fill="hold" nodeType="afterEffect">
                                  <p:stCondLst>
                                    <p:cond delay="0"/>
                                  </p:stCondLst>
                                  <p:childTnLst>
                                    <p:set>
                                      <p:cBhvr>
                                        <p:cTn id="141" dur="1" fill="hold">
                                          <p:stCondLst>
                                            <p:cond delay="0"/>
                                          </p:stCondLst>
                                        </p:cTn>
                                        <p:tgtEl>
                                          <p:spTgt spid="626"/>
                                        </p:tgtEl>
                                        <p:attrNameLst>
                                          <p:attrName>style.visibility</p:attrName>
                                        </p:attrNameLst>
                                      </p:cBhvr>
                                      <p:to>
                                        <p:strVal val="visible"/>
                                      </p:to>
                                    </p:set>
                                    <p:anim calcmode="lin" valueType="num">
                                      <p:cBhvr additive="base">
                                        <p:cTn id="142" dur="2000" fill="hold"/>
                                        <p:tgtEl>
                                          <p:spTgt spid="626"/>
                                        </p:tgtEl>
                                        <p:attrNameLst>
                                          <p:attrName>ppt_x</p:attrName>
                                        </p:attrNameLst>
                                      </p:cBhvr>
                                      <p:tavLst>
                                        <p:tav tm="0">
                                          <p:val>
                                            <p:strVal val="#ppt_x"/>
                                          </p:val>
                                        </p:tav>
                                        <p:tav tm="100000">
                                          <p:val>
                                            <p:strVal val="#ppt_x"/>
                                          </p:val>
                                        </p:tav>
                                      </p:tavLst>
                                    </p:anim>
                                    <p:anim calcmode="lin" valueType="num">
                                      <p:cBhvr additive="base">
                                        <p:cTn id="143" dur="2000" fill="hold"/>
                                        <p:tgtEl>
                                          <p:spTgt spid="626"/>
                                        </p:tgtEl>
                                        <p:attrNameLst>
                                          <p:attrName>ppt_y</p:attrName>
                                        </p:attrNameLst>
                                      </p:cBhvr>
                                      <p:tavLst>
                                        <p:tav tm="0">
                                          <p:val>
                                            <p:strVal val="0-#ppt_h/2"/>
                                          </p:val>
                                        </p:tav>
                                        <p:tav tm="100000">
                                          <p:val>
                                            <p:strVal val="#ppt_y"/>
                                          </p:val>
                                        </p:tav>
                                      </p:tavLst>
                                    </p:anim>
                                  </p:childTnLst>
                                </p:cTn>
                              </p:par>
                            </p:childTnLst>
                          </p:cTn>
                        </p:par>
                        <p:par>
                          <p:cTn id="144" fill="hold">
                            <p:stCondLst>
                              <p:cond delay="56000"/>
                            </p:stCondLst>
                            <p:childTnLst>
                              <p:par>
                                <p:cTn id="145" presetID="2" presetClass="entr" presetSubtype="1" fill="hold" nodeType="afterEffect">
                                  <p:stCondLst>
                                    <p:cond delay="0"/>
                                  </p:stCondLst>
                                  <p:childTnLst>
                                    <p:set>
                                      <p:cBhvr>
                                        <p:cTn id="146" dur="1" fill="hold">
                                          <p:stCondLst>
                                            <p:cond delay="0"/>
                                          </p:stCondLst>
                                        </p:cTn>
                                        <p:tgtEl>
                                          <p:spTgt spid="631"/>
                                        </p:tgtEl>
                                        <p:attrNameLst>
                                          <p:attrName>style.visibility</p:attrName>
                                        </p:attrNameLst>
                                      </p:cBhvr>
                                      <p:to>
                                        <p:strVal val="visible"/>
                                      </p:to>
                                    </p:set>
                                    <p:anim calcmode="lin" valueType="num">
                                      <p:cBhvr additive="base">
                                        <p:cTn id="147" dur="2000" fill="hold"/>
                                        <p:tgtEl>
                                          <p:spTgt spid="631"/>
                                        </p:tgtEl>
                                        <p:attrNameLst>
                                          <p:attrName>ppt_x</p:attrName>
                                        </p:attrNameLst>
                                      </p:cBhvr>
                                      <p:tavLst>
                                        <p:tav tm="0">
                                          <p:val>
                                            <p:strVal val="#ppt_x"/>
                                          </p:val>
                                        </p:tav>
                                        <p:tav tm="100000">
                                          <p:val>
                                            <p:strVal val="#ppt_x"/>
                                          </p:val>
                                        </p:tav>
                                      </p:tavLst>
                                    </p:anim>
                                    <p:anim calcmode="lin" valueType="num">
                                      <p:cBhvr additive="base">
                                        <p:cTn id="148" dur="2000" fill="hold"/>
                                        <p:tgtEl>
                                          <p:spTgt spid="631"/>
                                        </p:tgtEl>
                                        <p:attrNameLst>
                                          <p:attrName>ppt_y</p:attrName>
                                        </p:attrNameLst>
                                      </p:cBhvr>
                                      <p:tavLst>
                                        <p:tav tm="0">
                                          <p:val>
                                            <p:strVal val="0-#ppt_h/2"/>
                                          </p:val>
                                        </p:tav>
                                        <p:tav tm="100000">
                                          <p:val>
                                            <p:strVal val="#ppt_y"/>
                                          </p:val>
                                        </p:tav>
                                      </p:tavLst>
                                    </p:anim>
                                  </p:childTnLst>
                                </p:cTn>
                              </p:par>
                            </p:childTnLst>
                          </p:cTn>
                        </p:par>
                        <p:par>
                          <p:cTn id="149" fill="hold">
                            <p:stCondLst>
                              <p:cond delay="58000"/>
                            </p:stCondLst>
                            <p:childTnLst>
                              <p:par>
                                <p:cTn id="150" presetID="2" presetClass="entr" presetSubtype="1" fill="hold" nodeType="afterEffect">
                                  <p:stCondLst>
                                    <p:cond delay="0"/>
                                  </p:stCondLst>
                                  <p:childTnLst>
                                    <p:set>
                                      <p:cBhvr>
                                        <p:cTn id="151" dur="1" fill="hold">
                                          <p:stCondLst>
                                            <p:cond delay="0"/>
                                          </p:stCondLst>
                                        </p:cTn>
                                        <p:tgtEl>
                                          <p:spTgt spid="636"/>
                                        </p:tgtEl>
                                        <p:attrNameLst>
                                          <p:attrName>style.visibility</p:attrName>
                                        </p:attrNameLst>
                                      </p:cBhvr>
                                      <p:to>
                                        <p:strVal val="visible"/>
                                      </p:to>
                                    </p:set>
                                    <p:anim calcmode="lin" valueType="num">
                                      <p:cBhvr additive="base">
                                        <p:cTn id="152" dur="2000" fill="hold"/>
                                        <p:tgtEl>
                                          <p:spTgt spid="636"/>
                                        </p:tgtEl>
                                        <p:attrNameLst>
                                          <p:attrName>ppt_x</p:attrName>
                                        </p:attrNameLst>
                                      </p:cBhvr>
                                      <p:tavLst>
                                        <p:tav tm="0">
                                          <p:val>
                                            <p:strVal val="#ppt_x"/>
                                          </p:val>
                                        </p:tav>
                                        <p:tav tm="100000">
                                          <p:val>
                                            <p:strVal val="#ppt_x"/>
                                          </p:val>
                                        </p:tav>
                                      </p:tavLst>
                                    </p:anim>
                                    <p:anim calcmode="lin" valueType="num">
                                      <p:cBhvr additive="base">
                                        <p:cTn id="153" dur="2000" fill="hold"/>
                                        <p:tgtEl>
                                          <p:spTgt spid="636"/>
                                        </p:tgtEl>
                                        <p:attrNameLst>
                                          <p:attrName>ppt_y</p:attrName>
                                        </p:attrNameLst>
                                      </p:cBhvr>
                                      <p:tavLst>
                                        <p:tav tm="0">
                                          <p:val>
                                            <p:strVal val="0-#ppt_h/2"/>
                                          </p:val>
                                        </p:tav>
                                        <p:tav tm="100000">
                                          <p:val>
                                            <p:strVal val="#ppt_y"/>
                                          </p:val>
                                        </p:tav>
                                      </p:tavLst>
                                    </p:anim>
                                  </p:childTnLst>
                                </p:cTn>
                              </p:par>
                            </p:childTnLst>
                          </p:cTn>
                        </p:par>
                        <p:par>
                          <p:cTn id="154" fill="hold">
                            <p:stCondLst>
                              <p:cond delay="60000"/>
                            </p:stCondLst>
                            <p:childTnLst>
                              <p:par>
                                <p:cTn id="155" presetID="2" presetClass="entr" presetSubtype="1" fill="hold" nodeType="afterEffect">
                                  <p:stCondLst>
                                    <p:cond delay="0"/>
                                  </p:stCondLst>
                                  <p:childTnLst>
                                    <p:set>
                                      <p:cBhvr>
                                        <p:cTn id="156" dur="1" fill="hold">
                                          <p:stCondLst>
                                            <p:cond delay="0"/>
                                          </p:stCondLst>
                                        </p:cTn>
                                        <p:tgtEl>
                                          <p:spTgt spid="641"/>
                                        </p:tgtEl>
                                        <p:attrNameLst>
                                          <p:attrName>style.visibility</p:attrName>
                                        </p:attrNameLst>
                                      </p:cBhvr>
                                      <p:to>
                                        <p:strVal val="visible"/>
                                      </p:to>
                                    </p:set>
                                    <p:anim calcmode="lin" valueType="num">
                                      <p:cBhvr additive="base">
                                        <p:cTn id="157" dur="2000" fill="hold"/>
                                        <p:tgtEl>
                                          <p:spTgt spid="641"/>
                                        </p:tgtEl>
                                        <p:attrNameLst>
                                          <p:attrName>ppt_x</p:attrName>
                                        </p:attrNameLst>
                                      </p:cBhvr>
                                      <p:tavLst>
                                        <p:tav tm="0">
                                          <p:val>
                                            <p:strVal val="#ppt_x"/>
                                          </p:val>
                                        </p:tav>
                                        <p:tav tm="100000">
                                          <p:val>
                                            <p:strVal val="#ppt_x"/>
                                          </p:val>
                                        </p:tav>
                                      </p:tavLst>
                                    </p:anim>
                                    <p:anim calcmode="lin" valueType="num">
                                      <p:cBhvr additive="base">
                                        <p:cTn id="158" dur="2000" fill="hold"/>
                                        <p:tgtEl>
                                          <p:spTgt spid="641"/>
                                        </p:tgtEl>
                                        <p:attrNameLst>
                                          <p:attrName>ppt_y</p:attrName>
                                        </p:attrNameLst>
                                      </p:cBhvr>
                                      <p:tavLst>
                                        <p:tav tm="0">
                                          <p:val>
                                            <p:strVal val="0-#ppt_h/2"/>
                                          </p:val>
                                        </p:tav>
                                        <p:tav tm="100000">
                                          <p:val>
                                            <p:strVal val="#ppt_y"/>
                                          </p:val>
                                        </p:tav>
                                      </p:tavLst>
                                    </p:anim>
                                  </p:childTnLst>
                                </p:cTn>
                              </p:par>
                            </p:childTnLst>
                          </p:cTn>
                        </p:par>
                        <p:par>
                          <p:cTn id="159" fill="hold">
                            <p:stCondLst>
                              <p:cond delay="62000"/>
                            </p:stCondLst>
                            <p:childTnLst>
                              <p:par>
                                <p:cTn id="160" presetID="2" presetClass="entr" presetSubtype="1" fill="hold" nodeType="afterEffect">
                                  <p:stCondLst>
                                    <p:cond delay="0"/>
                                  </p:stCondLst>
                                  <p:childTnLst>
                                    <p:set>
                                      <p:cBhvr>
                                        <p:cTn id="161" dur="1" fill="hold">
                                          <p:stCondLst>
                                            <p:cond delay="0"/>
                                          </p:stCondLst>
                                        </p:cTn>
                                        <p:tgtEl>
                                          <p:spTgt spid="646"/>
                                        </p:tgtEl>
                                        <p:attrNameLst>
                                          <p:attrName>style.visibility</p:attrName>
                                        </p:attrNameLst>
                                      </p:cBhvr>
                                      <p:to>
                                        <p:strVal val="visible"/>
                                      </p:to>
                                    </p:set>
                                    <p:anim calcmode="lin" valueType="num">
                                      <p:cBhvr additive="base">
                                        <p:cTn id="162" dur="2000" fill="hold"/>
                                        <p:tgtEl>
                                          <p:spTgt spid="646"/>
                                        </p:tgtEl>
                                        <p:attrNameLst>
                                          <p:attrName>ppt_x</p:attrName>
                                        </p:attrNameLst>
                                      </p:cBhvr>
                                      <p:tavLst>
                                        <p:tav tm="0">
                                          <p:val>
                                            <p:strVal val="#ppt_x"/>
                                          </p:val>
                                        </p:tav>
                                        <p:tav tm="100000">
                                          <p:val>
                                            <p:strVal val="#ppt_x"/>
                                          </p:val>
                                        </p:tav>
                                      </p:tavLst>
                                    </p:anim>
                                    <p:anim calcmode="lin" valueType="num">
                                      <p:cBhvr additive="base">
                                        <p:cTn id="163" dur="2000" fill="hold"/>
                                        <p:tgtEl>
                                          <p:spTgt spid="646"/>
                                        </p:tgtEl>
                                        <p:attrNameLst>
                                          <p:attrName>ppt_y</p:attrName>
                                        </p:attrNameLst>
                                      </p:cBhvr>
                                      <p:tavLst>
                                        <p:tav tm="0">
                                          <p:val>
                                            <p:strVal val="0-#ppt_h/2"/>
                                          </p:val>
                                        </p:tav>
                                        <p:tav tm="100000">
                                          <p:val>
                                            <p:strVal val="#ppt_y"/>
                                          </p:val>
                                        </p:tav>
                                      </p:tavLst>
                                    </p:anim>
                                  </p:childTnLst>
                                </p:cTn>
                              </p:par>
                            </p:childTnLst>
                          </p:cTn>
                        </p:par>
                        <p:par>
                          <p:cTn id="164" fill="hold">
                            <p:stCondLst>
                              <p:cond delay="64000"/>
                            </p:stCondLst>
                            <p:childTnLst>
                              <p:par>
                                <p:cTn id="165" presetID="2" presetClass="entr" presetSubtype="1" fill="hold" nodeType="afterEffect">
                                  <p:stCondLst>
                                    <p:cond delay="0"/>
                                  </p:stCondLst>
                                  <p:childTnLst>
                                    <p:set>
                                      <p:cBhvr>
                                        <p:cTn id="166" dur="1" fill="hold">
                                          <p:stCondLst>
                                            <p:cond delay="0"/>
                                          </p:stCondLst>
                                        </p:cTn>
                                        <p:tgtEl>
                                          <p:spTgt spid="651"/>
                                        </p:tgtEl>
                                        <p:attrNameLst>
                                          <p:attrName>style.visibility</p:attrName>
                                        </p:attrNameLst>
                                      </p:cBhvr>
                                      <p:to>
                                        <p:strVal val="visible"/>
                                      </p:to>
                                    </p:set>
                                    <p:anim calcmode="lin" valueType="num">
                                      <p:cBhvr additive="base">
                                        <p:cTn id="167" dur="2000" fill="hold"/>
                                        <p:tgtEl>
                                          <p:spTgt spid="651"/>
                                        </p:tgtEl>
                                        <p:attrNameLst>
                                          <p:attrName>ppt_x</p:attrName>
                                        </p:attrNameLst>
                                      </p:cBhvr>
                                      <p:tavLst>
                                        <p:tav tm="0">
                                          <p:val>
                                            <p:strVal val="#ppt_x"/>
                                          </p:val>
                                        </p:tav>
                                        <p:tav tm="100000">
                                          <p:val>
                                            <p:strVal val="#ppt_x"/>
                                          </p:val>
                                        </p:tav>
                                      </p:tavLst>
                                    </p:anim>
                                    <p:anim calcmode="lin" valueType="num">
                                      <p:cBhvr additive="base">
                                        <p:cTn id="168" dur="2000" fill="hold"/>
                                        <p:tgtEl>
                                          <p:spTgt spid="651"/>
                                        </p:tgtEl>
                                        <p:attrNameLst>
                                          <p:attrName>ppt_y</p:attrName>
                                        </p:attrNameLst>
                                      </p:cBhvr>
                                      <p:tavLst>
                                        <p:tav tm="0">
                                          <p:val>
                                            <p:strVal val="0-#ppt_h/2"/>
                                          </p:val>
                                        </p:tav>
                                        <p:tav tm="100000">
                                          <p:val>
                                            <p:strVal val="#ppt_y"/>
                                          </p:val>
                                        </p:tav>
                                      </p:tavLst>
                                    </p:anim>
                                  </p:childTnLst>
                                </p:cTn>
                              </p:par>
                            </p:childTnLst>
                          </p:cTn>
                        </p:par>
                        <p:par>
                          <p:cTn id="169" fill="hold">
                            <p:stCondLst>
                              <p:cond delay="66000"/>
                            </p:stCondLst>
                            <p:childTnLst>
                              <p:par>
                                <p:cTn id="170" presetID="2" presetClass="entr" presetSubtype="1" fill="hold" nodeType="afterEffect">
                                  <p:stCondLst>
                                    <p:cond delay="0"/>
                                  </p:stCondLst>
                                  <p:childTnLst>
                                    <p:set>
                                      <p:cBhvr>
                                        <p:cTn id="171" dur="1" fill="hold">
                                          <p:stCondLst>
                                            <p:cond delay="0"/>
                                          </p:stCondLst>
                                        </p:cTn>
                                        <p:tgtEl>
                                          <p:spTgt spid="656"/>
                                        </p:tgtEl>
                                        <p:attrNameLst>
                                          <p:attrName>style.visibility</p:attrName>
                                        </p:attrNameLst>
                                      </p:cBhvr>
                                      <p:to>
                                        <p:strVal val="visible"/>
                                      </p:to>
                                    </p:set>
                                    <p:anim calcmode="lin" valueType="num">
                                      <p:cBhvr additive="base">
                                        <p:cTn id="172" dur="2000" fill="hold"/>
                                        <p:tgtEl>
                                          <p:spTgt spid="656"/>
                                        </p:tgtEl>
                                        <p:attrNameLst>
                                          <p:attrName>ppt_x</p:attrName>
                                        </p:attrNameLst>
                                      </p:cBhvr>
                                      <p:tavLst>
                                        <p:tav tm="0">
                                          <p:val>
                                            <p:strVal val="#ppt_x"/>
                                          </p:val>
                                        </p:tav>
                                        <p:tav tm="100000">
                                          <p:val>
                                            <p:strVal val="#ppt_x"/>
                                          </p:val>
                                        </p:tav>
                                      </p:tavLst>
                                    </p:anim>
                                    <p:anim calcmode="lin" valueType="num">
                                      <p:cBhvr additive="base">
                                        <p:cTn id="173" dur="2000" fill="hold"/>
                                        <p:tgtEl>
                                          <p:spTgt spid="656"/>
                                        </p:tgtEl>
                                        <p:attrNameLst>
                                          <p:attrName>ppt_y</p:attrName>
                                        </p:attrNameLst>
                                      </p:cBhvr>
                                      <p:tavLst>
                                        <p:tav tm="0">
                                          <p:val>
                                            <p:strVal val="0-#ppt_h/2"/>
                                          </p:val>
                                        </p:tav>
                                        <p:tav tm="100000">
                                          <p:val>
                                            <p:strVal val="#ppt_y"/>
                                          </p:val>
                                        </p:tav>
                                      </p:tavLst>
                                    </p:anim>
                                  </p:childTnLst>
                                </p:cTn>
                              </p:par>
                            </p:childTnLst>
                          </p:cTn>
                        </p:par>
                        <p:par>
                          <p:cTn id="174" fill="hold">
                            <p:stCondLst>
                              <p:cond delay="68000"/>
                            </p:stCondLst>
                            <p:childTnLst>
                              <p:par>
                                <p:cTn id="175" presetID="2" presetClass="entr" presetSubtype="1" fill="hold" nodeType="afterEffect">
                                  <p:stCondLst>
                                    <p:cond delay="0"/>
                                  </p:stCondLst>
                                  <p:childTnLst>
                                    <p:set>
                                      <p:cBhvr>
                                        <p:cTn id="176" dur="1" fill="hold">
                                          <p:stCondLst>
                                            <p:cond delay="0"/>
                                          </p:stCondLst>
                                        </p:cTn>
                                        <p:tgtEl>
                                          <p:spTgt spid="661"/>
                                        </p:tgtEl>
                                        <p:attrNameLst>
                                          <p:attrName>style.visibility</p:attrName>
                                        </p:attrNameLst>
                                      </p:cBhvr>
                                      <p:to>
                                        <p:strVal val="visible"/>
                                      </p:to>
                                    </p:set>
                                    <p:anim calcmode="lin" valueType="num">
                                      <p:cBhvr additive="base">
                                        <p:cTn id="177" dur="2000" fill="hold"/>
                                        <p:tgtEl>
                                          <p:spTgt spid="661"/>
                                        </p:tgtEl>
                                        <p:attrNameLst>
                                          <p:attrName>ppt_x</p:attrName>
                                        </p:attrNameLst>
                                      </p:cBhvr>
                                      <p:tavLst>
                                        <p:tav tm="0">
                                          <p:val>
                                            <p:strVal val="#ppt_x"/>
                                          </p:val>
                                        </p:tav>
                                        <p:tav tm="100000">
                                          <p:val>
                                            <p:strVal val="#ppt_x"/>
                                          </p:val>
                                        </p:tav>
                                      </p:tavLst>
                                    </p:anim>
                                    <p:anim calcmode="lin" valueType="num">
                                      <p:cBhvr additive="base">
                                        <p:cTn id="178" dur="2000" fill="hold"/>
                                        <p:tgtEl>
                                          <p:spTgt spid="661"/>
                                        </p:tgtEl>
                                        <p:attrNameLst>
                                          <p:attrName>ppt_y</p:attrName>
                                        </p:attrNameLst>
                                      </p:cBhvr>
                                      <p:tavLst>
                                        <p:tav tm="0">
                                          <p:val>
                                            <p:strVal val="0-#ppt_h/2"/>
                                          </p:val>
                                        </p:tav>
                                        <p:tav tm="100000">
                                          <p:val>
                                            <p:strVal val="#ppt_y"/>
                                          </p:val>
                                        </p:tav>
                                      </p:tavLst>
                                    </p:anim>
                                  </p:childTnLst>
                                </p:cTn>
                              </p:par>
                            </p:childTnLst>
                          </p:cTn>
                        </p:par>
                        <p:par>
                          <p:cTn id="179" fill="hold">
                            <p:stCondLst>
                              <p:cond delay="70000"/>
                            </p:stCondLst>
                            <p:childTnLst>
                              <p:par>
                                <p:cTn id="180" presetID="2" presetClass="entr" presetSubtype="1" fill="hold" nodeType="afterEffect">
                                  <p:stCondLst>
                                    <p:cond delay="0"/>
                                  </p:stCondLst>
                                  <p:childTnLst>
                                    <p:set>
                                      <p:cBhvr>
                                        <p:cTn id="181" dur="1" fill="hold">
                                          <p:stCondLst>
                                            <p:cond delay="0"/>
                                          </p:stCondLst>
                                        </p:cTn>
                                        <p:tgtEl>
                                          <p:spTgt spid="666"/>
                                        </p:tgtEl>
                                        <p:attrNameLst>
                                          <p:attrName>style.visibility</p:attrName>
                                        </p:attrNameLst>
                                      </p:cBhvr>
                                      <p:to>
                                        <p:strVal val="visible"/>
                                      </p:to>
                                    </p:set>
                                    <p:anim calcmode="lin" valueType="num">
                                      <p:cBhvr additive="base">
                                        <p:cTn id="182" dur="2000" fill="hold"/>
                                        <p:tgtEl>
                                          <p:spTgt spid="666"/>
                                        </p:tgtEl>
                                        <p:attrNameLst>
                                          <p:attrName>ppt_x</p:attrName>
                                        </p:attrNameLst>
                                      </p:cBhvr>
                                      <p:tavLst>
                                        <p:tav tm="0">
                                          <p:val>
                                            <p:strVal val="#ppt_x"/>
                                          </p:val>
                                        </p:tav>
                                        <p:tav tm="100000">
                                          <p:val>
                                            <p:strVal val="#ppt_x"/>
                                          </p:val>
                                        </p:tav>
                                      </p:tavLst>
                                    </p:anim>
                                    <p:anim calcmode="lin" valueType="num">
                                      <p:cBhvr additive="base">
                                        <p:cTn id="183" dur="2000" fill="hold"/>
                                        <p:tgtEl>
                                          <p:spTgt spid="666"/>
                                        </p:tgtEl>
                                        <p:attrNameLst>
                                          <p:attrName>ppt_y</p:attrName>
                                        </p:attrNameLst>
                                      </p:cBhvr>
                                      <p:tavLst>
                                        <p:tav tm="0">
                                          <p:val>
                                            <p:strVal val="0-#ppt_h/2"/>
                                          </p:val>
                                        </p:tav>
                                        <p:tav tm="100000">
                                          <p:val>
                                            <p:strVal val="#ppt_y"/>
                                          </p:val>
                                        </p:tav>
                                      </p:tavLst>
                                    </p:anim>
                                  </p:childTnLst>
                                </p:cTn>
                              </p:par>
                            </p:childTnLst>
                          </p:cTn>
                        </p:par>
                        <p:par>
                          <p:cTn id="184" fill="hold">
                            <p:stCondLst>
                              <p:cond delay="72000"/>
                            </p:stCondLst>
                            <p:childTnLst>
                              <p:par>
                                <p:cTn id="185" presetID="2" presetClass="entr" presetSubtype="1" fill="hold" nodeType="afterEffect">
                                  <p:stCondLst>
                                    <p:cond delay="0"/>
                                  </p:stCondLst>
                                  <p:childTnLst>
                                    <p:set>
                                      <p:cBhvr>
                                        <p:cTn id="186" dur="1" fill="hold">
                                          <p:stCondLst>
                                            <p:cond delay="0"/>
                                          </p:stCondLst>
                                        </p:cTn>
                                        <p:tgtEl>
                                          <p:spTgt spid="671"/>
                                        </p:tgtEl>
                                        <p:attrNameLst>
                                          <p:attrName>style.visibility</p:attrName>
                                        </p:attrNameLst>
                                      </p:cBhvr>
                                      <p:to>
                                        <p:strVal val="visible"/>
                                      </p:to>
                                    </p:set>
                                    <p:anim calcmode="lin" valueType="num">
                                      <p:cBhvr additive="base">
                                        <p:cTn id="187" dur="2000" fill="hold"/>
                                        <p:tgtEl>
                                          <p:spTgt spid="671"/>
                                        </p:tgtEl>
                                        <p:attrNameLst>
                                          <p:attrName>ppt_x</p:attrName>
                                        </p:attrNameLst>
                                      </p:cBhvr>
                                      <p:tavLst>
                                        <p:tav tm="0">
                                          <p:val>
                                            <p:strVal val="#ppt_x"/>
                                          </p:val>
                                        </p:tav>
                                        <p:tav tm="100000">
                                          <p:val>
                                            <p:strVal val="#ppt_x"/>
                                          </p:val>
                                        </p:tav>
                                      </p:tavLst>
                                    </p:anim>
                                    <p:anim calcmode="lin" valueType="num">
                                      <p:cBhvr additive="base">
                                        <p:cTn id="188" dur="2000" fill="hold"/>
                                        <p:tgtEl>
                                          <p:spTgt spid="671"/>
                                        </p:tgtEl>
                                        <p:attrNameLst>
                                          <p:attrName>ppt_y</p:attrName>
                                        </p:attrNameLst>
                                      </p:cBhvr>
                                      <p:tavLst>
                                        <p:tav tm="0">
                                          <p:val>
                                            <p:strVal val="0-#ppt_h/2"/>
                                          </p:val>
                                        </p:tav>
                                        <p:tav tm="100000">
                                          <p:val>
                                            <p:strVal val="#ppt_y"/>
                                          </p:val>
                                        </p:tav>
                                      </p:tavLst>
                                    </p:anim>
                                  </p:childTnLst>
                                </p:cTn>
                              </p:par>
                            </p:childTnLst>
                          </p:cTn>
                        </p:par>
                        <p:par>
                          <p:cTn id="189" fill="hold">
                            <p:stCondLst>
                              <p:cond delay="74000"/>
                            </p:stCondLst>
                            <p:childTnLst>
                              <p:par>
                                <p:cTn id="190" presetID="2" presetClass="entr" presetSubtype="1" fill="hold" nodeType="afterEffect">
                                  <p:stCondLst>
                                    <p:cond delay="0"/>
                                  </p:stCondLst>
                                  <p:childTnLst>
                                    <p:set>
                                      <p:cBhvr>
                                        <p:cTn id="191" dur="1" fill="hold">
                                          <p:stCondLst>
                                            <p:cond delay="0"/>
                                          </p:stCondLst>
                                        </p:cTn>
                                        <p:tgtEl>
                                          <p:spTgt spid="676"/>
                                        </p:tgtEl>
                                        <p:attrNameLst>
                                          <p:attrName>style.visibility</p:attrName>
                                        </p:attrNameLst>
                                      </p:cBhvr>
                                      <p:to>
                                        <p:strVal val="visible"/>
                                      </p:to>
                                    </p:set>
                                    <p:anim calcmode="lin" valueType="num">
                                      <p:cBhvr additive="base">
                                        <p:cTn id="192" dur="2000" fill="hold"/>
                                        <p:tgtEl>
                                          <p:spTgt spid="676"/>
                                        </p:tgtEl>
                                        <p:attrNameLst>
                                          <p:attrName>ppt_x</p:attrName>
                                        </p:attrNameLst>
                                      </p:cBhvr>
                                      <p:tavLst>
                                        <p:tav tm="0">
                                          <p:val>
                                            <p:strVal val="#ppt_x"/>
                                          </p:val>
                                        </p:tav>
                                        <p:tav tm="100000">
                                          <p:val>
                                            <p:strVal val="#ppt_x"/>
                                          </p:val>
                                        </p:tav>
                                      </p:tavLst>
                                    </p:anim>
                                    <p:anim calcmode="lin" valueType="num">
                                      <p:cBhvr additive="base">
                                        <p:cTn id="193" dur="2000" fill="hold"/>
                                        <p:tgtEl>
                                          <p:spTgt spid="676"/>
                                        </p:tgtEl>
                                        <p:attrNameLst>
                                          <p:attrName>ppt_y</p:attrName>
                                        </p:attrNameLst>
                                      </p:cBhvr>
                                      <p:tavLst>
                                        <p:tav tm="0">
                                          <p:val>
                                            <p:strVal val="0-#ppt_h/2"/>
                                          </p:val>
                                        </p:tav>
                                        <p:tav tm="100000">
                                          <p:val>
                                            <p:strVal val="#ppt_y"/>
                                          </p:val>
                                        </p:tav>
                                      </p:tavLst>
                                    </p:anim>
                                  </p:childTnLst>
                                </p:cTn>
                              </p:par>
                            </p:childTnLst>
                          </p:cTn>
                        </p:par>
                        <p:par>
                          <p:cTn id="194" fill="hold">
                            <p:stCondLst>
                              <p:cond delay="76000"/>
                            </p:stCondLst>
                            <p:childTnLst>
                              <p:par>
                                <p:cTn id="195" presetID="2" presetClass="entr" presetSubtype="1" fill="hold" nodeType="afterEffect">
                                  <p:stCondLst>
                                    <p:cond delay="0"/>
                                  </p:stCondLst>
                                  <p:childTnLst>
                                    <p:set>
                                      <p:cBhvr>
                                        <p:cTn id="196" dur="1" fill="hold">
                                          <p:stCondLst>
                                            <p:cond delay="0"/>
                                          </p:stCondLst>
                                        </p:cTn>
                                        <p:tgtEl>
                                          <p:spTgt spid="681"/>
                                        </p:tgtEl>
                                        <p:attrNameLst>
                                          <p:attrName>style.visibility</p:attrName>
                                        </p:attrNameLst>
                                      </p:cBhvr>
                                      <p:to>
                                        <p:strVal val="visible"/>
                                      </p:to>
                                    </p:set>
                                    <p:anim calcmode="lin" valueType="num">
                                      <p:cBhvr additive="base">
                                        <p:cTn id="197" dur="2000" fill="hold"/>
                                        <p:tgtEl>
                                          <p:spTgt spid="681"/>
                                        </p:tgtEl>
                                        <p:attrNameLst>
                                          <p:attrName>ppt_x</p:attrName>
                                        </p:attrNameLst>
                                      </p:cBhvr>
                                      <p:tavLst>
                                        <p:tav tm="0">
                                          <p:val>
                                            <p:strVal val="#ppt_x"/>
                                          </p:val>
                                        </p:tav>
                                        <p:tav tm="100000">
                                          <p:val>
                                            <p:strVal val="#ppt_x"/>
                                          </p:val>
                                        </p:tav>
                                      </p:tavLst>
                                    </p:anim>
                                    <p:anim calcmode="lin" valueType="num">
                                      <p:cBhvr additive="base">
                                        <p:cTn id="198" dur="2000" fill="hold"/>
                                        <p:tgtEl>
                                          <p:spTgt spid="681"/>
                                        </p:tgtEl>
                                        <p:attrNameLst>
                                          <p:attrName>ppt_y</p:attrName>
                                        </p:attrNameLst>
                                      </p:cBhvr>
                                      <p:tavLst>
                                        <p:tav tm="0">
                                          <p:val>
                                            <p:strVal val="0-#ppt_h/2"/>
                                          </p:val>
                                        </p:tav>
                                        <p:tav tm="100000">
                                          <p:val>
                                            <p:strVal val="#ppt_y"/>
                                          </p:val>
                                        </p:tav>
                                      </p:tavLst>
                                    </p:anim>
                                  </p:childTnLst>
                                </p:cTn>
                              </p:par>
                            </p:childTnLst>
                          </p:cTn>
                        </p:par>
                        <p:par>
                          <p:cTn id="199" fill="hold">
                            <p:stCondLst>
                              <p:cond delay="78000"/>
                            </p:stCondLst>
                            <p:childTnLst>
                              <p:par>
                                <p:cTn id="200" presetID="2" presetClass="entr" presetSubtype="1" fill="hold" nodeType="afterEffect">
                                  <p:stCondLst>
                                    <p:cond delay="0"/>
                                  </p:stCondLst>
                                  <p:childTnLst>
                                    <p:set>
                                      <p:cBhvr>
                                        <p:cTn id="201" dur="1" fill="hold">
                                          <p:stCondLst>
                                            <p:cond delay="0"/>
                                          </p:stCondLst>
                                        </p:cTn>
                                        <p:tgtEl>
                                          <p:spTgt spid="246"/>
                                        </p:tgtEl>
                                        <p:attrNameLst>
                                          <p:attrName>style.visibility</p:attrName>
                                        </p:attrNameLst>
                                      </p:cBhvr>
                                      <p:to>
                                        <p:strVal val="visible"/>
                                      </p:to>
                                    </p:set>
                                    <p:anim calcmode="lin" valueType="num">
                                      <p:cBhvr additive="base">
                                        <p:cTn id="202" dur="2000" fill="hold"/>
                                        <p:tgtEl>
                                          <p:spTgt spid="246"/>
                                        </p:tgtEl>
                                        <p:attrNameLst>
                                          <p:attrName>ppt_x</p:attrName>
                                        </p:attrNameLst>
                                      </p:cBhvr>
                                      <p:tavLst>
                                        <p:tav tm="0">
                                          <p:val>
                                            <p:strVal val="#ppt_x"/>
                                          </p:val>
                                        </p:tav>
                                        <p:tav tm="100000">
                                          <p:val>
                                            <p:strVal val="#ppt_x"/>
                                          </p:val>
                                        </p:tav>
                                      </p:tavLst>
                                    </p:anim>
                                    <p:anim calcmode="lin" valueType="num">
                                      <p:cBhvr additive="base">
                                        <p:cTn id="203" dur="2000" fill="hold"/>
                                        <p:tgtEl>
                                          <p:spTgt spid="246"/>
                                        </p:tgtEl>
                                        <p:attrNameLst>
                                          <p:attrName>ppt_y</p:attrName>
                                        </p:attrNameLst>
                                      </p:cBhvr>
                                      <p:tavLst>
                                        <p:tav tm="0">
                                          <p:val>
                                            <p:strVal val="0-#ppt_h/2"/>
                                          </p:val>
                                        </p:tav>
                                        <p:tav tm="100000">
                                          <p:val>
                                            <p:strVal val="#ppt_y"/>
                                          </p:val>
                                        </p:tav>
                                      </p:tavLst>
                                    </p:anim>
                                  </p:childTnLst>
                                </p:cTn>
                              </p:par>
                            </p:childTnLst>
                          </p:cTn>
                        </p:par>
                        <p:par>
                          <p:cTn id="204" fill="hold">
                            <p:stCondLst>
                              <p:cond delay="80000"/>
                            </p:stCondLst>
                            <p:childTnLst>
                              <p:par>
                                <p:cTn id="205" presetID="2" presetClass="entr" presetSubtype="1" fill="hold" nodeType="afterEffect">
                                  <p:stCondLst>
                                    <p:cond delay="0"/>
                                  </p:stCondLst>
                                  <p:childTnLst>
                                    <p:set>
                                      <p:cBhvr>
                                        <p:cTn id="206" dur="1" fill="hold">
                                          <p:stCondLst>
                                            <p:cond delay="0"/>
                                          </p:stCondLst>
                                        </p:cTn>
                                        <p:tgtEl>
                                          <p:spTgt spid="686"/>
                                        </p:tgtEl>
                                        <p:attrNameLst>
                                          <p:attrName>style.visibility</p:attrName>
                                        </p:attrNameLst>
                                      </p:cBhvr>
                                      <p:to>
                                        <p:strVal val="visible"/>
                                      </p:to>
                                    </p:set>
                                    <p:anim calcmode="lin" valueType="num">
                                      <p:cBhvr additive="base">
                                        <p:cTn id="207" dur="2000" fill="hold"/>
                                        <p:tgtEl>
                                          <p:spTgt spid="686"/>
                                        </p:tgtEl>
                                        <p:attrNameLst>
                                          <p:attrName>ppt_x</p:attrName>
                                        </p:attrNameLst>
                                      </p:cBhvr>
                                      <p:tavLst>
                                        <p:tav tm="0">
                                          <p:val>
                                            <p:strVal val="#ppt_x"/>
                                          </p:val>
                                        </p:tav>
                                        <p:tav tm="100000">
                                          <p:val>
                                            <p:strVal val="#ppt_x"/>
                                          </p:val>
                                        </p:tav>
                                      </p:tavLst>
                                    </p:anim>
                                    <p:anim calcmode="lin" valueType="num">
                                      <p:cBhvr additive="base">
                                        <p:cTn id="208" dur="2000" fill="hold"/>
                                        <p:tgtEl>
                                          <p:spTgt spid="686"/>
                                        </p:tgtEl>
                                        <p:attrNameLst>
                                          <p:attrName>ppt_y</p:attrName>
                                        </p:attrNameLst>
                                      </p:cBhvr>
                                      <p:tavLst>
                                        <p:tav tm="0">
                                          <p:val>
                                            <p:strVal val="0-#ppt_h/2"/>
                                          </p:val>
                                        </p:tav>
                                        <p:tav tm="100000">
                                          <p:val>
                                            <p:strVal val="#ppt_y"/>
                                          </p:val>
                                        </p:tav>
                                      </p:tavLst>
                                    </p:anim>
                                  </p:childTnLst>
                                </p:cTn>
                              </p:par>
                            </p:childTnLst>
                          </p:cTn>
                        </p:par>
                        <p:par>
                          <p:cTn id="209" fill="hold">
                            <p:stCondLst>
                              <p:cond delay="82000"/>
                            </p:stCondLst>
                            <p:childTnLst>
                              <p:par>
                                <p:cTn id="210" presetID="2" presetClass="entr" presetSubtype="1" fill="hold" nodeType="afterEffect">
                                  <p:stCondLst>
                                    <p:cond delay="0"/>
                                  </p:stCondLst>
                                  <p:childTnLst>
                                    <p:set>
                                      <p:cBhvr>
                                        <p:cTn id="211" dur="1" fill="hold">
                                          <p:stCondLst>
                                            <p:cond delay="0"/>
                                          </p:stCondLst>
                                        </p:cTn>
                                        <p:tgtEl>
                                          <p:spTgt spid="691"/>
                                        </p:tgtEl>
                                        <p:attrNameLst>
                                          <p:attrName>style.visibility</p:attrName>
                                        </p:attrNameLst>
                                      </p:cBhvr>
                                      <p:to>
                                        <p:strVal val="visible"/>
                                      </p:to>
                                    </p:set>
                                    <p:anim calcmode="lin" valueType="num">
                                      <p:cBhvr additive="base">
                                        <p:cTn id="212" dur="2000" fill="hold"/>
                                        <p:tgtEl>
                                          <p:spTgt spid="691"/>
                                        </p:tgtEl>
                                        <p:attrNameLst>
                                          <p:attrName>ppt_x</p:attrName>
                                        </p:attrNameLst>
                                      </p:cBhvr>
                                      <p:tavLst>
                                        <p:tav tm="0">
                                          <p:val>
                                            <p:strVal val="#ppt_x"/>
                                          </p:val>
                                        </p:tav>
                                        <p:tav tm="100000">
                                          <p:val>
                                            <p:strVal val="#ppt_x"/>
                                          </p:val>
                                        </p:tav>
                                      </p:tavLst>
                                    </p:anim>
                                    <p:anim calcmode="lin" valueType="num">
                                      <p:cBhvr additive="base">
                                        <p:cTn id="213" dur="2000" fill="hold"/>
                                        <p:tgtEl>
                                          <p:spTgt spid="691"/>
                                        </p:tgtEl>
                                        <p:attrNameLst>
                                          <p:attrName>ppt_y</p:attrName>
                                        </p:attrNameLst>
                                      </p:cBhvr>
                                      <p:tavLst>
                                        <p:tav tm="0">
                                          <p:val>
                                            <p:strVal val="0-#ppt_h/2"/>
                                          </p:val>
                                        </p:tav>
                                        <p:tav tm="100000">
                                          <p:val>
                                            <p:strVal val="#ppt_y"/>
                                          </p:val>
                                        </p:tav>
                                      </p:tavLst>
                                    </p:anim>
                                  </p:childTnLst>
                                </p:cTn>
                              </p:par>
                            </p:childTnLst>
                          </p:cTn>
                        </p:par>
                        <p:par>
                          <p:cTn id="214" fill="hold">
                            <p:stCondLst>
                              <p:cond delay="84000"/>
                            </p:stCondLst>
                            <p:childTnLst>
                              <p:par>
                                <p:cTn id="215" presetID="2" presetClass="entr" presetSubtype="1" fill="hold" nodeType="afterEffect">
                                  <p:stCondLst>
                                    <p:cond delay="0"/>
                                  </p:stCondLst>
                                  <p:childTnLst>
                                    <p:set>
                                      <p:cBhvr>
                                        <p:cTn id="216" dur="1" fill="hold">
                                          <p:stCondLst>
                                            <p:cond delay="0"/>
                                          </p:stCondLst>
                                        </p:cTn>
                                        <p:tgtEl>
                                          <p:spTgt spid="696"/>
                                        </p:tgtEl>
                                        <p:attrNameLst>
                                          <p:attrName>style.visibility</p:attrName>
                                        </p:attrNameLst>
                                      </p:cBhvr>
                                      <p:to>
                                        <p:strVal val="visible"/>
                                      </p:to>
                                    </p:set>
                                    <p:anim calcmode="lin" valueType="num">
                                      <p:cBhvr additive="base">
                                        <p:cTn id="217" dur="2000" fill="hold"/>
                                        <p:tgtEl>
                                          <p:spTgt spid="696"/>
                                        </p:tgtEl>
                                        <p:attrNameLst>
                                          <p:attrName>ppt_x</p:attrName>
                                        </p:attrNameLst>
                                      </p:cBhvr>
                                      <p:tavLst>
                                        <p:tav tm="0">
                                          <p:val>
                                            <p:strVal val="#ppt_x"/>
                                          </p:val>
                                        </p:tav>
                                        <p:tav tm="100000">
                                          <p:val>
                                            <p:strVal val="#ppt_x"/>
                                          </p:val>
                                        </p:tav>
                                      </p:tavLst>
                                    </p:anim>
                                    <p:anim calcmode="lin" valueType="num">
                                      <p:cBhvr additive="base">
                                        <p:cTn id="218" dur="2000" fill="hold"/>
                                        <p:tgtEl>
                                          <p:spTgt spid="696"/>
                                        </p:tgtEl>
                                        <p:attrNameLst>
                                          <p:attrName>ppt_y</p:attrName>
                                        </p:attrNameLst>
                                      </p:cBhvr>
                                      <p:tavLst>
                                        <p:tav tm="0">
                                          <p:val>
                                            <p:strVal val="0-#ppt_h/2"/>
                                          </p:val>
                                        </p:tav>
                                        <p:tav tm="100000">
                                          <p:val>
                                            <p:strVal val="#ppt_y"/>
                                          </p:val>
                                        </p:tav>
                                      </p:tavLst>
                                    </p:anim>
                                  </p:childTnLst>
                                </p:cTn>
                              </p:par>
                            </p:childTnLst>
                          </p:cTn>
                        </p:par>
                        <p:par>
                          <p:cTn id="219" fill="hold">
                            <p:stCondLst>
                              <p:cond delay="86000"/>
                            </p:stCondLst>
                            <p:childTnLst>
                              <p:par>
                                <p:cTn id="220" presetID="2" presetClass="entr" presetSubtype="1" fill="hold" nodeType="afterEffect">
                                  <p:stCondLst>
                                    <p:cond delay="0"/>
                                  </p:stCondLst>
                                  <p:childTnLst>
                                    <p:set>
                                      <p:cBhvr>
                                        <p:cTn id="221" dur="1" fill="hold">
                                          <p:stCondLst>
                                            <p:cond delay="0"/>
                                          </p:stCondLst>
                                        </p:cTn>
                                        <p:tgtEl>
                                          <p:spTgt spid="701"/>
                                        </p:tgtEl>
                                        <p:attrNameLst>
                                          <p:attrName>style.visibility</p:attrName>
                                        </p:attrNameLst>
                                      </p:cBhvr>
                                      <p:to>
                                        <p:strVal val="visible"/>
                                      </p:to>
                                    </p:set>
                                    <p:anim calcmode="lin" valueType="num">
                                      <p:cBhvr additive="base">
                                        <p:cTn id="222" dur="2000" fill="hold"/>
                                        <p:tgtEl>
                                          <p:spTgt spid="701"/>
                                        </p:tgtEl>
                                        <p:attrNameLst>
                                          <p:attrName>ppt_x</p:attrName>
                                        </p:attrNameLst>
                                      </p:cBhvr>
                                      <p:tavLst>
                                        <p:tav tm="0">
                                          <p:val>
                                            <p:strVal val="#ppt_x"/>
                                          </p:val>
                                        </p:tav>
                                        <p:tav tm="100000">
                                          <p:val>
                                            <p:strVal val="#ppt_x"/>
                                          </p:val>
                                        </p:tav>
                                      </p:tavLst>
                                    </p:anim>
                                    <p:anim calcmode="lin" valueType="num">
                                      <p:cBhvr additive="base">
                                        <p:cTn id="223" dur="2000" fill="hold"/>
                                        <p:tgtEl>
                                          <p:spTgt spid="701"/>
                                        </p:tgtEl>
                                        <p:attrNameLst>
                                          <p:attrName>ppt_y</p:attrName>
                                        </p:attrNameLst>
                                      </p:cBhvr>
                                      <p:tavLst>
                                        <p:tav tm="0">
                                          <p:val>
                                            <p:strVal val="0-#ppt_h/2"/>
                                          </p:val>
                                        </p:tav>
                                        <p:tav tm="100000">
                                          <p:val>
                                            <p:strVal val="#ppt_y"/>
                                          </p:val>
                                        </p:tav>
                                      </p:tavLst>
                                    </p:anim>
                                  </p:childTnLst>
                                </p:cTn>
                              </p:par>
                            </p:childTnLst>
                          </p:cTn>
                        </p:par>
                        <p:par>
                          <p:cTn id="224" fill="hold">
                            <p:stCondLst>
                              <p:cond delay="88000"/>
                            </p:stCondLst>
                            <p:childTnLst>
                              <p:par>
                                <p:cTn id="225" presetID="2" presetClass="entr" presetSubtype="1" fill="hold" nodeType="afterEffect">
                                  <p:stCondLst>
                                    <p:cond delay="0"/>
                                  </p:stCondLst>
                                  <p:childTnLst>
                                    <p:set>
                                      <p:cBhvr>
                                        <p:cTn id="226" dur="1" fill="hold">
                                          <p:stCondLst>
                                            <p:cond delay="0"/>
                                          </p:stCondLst>
                                        </p:cTn>
                                        <p:tgtEl>
                                          <p:spTgt spid="706"/>
                                        </p:tgtEl>
                                        <p:attrNameLst>
                                          <p:attrName>style.visibility</p:attrName>
                                        </p:attrNameLst>
                                      </p:cBhvr>
                                      <p:to>
                                        <p:strVal val="visible"/>
                                      </p:to>
                                    </p:set>
                                    <p:anim calcmode="lin" valueType="num">
                                      <p:cBhvr additive="base">
                                        <p:cTn id="227" dur="2000" fill="hold"/>
                                        <p:tgtEl>
                                          <p:spTgt spid="706"/>
                                        </p:tgtEl>
                                        <p:attrNameLst>
                                          <p:attrName>ppt_x</p:attrName>
                                        </p:attrNameLst>
                                      </p:cBhvr>
                                      <p:tavLst>
                                        <p:tav tm="0">
                                          <p:val>
                                            <p:strVal val="#ppt_x"/>
                                          </p:val>
                                        </p:tav>
                                        <p:tav tm="100000">
                                          <p:val>
                                            <p:strVal val="#ppt_x"/>
                                          </p:val>
                                        </p:tav>
                                      </p:tavLst>
                                    </p:anim>
                                    <p:anim calcmode="lin" valueType="num">
                                      <p:cBhvr additive="base">
                                        <p:cTn id="228" dur="2000" fill="hold"/>
                                        <p:tgtEl>
                                          <p:spTgt spid="706"/>
                                        </p:tgtEl>
                                        <p:attrNameLst>
                                          <p:attrName>ppt_y</p:attrName>
                                        </p:attrNameLst>
                                      </p:cBhvr>
                                      <p:tavLst>
                                        <p:tav tm="0">
                                          <p:val>
                                            <p:strVal val="0-#ppt_h/2"/>
                                          </p:val>
                                        </p:tav>
                                        <p:tav tm="100000">
                                          <p:val>
                                            <p:strVal val="#ppt_y"/>
                                          </p:val>
                                        </p:tav>
                                      </p:tavLst>
                                    </p:anim>
                                  </p:childTnLst>
                                </p:cTn>
                              </p:par>
                            </p:childTnLst>
                          </p:cTn>
                        </p:par>
                        <p:par>
                          <p:cTn id="229" fill="hold">
                            <p:stCondLst>
                              <p:cond delay="90000"/>
                            </p:stCondLst>
                            <p:childTnLst>
                              <p:par>
                                <p:cTn id="230" presetID="2" presetClass="entr" presetSubtype="1" fill="hold" nodeType="afterEffect">
                                  <p:stCondLst>
                                    <p:cond delay="0"/>
                                  </p:stCondLst>
                                  <p:childTnLst>
                                    <p:set>
                                      <p:cBhvr>
                                        <p:cTn id="231" dur="1" fill="hold">
                                          <p:stCondLst>
                                            <p:cond delay="0"/>
                                          </p:stCondLst>
                                        </p:cTn>
                                        <p:tgtEl>
                                          <p:spTgt spid="711"/>
                                        </p:tgtEl>
                                        <p:attrNameLst>
                                          <p:attrName>style.visibility</p:attrName>
                                        </p:attrNameLst>
                                      </p:cBhvr>
                                      <p:to>
                                        <p:strVal val="visible"/>
                                      </p:to>
                                    </p:set>
                                    <p:anim calcmode="lin" valueType="num">
                                      <p:cBhvr additive="base">
                                        <p:cTn id="232" dur="2000" fill="hold"/>
                                        <p:tgtEl>
                                          <p:spTgt spid="711"/>
                                        </p:tgtEl>
                                        <p:attrNameLst>
                                          <p:attrName>ppt_x</p:attrName>
                                        </p:attrNameLst>
                                      </p:cBhvr>
                                      <p:tavLst>
                                        <p:tav tm="0">
                                          <p:val>
                                            <p:strVal val="#ppt_x"/>
                                          </p:val>
                                        </p:tav>
                                        <p:tav tm="100000">
                                          <p:val>
                                            <p:strVal val="#ppt_x"/>
                                          </p:val>
                                        </p:tav>
                                      </p:tavLst>
                                    </p:anim>
                                    <p:anim calcmode="lin" valueType="num">
                                      <p:cBhvr additive="base">
                                        <p:cTn id="233" dur="2000" fill="hold"/>
                                        <p:tgtEl>
                                          <p:spTgt spid="711"/>
                                        </p:tgtEl>
                                        <p:attrNameLst>
                                          <p:attrName>ppt_y</p:attrName>
                                        </p:attrNameLst>
                                      </p:cBhvr>
                                      <p:tavLst>
                                        <p:tav tm="0">
                                          <p:val>
                                            <p:strVal val="0-#ppt_h/2"/>
                                          </p:val>
                                        </p:tav>
                                        <p:tav tm="100000">
                                          <p:val>
                                            <p:strVal val="#ppt_y"/>
                                          </p:val>
                                        </p:tav>
                                      </p:tavLst>
                                    </p:anim>
                                  </p:childTnLst>
                                </p:cTn>
                              </p:par>
                            </p:childTnLst>
                          </p:cTn>
                        </p:par>
                        <p:par>
                          <p:cTn id="234" fill="hold">
                            <p:stCondLst>
                              <p:cond delay="92000"/>
                            </p:stCondLst>
                            <p:childTnLst>
                              <p:par>
                                <p:cTn id="235" presetID="2" presetClass="entr" presetSubtype="1" fill="hold" nodeType="afterEffect">
                                  <p:stCondLst>
                                    <p:cond delay="0"/>
                                  </p:stCondLst>
                                  <p:childTnLst>
                                    <p:set>
                                      <p:cBhvr>
                                        <p:cTn id="236" dur="1" fill="hold">
                                          <p:stCondLst>
                                            <p:cond delay="0"/>
                                          </p:stCondLst>
                                        </p:cTn>
                                        <p:tgtEl>
                                          <p:spTgt spid="716"/>
                                        </p:tgtEl>
                                        <p:attrNameLst>
                                          <p:attrName>style.visibility</p:attrName>
                                        </p:attrNameLst>
                                      </p:cBhvr>
                                      <p:to>
                                        <p:strVal val="visible"/>
                                      </p:to>
                                    </p:set>
                                    <p:anim calcmode="lin" valueType="num">
                                      <p:cBhvr additive="base">
                                        <p:cTn id="237" dur="2000" fill="hold"/>
                                        <p:tgtEl>
                                          <p:spTgt spid="716"/>
                                        </p:tgtEl>
                                        <p:attrNameLst>
                                          <p:attrName>ppt_x</p:attrName>
                                        </p:attrNameLst>
                                      </p:cBhvr>
                                      <p:tavLst>
                                        <p:tav tm="0">
                                          <p:val>
                                            <p:strVal val="#ppt_x"/>
                                          </p:val>
                                        </p:tav>
                                        <p:tav tm="100000">
                                          <p:val>
                                            <p:strVal val="#ppt_x"/>
                                          </p:val>
                                        </p:tav>
                                      </p:tavLst>
                                    </p:anim>
                                    <p:anim calcmode="lin" valueType="num">
                                      <p:cBhvr additive="base">
                                        <p:cTn id="238" dur="2000" fill="hold"/>
                                        <p:tgtEl>
                                          <p:spTgt spid="716"/>
                                        </p:tgtEl>
                                        <p:attrNameLst>
                                          <p:attrName>ppt_y</p:attrName>
                                        </p:attrNameLst>
                                      </p:cBhvr>
                                      <p:tavLst>
                                        <p:tav tm="0">
                                          <p:val>
                                            <p:strVal val="0-#ppt_h/2"/>
                                          </p:val>
                                        </p:tav>
                                        <p:tav tm="100000">
                                          <p:val>
                                            <p:strVal val="#ppt_y"/>
                                          </p:val>
                                        </p:tav>
                                      </p:tavLst>
                                    </p:anim>
                                  </p:childTnLst>
                                </p:cTn>
                              </p:par>
                            </p:childTnLst>
                          </p:cTn>
                        </p:par>
                        <p:par>
                          <p:cTn id="239" fill="hold">
                            <p:stCondLst>
                              <p:cond delay="94000"/>
                            </p:stCondLst>
                            <p:childTnLst>
                              <p:par>
                                <p:cTn id="240" presetID="2" presetClass="entr" presetSubtype="1" fill="hold" nodeType="afterEffect">
                                  <p:stCondLst>
                                    <p:cond delay="0"/>
                                  </p:stCondLst>
                                  <p:childTnLst>
                                    <p:set>
                                      <p:cBhvr>
                                        <p:cTn id="241" dur="1" fill="hold">
                                          <p:stCondLst>
                                            <p:cond delay="0"/>
                                          </p:stCondLst>
                                        </p:cTn>
                                        <p:tgtEl>
                                          <p:spTgt spid="721"/>
                                        </p:tgtEl>
                                        <p:attrNameLst>
                                          <p:attrName>style.visibility</p:attrName>
                                        </p:attrNameLst>
                                      </p:cBhvr>
                                      <p:to>
                                        <p:strVal val="visible"/>
                                      </p:to>
                                    </p:set>
                                    <p:anim calcmode="lin" valueType="num">
                                      <p:cBhvr additive="base">
                                        <p:cTn id="242" dur="2000" fill="hold"/>
                                        <p:tgtEl>
                                          <p:spTgt spid="721"/>
                                        </p:tgtEl>
                                        <p:attrNameLst>
                                          <p:attrName>ppt_x</p:attrName>
                                        </p:attrNameLst>
                                      </p:cBhvr>
                                      <p:tavLst>
                                        <p:tav tm="0">
                                          <p:val>
                                            <p:strVal val="#ppt_x"/>
                                          </p:val>
                                        </p:tav>
                                        <p:tav tm="100000">
                                          <p:val>
                                            <p:strVal val="#ppt_x"/>
                                          </p:val>
                                        </p:tav>
                                      </p:tavLst>
                                    </p:anim>
                                    <p:anim calcmode="lin" valueType="num">
                                      <p:cBhvr additive="base">
                                        <p:cTn id="243" dur="2000" fill="hold"/>
                                        <p:tgtEl>
                                          <p:spTgt spid="7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2298996" y="5405900"/>
            <a:ext cx="10216444" cy="769441"/>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le livre </a:t>
            </a:r>
            <a:r>
              <a:rPr lang="en-GB" sz="2200" dirty="0" err="1">
                <a:solidFill>
                  <a:schemeClr val="accent1">
                    <a:lumMod val="50000"/>
                  </a:schemeClr>
                </a:solidFill>
                <a:latin typeface="Century Gothic" panose="020B0502020202020204" pitchFamily="34" charset="0"/>
              </a:rPr>
              <a:t>est</a:t>
            </a:r>
            <a:r>
              <a:rPr lang="en-GB" sz="2200" dirty="0">
                <a:solidFill>
                  <a:schemeClr val="accent1">
                    <a:lumMod val="50000"/>
                  </a:schemeClr>
                </a:solidFill>
                <a:latin typeface="Century Gothic" panose="020B0502020202020204" pitchFamily="34" charset="0"/>
              </a:rPr>
              <a:t> </a:t>
            </a:r>
            <a:r>
              <a:rPr lang="en-GB" sz="2200" b="1" dirty="0">
                <a:solidFill>
                  <a:schemeClr val="accent1">
                    <a:lumMod val="50000"/>
                  </a:schemeClr>
                </a:solidFill>
                <a:latin typeface="Century Gothic" panose="020B0502020202020204" pitchFamily="34" charset="0"/>
              </a:rPr>
              <a:t>bon</a:t>
            </a:r>
            <a:r>
              <a:rPr lang="en-GB" sz="2200" dirty="0">
                <a:solidFill>
                  <a:schemeClr val="accent1">
                    <a:lumMod val="50000"/>
                  </a:schemeClr>
                </a:solidFill>
                <a:latin typeface="Century Gothic" panose="020B0502020202020204" pitchFamily="34" charset="0"/>
              </a:rPr>
              <a:t> 			la </a:t>
            </a:r>
            <a:r>
              <a:rPr lang="fr-FR" sz="2200" dirty="0">
                <a:solidFill>
                  <a:schemeClr val="accent1">
                    <a:lumMod val="50000"/>
                  </a:schemeClr>
                </a:solidFill>
                <a:latin typeface="Century Gothic" panose="020B0502020202020204" pitchFamily="34" charset="0"/>
                <a:ea typeface="Calibri"/>
                <a:cs typeface="Calibri"/>
                <a:sym typeface="Calibri"/>
              </a:rPr>
              <a:t>réponse est </a:t>
            </a:r>
            <a:r>
              <a:rPr lang="en-GB" sz="2200" b="1" dirty="0">
                <a:solidFill>
                  <a:schemeClr val="accent1">
                    <a:lumMod val="50000"/>
                  </a:schemeClr>
                </a:solidFill>
                <a:latin typeface="Century Gothic" panose="020B0502020202020204" pitchFamily="34" charset="0"/>
              </a:rPr>
              <a:t>bonne</a:t>
            </a:r>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[the book is </a:t>
            </a:r>
            <a:r>
              <a:rPr lang="en-GB" sz="2200" b="1" dirty="0">
                <a:solidFill>
                  <a:schemeClr val="accent1">
                    <a:lumMod val="50000"/>
                  </a:schemeClr>
                </a:solidFill>
                <a:latin typeface="Century Gothic" panose="020B0502020202020204" pitchFamily="34" charset="0"/>
              </a:rPr>
              <a:t>good</a:t>
            </a:r>
            <a:r>
              <a:rPr lang="en-GB" sz="2200" dirty="0">
                <a:solidFill>
                  <a:schemeClr val="accent1">
                    <a:lumMod val="50000"/>
                  </a:schemeClr>
                </a:solidFill>
                <a:latin typeface="Century Gothic" panose="020B0502020202020204" pitchFamily="34" charset="0"/>
              </a:rPr>
              <a:t>]			[the answer is </a:t>
            </a:r>
            <a:r>
              <a:rPr lang="en-GB" sz="2200" b="1" dirty="0">
                <a:solidFill>
                  <a:schemeClr val="accent1">
                    <a:lumMod val="50000"/>
                  </a:schemeClr>
                </a:solidFill>
                <a:latin typeface="Century Gothic" panose="020B0502020202020204" pitchFamily="34" charset="0"/>
              </a:rPr>
              <a:t>good</a:t>
            </a:r>
            <a:r>
              <a:rPr lang="en-GB" sz="2200" dirty="0">
                <a:solidFill>
                  <a:schemeClr val="accent1">
                    <a:lumMod val="50000"/>
                  </a:schemeClr>
                </a:solidFill>
                <a:latin typeface="Century Gothic" panose="020B0502020202020204" pitchFamily="34" charset="0"/>
              </a:rPr>
              <a:t>]</a:t>
            </a:r>
          </a:p>
        </p:txBody>
      </p:sp>
      <p:sp>
        <p:nvSpPr>
          <p:cNvPr id="4" name="Title 3"/>
          <p:cNvSpPr>
            <a:spLocks noGrp="1"/>
          </p:cNvSpPr>
          <p:nvPr>
            <p:ph type="title"/>
          </p:nvPr>
        </p:nvSpPr>
        <p:spPr>
          <a:xfrm>
            <a:off x="0" y="291461"/>
            <a:ext cx="5265384" cy="707849"/>
          </a:xfrm>
        </p:spPr>
        <p:txBody>
          <a:bodyPr>
            <a:normAutofit/>
          </a:bodyPr>
          <a:lstStyle/>
          <a:p>
            <a:r>
              <a:rPr lang="en-GB" sz="3200" b="1" dirty="0">
                <a:solidFill>
                  <a:schemeClr val="bg1"/>
                </a:solidFill>
              </a:rPr>
              <a:t>Irregular adjective forms</a:t>
            </a:r>
          </a:p>
        </p:txBody>
      </p:sp>
      <p:sp>
        <p:nvSpPr>
          <p:cNvPr id="3" name="TextBox 2"/>
          <p:cNvSpPr txBox="1"/>
          <p:nvPr/>
        </p:nvSpPr>
        <p:spPr>
          <a:xfrm>
            <a:off x="2298996" y="3233919"/>
            <a:ext cx="10216444" cy="769441"/>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le </a:t>
            </a:r>
            <a:r>
              <a:rPr lang="en-GB" sz="2200" dirty="0" err="1">
                <a:solidFill>
                  <a:schemeClr val="accent1">
                    <a:lumMod val="50000"/>
                  </a:schemeClr>
                </a:solidFill>
                <a:latin typeface="Century Gothic" panose="020B0502020202020204" pitchFamily="34" charset="0"/>
              </a:rPr>
              <a:t>jardin</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est</a:t>
            </a:r>
            <a:r>
              <a:rPr lang="en-GB" sz="2200" dirty="0">
                <a:solidFill>
                  <a:schemeClr val="accent1">
                    <a:lumMod val="50000"/>
                  </a:schemeClr>
                </a:solidFill>
                <a:latin typeface="Century Gothic" panose="020B0502020202020204" pitchFamily="34" charset="0"/>
              </a:rPr>
              <a:t> </a:t>
            </a:r>
            <a:r>
              <a:rPr lang="en-GB" sz="2200" b="1" dirty="0">
                <a:solidFill>
                  <a:schemeClr val="accent1">
                    <a:lumMod val="50000"/>
                  </a:schemeClr>
                </a:solidFill>
                <a:latin typeface="Century Gothic" panose="020B0502020202020204" pitchFamily="34" charset="0"/>
              </a:rPr>
              <a:t>beau	</a:t>
            </a:r>
            <a:r>
              <a:rPr lang="en-GB" sz="2200" dirty="0">
                <a:solidFill>
                  <a:schemeClr val="accent1">
                    <a:lumMod val="50000"/>
                  </a:schemeClr>
                </a:solidFill>
                <a:latin typeface="Century Gothic" panose="020B0502020202020204" pitchFamily="34" charset="0"/>
              </a:rPr>
              <a:t>		la voiture </a:t>
            </a:r>
            <a:r>
              <a:rPr lang="en-GB" sz="2200" dirty="0" err="1">
                <a:solidFill>
                  <a:schemeClr val="accent1">
                    <a:lumMod val="50000"/>
                  </a:schemeClr>
                </a:solidFill>
                <a:latin typeface="Century Gothic" panose="020B0502020202020204" pitchFamily="34" charset="0"/>
              </a:rPr>
              <a:t>est</a:t>
            </a:r>
            <a:r>
              <a:rPr lang="en-GB" sz="2200" dirty="0">
                <a:solidFill>
                  <a:schemeClr val="accent1">
                    <a:lumMod val="50000"/>
                  </a:schemeClr>
                </a:solidFill>
                <a:latin typeface="Century Gothic" panose="020B0502020202020204" pitchFamily="34" charset="0"/>
              </a:rPr>
              <a:t> </a:t>
            </a:r>
            <a:r>
              <a:rPr lang="en-GB" sz="2200" b="1" dirty="0">
                <a:solidFill>
                  <a:schemeClr val="accent1">
                    <a:lumMod val="50000"/>
                  </a:schemeClr>
                </a:solidFill>
                <a:latin typeface="Century Gothic" panose="020B0502020202020204" pitchFamily="34" charset="0"/>
              </a:rPr>
              <a:t>belle</a:t>
            </a:r>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[the garden is beautiful]		[the car is </a:t>
            </a:r>
            <a:r>
              <a:rPr lang="en-GB" sz="2200" b="1" dirty="0">
                <a:solidFill>
                  <a:schemeClr val="accent1">
                    <a:lumMod val="50000"/>
                  </a:schemeClr>
                </a:solidFill>
                <a:latin typeface="Century Gothic" panose="020B0502020202020204" pitchFamily="34" charset="0"/>
              </a:rPr>
              <a:t>beautiful</a:t>
            </a:r>
            <a:r>
              <a:rPr lang="en-GB" sz="2200" dirty="0">
                <a:solidFill>
                  <a:srgbClr val="002060"/>
                </a:solidFill>
                <a:latin typeface="Century Gothic" panose="020B0502020202020204" pitchFamily="34" charset="0"/>
              </a:rPr>
              <a:t>]</a:t>
            </a:r>
          </a:p>
        </p:txBody>
      </p:sp>
      <p:sp>
        <p:nvSpPr>
          <p:cNvPr id="7" name="TextBox 6"/>
          <p:cNvSpPr txBox="1"/>
          <p:nvPr/>
        </p:nvSpPr>
        <p:spPr>
          <a:xfrm>
            <a:off x="2298996" y="1843835"/>
            <a:ext cx="10216444" cy="769441"/>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le </a:t>
            </a:r>
            <a:r>
              <a:rPr lang="en-GB" sz="2200" dirty="0" err="1">
                <a:solidFill>
                  <a:schemeClr val="accent1">
                    <a:lumMod val="50000"/>
                  </a:schemeClr>
                </a:solidFill>
                <a:latin typeface="Century Gothic" panose="020B0502020202020204" pitchFamily="34" charset="0"/>
              </a:rPr>
              <a:t>bâtiment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est</a:t>
            </a:r>
            <a:r>
              <a:rPr lang="en-GB" sz="2200" dirty="0">
                <a:solidFill>
                  <a:schemeClr val="accent1">
                    <a:lumMod val="50000"/>
                  </a:schemeClr>
                </a:solidFill>
                <a:latin typeface="Century Gothic" panose="020B0502020202020204" pitchFamily="34" charset="0"/>
              </a:rPr>
              <a:t> </a:t>
            </a:r>
            <a:r>
              <a:rPr lang="en-GB" sz="2200" b="1" dirty="0">
                <a:solidFill>
                  <a:schemeClr val="accent1">
                    <a:lumMod val="50000"/>
                  </a:schemeClr>
                </a:solidFill>
                <a:latin typeface="Century Gothic" panose="020B0502020202020204" pitchFamily="34" charset="0"/>
              </a:rPr>
              <a:t>haut</a:t>
            </a:r>
            <a:r>
              <a:rPr lang="en-GB" sz="2200" dirty="0">
                <a:solidFill>
                  <a:schemeClr val="accent1">
                    <a:lumMod val="50000"/>
                  </a:schemeClr>
                </a:solidFill>
                <a:latin typeface="Century Gothic" panose="020B0502020202020204" pitchFamily="34" charset="0"/>
              </a:rPr>
              <a:t> 		la </a:t>
            </a:r>
            <a:r>
              <a:rPr lang="en-GB" sz="2200" dirty="0" err="1">
                <a:solidFill>
                  <a:schemeClr val="accent1">
                    <a:lumMod val="50000"/>
                  </a:schemeClr>
                </a:solidFill>
                <a:latin typeface="Century Gothic" panose="020B0502020202020204" pitchFamily="34" charset="0"/>
              </a:rPr>
              <a:t>montagne</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est</a:t>
            </a:r>
            <a:r>
              <a:rPr lang="en-GB" sz="2200" dirty="0">
                <a:solidFill>
                  <a:schemeClr val="accent1">
                    <a:lumMod val="50000"/>
                  </a:schemeClr>
                </a:solidFill>
                <a:latin typeface="Century Gothic" panose="020B0502020202020204" pitchFamily="34" charset="0"/>
              </a:rPr>
              <a:t> </a:t>
            </a:r>
            <a:r>
              <a:rPr lang="en-GB" sz="2200" b="1" dirty="0">
                <a:solidFill>
                  <a:schemeClr val="accent1">
                    <a:lumMod val="50000"/>
                  </a:schemeClr>
                </a:solidFill>
                <a:latin typeface="Century Gothic" panose="020B0502020202020204" pitchFamily="34" charset="0"/>
              </a:rPr>
              <a:t>haute</a:t>
            </a:r>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[the building is </a:t>
            </a:r>
            <a:r>
              <a:rPr lang="en-GB" sz="2200" b="1" dirty="0">
                <a:solidFill>
                  <a:schemeClr val="accent1">
                    <a:lumMod val="50000"/>
                  </a:schemeClr>
                </a:solidFill>
                <a:latin typeface="Century Gothic" panose="020B0502020202020204" pitchFamily="34" charset="0"/>
              </a:rPr>
              <a:t>tall</a:t>
            </a:r>
            <a:r>
              <a:rPr lang="en-GB" sz="2200" dirty="0">
                <a:solidFill>
                  <a:schemeClr val="accent1">
                    <a:lumMod val="50000"/>
                  </a:schemeClr>
                </a:solidFill>
                <a:latin typeface="Century Gothic" panose="020B0502020202020204" pitchFamily="34" charset="0"/>
              </a:rPr>
              <a:t>]			[the mountain is </a:t>
            </a:r>
            <a:r>
              <a:rPr lang="en-GB" sz="2200" b="1" dirty="0">
                <a:solidFill>
                  <a:schemeClr val="accent1">
                    <a:lumMod val="50000"/>
                  </a:schemeClr>
                </a:solidFill>
                <a:latin typeface="Century Gothic" panose="020B0502020202020204" pitchFamily="34" charset="0"/>
              </a:rPr>
              <a:t>high</a:t>
            </a:r>
            <a:r>
              <a:rPr lang="en-GB" sz="2200" dirty="0">
                <a:solidFill>
                  <a:schemeClr val="accent1">
                    <a:lumMod val="50000"/>
                  </a:schemeClr>
                </a:solidFill>
                <a:latin typeface="Century Gothic" panose="020B0502020202020204" pitchFamily="34" charset="0"/>
              </a:rPr>
              <a:t>]</a:t>
            </a:r>
          </a:p>
        </p:txBody>
      </p:sp>
      <p:sp>
        <p:nvSpPr>
          <p:cNvPr id="9" name="TextBox 8"/>
          <p:cNvSpPr txBox="1"/>
          <p:nvPr/>
        </p:nvSpPr>
        <p:spPr>
          <a:xfrm>
            <a:off x="2298996" y="3974559"/>
            <a:ext cx="10216444" cy="769441"/>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le </a:t>
            </a:r>
            <a:r>
              <a:rPr lang="en-GB" sz="2200" dirty="0" err="1">
                <a:solidFill>
                  <a:schemeClr val="accent1">
                    <a:lumMod val="50000"/>
                  </a:schemeClr>
                </a:solidFill>
                <a:latin typeface="Century Gothic" panose="020B0502020202020204" pitchFamily="34" charset="0"/>
              </a:rPr>
              <a:t>pont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est</a:t>
            </a:r>
            <a:r>
              <a:rPr lang="en-GB" sz="2200" dirty="0">
                <a:solidFill>
                  <a:schemeClr val="accent1">
                    <a:lumMod val="50000"/>
                  </a:schemeClr>
                </a:solidFill>
                <a:latin typeface="Century Gothic" panose="020B0502020202020204" pitchFamily="34" charset="0"/>
              </a:rPr>
              <a:t> </a:t>
            </a:r>
            <a:r>
              <a:rPr lang="en-GB" sz="2200" b="1" dirty="0">
                <a:solidFill>
                  <a:schemeClr val="accent1">
                    <a:lumMod val="50000"/>
                  </a:schemeClr>
                </a:solidFill>
                <a:latin typeface="Century Gothic" panose="020B0502020202020204" pitchFamily="34" charset="0"/>
              </a:rPr>
              <a:t>nouveau</a:t>
            </a:r>
            <a:r>
              <a:rPr lang="en-GB" sz="2200" dirty="0">
                <a:solidFill>
                  <a:schemeClr val="accent1">
                    <a:lumMod val="50000"/>
                  </a:schemeClr>
                </a:solidFill>
                <a:latin typeface="Century Gothic" panose="020B0502020202020204" pitchFamily="34" charset="0"/>
              </a:rPr>
              <a:t>			l’ idée </a:t>
            </a:r>
            <a:r>
              <a:rPr lang="en-GB" sz="2200" dirty="0" err="1">
                <a:solidFill>
                  <a:schemeClr val="accent1">
                    <a:lumMod val="50000"/>
                  </a:schemeClr>
                </a:solidFill>
                <a:latin typeface="Century Gothic" panose="020B0502020202020204" pitchFamily="34" charset="0"/>
              </a:rPr>
              <a:t>est</a:t>
            </a:r>
            <a:r>
              <a:rPr lang="en-GB" sz="2200" dirty="0">
                <a:solidFill>
                  <a:schemeClr val="accent1">
                    <a:lumMod val="50000"/>
                  </a:schemeClr>
                </a:solidFill>
                <a:latin typeface="Century Gothic" panose="020B0502020202020204" pitchFamily="34" charset="0"/>
              </a:rPr>
              <a:t> </a:t>
            </a:r>
            <a:r>
              <a:rPr lang="en-GB" sz="2200" b="1" dirty="0">
                <a:solidFill>
                  <a:schemeClr val="accent1">
                    <a:lumMod val="50000"/>
                  </a:schemeClr>
                </a:solidFill>
                <a:latin typeface="Century Gothic" panose="020B0502020202020204" pitchFamily="34" charset="0"/>
              </a:rPr>
              <a:t>nouvelle</a:t>
            </a:r>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[the bridge is </a:t>
            </a:r>
            <a:r>
              <a:rPr lang="en-GB" sz="2200" b="1" dirty="0">
                <a:solidFill>
                  <a:schemeClr val="accent1">
                    <a:lumMod val="50000"/>
                  </a:schemeClr>
                </a:solidFill>
                <a:latin typeface="Century Gothic" panose="020B0502020202020204" pitchFamily="34" charset="0"/>
              </a:rPr>
              <a:t>new</a:t>
            </a:r>
            <a:r>
              <a:rPr lang="en-GB" sz="2200" dirty="0">
                <a:solidFill>
                  <a:schemeClr val="accent1">
                    <a:lumMod val="50000"/>
                  </a:schemeClr>
                </a:solidFill>
                <a:latin typeface="Century Gothic" panose="020B0502020202020204" pitchFamily="34" charset="0"/>
              </a:rPr>
              <a:t>]			[the idea is </a:t>
            </a:r>
            <a:r>
              <a:rPr lang="en-GB" sz="2200" b="1" dirty="0">
                <a:solidFill>
                  <a:schemeClr val="accent1">
                    <a:lumMod val="50000"/>
                  </a:schemeClr>
                </a:solidFill>
                <a:latin typeface="Century Gothic" panose="020B0502020202020204" pitchFamily="34" charset="0"/>
              </a:rPr>
              <a:t>new</a:t>
            </a:r>
            <a:r>
              <a:rPr lang="en-GB" sz="2200" dirty="0">
                <a:solidFill>
                  <a:schemeClr val="accent1">
                    <a:lumMod val="50000"/>
                  </a:schemeClr>
                </a:solidFill>
                <a:latin typeface="Century Gothic" panose="020B0502020202020204" pitchFamily="34" charset="0"/>
              </a:rPr>
              <a:t>]</a:t>
            </a:r>
          </a:p>
        </p:txBody>
      </p:sp>
      <p:sp>
        <p:nvSpPr>
          <p:cNvPr id="10" name="TextBox 9"/>
          <p:cNvSpPr txBox="1"/>
          <p:nvPr/>
        </p:nvSpPr>
        <p:spPr>
          <a:xfrm>
            <a:off x="2298996" y="4721520"/>
            <a:ext cx="10216444" cy="769441"/>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le </a:t>
            </a:r>
            <a:r>
              <a:rPr lang="en-GB" sz="2200" dirty="0" err="1">
                <a:solidFill>
                  <a:schemeClr val="accent1">
                    <a:lumMod val="50000"/>
                  </a:schemeClr>
                </a:solidFill>
                <a:latin typeface="Century Gothic" panose="020B0502020202020204" pitchFamily="34" charset="0"/>
              </a:rPr>
              <a:t>bâtiment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est</a:t>
            </a:r>
            <a:r>
              <a:rPr lang="en-GB" sz="2200"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vieux</a:t>
            </a:r>
            <a:r>
              <a:rPr lang="en-GB" sz="2200" dirty="0">
                <a:solidFill>
                  <a:schemeClr val="accent1">
                    <a:lumMod val="50000"/>
                  </a:schemeClr>
                </a:solidFill>
                <a:latin typeface="Century Gothic" panose="020B0502020202020204" pitchFamily="34" charset="0"/>
              </a:rPr>
              <a:t>		l’</a:t>
            </a:r>
            <a:r>
              <a:rPr lang="fr-FR" sz="2200" dirty="0">
                <a:solidFill>
                  <a:schemeClr val="accent1">
                    <a:lumMod val="50000"/>
                  </a:schemeClr>
                </a:solidFill>
                <a:latin typeface="Century Gothic" panose="020B0502020202020204" pitchFamily="34" charset="0"/>
                <a:ea typeface="Calibri"/>
                <a:cs typeface="Calibri"/>
                <a:sym typeface="Calibri"/>
              </a:rPr>
              <a:t> église </a:t>
            </a:r>
            <a:r>
              <a:rPr lang="en-GB" sz="2200" dirty="0" err="1">
                <a:solidFill>
                  <a:schemeClr val="accent1">
                    <a:lumMod val="50000"/>
                  </a:schemeClr>
                </a:solidFill>
                <a:latin typeface="Century Gothic" panose="020B0502020202020204" pitchFamily="34" charset="0"/>
                <a:ea typeface="Calibri"/>
              </a:rPr>
              <a:t>est</a:t>
            </a:r>
            <a:r>
              <a:rPr lang="en-GB" sz="2200" dirty="0">
                <a:solidFill>
                  <a:schemeClr val="accent1">
                    <a:lumMod val="50000"/>
                  </a:schemeClr>
                </a:solidFill>
                <a:latin typeface="Century Gothic" panose="020B0502020202020204" pitchFamily="34" charset="0"/>
                <a:ea typeface="Calibri"/>
              </a:rPr>
              <a:t> </a:t>
            </a:r>
            <a:r>
              <a:rPr lang="en-GB" sz="2200" b="1" dirty="0" err="1">
                <a:solidFill>
                  <a:schemeClr val="accent1">
                    <a:lumMod val="50000"/>
                  </a:schemeClr>
                </a:solidFill>
                <a:latin typeface="Century Gothic" panose="020B0502020202020204" pitchFamily="34" charset="0"/>
              </a:rPr>
              <a:t>vieille</a:t>
            </a:r>
            <a:r>
              <a:rPr lang="en-GB" sz="2200" dirty="0">
                <a:solidFill>
                  <a:schemeClr val="accent1">
                    <a:lumMod val="50000"/>
                  </a:schemeClr>
                </a:solidFill>
                <a:latin typeface="Century Gothic" panose="020B0502020202020204" pitchFamily="34" charset="0"/>
              </a:rPr>
              <a:t> </a:t>
            </a:r>
          </a:p>
          <a:p>
            <a:r>
              <a:rPr lang="en-GB" sz="2200" dirty="0">
                <a:solidFill>
                  <a:schemeClr val="accent1">
                    <a:lumMod val="50000"/>
                  </a:schemeClr>
                </a:solidFill>
                <a:latin typeface="Century Gothic" panose="020B0502020202020204" pitchFamily="34" charset="0"/>
              </a:rPr>
              <a:t>[the building is </a:t>
            </a:r>
            <a:r>
              <a:rPr lang="en-GB" sz="2200" b="1" dirty="0">
                <a:solidFill>
                  <a:schemeClr val="accent1">
                    <a:lumMod val="50000"/>
                  </a:schemeClr>
                </a:solidFill>
                <a:latin typeface="Century Gothic" panose="020B0502020202020204" pitchFamily="34" charset="0"/>
              </a:rPr>
              <a:t>old</a:t>
            </a:r>
            <a:r>
              <a:rPr lang="en-GB" sz="2200" dirty="0">
                <a:solidFill>
                  <a:schemeClr val="accent1">
                    <a:lumMod val="50000"/>
                  </a:schemeClr>
                </a:solidFill>
                <a:latin typeface="Century Gothic" panose="020B0502020202020204" pitchFamily="34" charset="0"/>
              </a:rPr>
              <a:t>]			[the church is </a:t>
            </a:r>
            <a:r>
              <a:rPr lang="en-GB" sz="2200" b="1" dirty="0">
                <a:solidFill>
                  <a:schemeClr val="accent1">
                    <a:lumMod val="50000"/>
                  </a:schemeClr>
                </a:solidFill>
                <a:latin typeface="Century Gothic" panose="020B0502020202020204" pitchFamily="34" charset="0"/>
              </a:rPr>
              <a:t>old</a:t>
            </a:r>
            <a:r>
              <a:rPr lang="en-GB" sz="2200" dirty="0">
                <a:solidFill>
                  <a:schemeClr val="accent1">
                    <a:lumMod val="50000"/>
                  </a:schemeClr>
                </a:solidFill>
                <a:latin typeface="Century Gothic" panose="020B0502020202020204" pitchFamily="34" charset="0"/>
              </a:rPr>
              <a:t>]</a:t>
            </a:r>
          </a:p>
        </p:txBody>
      </p:sp>
      <p:sp>
        <p:nvSpPr>
          <p:cNvPr id="11" name="TextBox 10"/>
          <p:cNvSpPr txBox="1"/>
          <p:nvPr/>
        </p:nvSpPr>
        <p:spPr>
          <a:xfrm>
            <a:off x="92793" y="1340372"/>
            <a:ext cx="11534408"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One of the adjectives in this week’s set, </a:t>
            </a:r>
            <a:r>
              <a:rPr lang="en-GB" sz="2200" b="1" dirty="0">
                <a:solidFill>
                  <a:schemeClr val="accent1">
                    <a:lumMod val="50000"/>
                  </a:schemeClr>
                </a:solidFill>
                <a:latin typeface="Century Gothic" panose="020B0502020202020204" pitchFamily="34" charset="0"/>
              </a:rPr>
              <a:t>haut</a:t>
            </a:r>
            <a:r>
              <a:rPr lang="en-GB" sz="2200" dirty="0">
                <a:solidFill>
                  <a:schemeClr val="accent1">
                    <a:lumMod val="50000"/>
                  </a:schemeClr>
                </a:solidFill>
                <a:latin typeface="Century Gothic" panose="020B0502020202020204" pitchFamily="34" charset="0"/>
              </a:rPr>
              <a:t>, has a </a:t>
            </a:r>
            <a:r>
              <a:rPr lang="en-GB" sz="2200" b="1" dirty="0">
                <a:solidFill>
                  <a:schemeClr val="accent1">
                    <a:lumMod val="50000"/>
                  </a:schemeClr>
                </a:solidFill>
                <a:latin typeface="Century Gothic" panose="020B0502020202020204" pitchFamily="34" charset="0"/>
              </a:rPr>
              <a:t>regular </a:t>
            </a:r>
            <a:r>
              <a:rPr lang="en-GB" sz="2200" b="1" dirty="0">
                <a:solidFill>
                  <a:schemeClr val="accent2"/>
                </a:solidFill>
                <a:latin typeface="Century Gothic" panose="020B0502020202020204" pitchFamily="34" charset="0"/>
              </a:rPr>
              <a:t>feminine</a:t>
            </a:r>
            <a:r>
              <a:rPr lang="en-GB" sz="2200" dirty="0">
                <a:solidFill>
                  <a:srgbClr val="002060"/>
                </a:solidFill>
                <a:latin typeface="Century Gothic" panose="020B0502020202020204" pitchFamily="34" charset="0"/>
              </a:rPr>
              <a:t> </a:t>
            </a:r>
            <a:r>
              <a:rPr lang="en-GB" sz="2200" dirty="0">
                <a:solidFill>
                  <a:schemeClr val="accent1">
                    <a:lumMod val="50000"/>
                  </a:schemeClr>
                </a:solidFill>
                <a:latin typeface="Century Gothic" panose="020B0502020202020204" pitchFamily="34" charset="0"/>
              </a:rPr>
              <a:t>form (add –</a:t>
            </a:r>
            <a:r>
              <a:rPr lang="en-GB" sz="2200" b="1" dirty="0">
                <a:solidFill>
                  <a:schemeClr val="accent1">
                    <a:lumMod val="50000"/>
                  </a:schemeClr>
                </a:solidFill>
                <a:latin typeface="Century Gothic" panose="020B0502020202020204" pitchFamily="34" charset="0"/>
              </a:rPr>
              <a:t>e</a:t>
            </a:r>
            <a:r>
              <a:rPr lang="en-GB" sz="2200" dirty="0">
                <a:solidFill>
                  <a:schemeClr val="accent1">
                    <a:lumMod val="50000"/>
                  </a:schemeClr>
                </a:solidFill>
                <a:latin typeface="Century Gothic" panose="020B0502020202020204" pitchFamily="34" charset="0"/>
              </a:rPr>
              <a:t>):</a:t>
            </a:r>
          </a:p>
        </p:txBody>
      </p:sp>
      <p:sp>
        <p:nvSpPr>
          <p:cNvPr id="17" name="TextBox 16"/>
          <p:cNvSpPr txBox="1"/>
          <p:nvPr/>
        </p:nvSpPr>
        <p:spPr>
          <a:xfrm>
            <a:off x="92793" y="2685853"/>
            <a:ext cx="11534408"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The other new adjectives have an </a:t>
            </a:r>
            <a:r>
              <a:rPr lang="en-GB" sz="2200" b="1" dirty="0">
                <a:solidFill>
                  <a:schemeClr val="accent1">
                    <a:lumMod val="50000"/>
                  </a:schemeClr>
                </a:solidFill>
                <a:latin typeface="Century Gothic" panose="020B0502020202020204" pitchFamily="34" charset="0"/>
              </a:rPr>
              <a:t>irregular</a:t>
            </a:r>
            <a:r>
              <a:rPr lang="en-GB" sz="2200" dirty="0">
                <a:solidFill>
                  <a:schemeClr val="accent1">
                    <a:lumMod val="50000"/>
                  </a:schemeClr>
                </a:solidFill>
                <a:latin typeface="Century Gothic" panose="020B0502020202020204" pitchFamily="34" charset="0"/>
              </a:rPr>
              <a:t> </a:t>
            </a:r>
            <a:r>
              <a:rPr lang="en-GB" sz="2200" b="1" dirty="0">
                <a:solidFill>
                  <a:schemeClr val="accent2"/>
                </a:solidFill>
                <a:latin typeface="Century Gothic" panose="020B0502020202020204" pitchFamily="34" charset="0"/>
              </a:rPr>
              <a:t>feminine</a:t>
            </a:r>
            <a:r>
              <a:rPr lang="en-GB" sz="2200" dirty="0">
                <a:solidFill>
                  <a:srgbClr val="002060"/>
                </a:solidFill>
                <a:latin typeface="Century Gothic" panose="020B0502020202020204" pitchFamily="34" charset="0"/>
              </a:rPr>
              <a:t> </a:t>
            </a:r>
            <a:r>
              <a:rPr lang="en-GB" sz="2200" dirty="0">
                <a:solidFill>
                  <a:schemeClr val="accent1">
                    <a:lumMod val="50000"/>
                  </a:schemeClr>
                </a:solidFill>
                <a:latin typeface="Century Gothic" panose="020B0502020202020204" pitchFamily="34" charset="0"/>
              </a:rPr>
              <a:t>form:</a:t>
            </a:r>
          </a:p>
        </p:txBody>
      </p:sp>
      <p:sp>
        <p:nvSpPr>
          <p:cNvPr id="5" name="TextBox 4">
            <a:extLst>
              <a:ext uri="{FF2B5EF4-FFF2-40B4-BE49-F238E27FC236}">
                <a16:creationId xmlns:a16="http://schemas.microsoft.com/office/drawing/2014/main" id="{8A5E3BF5-23BE-471F-8BE2-3C3328064A69}"/>
              </a:ext>
            </a:extLst>
          </p:cNvPr>
          <p:cNvSpPr txBox="1"/>
          <p:nvPr/>
        </p:nvSpPr>
        <p:spPr>
          <a:xfrm>
            <a:off x="9213232" y="1928781"/>
            <a:ext cx="834273" cy="307777"/>
          </a:xfrm>
          <a:prstGeom prst="rect">
            <a:avLst/>
          </a:prstGeom>
          <a:solidFill>
            <a:schemeClr val="bg1"/>
          </a:solidFill>
          <a:ln>
            <a:solidFill>
              <a:schemeClr val="bg1"/>
            </a:solidFill>
          </a:ln>
        </p:spPr>
        <p:txBody>
          <a:bodyPr wrap="square" rtlCol="0">
            <a:spAutoFit/>
          </a:bodyPr>
          <a:lstStyle/>
          <a:p>
            <a:r>
              <a:rPr lang="en-GB" dirty="0">
                <a:solidFill>
                  <a:schemeClr val="accent5">
                    <a:lumMod val="50000"/>
                  </a:schemeClr>
                </a:solidFill>
              </a:rPr>
              <a:t>______</a:t>
            </a:r>
          </a:p>
        </p:txBody>
      </p:sp>
      <p:sp>
        <p:nvSpPr>
          <p:cNvPr id="15" name="TextBox 14">
            <a:extLst>
              <a:ext uri="{FF2B5EF4-FFF2-40B4-BE49-F238E27FC236}">
                <a16:creationId xmlns:a16="http://schemas.microsoft.com/office/drawing/2014/main" id="{AD60069B-18AB-4C62-90CB-9D3D83FCF98A}"/>
              </a:ext>
            </a:extLst>
          </p:cNvPr>
          <p:cNvSpPr txBox="1"/>
          <p:nvPr/>
        </p:nvSpPr>
        <p:spPr>
          <a:xfrm>
            <a:off x="8716252" y="3305041"/>
            <a:ext cx="769738" cy="307777"/>
          </a:xfrm>
          <a:prstGeom prst="rect">
            <a:avLst/>
          </a:prstGeom>
          <a:solidFill>
            <a:schemeClr val="bg1"/>
          </a:solidFill>
          <a:ln>
            <a:solidFill>
              <a:schemeClr val="bg1"/>
            </a:solidFill>
          </a:ln>
        </p:spPr>
        <p:txBody>
          <a:bodyPr wrap="square" rtlCol="0">
            <a:spAutoFit/>
          </a:bodyPr>
          <a:lstStyle/>
          <a:p>
            <a:r>
              <a:rPr lang="en-GB" dirty="0">
                <a:solidFill>
                  <a:schemeClr val="accent5">
                    <a:lumMod val="50000"/>
                  </a:schemeClr>
                </a:solidFill>
              </a:rPr>
              <a:t>_____</a:t>
            </a:r>
          </a:p>
        </p:txBody>
      </p:sp>
      <p:sp>
        <p:nvSpPr>
          <p:cNvPr id="18" name="TextBox 17">
            <a:extLst>
              <a:ext uri="{FF2B5EF4-FFF2-40B4-BE49-F238E27FC236}">
                <a16:creationId xmlns:a16="http://schemas.microsoft.com/office/drawing/2014/main" id="{07AC0289-2B33-414D-86F1-83BC5376B9A8}"/>
              </a:ext>
            </a:extLst>
          </p:cNvPr>
          <p:cNvSpPr txBox="1"/>
          <p:nvPr/>
        </p:nvSpPr>
        <p:spPr>
          <a:xfrm>
            <a:off x="8320010" y="4077111"/>
            <a:ext cx="1223967" cy="307777"/>
          </a:xfrm>
          <a:prstGeom prst="rect">
            <a:avLst/>
          </a:prstGeom>
          <a:solidFill>
            <a:schemeClr val="bg1"/>
          </a:solidFill>
          <a:ln>
            <a:solidFill>
              <a:schemeClr val="bg1"/>
            </a:solidFill>
          </a:ln>
        </p:spPr>
        <p:txBody>
          <a:bodyPr wrap="square" rtlCol="0">
            <a:spAutoFit/>
          </a:bodyPr>
          <a:lstStyle/>
          <a:p>
            <a:r>
              <a:rPr lang="en-GB" dirty="0">
                <a:solidFill>
                  <a:schemeClr val="accent5">
                    <a:lumMod val="50000"/>
                  </a:schemeClr>
                </a:solidFill>
              </a:rPr>
              <a:t>__________</a:t>
            </a:r>
          </a:p>
        </p:txBody>
      </p:sp>
      <p:sp>
        <p:nvSpPr>
          <p:cNvPr id="19" name="TextBox 18">
            <a:extLst>
              <a:ext uri="{FF2B5EF4-FFF2-40B4-BE49-F238E27FC236}">
                <a16:creationId xmlns:a16="http://schemas.microsoft.com/office/drawing/2014/main" id="{3941F951-6CCC-4F80-92B7-6406C6DBC001}"/>
              </a:ext>
            </a:extLst>
          </p:cNvPr>
          <p:cNvSpPr txBox="1"/>
          <p:nvPr/>
        </p:nvSpPr>
        <p:spPr>
          <a:xfrm>
            <a:off x="8446595" y="4786155"/>
            <a:ext cx="823917" cy="307777"/>
          </a:xfrm>
          <a:prstGeom prst="rect">
            <a:avLst/>
          </a:prstGeom>
          <a:solidFill>
            <a:schemeClr val="bg1"/>
          </a:solidFill>
          <a:ln>
            <a:solidFill>
              <a:schemeClr val="bg1"/>
            </a:solidFill>
          </a:ln>
        </p:spPr>
        <p:txBody>
          <a:bodyPr wrap="square" rtlCol="0">
            <a:spAutoFit/>
          </a:bodyPr>
          <a:lstStyle/>
          <a:p>
            <a:r>
              <a:rPr lang="en-GB" dirty="0">
                <a:solidFill>
                  <a:schemeClr val="accent5">
                    <a:lumMod val="50000"/>
                  </a:schemeClr>
                </a:solidFill>
              </a:rPr>
              <a:t>______</a:t>
            </a:r>
          </a:p>
        </p:txBody>
      </p:sp>
      <p:sp>
        <p:nvSpPr>
          <p:cNvPr id="25" name="TextBox 24">
            <a:extLst>
              <a:ext uri="{FF2B5EF4-FFF2-40B4-BE49-F238E27FC236}">
                <a16:creationId xmlns:a16="http://schemas.microsoft.com/office/drawing/2014/main" id="{3941F951-6CCC-4F80-92B7-6406C6DBC001}"/>
              </a:ext>
            </a:extLst>
          </p:cNvPr>
          <p:cNvSpPr txBox="1"/>
          <p:nvPr/>
        </p:nvSpPr>
        <p:spPr>
          <a:xfrm>
            <a:off x="8858553" y="5495199"/>
            <a:ext cx="944567" cy="307777"/>
          </a:xfrm>
          <a:prstGeom prst="rect">
            <a:avLst/>
          </a:prstGeom>
          <a:solidFill>
            <a:schemeClr val="bg1"/>
          </a:solidFill>
          <a:ln>
            <a:solidFill>
              <a:schemeClr val="bg1"/>
            </a:solidFill>
          </a:ln>
        </p:spPr>
        <p:txBody>
          <a:bodyPr wrap="square" rtlCol="0">
            <a:spAutoFit/>
          </a:bodyPr>
          <a:lstStyle/>
          <a:p>
            <a:r>
              <a:rPr lang="en-GB" dirty="0">
                <a:solidFill>
                  <a:schemeClr val="accent5">
                    <a:lumMod val="50000"/>
                  </a:schemeClr>
                </a:solidFill>
              </a:rPr>
              <a:t>_______</a:t>
            </a:r>
          </a:p>
        </p:txBody>
      </p:sp>
      <p:pic>
        <p:nvPicPr>
          <p:cNvPr id="20" name="Picture 19" descr="background rectangle">
            <a:extLst>
              <a:ext uri="{FF2B5EF4-FFF2-40B4-BE49-F238E27FC236}">
                <a16:creationId xmlns:a16="http://schemas.microsoft.com/office/drawing/2014/main" id="{B06A0E5A-6131-4680-8EDC-9D5BF68A3D4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1" name="Title 3">
            <a:extLst>
              <a:ext uri="{FF2B5EF4-FFF2-40B4-BE49-F238E27FC236}">
                <a16:creationId xmlns:a16="http://schemas.microsoft.com/office/drawing/2014/main" id="{2C445547-94D2-468C-81E1-BE23EFE5DD08}"/>
              </a:ext>
            </a:extLst>
          </p:cNvPr>
          <p:cNvSpPr txBox="1">
            <a:spLocks/>
          </p:cNvSpPr>
          <p:nvPr/>
        </p:nvSpPr>
        <p:spPr>
          <a:xfrm>
            <a:off x="0" y="296864"/>
            <a:ext cx="5695406" cy="707849"/>
          </a:xfrm>
          <a:prstGeom prst="rect">
            <a:avLst/>
          </a:prstGeom>
          <a:noFill/>
          <a:ln>
            <a:noFill/>
          </a:ln>
        </p:spPr>
        <p:txBody>
          <a:bodyPr spcFirstLastPara="1" wrap="square" lIns="91425" tIns="45700" rIns="91425" bIns="45700" anchor="ctr" anchorCtr="0">
            <a:normAutofit fontScale="850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dirty="0">
                <a:solidFill>
                  <a:schemeClr val="bg1"/>
                </a:solidFill>
              </a:rPr>
              <a:t>Irregular feminine adjectives</a:t>
            </a:r>
          </a:p>
        </p:txBody>
      </p:sp>
      <p:sp>
        <p:nvSpPr>
          <p:cNvPr id="22" name="Rounded Rectangle 46">
            <a:extLst>
              <a:ext uri="{FF2B5EF4-FFF2-40B4-BE49-F238E27FC236}">
                <a16:creationId xmlns:a16="http://schemas.microsoft.com/office/drawing/2014/main" id="{F2063703-D7CC-4A0A-96EB-884B08FB67C9}"/>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Speech Bubble: Rectangle with Corners Rounded 5">
            <a:extLst>
              <a:ext uri="{FF2B5EF4-FFF2-40B4-BE49-F238E27FC236}">
                <a16:creationId xmlns:a16="http://schemas.microsoft.com/office/drawing/2014/main" id="{CE98B13F-9656-4748-854E-07F369EDA1A3}"/>
              </a:ext>
            </a:extLst>
          </p:cNvPr>
          <p:cNvSpPr/>
          <p:nvPr/>
        </p:nvSpPr>
        <p:spPr>
          <a:xfrm>
            <a:off x="10344564" y="1965070"/>
            <a:ext cx="1638897" cy="2526236"/>
          </a:xfrm>
          <a:prstGeom prst="wedgeRoundRectCallout">
            <a:avLst>
              <a:gd name="adj1" fmla="val -74200"/>
              <a:gd name="adj2" fmla="val -34237"/>
              <a:gd name="adj3" fmla="val 16667"/>
            </a:avLst>
          </a:prstGeom>
          <a:solidFill>
            <a:schemeClr val="accent1">
              <a:lumMod val="50000"/>
            </a:schemeClr>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latin typeface="Century Gothic" panose="020B0502020202020204" pitchFamily="34" charset="0"/>
              </a:rPr>
              <a:t>Use </a:t>
            </a:r>
            <a:r>
              <a:rPr lang="en-GB" sz="2000" b="1" dirty="0">
                <a:latin typeface="Century Gothic" panose="020B0502020202020204" pitchFamily="34" charset="0"/>
              </a:rPr>
              <a:t>haut(e) </a:t>
            </a:r>
            <a:r>
              <a:rPr lang="en-GB" sz="2000" dirty="0">
                <a:latin typeface="Century Gothic" panose="020B0502020202020204" pitchFamily="34" charset="0"/>
              </a:rPr>
              <a:t>to describe tall </a:t>
            </a:r>
            <a:r>
              <a:rPr lang="en-GB" sz="2000" b="1" dirty="0">
                <a:latin typeface="Century Gothic" panose="020B0502020202020204" pitchFamily="34" charset="0"/>
              </a:rPr>
              <a:t>objects</a:t>
            </a:r>
            <a:r>
              <a:rPr lang="en-GB" sz="2000" dirty="0">
                <a:latin typeface="Century Gothic" panose="020B0502020202020204" pitchFamily="34" charset="0"/>
              </a:rPr>
              <a:t> and </a:t>
            </a:r>
            <a:r>
              <a:rPr lang="en-GB" sz="2000" b="1" dirty="0">
                <a:latin typeface="Century Gothic" panose="020B0502020202020204" pitchFamily="34" charset="0"/>
              </a:rPr>
              <a:t>grand(e) </a:t>
            </a:r>
            <a:r>
              <a:rPr lang="en-GB" sz="2000" dirty="0">
                <a:latin typeface="Century Gothic" panose="020B0502020202020204" pitchFamily="34" charset="0"/>
              </a:rPr>
              <a:t>to describe tall people.</a:t>
            </a:r>
          </a:p>
        </p:txBody>
      </p:sp>
    </p:spTree>
    <p:extLst>
      <p:ext uri="{BB962C8B-B14F-4D97-AF65-F5344CB8AC3E}">
        <p14:creationId xmlns:p14="http://schemas.microsoft.com/office/powerpoint/2010/main" val="110692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
                                            <p:txEl>
                                              <p:pRg st="1" end="1"/>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
                                            <p:txEl>
                                              <p:pRg st="0" end="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
                                            <p:txEl>
                                              <p:pRg st="1" end="1"/>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1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4">
                                            <p:txEl>
                                              <p:pRg st="0" end="0"/>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4">
                                            <p:txEl>
                                              <p:pRg st="1" end="1"/>
                                            </p:txEl>
                                          </p:spTgt>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5" grpId="0" animBg="1"/>
      <p:bldP spid="15" grpId="1" animBg="1"/>
      <p:bldP spid="18" grpId="0" animBg="1"/>
      <p:bldP spid="18" grpId="1" animBg="1"/>
      <p:bldP spid="19" grpId="0" animBg="1"/>
      <p:bldP spid="19" grpId="1" animBg="1"/>
      <p:bldP spid="25" grpId="0" animBg="1"/>
      <p:bldP spid="25" grpId="1"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p:cNvSpPr>
            <a:spLocks noGrp="1"/>
          </p:cNvSpPr>
          <p:nvPr>
            <p:ph type="title" idx="4294967295"/>
          </p:nvPr>
        </p:nvSpPr>
        <p:spPr>
          <a:xfrm>
            <a:off x="1" y="-179826"/>
            <a:ext cx="10515600" cy="1325563"/>
          </a:xfrm>
        </p:spPr>
        <p:txBody>
          <a:bodyPr>
            <a:normAutofit/>
          </a:bodyPr>
          <a:lstStyle/>
          <a:p>
            <a:pPr rtl="0"/>
            <a:r>
              <a:rPr lang="en-GB" sz="3200" b="1" i="0" dirty="0">
                <a:solidFill>
                  <a:schemeClr val="bg1"/>
                </a:solidFill>
                <a:effectLst/>
                <a:latin typeface="Century Gothic" panose="020B0502020202020204" pitchFamily="34" charset="0"/>
                <a:ea typeface="Century Gothic" panose="020B0502020202020204" pitchFamily="34" charset="0"/>
                <a:cs typeface="Century Gothic" panose="020B0502020202020204" pitchFamily="34" charset="0"/>
              </a:rPr>
              <a:t>Comment </a:t>
            </a:r>
            <a:r>
              <a:rPr lang="en-GB" sz="3200" b="1" i="0" dirty="0" err="1">
                <a:solidFill>
                  <a:schemeClr val="bg1"/>
                </a:solidFill>
                <a:effectLst/>
                <a:latin typeface="Century Gothic" panose="020B0502020202020204" pitchFamily="34" charset="0"/>
                <a:ea typeface="Century Gothic" panose="020B0502020202020204" pitchFamily="34" charset="0"/>
                <a:cs typeface="Century Gothic" panose="020B0502020202020204" pitchFamily="34" charset="0"/>
              </a:rPr>
              <a:t>est</a:t>
            </a:r>
            <a:r>
              <a:rPr lang="en-GB" sz="3200" b="1" i="0" dirty="0">
                <a:solidFill>
                  <a:schemeClr val="bg1"/>
                </a:solidFill>
                <a:effectLst/>
                <a:latin typeface="Century Gothic" panose="020B0502020202020204" pitchFamily="34" charset="0"/>
                <a:ea typeface="Century Gothic" panose="020B0502020202020204" pitchFamily="34" charset="0"/>
                <a:cs typeface="Century Gothic" panose="020B0502020202020204" pitchFamily="34" charset="0"/>
              </a:rPr>
              <a:t> Nice?</a:t>
            </a:r>
            <a:endParaRPr lang="en-GB" sz="3200" dirty="0">
              <a:solidFill>
                <a:schemeClr val="bg1"/>
              </a:solidFill>
            </a:endParaRPr>
          </a:p>
        </p:txBody>
      </p:sp>
      <p:pic>
        <p:nvPicPr>
          <p:cNvPr id="34" name="Picture 33" descr="background rectangle">
            <a:extLst>
              <a:ext uri="{FF2B5EF4-FFF2-40B4-BE49-F238E27FC236}">
                <a16:creationId xmlns:a16="http://schemas.microsoft.com/office/drawing/2014/main" id="{C6ADA751-4872-4364-B157-F1A55822469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5" name="Title 3">
            <a:extLst>
              <a:ext uri="{FF2B5EF4-FFF2-40B4-BE49-F238E27FC236}">
                <a16:creationId xmlns:a16="http://schemas.microsoft.com/office/drawing/2014/main" id="{FBCA2B70-CE01-44F9-851A-E3A1122B929D}"/>
              </a:ext>
            </a:extLst>
          </p:cNvPr>
          <p:cNvSpPr txBox="1">
            <a:spLocks/>
          </p:cNvSpPr>
          <p:nvPr/>
        </p:nvSpPr>
        <p:spPr>
          <a:xfrm>
            <a:off x="0" y="296864"/>
            <a:ext cx="5740400" cy="707849"/>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600" b="1" dirty="0">
                <a:solidFill>
                  <a:schemeClr val="bg1"/>
                </a:solidFill>
                <a:latin typeface="Century Gothic" panose="020B0502020202020204" pitchFamily="34" charset="0"/>
              </a:rPr>
              <a:t>Comment </a:t>
            </a:r>
            <a:r>
              <a:rPr lang="en-GB" sz="3600" b="1" dirty="0" err="1">
                <a:solidFill>
                  <a:schemeClr val="bg1"/>
                </a:solidFill>
                <a:latin typeface="Century Gothic" panose="020B0502020202020204" pitchFamily="34" charset="0"/>
              </a:rPr>
              <a:t>est</a:t>
            </a:r>
            <a:r>
              <a:rPr lang="en-GB" sz="3600" b="1" dirty="0">
                <a:solidFill>
                  <a:schemeClr val="bg1"/>
                </a:solidFill>
                <a:latin typeface="Century Gothic" panose="020B0502020202020204" pitchFamily="34" charset="0"/>
              </a:rPr>
              <a:t> Nice ?</a:t>
            </a:r>
          </a:p>
        </p:txBody>
      </p:sp>
      <p:sp>
        <p:nvSpPr>
          <p:cNvPr id="21" name="TextBox 20">
            <a:extLst>
              <a:ext uri="{FF2B5EF4-FFF2-40B4-BE49-F238E27FC236}">
                <a16:creationId xmlns:a16="http://schemas.microsoft.com/office/drawing/2014/main" id="{70DE6D1D-303D-4F88-AE86-EBB064E5C322}"/>
              </a:ext>
            </a:extLst>
          </p:cNvPr>
          <p:cNvSpPr txBox="1"/>
          <p:nvPr/>
        </p:nvSpPr>
        <p:spPr>
          <a:xfrm>
            <a:off x="180000" y="1296000"/>
            <a:ext cx="11729920" cy="769441"/>
          </a:xfrm>
          <a:prstGeom prst="rect">
            <a:avLst/>
          </a:prstGeom>
          <a:noFill/>
        </p:spPr>
        <p:txBody>
          <a:bodyPr wrap="square" rtlCol="0">
            <a:spAutoFit/>
          </a:bodyPr>
          <a:lstStyle/>
          <a:p>
            <a:pPr lvl="0"/>
            <a:r>
              <a:rPr lang="en-US" sz="2200" dirty="0" err="1">
                <a:solidFill>
                  <a:srgbClr val="4472C4">
                    <a:lumMod val="50000"/>
                  </a:srgbClr>
                </a:solidFill>
                <a:latin typeface="Century Gothic" panose="020B0502020202020204" pitchFamily="34" charset="0"/>
              </a:rPr>
              <a:t>Océane</a:t>
            </a:r>
            <a:r>
              <a:rPr lang="en-US" sz="2200" dirty="0">
                <a:solidFill>
                  <a:srgbClr val="4472C4">
                    <a:lumMod val="50000"/>
                  </a:srgbClr>
                </a:solidFill>
                <a:latin typeface="Century Gothic" panose="020B0502020202020204" pitchFamily="34" charset="0"/>
              </a:rPr>
              <a:t> </a:t>
            </a:r>
            <a:r>
              <a:rPr lang="en-US" sz="2200" dirty="0" err="1">
                <a:solidFill>
                  <a:srgbClr val="4472C4">
                    <a:lumMod val="50000"/>
                  </a:srgbClr>
                </a:solidFill>
                <a:latin typeface="Century Gothic" panose="020B0502020202020204" pitchFamily="34" charset="0"/>
              </a:rPr>
              <a:t>est</a:t>
            </a:r>
            <a:r>
              <a:rPr lang="en-US" sz="2200" dirty="0">
                <a:solidFill>
                  <a:srgbClr val="4472C4">
                    <a:lumMod val="50000"/>
                  </a:srgbClr>
                </a:solidFill>
                <a:latin typeface="Century Gothic" panose="020B0502020202020204" pitchFamily="34" charset="0"/>
              </a:rPr>
              <a:t> nouvelle à Nice. Elle adore la </a:t>
            </a:r>
            <a:r>
              <a:rPr lang="en-US" sz="2200" dirty="0" err="1">
                <a:solidFill>
                  <a:srgbClr val="4472C4">
                    <a:lumMod val="50000"/>
                  </a:srgbClr>
                </a:solidFill>
                <a:latin typeface="Century Gothic" panose="020B0502020202020204" pitchFamily="34" charset="0"/>
              </a:rPr>
              <a:t>ville</a:t>
            </a:r>
            <a:r>
              <a:rPr lang="en-US" sz="2200" dirty="0">
                <a:solidFill>
                  <a:srgbClr val="4472C4">
                    <a:lumMod val="50000"/>
                  </a:srgbClr>
                </a:solidFill>
                <a:latin typeface="Century Gothic" panose="020B0502020202020204" pitchFamily="34" charset="0"/>
              </a:rPr>
              <a:t> ! Que </a:t>
            </a:r>
            <a:r>
              <a:rPr lang="en-US" sz="2200" dirty="0" err="1">
                <a:solidFill>
                  <a:srgbClr val="4472C4">
                    <a:lumMod val="50000"/>
                  </a:srgbClr>
                </a:solidFill>
                <a:latin typeface="Century Gothic" panose="020B0502020202020204" pitchFamily="34" charset="0"/>
              </a:rPr>
              <a:t>dit-elle</a:t>
            </a:r>
            <a:r>
              <a:rPr lang="en-US" sz="2200" dirty="0">
                <a:solidFill>
                  <a:srgbClr val="4472C4">
                    <a:lumMod val="50000"/>
                  </a:srgbClr>
                </a:solidFill>
                <a:latin typeface="Century Gothic" panose="020B0502020202020204" pitchFamily="34" charset="0"/>
              </a:rPr>
              <a:t> ? </a:t>
            </a:r>
          </a:p>
          <a:p>
            <a:pPr lvl="0"/>
            <a:r>
              <a:rPr kumimoji="0" lang="en-US"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p>
        </p:txBody>
      </p:sp>
      <p:sp>
        <p:nvSpPr>
          <p:cNvPr id="3" name="Google Shape;147;p2">
            <a:extLst>
              <a:ext uri="{FF2B5EF4-FFF2-40B4-BE49-F238E27FC236}">
                <a16:creationId xmlns:a16="http://schemas.microsoft.com/office/drawing/2014/main" id="{9C604C1A-D470-41DA-AE93-C55DDF3C2D3F}"/>
              </a:ext>
            </a:extLst>
          </p:cNvPr>
          <p:cNvSpPr/>
          <p:nvPr/>
        </p:nvSpPr>
        <p:spPr>
          <a:xfrm>
            <a:off x="10929937" y="249869"/>
            <a:ext cx="979984" cy="419602"/>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lire </a:t>
            </a:r>
            <a:endParaRPr kumimoji="0"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graphicFrame>
        <p:nvGraphicFramePr>
          <p:cNvPr id="29" name="Table 6">
            <a:extLst>
              <a:ext uri="{FF2B5EF4-FFF2-40B4-BE49-F238E27FC236}">
                <a16:creationId xmlns:a16="http://schemas.microsoft.com/office/drawing/2014/main" id="{3E1B7907-FCAA-4187-ACC0-9DBC29FB800F}"/>
              </a:ext>
            </a:extLst>
          </p:cNvPr>
          <p:cNvGraphicFramePr>
            <a:graphicFrameLocks noGrp="1"/>
          </p:cNvGraphicFramePr>
          <p:nvPr>
            <p:extLst>
              <p:ext uri="{D42A27DB-BD31-4B8C-83A1-F6EECF244321}">
                <p14:modId xmlns:p14="http://schemas.microsoft.com/office/powerpoint/2010/main" val="4272185770"/>
              </p:ext>
            </p:extLst>
          </p:nvPr>
        </p:nvGraphicFramePr>
        <p:xfrm>
          <a:off x="164525" y="1871144"/>
          <a:ext cx="9098746" cy="3749040"/>
        </p:xfrm>
        <a:graphic>
          <a:graphicData uri="http://schemas.openxmlformats.org/drawingml/2006/table">
            <a:tbl>
              <a:tblPr firstRow="1" bandRow="1">
                <a:tableStyleId>{8A107856-5554-42FB-B03E-39F5DBC370BA}</a:tableStyleId>
              </a:tblPr>
              <a:tblGrid>
                <a:gridCol w="428595">
                  <a:extLst>
                    <a:ext uri="{9D8B030D-6E8A-4147-A177-3AD203B41FA5}">
                      <a16:colId xmlns:a16="http://schemas.microsoft.com/office/drawing/2014/main" val="2607353726"/>
                    </a:ext>
                  </a:extLst>
                </a:gridCol>
                <a:gridCol w="5577081">
                  <a:extLst>
                    <a:ext uri="{9D8B030D-6E8A-4147-A177-3AD203B41FA5}">
                      <a16:colId xmlns:a16="http://schemas.microsoft.com/office/drawing/2014/main" val="1600817978"/>
                    </a:ext>
                  </a:extLst>
                </a:gridCol>
                <a:gridCol w="1546535">
                  <a:extLst>
                    <a:ext uri="{9D8B030D-6E8A-4147-A177-3AD203B41FA5}">
                      <a16:colId xmlns:a16="http://schemas.microsoft.com/office/drawing/2014/main" val="4128092149"/>
                    </a:ext>
                  </a:extLst>
                </a:gridCol>
                <a:gridCol w="1546535">
                  <a:extLst>
                    <a:ext uri="{9D8B030D-6E8A-4147-A177-3AD203B41FA5}">
                      <a16:colId xmlns:a16="http://schemas.microsoft.com/office/drawing/2014/main" val="2609792770"/>
                    </a:ext>
                  </a:extLst>
                </a:gridCol>
              </a:tblGrid>
              <a:tr h="370840">
                <a:tc>
                  <a:txBody>
                    <a:bodyPr/>
                    <a:lstStyle/>
                    <a:p>
                      <a:pPr algn="ctr"/>
                      <a:r>
                        <a:rPr lang="en-GB" sz="2200" b="0" dirty="0">
                          <a:solidFill>
                            <a:schemeClr val="accent1">
                              <a:lumMod val="50000"/>
                            </a:schemeClr>
                          </a:solidFill>
                          <a:latin typeface="Century Gothic" panose="020B0502020202020204" pitchFamily="34" charset="0"/>
                        </a:rPr>
                        <a:t>1.</a:t>
                      </a:r>
                    </a:p>
                  </a:txBody>
                  <a:tcPr/>
                </a:tc>
                <a:tc>
                  <a:txBody>
                    <a:bodyPr/>
                    <a:lstStyle/>
                    <a:p>
                      <a:r>
                        <a:rPr lang="en-GB" sz="2200" b="0" dirty="0">
                          <a:solidFill>
                            <a:schemeClr val="accent1">
                              <a:lumMod val="50000"/>
                            </a:schemeClr>
                          </a:solidFill>
                          <a:latin typeface="Century Gothic" panose="020B0502020202020204" pitchFamily="34" charset="0"/>
                        </a:rPr>
                        <a:t>Les  </a:t>
                      </a:r>
                      <a:r>
                        <a:rPr lang="en-GB" sz="2200" b="1" dirty="0" err="1">
                          <a:solidFill>
                            <a:schemeClr val="accent1">
                              <a:lumMod val="50000"/>
                            </a:schemeClr>
                          </a:solidFill>
                          <a:latin typeface="Century Gothic" panose="020B0502020202020204" pitchFamily="34" charset="0"/>
                        </a:rPr>
                        <a:t>plages</a:t>
                      </a:r>
                      <a:r>
                        <a:rPr lang="en-GB" sz="2200" b="0" dirty="0">
                          <a:solidFill>
                            <a:schemeClr val="accent1">
                              <a:lumMod val="50000"/>
                            </a:schemeClr>
                          </a:solidFill>
                          <a:latin typeface="Century Gothic" panose="020B0502020202020204" pitchFamily="34" charset="0"/>
                        </a:rPr>
                        <a:t>  </a:t>
                      </a:r>
                      <a:r>
                        <a:rPr lang="en-GB" sz="2200" b="0" dirty="0" err="1">
                          <a:solidFill>
                            <a:schemeClr val="accent1">
                              <a:lumMod val="50000"/>
                            </a:schemeClr>
                          </a:solidFill>
                          <a:latin typeface="Century Gothic" panose="020B0502020202020204" pitchFamily="34" charset="0"/>
                        </a:rPr>
                        <a:t>ici</a:t>
                      </a:r>
                      <a:r>
                        <a:rPr lang="en-GB" sz="2200" b="0" dirty="0">
                          <a:solidFill>
                            <a:schemeClr val="accent1">
                              <a:lumMod val="50000"/>
                            </a:schemeClr>
                          </a:solidFill>
                          <a:latin typeface="Century Gothic" panose="020B0502020202020204" pitchFamily="34" charset="0"/>
                        </a:rPr>
                        <a:t> </a:t>
                      </a:r>
                      <a:r>
                        <a:rPr lang="en-GB" sz="2200" b="0" dirty="0" err="1">
                          <a:solidFill>
                            <a:schemeClr val="accent1">
                              <a:lumMod val="50000"/>
                            </a:schemeClr>
                          </a:solidFill>
                          <a:latin typeface="Century Gothic" panose="020B0502020202020204" pitchFamily="34" charset="0"/>
                        </a:rPr>
                        <a:t>sont</a:t>
                      </a:r>
                      <a:r>
                        <a:rPr lang="en-GB" sz="2200" b="0" dirty="0">
                          <a:solidFill>
                            <a:schemeClr val="accent1">
                              <a:lumMod val="50000"/>
                            </a:schemeClr>
                          </a:solidFill>
                          <a:latin typeface="Century Gothic" panose="020B0502020202020204" pitchFamily="34" charset="0"/>
                        </a:rPr>
                        <a:t> belles !</a:t>
                      </a:r>
                    </a:p>
                  </a:txBody>
                  <a:tcPr/>
                </a:tc>
                <a:tc>
                  <a:txBody>
                    <a:bodyPr/>
                    <a:lstStyle/>
                    <a:p>
                      <a:pPr algn="ctr"/>
                      <a:r>
                        <a:rPr lang="en-GB" sz="2200" b="0" dirty="0" err="1">
                          <a:solidFill>
                            <a:schemeClr val="accent1">
                              <a:lumMod val="50000"/>
                            </a:schemeClr>
                          </a:solidFill>
                          <a:latin typeface="Century Gothic" panose="020B0502020202020204" pitchFamily="34" charset="0"/>
                        </a:rPr>
                        <a:t>plages</a:t>
                      </a:r>
                      <a:endParaRPr lang="en-GB" sz="2200" b="0" dirty="0">
                        <a:solidFill>
                          <a:schemeClr val="accent1">
                            <a:lumMod val="50000"/>
                          </a:schemeClr>
                        </a:solidFill>
                        <a:latin typeface="Century Gothic" panose="020B0502020202020204" pitchFamily="34" charset="0"/>
                      </a:endParaRPr>
                    </a:p>
                  </a:txBody>
                  <a:tcPr/>
                </a:tc>
                <a:tc>
                  <a:txBody>
                    <a:bodyPr/>
                    <a:lstStyle/>
                    <a:p>
                      <a:pPr algn="ctr"/>
                      <a:r>
                        <a:rPr lang="en-GB" sz="2200" b="0" dirty="0" err="1">
                          <a:solidFill>
                            <a:schemeClr val="accent1">
                              <a:lumMod val="50000"/>
                            </a:schemeClr>
                          </a:solidFill>
                          <a:latin typeface="Century Gothic" panose="020B0502020202020204" pitchFamily="34" charset="0"/>
                        </a:rPr>
                        <a:t>jardins</a:t>
                      </a:r>
                      <a:endParaRPr lang="en-GB" sz="2200" b="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171492714"/>
                  </a:ext>
                </a:extLst>
              </a:tr>
              <a:tr h="370840">
                <a:tc>
                  <a:txBody>
                    <a:bodyPr/>
                    <a:lstStyle/>
                    <a:p>
                      <a:pPr algn="ctr"/>
                      <a:r>
                        <a:rPr lang="en-GB" sz="2200" b="0">
                          <a:solidFill>
                            <a:schemeClr val="accent1">
                              <a:lumMod val="50000"/>
                            </a:schemeClr>
                          </a:solidFill>
                          <a:latin typeface="Century Gothic" panose="020B0502020202020204" pitchFamily="34" charset="0"/>
                        </a:rPr>
                        <a:t>2.</a:t>
                      </a:r>
                      <a:endParaRPr lang="en-GB" sz="2200" b="0" dirty="0">
                        <a:solidFill>
                          <a:schemeClr val="accent1">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dirty="0" err="1">
                          <a:solidFill>
                            <a:schemeClr val="accent1">
                              <a:lumMod val="50000"/>
                            </a:schemeClr>
                          </a:solidFill>
                          <a:latin typeface="Century Gothic" panose="020B0502020202020204" pitchFamily="34" charset="0"/>
                        </a:rPr>
                        <a:t>J’aime</a:t>
                      </a:r>
                      <a:r>
                        <a:rPr lang="en-GB" sz="2200" b="0" dirty="0">
                          <a:solidFill>
                            <a:schemeClr val="accent1">
                              <a:lumMod val="50000"/>
                            </a:schemeClr>
                          </a:solidFill>
                          <a:latin typeface="Century Gothic" panose="020B0502020202020204" pitchFamily="34" charset="0"/>
                        </a:rPr>
                        <a:t> les rues. Les   </a:t>
                      </a:r>
                      <a:r>
                        <a:rPr lang="en-GB" sz="2200" b="1" dirty="0" err="1">
                          <a:solidFill>
                            <a:schemeClr val="accent1">
                              <a:lumMod val="50000"/>
                            </a:schemeClr>
                          </a:solidFill>
                          <a:latin typeface="Century Gothic" panose="020B0502020202020204" pitchFamily="34" charset="0"/>
                        </a:rPr>
                        <a:t>noms</a:t>
                      </a:r>
                      <a:r>
                        <a:rPr lang="en-GB" sz="2200" b="1" dirty="0">
                          <a:solidFill>
                            <a:schemeClr val="accent1">
                              <a:lumMod val="50000"/>
                            </a:schemeClr>
                          </a:solidFill>
                          <a:latin typeface="Century Gothic" panose="020B0502020202020204" pitchFamily="34" charset="0"/>
                        </a:rPr>
                        <a:t>   </a:t>
                      </a:r>
                      <a:r>
                        <a:rPr lang="en-GB" sz="2200" b="0" dirty="0" err="1">
                          <a:solidFill>
                            <a:schemeClr val="accent1">
                              <a:lumMod val="50000"/>
                            </a:schemeClr>
                          </a:solidFill>
                          <a:latin typeface="Century Gothic" panose="020B0502020202020204" pitchFamily="34" charset="0"/>
                        </a:rPr>
                        <a:t>sont</a:t>
                      </a:r>
                      <a:r>
                        <a:rPr lang="en-GB" sz="2200" b="0" dirty="0">
                          <a:solidFill>
                            <a:schemeClr val="accent1">
                              <a:lumMod val="50000"/>
                            </a:schemeClr>
                          </a:solidFill>
                          <a:latin typeface="Century Gothic" panose="020B0502020202020204" pitchFamily="34" charset="0"/>
                        </a:rPr>
                        <a:t> bons.</a:t>
                      </a:r>
                    </a:p>
                  </a:txBody>
                  <a:tcPr/>
                </a:tc>
                <a:tc>
                  <a:txBody>
                    <a:bodyPr/>
                    <a:lstStyle/>
                    <a:p>
                      <a:pPr algn="ctr"/>
                      <a:r>
                        <a:rPr lang="en-GB" sz="2200" dirty="0" err="1">
                          <a:solidFill>
                            <a:schemeClr val="accent1">
                              <a:lumMod val="50000"/>
                            </a:schemeClr>
                          </a:solidFill>
                          <a:latin typeface="Century Gothic" panose="020B0502020202020204" pitchFamily="34" charset="0"/>
                        </a:rPr>
                        <a:t>noms</a:t>
                      </a:r>
                      <a:endParaRPr lang="en-GB" sz="2200" dirty="0">
                        <a:solidFill>
                          <a:schemeClr val="accent1">
                            <a:lumMod val="50000"/>
                          </a:schemeClr>
                        </a:solidFill>
                        <a:latin typeface="Century Gothic" panose="020B0502020202020204" pitchFamily="34" charset="0"/>
                      </a:endParaRPr>
                    </a:p>
                  </a:txBody>
                  <a:tcPr/>
                </a:tc>
                <a:tc>
                  <a:txBody>
                    <a:bodyPr/>
                    <a:lstStyle/>
                    <a:p>
                      <a:pPr algn="ctr"/>
                      <a:r>
                        <a:rPr lang="en-GB" sz="2200" dirty="0">
                          <a:solidFill>
                            <a:schemeClr val="accent1">
                              <a:lumMod val="50000"/>
                            </a:schemeClr>
                          </a:solidFill>
                          <a:latin typeface="Century Gothic" panose="020B0502020202020204" pitchFamily="34" charset="0"/>
                        </a:rPr>
                        <a:t>voitures</a:t>
                      </a:r>
                    </a:p>
                  </a:txBody>
                  <a:tcPr/>
                </a:tc>
                <a:extLst>
                  <a:ext uri="{0D108BD9-81ED-4DB2-BD59-A6C34878D82A}">
                    <a16:rowId xmlns:a16="http://schemas.microsoft.com/office/drawing/2014/main" val="1961458278"/>
                  </a:ext>
                </a:extLst>
              </a:tr>
              <a:tr h="370840">
                <a:tc>
                  <a:txBody>
                    <a:bodyPr/>
                    <a:lstStyle/>
                    <a:p>
                      <a:pPr algn="ctr"/>
                      <a:r>
                        <a:rPr lang="en-GB" sz="2200" b="0">
                          <a:solidFill>
                            <a:schemeClr val="accent1">
                              <a:lumMod val="50000"/>
                            </a:schemeClr>
                          </a:solidFill>
                          <a:latin typeface="Century Gothic" panose="020B0502020202020204" pitchFamily="34" charset="0"/>
                        </a:rPr>
                        <a:t>3.</a:t>
                      </a:r>
                      <a:endParaRPr lang="en-GB" sz="2200" b="0" dirty="0">
                        <a:solidFill>
                          <a:schemeClr val="accent1">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dirty="0">
                          <a:solidFill>
                            <a:schemeClr val="accent1">
                              <a:lumMod val="50000"/>
                            </a:schemeClr>
                          </a:solidFill>
                          <a:latin typeface="Century Gothic" panose="020B0502020202020204" pitchFamily="34" charset="0"/>
                        </a:rPr>
                        <a:t>Les </a:t>
                      </a:r>
                      <a:r>
                        <a:rPr lang="en-GB" sz="2200" b="1" dirty="0" err="1">
                          <a:solidFill>
                            <a:schemeClr val="accent1">
                              <a:lumMod val="50000"/>
                            </a:schemeClr>
                          </a:solidFill>
                          <a:latin typeface="Century Gothic" panose="020B0502020202020204" pitchFamily="34" charset="0"/>
                        </a:rPr>
                        <a:t>églises</a:t>
                      </a:r>
                      <a:r>
                        <a:rPr lang="en-GB" sz="2200" b="1" dirty="0">
                          <a:solidFill>
                            <a:schemeClr val="accent1">
                              <a:lumMod val="50000"/>
                            </a:schemeClr>
                          </a:solidFill>
                          <a:latin typeface="Century Gothic" panose="020B0502020202020204" pitchFamily="34" charset="0"/>
                        </a:rPr>
                        <a:t> </a:t>
                      </a:r>
                      <a:r>
                        <a:rPr lang="en-GB" sz="2200" b="0" dirty="0">
                          <a:solidFill>
                            <a:schemeClr val="accent1">
                              <a:lumMod val="50000"/>
                            </a:schemeClr>
                          </a:solidFill>
                          <a:latin typeface="Century Gothic" panose="020B0502020202020204" pitchFamily="34" charset="0"/>
                        </a:rPr>
                        <a:t>dans la </a:t>
                      </a:r>
                      <a:r>
                        <a:rPr lang="en-GB" sz="2200" b="0" dirty="0" err="1">
                          <a:solidFill>
                            <a:schemeClr val="accent1">
                              <a:lumMod val="50000"/>
                            </a:schemeClr>
                          </a:solidFill>
                          <a:latin typeface="Century Gothic" panose="020B0502020202020204" pitchFamily="34" charset="0"/>
                        </a:rPr>
                        <a:t>ville</a:t>
                      </a:r>
                      <a:r>
                        <a:rPr lang="en-GB" sz="2200" b="0" dirty="0">
                          <a:solidFill>
                            <a:schemeClr val="accent1">
                              <a:lumMod val="50000"/>
                            </a:schemeClr>
                          </a:solidFill>
                          <a:latin typeface="Century Gothic" panose="020B0502020202020204" pitchFamily="34" charset="0"/>
                        </a:rPr>
                        <a:t> </a:t>
                      </a:r>
                      <a:r>
                        <a:rPr lang="en-GB" sz="2200" b="0" dirty="0" err="1">
                          <a:solidFill>
                            <a:schemeClr val="accent1">
                              <a:lumMod val="50000"/>
                            </a:schemeClr>
                          </a:solidFill>
                          <a:latin typeface="Century Gothic" panose="020B0502020202020204" pitchFamily="34" charset="0"/>
                        </a:rPr>
                        <a:t>sont</a:t>
                      </a:r>
                      <a:r>
                        <a:rPr lang="en-GB" sz="2200" b="0" dirty="0">
                          <a:solidFill>
                            <a:schemeClr val="accent1">
                              <a:lumMod val="50000"/>
                            </a:schemeClr>
                          </a:solidFill>
                          <a:latin typeface="Century Gothic" panose="020B0502020202020204" pitchFamily="34" charset="0"/>
                        </a:rPr>
                        <a:t> </a:t>
                      </a:r>
                      <a:r>
                        <a:rPr lang="en-GB" sz="2200" b="0" dirty="0" err="1">
                          <a:solidFill>
                            <a:schemeClr val="accent1">
                              <a:lumMod val="50000"/>
                            </a:schemeClr>
                          </a:solidFill>
                          <a:latin typeface="Century Gothic" panose="020B0502020202020204" pitchFamily="34" charset="0"/>
                        </a:rPr>
                        <a:t>vieilles</a:t>
                      </a:r>
                      <a:r>
                        <a:rPr lang="en-GB" sz="2200" b="0" dirty="0">
                          <a:solidFill>
                            <a:schemeClr val="accent1">
                              <a:lumMod val="50000"/>
                            </a:schemeClr>
                          </a:solidFill>
                          <a:latin typeface="Century Gothic" panose="020B0502020202020204" pitchFamily="34" charset="0"/>
                        </a:rPr>
                        <a:t>.</a:t>
                      </a:r>
                    </a:p>
                  </a:txBody>
                  <a:tcPr/>
                </a:tc>
                <a:tc>
                  <a:txBody>
                    <a:bodyPr/>
                    <a:lstStyle/>
                    <a:p>
                      <a:pPr algn="ctr"/>
                      <a:r>
                        <a:rPr lang="en-GB" sz="2200" dirty="0" err="1">
                          <a:solidFill>
                            <a:schemeClr val="accent1">
                              <a:lumMod val="50000"/>
                            </a:schemeClr>
                          </a:solidFill>
                          <a:latin typeface="Century Gothic" panose="020B0502020202020204" pitchFamily="34" charset="0"/>
                        </a:rPr>
                        <a:t>églises</a:t>
                      </a:r>
                      <a:endParaRPr lang="en-GB" sz="2200" dirty="0">
                        <a:solidFill>
                          <a:schemeClr val="accent1">
                            <a:lumMod val="50000"/>
                          </a:schemeClr>
                        </a:solidFill>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200" b="0" dirty="0">
                          <a:solidFill>
                            <a:schemeClr val="accent1">
                              <a:lumMod val="50000"/>
                            </a:schemeClr>
                          </a:solidFill>
                          <a:latin typeface="Century Gothic" panose="020B0502020202020204" pitchFamily="34" charset="0"/>
                        </a:rPr>
                        <a:t>caf</a:t>
                      </a:r>
                      <a:r>
                        <a:rPr lang="en-GB" sz="2200" dirty="0">
                          <a:solidFill>
                            <a:schemeClr val="accent1">
                              <a:lumMod val="50000"/>
                            </a:schemeClr>
                          </a:solidFill>
                          <a:latin typeface="Century Gothic" panose="020B0502020202020204" pitchFamily="34" charset="0"/>
                        </a:rPr>
                        <a:t>é</a:t>
                      </a:r>
                      <a:r>
                        <a:rPr lang="en-GB" sz="2200" b="0" dirty="0">
                          <a:solidFill>
                            <a:schemeClr val="accent1">
                              <a:lumMod val="50000"/>
                            </a:schemeClr>
                          </a:solidFill>
                          <a:latin typeface="Century Gothic" panose="020B0502020202020204" pitchFamily="34" charset="0"/>
                        </a:rPr>
                        <a:t>s</a:t>
                      </a:r>
                    </a:p>
                  </a:txBody>
                  <a:tcPr/>
                </a:tc>
                <a:extLst>
                  <a:ext uri="{0D108BD9-81ED-4DB2-BD59-A6C34878D82A}">
                    <a16:rowId xmlns:a16="http://schemas.microsoft.com/office/drawing/2014/main" val="2189313960"/>
                  </a:ext>
                </a:extLst>
              </a:tr>
              <a:tr h="370840">
                <a:tc>
                  <a:txBody>
                    <a:bodyPr/>
                    <a:lstStyle/>
                    <a:p>
                      <a:pPr algn="ctr"/>
                      <a:r>
                        <a:rPr lang="en-GB" sz="2200" b="0">
                          <a:solidFill>
                            <a:schemeClr val="accent1">
                              <a:lumMod val="50000"/>
                            </a:schemeClr>
                          </a:solidFill>
                          <a:latin typeface="Century Gothic" panose="020B0502020202020204" pitchFamily="34" charset="0"/>
                        </a:rPr>
                        <a:t>4.</a:t>
                      </a:r>
                      <a:endParaRPr lang="en-GB" sz="2200" b="0" dirty="0">
                        <a:solidFill>
                          <a:schemeClr val="accent1">
                            <a:lumMod val="50000"/>
                          </a:schemeClr>
                        </a:solidFill>
                        <a:latin typeface="Century Gothic" panose="020B0502020202020204" pitchFamily="34" charset="0"/>
                      </a:endParaRPr>
                    </a:p>
                  </a:txBody>
                  <a:tcPr/>
                </a:tc>
                <a:tc>
                  <a:txBody>
                    <a:bodyPr/>
                    <a:lstStyle/>
                    <a:p>
                      <a:r>
                        <a:rPr lang="en-GB" sz="2200" b="0" dirty="0">
                          <a:solidFill>
                            <a:schemeClr val="accent1">
                              <a:lumMod val="50000"/>
                            </a:schemeClr>
                          </a:solidFill>
                          <a:latin typeface="Century Gothic" panose="020B0502020202020204" pitchFamily="34" charset="0"/>
                        </a:rPr>
                        <a:t>Les   </a:t>
                      </a:r>
                      <a:r>
                        <a:rPr lang="en-GB" sz="2200" b="1" dirty="0" err="1">
                          <a:solidFill>
                            <a:schemeClr val="accent1">
                              <a:lumMod val="50000"/>
                            </a:schemeClr>
                          </a:solidFill>
                          <a:latin typeface="Century Gothic" panose="020B0502020202020204" pitchFamily="34" charset="0"/>
                        </a:rPr>
                        <a:t>ponts</a:t>
                      </a:r>
                      <a:r>
                        <a:rPr lang="en-GB" sz="2200" b="0" dirty="0">
                          <a:solidFill>
                            <a:schemeClr val="accent1">
                              <a:lumMod val="50000"/>
                            </a:schemeClr>
                          </a:solidFill>
                          <a:latin typeface="Century Gothic" panose="020B0502020202020204" pitchFamily="34" charset="0"/>
                        </a:rPr>
                        <a:t>   </a:t>
                      </a:r>
                      <a:r>
                        <a:rPr lang="en-GB" sz="2200" b="0" dirty="0" err="1">
                          <a:solidFill>
                            <a:schemeClr val="accent1">
                              <a:lumMod val="50000"/>
                            </a:schemeClr>
                          </a:solidFill>
                          <a:latin typeface="Century Gothic" panose="020B0502020202020204" pitchFamily="34" charset="0"/>
                        </a:rPr>
                        <a:t>sont</a:t>
                      </a:r>
                      <a:r>
                        <a:rPr lang="en-GB" sz="2200" b="0" dirty="0">
                          <a:solidFill>
                            <a:schemeClr val="accent1">
                              <a:lumMod val="50000"/>
                            </a:schemeClr>
                          </a:solidFill>
                          <a:latin typeface="Century Gothic" panose="020B0502020202020204" pitchFamily="34" charset="0"/>
                        </a:rPr>
                        <a:t> </a:t>
                      </a:r>
                      <a:r>
                        <a:rPr lang="en-GB" sz="2200" b="0" dirty="0" err="1">
                          <a:solidFill>
                            <a:schemeClr val="accent1">
                              <a:lumMod val="50000"/>
                            </a:schemeClr>
                          </a:solidFill>
                          <a:latin typeface="Century Gothic" panose="020B0502020202020204" pitchFamily="34" charset="0"/>
                        </a:rPr>
                        <a:t>vieux</a:t>
                      </a:r>
                      <a:r>
                        <a:rPr lang="en-GB" sz="2200" b="0" dirty="0">
                          <a:solidFill>
                            <a:schemeClr val="accent1">
                              <a:lumMod val="50000"/>
                            </a:schemeClr>
                          </a:solidFill>
                          <a:latin typeface="Century Gothic" panose="020B0502020202020204" pitchFamily="34" charset="0"/>
                        </a:rPr>
                        <a:t> </a:t>
                      </a:r>
                      <a:r>
                        <a:rPr lang="en-GB" sz="2200" b="0" dirty="0" err="1">
                          <a:solidFill>
                            <a:schemeClr val="accent1">
                              <a:lumMod val="50000"/>
                            </a:schemeClr>
                          </a:solidFill>
                          <a:latin typeface="Century Gothic" panose="020B0502020202020204" pitchFamily="34" charset="0"/>
                        </a:rPr>
                        <a:t>aussi</a:t>
                      </a:r>
                      <a:r>
                        <a:rPr lang="en-GB" sz="2200" b="0" dirty="0">
                          <a:solidFill>
                            <a:schemeClr val="accent1">
                              <a:lumMod val="50000"/>
                            </a:schemeClr>
                          </a:solidFill>
                          <a:latin typeface="Century Gothic" panose="020B0502020202020204" pitchFamily="34" charset="0"/>
                        </a:rPr>
                        <a:t>.</a:t>
                      </a:r>
                    </a:p>
                  </a:txBody>
                  <a:tcPr/>
                </a:tc>
                <a:tc>
                  <a:txBody>
                    <a:bodyPr/>
                    <a:lstStyle/>
                    <a:p>
                      <a:pPr algn="ctr"/>
                      <a:r>
                        <a:rPr lang="en-GB" sz="2200" dirty="0">
                          <a:solidFill>
                            <a:schemeClr val="accent1">
                              <a:lumMod val="50000"/>
                            </a:schemeClr>
                          </a:solidFill>
                          <a:latin typeface="Century Gothic" panose="020B0502020202020204" pitchFamily="34" charset="0"/>
                        </a:rPr>
                        <a:t>rues</a:t>
                      </a:r>
                    </a:p>
                  </a:txBody>
                  <a:tcPr/>
                </a:tc>
                <a:tc>
                  <a:txBody>
                    <a:bodyPr/>
                    <a:lstStyle/>
                    <a:p>
                      <a:pPr algn="ctr"/>
                      <a:r>
                        <a:rPr lang="en-GB" sz="2200" dirty="0" err="1">
                          <a:solidFill>
                            <a:schemeClr val="accent1">
                              <a:lumMod val="50000"/>
                            </a:schemeClr>
                          </a:solidFill>
                          <a:latin typeface="Century Gothic" panose="020B0502020202020204" pitchFamily="34" charset="0"/>
                        </a:rPr>
                        <a:t>ponts</a:t>
                      </a:r>
                      <a:endParaRPr lang="en-GB" sz="22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344197191"/>
                  </a:ext>
                </a:extLst>
              </a:tr>
              <a:tr h="370840">
                <a:tc>
                  <a:txBody>
                    <a:bodyPr/>
                    <a:lstStyle/>
                    <a:p>
                      <a:pPr algn="ctr"/>
                      <a:r>
                        <a:rPr lang="en-GB" sz="2200" b="0">
                          <a:solidFill>
                            <a:schemeClr val="accent1">
                              <a:lumMod val="50000"/>
                            </a:schemeClr>
                          </a:solidFill>
                          <a:latin typeface="Century Gothic" panose="020B0502020202020204" pitchFamily="34" charset="0"/>
                        </a:rPr>
                        <a:t>5.</a:t>
                      </a:r>
                      <a:endParaRPr lang="en-GB" sz="2200" b="0" dirty="0">
                        <a:solidFill>
                          <a:schemeClr val="accent1">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dirty="0">
                          <a:solidFill>
                            <a:schemeClr val="accent1">
                              <a:lumMod val="50000"/>
                            </a:schemeClr>
                          </a:solidFill>
                          <a:latin typeface="Century Gothic" panose="020B0502020202020204" pitchFamily="34" charset="0"/>
                        </a:rPr>
                        <a:t>Les </a:t>
                      </a:r>
                      <a:r>
                        <a:rPr lang="en-GB" sz="2200" b="1" dirty="0" err="1">
                          <a:solidFill>
                            <a:schemeClr val="accent1">
                              <a:lumMod val="50000"/>
                            </a:schemeClr>
                          </a:solidFill>
                          <a:latin typeface="Century Gothic" panose="020B0502020202020204" pitchFamily="34" charset="0"/>
                        </a:rPr>
                        <a:t>bâtiments</a:t>
                      </a:r>
                      <a:r>
                        <a:rPr lang="en-GB" sz="2200" b="1" dirty="0">
                          <a:solidFill>
                            <a:schemeClr val="accent1">
                              <a:lumMod val="50000"/>
                            </a:schemeClr>
                          </a:solidFill>
                          <a:latin typeface="Century Gothic" panose="020B0502020202020204" pitchFamily="34" charset="0"/>
                        </a:rPr>
                        <a:t> </a:t>
                      </a:r>
                      <a:r>
                        <a:rPr lang="en-GB" sz="2200" b="0" dirty="0" err="1">
                          <a:solidFill>
                            <a:schemeClr val="accent1">
                              <a:lumMod val="50000"/>
                            </a:schemeClr>
                          </a:solidFill>
                          <a:latin typeface="Century Gothic" panose="020B0502020202020204" pitchFamily="34" charset="0"/>
                        </a:rPr>
                        <a:t>sont</a:t>
                      </a:r>
                      <a:r>
                        <a:rPr lang="en-GB" sz="2200" b="0" dirty="0">
                          <a:solidFill>
                            <a:schemeClr val="accent1">
                              <a:lumMod val="50000"/>
                            </a:schemeClr>
                          </a:solidFill>
                          <a:latin typeface="Century Gothic" panose="020B0502020202020204" pitchFamily="34" charset="0"/>
                        </a:rPr>
                        <a:t> </a:t>
                      </a:r>
                      <a:r>
                        <a:rPr lang="en-GB" sz="2200" b="0" dirty="0" err="1">
                          <a:solidFill>
                            <a:schemeClr val="accent1">
                              <a:lumMod val="50000"/>
                            </a:schemeClr>
                          </a:solidFill>
                          <a:latin typeface="Century Gothic" panose="020B0502020202020204" pitchFamily="34" charset="0"/>
                        </a:rPr>
                        <a:t>hautes</a:t>
                      </a:r>
                      <a:r>
                        <a:rPr lang="en-GB" sz="2200" b="0" dirty="0">
                          <a:solidFill>
                            <a:schemeClr val="accent1">
                              <a:lumMod val="50000"/>
                            </a:schemeClr>
                          </a:solidFill>
                          <a:latin typeface="Century Gothic" panose="020B0502020202020204" pitchFamily="34" charset="0"/>
                        </a:rPr>
                        <a:t> !</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200" b="0" dirty="0" err="1">
                          <a:solidFill>
                            <a:schemeClr val="accent1">
                              <a:lumMod val="50000"/>
                            </a:schemeClr>
                          </a:solidFill>
                          <a:latin typeface="Century Gothic" panose="020B0502020202020204" pitchFamily="34" charset="0"/>
                        </a:rPr>
                        <a:t>maisons</a:t>
                      </a:r>
                      <a:endParaRPr lang="en-GB" sz="2200" b="0" dirty="0">
                        <a:solidFill>
                          <a:schemeClr val="accent1">
                            <a:lumMod val="50000"/>
                          </a:schemeClr>
                        </a:solidFill>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200" b="0" dirty="0" err="1">
                          <a:solidFill>
                            <a:schemeClr val="accent1">
                              <a:lumMod val="50000"/>
                            </a:schemeClr>
                          </a:solidFill>
                          <a:latin typeface="Century Gothic" panose="020B0502020202020204" pitchFamily="34" charset="0"/>
                        </a:rPr>
                        <a:t>bâtiments</a:t>
                      </a:r>
                      <a:endParaRPr lang="en-GB" sz="2200" b="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972389626"/>
                  </a:ext>
                </a:extLst>
              </a:tr>
              <a:tr h="370840">
                <a:tc>
                  <a:txBody>
                    <a:bodyPr/>
                    <a:lstStyle/>
                    <a:p>
                      <a:pPr algn="ctr"/>
                      <a:r>
                        <a:rPr lang="en-GB" sz="2200" b="0">
                          <a:solidFill>
                            <a:schemeClr val="accent1">
                              <a:lumMod val="50000"/>
                            </a:schemeClr>
                          </a:solidFill>
                          <a:latin typeface="Century Gothic" panose="020B0502020202020204" pitchFamily="34" charset="0"/>
                        </a:rPr>
                        <a:t>6.</a:t>
                      </a:r>
                      <a:endParaRPr lang="en-GB" sz="2200" b="0" dirty="0">
                        <a:solidFill>
                          <a:schemeClr val="accent1">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dirty="0">
                          <a:solidFill>
                            <a:schemeClr val="accent1">
                              <a:lumMod val="50000"/>
                            </a:schemeClr>
                          </a:solidFill>
                          <a:latin typeface="Century Gothic" panose="020B0502020202020204" pitchFamily="34" charset="0"/>
                        </a:rPr>
                        <a:t>Et les  </a:t>
                      </a:r>
                      <a:r>
                        <a:rPr lang="en-GB" sz="2200" b="1" dirty="0">
                          <a:solidFill>
                            <a:schemeClr val="accent1">
                              <a:lumMod val="50000"/>
                            </a:schemeClr>
                          </a:solidFill>
                          <a:latin typeface="Century Gothic" panose="020B0502020202020204" pitchFamily="34" charset="0"/>
                        </a:rPr>
                        <a:t>écoles  </a:t>
                      </a:r>
                      <a:r>
                        <a:rPr lang="en-GB" sz="2200" b="0" dirty="0" err="1">
                          <a:solidFill>
                            <a:schemeClr val="accent1">
                              <a:lumMod val="50000"/>
                            </a:schemeClr>
                          </a:solidFill>
                          <a:latin typeface="Century Gothic" panose="020B0502020202020204" pitchFamily="34" charset="0"/>
                        </a:rPr>
                        <a:t>sont</a:t>
                      </a:r>
                      <a:r>
                        <a:rPr lang="en-GB" sz="2200" b="0" dirty="0">
                          <a:solidFill>
                            <a:schemeClr val="accent1">
                              <a:lumMod val="50000"/>
                            </a:schemeClr>
                          </a:solidFill>
                          <a:latin typeface="Century Gothic" panose="020B0502020202020204" pitchFamily="34" charset="0"/>
                        </a:rPr>
                        <a:t> </a:t>
                      </a:r>
                      <a:r>
                        <a:rPr lang="en-GB" sz="2200" b="0" dirty="0" err="1">
                          <a:solidFill>
                            <a:schemeClr val="accent1">
                              <a:lumMod val="50000"/>
                            </a:schemeClr>
                          </a:solidFill>
                          <a:latin typeface="Century Gothic" panose="020B0502020202020204" pitchFamily="34" charset="0"/>
                        </a:rPr>
                        <a:t>bonnes</a:t>
                      </a:r>
                      <a:r>
                        <a:rPr lang="en-GB" sz="2200" b="0" dirty="0">
                          <a:solidFill>
                            <a:schemeClr val="accent1">
                              <a:lumMod val="50000"/>
                            </a:schemeClr>
                          </a:solidFill>
                          <a:latin typeface="Century Gothic" panose="020B0502020202020204" pitchFamily="34" charset="0"/>
                        </a:rPr>
                        <a:t> !</a:t>
                      </a:r>
                      <a:endParaRPr lang="en-GB" sz="2200" dirty="0">
                        <a:solidFill>
                          <a:schemeClr val="accent1">
                            <a:lumMod val="50000"/>
                          </a:schemeClr>
                        </a:solidFill>
                        <a:latin typeface="Century Gothic" panose="020B0502020202020204" pitchFamily="34" charset="0"/>
                      </a:endParaRPr>
                    </a:p>
                  </a:txBody>
                  <a:tcPr/>
                </a:tc>
                <a:tc>
                  <a:txBody>
                    <a:bodyPr/>
                    <a:lstStyle/>
                    <a:p>
                      <a:pPr algn="ctr"/>
                      <a:r>
                        <a:rPr lang="en-GB" sz="2200" dirty="0">
                          <a:solidFill>
                            <a:schemeClr val="accent1">
                              <a:lumMod val="50000"/>
                            </a:schemeClr>
                          </a:solidFill>
                          <a:latin typeface="Century Gothic" panose="020B0502020202020204" pitchFamily="34" charset="0"/>
                        </a:rPr>
                        <a:t>écoles</a:t>
                      </a:r>
                    </a:p>
                  </a:txBody>
                  <a:tcPr/>
                </a:tc>
                <a:tc>
                  <a:txBody>
                    <a:bodyPr/>
                    <a:lstStyle/>
                    <a:p>
                      <a:pPr algn="ctr"/>
                      <a:r>
                        <a:rPr lang="en-GB" sz="2200" dirty="0" err="1">
                          <a:solidFill>
                            <a:schemeClr val="accent1">
                              <a:lumMod val="50000"/>
                            </a:schemeClr>
                          </a:solidFill>
                          <a:latin typeface="Century Gothic" panose="020B0502020202020204" pitchFamily="34" charset="0"/>
                        </a:rPr>
                        <a:t>magasins</a:t>
                      </a:r>
                      <a:endParaRPr lang="en-GB" sz="22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664931564"/>
                  </a:ext>
                </a:extLst>
              </a:tr>
              <a:tr h="370840">
                <a:tc>
                  <a:txBody>
                    <a:bodyPr/>
                    <a:lstStyle/>
                    <a:p>
                      <a:pPr algn="ctr"/>
                      <a:r>
                        <a:rPr lang="en-GB" sz="2200" b="0">
                          <a:solidFill>
                            <a:schemeClr val="accent1">
                              <a:lumMod val="50000"/>
                            </a:schemeClr>
                          </a:solidFill>
                          <a:latin typeface="Century Gothic" panose="020B0502020202020204" pitchFamily="34" charset="0"/>
                        </a:rPr>
                        <a:t>7.</a:t>
                      </a:r>
                      <a:endParaRPr lang="en-GB" sz="2200" b="0" dirty="0">
                        <a:solidFill>
                          <a:schemeClr val="accent1">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dirty="0" err="1">
                          <a:solidFill>
                            <a:schemeClr val="accent1">
                              <a:lumMod val="50000"/>
                            </a:schemeClr>
                          </a:solidFill>
                          <a:latin typeface="Century Gothic" panose="020B0502020202020204" pitchFamily="34" charset="0"/>
                        </a:rPr>
                        <a:t>Mes</a:t>
                      </a:r>
                      <a:r>
                        <a:rPr lang="en-GB" sz="2200" b="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nouvelles</a:t>
                      </a:r>
                      <a:r>
                        <a:rPr lang="en-GB" sz="2200" dirty="0">
                          <a:solidFill>
                            <a:schemeClr val="accent1">
                              <a:lumMod val="50000"/>
                            </a:schemeClr>
                          </a:solidFill>
                          <a:latin typeface="Century Gothic" panose="020B0502020202020204" pitchFamily="34" charset="0"/>
                        </a:rPr>
                        <a:t>   </a:t>
                      </a:r>
                      <a:r>
                        <a:rPr lang="en-GB" sz="2200" b="1" dirty="0">
                          <a:solidFill>
                            <a:schemeClr val="accent1">
                              <a:lumMod val="50000"/>
                            </a:schemeClr>
                          </a:solidFill>
                          <a:latin typeface="Century Gothic" panose="020B0502020202020204" pitchFamily="34" charset="0"/>
                        </a:rPr>
                        <a:t>amies</a:t>
                      </a:r>
                      <a:r>
                        <a:rPr lang="en-GB" sz="2200" b="0" dirty="0">
                          <a:solidFill>
                            <a:schemeClr val="accent1">
                              <a:lumMod val="50000"/>
                            </a:schemeClr>
                          </a:solidFill>
                          <a:latin typeface="Century Gothic" panose="020B0502020202020204" pitchFamily="34" charset="0"/>
                        </a:rPr>
                        <a:t>   </a:t>
                      </a:r>
                      <a:r>
                        <a:rPr lang="en-GB" sz="2200" b="0" dirty="0" err="1">
                          <a:solidFill>
                            <a:schemeClr val="accent1">
                              <a:lumMod val="50000"/>
                            </a:schemeClr>
                          </a:solidFill>
                          <a:latin typeface="Century Gothic" panose="020B0502020202020204" pitchFamily="34" charset="0"/>
                        </a:rPr>
                        <a:t>sont</a:t>
                      </a:r>
                      <a:r>
                        <a:rPr lang="en-GB" sz="2200" b="0" dirty="0">
                          <a:solidFill>
                            <a:schemeClr val="accent1">
                              <a:lumMod val="50000"/>
                            </a:schemeClr>
                          </a:solidFill>
                          <a:latin typeface="Century Gothic" panose="020B0502020202020204" pitchFamily="34" charset="0"/>
                        </a:rPr>
                        <a:t> </a:t>
                      </a:r>
                      <a:r>
                        <a:rPr lang="en-GB" sz="2200" b="0" dirty="0" err="1">
                          <a:solidFill>
                            <a:schemeClr val="accent1">
                              <a:lumMod val="50000"/>
                            </a:schemeClr>
                          </a:solidFill>
                          <a:latin typeface="Century Gothic" panose="020B0502020202020204" pitchFamily="34" charset="0"/>
                        </a:rPr>
                        <a:t>sympas</a:t>
                      </a:r>
                      <a:r>
                        <a:rPr lang="en-GB" sz="2200" b="0" dirty="0">
                          <a:solidFill>
                            <a:schemeClr val="accent1">
                              <a:lumMod val="50000"/>
                            </a:schemeClr>
                          </a:solidFill>
                          <a:latin typeface="Century Gothic" panose="020B0502020202020204" pitchFamily="34" charset="0"/>
                        </a:rPr>
                        <a:t>.</a:t>
                      </a:r>
                      <a:endParaRPr lang="en-GB" sz="2200" dirty="0">
                        <a:solidFill>
                          <a:schemeClr val="accent1">
                            <a:lumMod val="50000"/>
                          </a:schemeClr>
                        </a:solidFill>
                        <a:latin typeface="Century Gothic" panose="020B0502020202020204" pitchFamily="34" charset="0"/>
                      </a:endParaRPr>
                    </a:p>
                  </a:txBody>
                  <a:tcPr/>
                </a:tc>
                <a:tc>
                  <a:txBody>
                    <a:bodyPr/>
                    <a:lstStyle/>
                    <a:p>
                      <a:pPr algn="ctr"/>
                      <a:r>
                        <a:rPr lang="en-GB" sz="2200" dirty="0">
                          <a:solidFill>
                            <a:schemeClr val="accent1">
                              <a:lumMod val="50000"/>
                            </a:schemeClr>
                          </a:solidFill>
                          <a:latin typeface="Century Gothic" panose="020B0502020202020204" pitchFamily="34" charset="0"/>
                        </a:rPr>
                        <a:t>amies</a:t>
                      </a:r>
                    </a:p>
                  </a:txBody>
                  <a:tcPr/>
                </a:tc>
                <a:tc>
                  <a:txBody>
                    <a:bodyPr/>
                    <a:lstStyle/>
                    <a:p>
                      <a:pPr algn="ctr"/>
                      <a:r>
                        <a:rPr lang="en-GB" sz="2200" dirty="0" err="1">
                          <a:solidFill>
                            <a:schemeClr val="accent1">
                              <a:lumMod val="50000"/>
                            </a:schemeClr>
                          </a:solidFill>
                          <a:latin typeface="Century Gothic" panose="020B0502020202020204" pitchFamily="34" charset="0"/>
                        </a:rPr>
                        <a:t>amis</a:t>
                      </a:r>
                      <a:endParaRPr lang="en-GB" sz="22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371851735"/>
                  </a:ext>
                </a:extLst>
              </a:tr>
              <a:tr h="0">
                <a:tc>
                  <a:txBody>
                    <a:bodyPr/>
                    <a:lstStyle/>
                    <a:p>
                      <a:pPr algn="ctr"/>
                      <a:r>
                        <a:rPr lang="en-GB" sz="2200" b="0">
                          <a:solidFill>
                            <a:schemeClr val="accent1">
                              <a:lumMod val="50000"/>
                            </a:schemeClr>
                          </a:solidFill>
                          <a:latin typeface="Century Gothic" panose="020B0502020202020204" pitchFamily="34" charset="0"/>
                        </a:rPr>
                        <a:t>8.</a:t>
                      </a:r>
                      <a:endParaRPr lang="en-GB" sz="2200" b="0" dirty="0">
                        <a:solidFill>
                          <a:schemeClr val="accent1">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u="none" dirty="0" err="1">
                          <a:solidFill>
                            <a:schemeClr val="accent1">
                              <a:lumMod val="50000"/>
                            </a:schemeClr>
                          </a:solidFill>
                          <a:latin typeface="Century Gothic" panose="020B0502020202020204" pitchFamily="34" charset="0"/>
                        </a:rPr>
                        <a:t>C’est</a:t>
                      </a:r>
                      <a:r>
                        <a:rPr lang="en-GB" sz="2200" b="0" u="none" dirty="0">
                          <a:solidFill>
                            <a:schemeClr val="accent1">
                              <a:lumMod val="50000"/>
                            </a:schemeClr>
                          </a:solidFill>
                          <a:latin typeface="Century Gothic" panose="020B0502020202020204" pitchFamily="34" charset="0"/>
                        </a:rPr>
                        <a:t> </a:t>
                      </a:r>
                      <a:r>
                        <a:rPr lang="en-GB" sz="2200" b="0" u="none" dirty="0" err="1">
                          <a:solidFill>
                            <a:schemeClr val="accent1">
                              <a:lumMod val="50000"/>
                            </a:schemeClr>
                          </a:solidFill>
                          <a:latin typeface="Century Gothic" panose="020B0502020202020204" pitchFamily="34" charset="0"/>
                        </a:rPr>
                        <a:t>une</a:t>
                      </a:r>
                      <a:r>
                        <a:rPr lang="en-GB" sz="2200" b="0" u="none" dirty="0">
                          <a:solidFill>
                            <a:schemeClr val="accent1">
                              <a:lumMod val="50000"/>
                            </a:schemeClr>
                          </a:solidFill>
                          <a:latin typeface="Century Gothic" panose="020B0502020202020204" pitchFamily="34" charset="0"/>
                        </a:rPr>
                        <a:t> belle   </a:t>
                      </a:r>
                      <a:r>
                        <a:rPr lang="en-GB" sz="2200" b="1" dirty="0" err="1">
                          <a:solidFill>
                            <a:schemeClr val="accent1">
                              <a:lumMod val="50000"/>
                            </a:schemeClr>
                          </a:solidFill>
                          <a:latin typeface="Century Gothic" panose="020B0502020202020204" pitchFamily="34" charset="0"/>
                        </a:rPr>
                        <a:t>ville</a:t>
                      </a:r>
                      <a:r>
                        <a:rPr lang="en-GB" sz="2200" b="1" dirty="0">
                          <a:solidFill>
                            <a:schemeClr val="accent1">
                              <a:lumMod val="50000"/>
                            </a:schemeClr>
                          </a:solidFill>
                          <a:latin typeface="Century Gothic" panose="020B0502020202020204" pitchFamily="34" charset="0"/>
                        </a:rPr>
                        <a:t>  </a:t>
                      </a:r>
                      <a:r>
                        <a:rPr lang="en-GB" sz="2200" b="0" dirty="0">
                          <a:solidFill>
                            <a:schemeClr val="accent1">
                              <a:lumMod val="50000"/>
                            </a:schemeClr>
                          </a:solidFill>
                          <a:latin typeface="Century Gothic" panose="020B0502020202020204" pitchFamily="34" charset="0"/>
                        </a:rPr>
                        <a:t>  ! Je </a:t>
                      </a:r>
                      <a:r>
                        <a:rPr lang="en-GB" sz="2200" b="0" dirty="0" err="1">
                          <a:solidFill>
                            <a:schemeClr val="accent1">
                              <a:lumMod val="50000"/>
                            </a:schemeClr>
                          </a:solidFill>
                          <a:latin typeface="Century Gothic" panose="020B0502020202020204" pitchFamily="34" charset="0"/>
                        </a:rPr>
                        <a:t>suis</a:t>
                      </a:r>
                      <a:r>
                        <a:rPr lang="en-GB" sz="2200" b="0" dirty="0">
                          <a:solidFill>
                            <a:schemeClr val="accent1">
                              <a:lumMod val="50000"/>
                            </a:schemeClr>
                          </a:solidFill>
                          <a:latin typeface="Century Gothic" panose="020B0502020202020204" pitchFamily="34" charset="0"/>
                        </a:rPr>
                        <a:t> </a:t>
                      </a:r>
                      <a:r>
                        <a:rPr lang="en-GB" sz="2200" b="0" dirty="0" err="1">
                          <a:solidFill>
                            <a:schemeClr val="accent1">
                              <a:lumMod val="50000"/>
                            </a:schemeClr>
                          </a:solidFill>
                          <a:latin typeface="Century Gothic" panose="020B0502020202020204" pitchFamily="34" charset="0"/>
                        </a:rPr>
                        <a:t>très</a:t>
                      </a:r>
                      <a:r>
                        <a:rPr lang="en-GB" sz="2200" b="0" dirty="0">
                          <a:solidFill>
                            <a:schemeClr val="accent1">
                              <a:lumMod val="50000"/>
                            </a:schemeClr>
                          </a:solidFill>
                          <a:latin typeface="Century Gothic" panose="020B0502020202020204" pitchFamily="34" charset="0"/>
                        </a:rPr>
                        <a:t> </a:t>
                      </a:r>
                      <a:r>
                        <a:rPr lang="en-GB" sz="2200" b="0" dirty="0" err="1">
                          <a:solidFill>
                            <a:schemeClr val="accent1">
                              <a:lumMod val="50000"/>
                            </a:schemeClr>
                          </a:solidFill>
                          <a:latin typeface="Century Gothic" panose="020B0502020202020204" pitchFamily="34" charset="0"/>
                        </a:rPr>
                        <a:t>heureuse</a:t>
                      </a:r>
                      <a:r>
                        <a:rPr lang="en-GB" sz="2200" b="0" dirty="0">
                          <a:solidFill>
                            <a:schemeClr val="accent1">
                              <a:lumMod val="50000"/>
                            </a:schemeClr>
                          </a:solidFill>
                          <a:latin typeface="Century Gothic" panose="020B0502020202020204" pitchFamily="34" charset="0"/>
                        </a:rPr>
                        <a:t> </a:t>
                      </a:r>
                      <a:r>
                        <a:rPr lang="en-GB" sz="2200" b="0" dirty="0" err="1">
                          <a:solidFill>
                            <a:schemeClr val="accent1">
                              <a:lumMod val="50000"/>
                            </a:schemeClr>
                          </a:solidFill>
                          <a:latin typeface="Century Gothic" panose="020B0502020202020204" pitchFamily="34" charset="0"/>
                        </a:rPr>
                        <a:t>ici</a:t>
                      </a:r>
                      <a:r>
                        <a:rPr lang="en-GB" sz="2200" b="0" dirty="0">
                          <a:solidFill>
                            <a:schemeClr val="accent1">
                              <a:lumMod val="50000"/>
                            </a:schemeClr>
                          </a:solidFill>
                          <a:latin typeface="Century Gothic" panose="020B0502020202020204" pitchFamily="34" charset="0"/>
                        </a:rPr>
                        <a:t>.</a:t>
                      </a:r>
                      <a:endParaRPr lang="en-GB" sz="2200" b="0" u="none" dirty="0">
                        <a:solidFill>
                          <a:schemeClr val="accent1">
                            <a:lumMod val="50000"/>
                          </a:schemeClr>
                        </a:solidFill>
                        <a:latin typeface="Century Gothic" panose="020B0502020202020204" pitchFamily="34" charset="0"/>
                      </a:endParaRPr>
                    </a:p>
                  </a:txBody>
                  <a:tcPr/>
                </a:tc>
                <a:tc>
                  <a:txBody>
                    <a:bodyPr/>
                    <a:lstStyle/>
                    <a:p>
                      <a:pPr algn="ctr"/>
                      <a:r>
                        <a:rPr lang="en-GB" sz="2200" dirty="0">
                          <a:solidFill>
                            <a:schemeClr val="accent1">
                              <a:lumMod val="50000"/>
                            </a:schemeClr>
                          </a:solidFill>
                          <a:latin typeface="Century Gothic" panose="020B0502020202020204" pitchFamily="34" charset="0"/>
                        </a:rPr>
                        <a:t>pays</a:t>
                      </a:r>
                    </a:p>
                  </a:txBody>
                  <a:tcPr/>
                </a:tc>
                <a:tc>
                  <a:txBody>
                    <a:bodyPr/>
                    <a:lstStyle/>
                    <a:p>
                      <a:pPr algn="ctr"/>
                      <a:r>
                        <a:rPr lang="en-GB" sz="2200" dirty="0" err="1">
                          <a:solidFill>
                            <a:schemeClr val="accent1">
                              <a:lumMod val="50000"/>
                            </a:schemeClr>
                          </a:solidFill>
                          <a:latin typeface="Century Gothic" panose="020B0502020202020204" pitchFamily="34" charset="0"/>
                        </a:rPr>
                        <a:t>ville</a:t>
                      </a:r>
                      <a:endParaRPr lang="en-GB" sz="22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736239533"/>
                  </a:ext>
                </a:extLst>
              </a:tr>
            </a:tbl>
          </a:graphicData>
        </a:graphic>
      </p:graphicFrame>
      <p:pic>
        <p:nvPicPr>
          <p:cNvPr id="5" name="Picture 4" descr="A picture containing shirt&#10;&#10;Description automatically generated">
            <a:extLst>
              <a:ext uri="{FF2B5EF4-FFF2-40B4-BE49-F238E27FC236}">
                <a16:creationId xmlns:a16="http://schemas.microsoft.com/office/drawing/2014/main" id="{92776A60-7BBE-4C57-9D73-FDAA24A2F7C2}"/>
              </a:ext>
            </a:extLst>
          </p:cNvPr>
          <p:cNvPicPr>
            <a:picLocks noChangeAspect="1"/>
          </p:cNvPicPr>
          <p:nvPr/>
        </p:nvPicPr>
        <p:blipFill>
          <a:blip r:embed="rId4"/>
          <a:stretch>
            <a:fillRect/>
          </a:stretch>
        </p:blipFill>
        <p:spPr>
          <a:xfrm>
            <a:off x="9727489" y="1772266"/>
            <a:ext cx="1904059" cy="1904059"/>
          </a:xfrm>
          <a:prstGeom prst="rect">
            <a:avLst/>
          </a:prstGeom>
        </p:spPr>
      </p:pic>
      <p:sp>
        <p:nvSpPr>
          <p:cNvPr id="6" name="TextBox 5">
            <a:extLst>
              <a:ext uri="{FF2B5EF4-FFF2-40B4-BE49-F238E27FC236}">
                <a16:creationId xmlns:a16="http://schemas.microsoft.com/office/drawing/2014/main" id="{170D1A4E-DD3D-4632-B750-AC13A4AD1741}"/>
              </a:ext>
            </a:extLst>
          </p:cNvPr>
          <p:cNvSpPr txBox="1"/>
          <p:nvPr/>
        </p:nvSpPr>
        <p:spPr>
          <a:xfrm>
            <a:off x="1170675" y="1919832"/>
            <a:ext cx="1052761" cy="338554"/>
          </a:xfrm>
          <a:prstGeom prst="rect">
            <a:avLst/>
          </a:prstGeom>
          <a:solidFill>
            <a:srgbClr val="FCECE8"/>
          </a:solidFill>
        </p:spPr>
        <p:txBody>
          <a:bodyPr wrap="square" lIns="0" tIns="0" rIns="0" bIns="0" rtlCol="0">
            <a:spAutoFit/>
          </a:bodyPr>
          <a:lstStyle/>
          <a:p>
            <a:pPr algn="ctr"/>
            <a:r>
              <a:rPr lang="en-GB" sz="2200" b="1" dirty="0">
                <a:solidFill>
                  <a:schemeClr val="accent1">
                    <a:lumMod val="50000"/>
                  </a:schemeClr>
                </a:solidFill>
                <a:latin typeface="Century Gothic" panose="020B0502020202020204" pitchFamily="34" charset="0"/>
              </a:rPr>
              <a:t>_______</a:t>
            </a:r>
          </a:p>
        </p:txBody>
      </p:sp>
      <p:sp>
        <p:nvSpPr>
          <p:cNvPr id="49" name="TextBox 48">
            <a:extLst>
              <a:ext uri="{FF2B5EF4-FFF2-40B4-BE49-F238E27FC236}">
                <a16:creationId xmlns:a16="http://schemas.microsoft.com/office/drawing/2014/main" id="{F347FC3D-350C-4AB3-B1C6-4CF972336263}"/>
              </a:ext>
            </a:extLst>
          </p:cNvPr>
          <p:cNvSpPr txBox="1"/>
          <p:nvPr/>
        </p:nvSpPr>
        <p:spPr>
          <a:xfrm>
            <a:off x="7966102" y="2380862"/>
            <a:ext cx="1089759" cy="295171"/>
          </a:xfrm>
          <a:prstGeom prst="rect">
            <a:avLst/>
          </a:prstGeom>
          <a:solidFill>
            <a:srgbClr val="F8D7CD"/>
          </a:solidFill>
        </p:spPr>
        <p:txBody>
          <a:bodyPr wrap="square" rtlCol="0">
            <a:spAutoFit/>
          </a:bodyPr>
          <a:lstStyle/>
          <a:p>
            <a:endParaRPr lang="en-GB" dirty="0"/>
          </a:p>
        </p:txBody>
      </p:sp>
      <p:sp>
        <p:nvSpPr>
          <p:cNvPr id="50" name="TextBox 49">
            <a:extLst>
              <a:ext uri="{FF2B5EF4-FFF2-40B4-BE49-F238E27FC236}">
                <a16:creationId xmlns:a16="http://schemas.microsoft.com/office/drawing/2014/main" id="{0828DBEB-FF77-44DD-B642-1691DBB06930}"/>
              </a:ext>
            </a:extLst>
          </p:cNvPr>
          <p:cNvSpPr txBox="1"/>
          <p:nvPr/>
        </p:nvSpPr>
        <p:spPr>
          <a:xfrm>
            <a:off x="6248695" y="3675188"/>
            <a:ext cx="1342501" cy="270208"/>
          </a:xfrm>
          <a:prstGeom prst="rect">
            <a:avLst/>
          </a:prstGeom>
          <a:solidFill>
            <a:srgbClr val="FCECE8"/>
          </a:solidFill>
        </p:spPr>
        <p:txBody>
          <a:bodyPr wrap="square" rtlCol="0">
            <a:spAutoFit/>
          </a:bodyPr>
          <a:lstStyle/>
          <a:p>
            <a:endParaRPr lang="en-GB" dirty="0"/>
          </a:p>
        </p:txBody>
      </p:sp>
      <p:sp>
        <p:nvSpPr>
          <p:cNvPr id="51" name="TextBox 50">
            <a:extLst>
              <a:ext uri="{FF2B5EF4-FFF2-40B4-BE49-F238E27FC236}">
                <a16:creationId xmlns:a16="http://schemas.microsoft.com/office/drawing/2014/main" id="{8FC9A862-8DFA-4671-9514-9158D24D6B3F}"/>
              </a:ext>
            </a:extLst>
          </p:cNvPr>
          <p:cNvSpPr txBox="1"/>
          <p:nvPr/>
        </p:nvSpPr>
        <p:spPr>
          <a:xfrm>
            <a:off x="6530140" y="3181107"/>
            <a:ext cx="1070517" cy="307777"/>
          </a:xfrm>
          <a:prstGeom prst="rect">
            <a:avLst/>
          </a:prstGeom>
          <a:solidFill>
            <a:srgbClr val="F8D7CD"/>
          </a:solidFill>
        </p:spPr>
        <p:txBody>
          <a:bodyPr wrap="square" rtlCol="0">
            <a:spAutoFit/>
          </a:bodyPr>
          <a:lstStyle/>
          <a:p>
            <a:endParaRPr lang="en-GB" dirty="0"/>
          </a:p>
        </p:txBody>
      </p:sp>
      <p:sp>
        <p:nvSpPr>
          <p:cNvPr id="52" name="TextBox 51">
            <a:extLst>
              <a:ext uri="{FF2B5EF4-FFF2-40B4-BE49-F238E27FC236}">
                <a16:creationId xmlns:a16="http://schemas.microsoft.com/office/drawing/2014/main" id="{78DF1C1B-5C1A-4744-A7CE-41D299C21A0B}"/>
              </a:ext>
            </a:extLst>
          </p:cNvPr>
          <p:cNvSpPr txBox="1"/>
          <p:nvPr/>
        </p:nvSpPr>
        <p:spPr>
          <a:xfrm>
            <a:off x="7728369" y="2757422"/>
            <a:ext cx="1504512" cy="360000"/>
          </a:xfrm>
          <a:prstGeom prst="rect">
            <a:avLst/>
          </a:prstGeom>
          <a:solidFill>
            <a:srgbClr val="FCECE8"/>
          </a:solidFill>
        </p:spPr>
        <p:txBody>
          <a:bodyPr wrap="square" rtlCol="0">
            <a:spAutoFit/>
          </a:bodyPr>
          <a:lstStyle/>
          <a:p>
            <a:endParaRPr lang="en-GB" dirty="0"/>
          </a:p>
        </p:txBody>
      </p:sp>
      <p:sp>
        <p:nvSpPr>
          <p:cNvPr id="53" name="TextBox 52">
            <a:extLst>
              <a:ext uri="{FF2B5EF4-FFF2-40B4-BE49-F238E27FC236}">
                <a16:creationId xmlns:a16="http://schemas.microsoft.com/office/drawing/2014/main" id="{FA7658AF-FD11-41B1-ABEF-7FC2D704E68F}"/>
              </a:ext>
            </a:extLst>
          </p:cNvPr>
          <p:cNvSpPr txBox="1"/>
          <p:nvPr/>
        </p:nvSpPr>
        <p:spPr>
          <a:xfrm>
            <a:off x="7766497" y="4033554"/>
            <a:ext cx="1466384" cy="362866"/>
          </a:xfrm>
          <a:prstGeom prst="rect">
            <a:avLst/>
          </a:prstGeom>
          <a:solidFill>
            <a:srgbClr val="F8D7CD"/>
          </a:solidFill>
        </p:spPr>
        <p:txBody>
          <a:bodyPr wrap="square" rtlCol="0">
            <a:spAutoFit/>
          </a:bodyPr>
          <a:lstStyle/>
          <a:p>
            <a:endParaRPr lang="en-GB" dirty="0"/>
          </a:p>
        </p:txBody>
      </p:sp>
      <p:sp>
        <p:nvSpPr>
          <p:cNvPr id="54" name="TextBox 53">
            <a:extLst>
              <a:ext uri="{FF2B5EF4-FFF2-40B4-BE49-F238E27FC236}">
                <a16:creationId xmlns:a16="http://schemas.microsoft.com/office/drawing/2014/main" id="{3D2EC478-8AE0-4373-8C1A-A20FD0EA34EA}"/>
              </a:ext>
            </a:extLst>
          </p:cNvPr>
          <p:cNvSpPr txBox="1"/>
          <p:nvPr/>
        </p:nvSpPr>
        <p:spPr>
          <a:xfrm>
            <a:off x="7766498" y="4474943"/>
            <a:ext cx="1342501" cy="360000"/>
          </a:xfrm>
          <a:prstGeom prst="rect">
            <a:avLst/>
          </a:prstGeom>
          <a:solidFill>
            <a:srgbClr val="FCECE8"/>
          </a:solidFill>
        </p:spPr>
        <p:txBody>
          <a:bodyPr wrap="square" rtlCol="0">
            <a:spAutoFit/>
          </a:bodyPr>
          <a:lstStyle/>
          <a:p>
            <a:endParaRPr lang="en-GB" dirty="0"/>
          </a:p>
        </p:txBody>
      </p:sp>
      <p:sp>
        <p:nvSpPr>
          <p:cNvPr id="55" name="TextBox 54">
            <a:extLst>
              <a:ext uri="{FF2B5EF4-FFF2-40B4-BE49-F238E27FC236}">
                <a16:creationId xmlns:a16="http://schemas.microsoft.com/office/drawing/2014/main" id="{700E8B1D-0F57-4808-B8B2-BFC8D96DEC83}"/>
              </a:ext>
            </a:extLst>
          </p:cNvPr>
          <p:cNvSpPr txBox="1"/>
          <p:nvPr/>
        </p:nvSpPr>
        <p:spPr>
          <a:xfrm>
            <a:off x="6248694" y="4970775"/>
            <a:ext cx="1342501" cy="360000"/>
          </a:xfrm>
          <a:prstGeom prst="rect">
            <a:avLst/>
          </a:prstGeom>
          <a:solidFill>
            <a:srgbClr val="F8D7CD"/>
          </a:solidFill>
        </p:spPr>
        <p:txBody>
          <a:bodyPr wrap="square" rtlCol="0">
            <a:spAutoFit/>
          </a:bodyPr>
          <a:lstStyle/>
          <a:p>
            <a:endParaRPr lang="en-GB" dirty="0"/>
          </a:p>
        </p:txBody>
      </p:sp>
      <p:pic>
        <p:nvPicPr>
          <p:cNvPr id="19" name="Picture 18">
            <a:extLst>
              <a:ext uri="{FF2B5EF4-FFF2-40B4-BE49-F238E27FC236}">
                <a16:creationId xmlns:a16="http://schemas.microsoft.com/office/drawing/2014/main" id="{F49FF28C-D812-4650-B2D1-A2CAE13451AD}"/>
              </a:ext>
            </a:extLst>
          </p:cNvPr>
          <p:cNvPicPr>
            <a:picLocks noChangeAspect="1"/>
          </p:cNvPicPr>
          <p:nvPr/>
        </p:nvPicPr>
        <p:blipFill>
          <a:blip r:embed="rId5"/>
          <a:stretch>
            <a:fillRect/>
          </a:stretch>
        </p:blipFill>
        <p:spPr>
          <a:xfrm>
            <a:off x="8973008" y="4290739"/>
            <a:ext cx="3122759" cy="2008205"/>
          </a:xfrm>
          <a:prstGeom prst="rect">
            <a:avLst/>
          </a:prstGeom>
        </p:spPr>
      </p:pic>
      <p:sp>
        <p:nvSpPr>
          <p:cNvPr id="61" name="Speech Bubble: Rectangle with Corners Rounded 60">
            <a:extLst>
              <a:ext uri="{FF2B5EF4-FFF2-40B4-BE49-F238E27FC236}">
                <a16:creationId xmlns:a16="http://schemas.microsoft.com/office/drawing/2014/main" id="{BF3A8900-AA8D-4FE4-8020-DCFF884283C4}"/>
              </a:ext>
            </a:extLst>
          </p:cNvPr>
          <p:cNvSpPr/>
          <p:nvPr/>
        </p:nvSpPr>
        <p:spPr>
          <a:xfrm>
            <a:off x="2549500" y="5517323"/>
            <a:ext cx="5416602" cy="787224"/>
          </a:xfrm>
          <a:prstGeom prst="wedgeRoundRectCallout">
            <a:avLst>
              <a:gd name="adj1" fmla="val -18883"/>
              <a:gd name="adj2" fmla="val -63003"/>
              <a:gd name="adj3" fmla="val 16667"/>
            </a:avLst>
          </a:prstGeom>
          <a:solidFill>
            <a:schemeClr val="accent1">
              <a:lumMod val="50000"/>
            </a:schemeClr>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latin typeface="Century Gothic" panose="020B0502020202020204" pitchFamily="34" charset="0"/>
              </a:rPr>
              <a:t>What do you notice about the position of </a:t>
            </a:r>
            <a:r>
              <a:rPr lang="en-GB" sz="2000" i="1" dirty="0">
                <a:latin typeface="Century Gothic" panose="020B0502020202020204" pitchFamily="34" charset="0"/>
              </a:rPr>
              <a:t>belle </a:t>
            </a:r>
            <a:r>
              <a:rPr lang="en-GB" sz="2000" dirty="0">
                <a:latin typeface="Century Gothic" panose="020B0502020202020204" pitchFamily="34" charset="0"/>
              </a:rPr>
              <a:t>in this sentence ? Where is the noun?</a:t>
            </a:r>
          </a:p>
        </p:txBody>
      </p:sp>
      <p:sp>
        <p:nvSpPr>
          <p:cNvPr id="64" name="TextBox 63">
            <a:extLst>
              <a:ext uri="{FF2B5EF4-FFF2-40B4-BE49-F238E27FC236}">
                <a16:creationId xmlns:a16="http://schemas.microsoft.com/office/drawing/2014/main" id="{0618059F-19C8-481F-A7CB-BA5699616D45}"/>
              </a:ext>
            </a:extLst>
          </p:cNvPr>
          <p:cNvSpPr txBox="1"/>
          <p:nvPr/>
        </p:nvSpPr>
        <p:spPr>
          <a:xfrm>
            <a:off x="3310625" y="2344173"/>
            <a:ext cx="1052761" cy="338554"/>
          </a:xfrm>
          <a:prstGeom prst="rect">
            <a:avLst/>
          </a:prstGeom>
          <a:solidFill>
            <a:srgbClr val="F8D7CD"/>
          </a:solidFill>
        </p:spPr>
        <p:txBody>
          <a:bodyPr wrap="square" lIns="0" tIns="0" rIns="0" bIns="0" rtlCol="0">
            <a:spAutoFit/>
          </a:bodyPr>
          <a:lstStyle/>
          <a:p>
            <a:pPr algn="ctr"/>
            <a:r>
              <a:rPr lang="en-GB" sz="2200" b="1" dirty="0">
                <a:solidFill>
                  <a:schemeClr val="accent1">
                    <a:lumMod val="50000"/>
                  </a:schemeClr>
                </a:solidFill>
                <a:latin typeface="Century Gothic" panose="020B0502020202020204" pitchFamily="34" charset="0"/>
              </a:rPr>
              <a:t>_______</a:t>
            </a:r>
          </a:p>
        </p:txBody>
      </p:sp>
      <p:sp>
        <p:nvSpPr>
          <p:cNvPr id="65" name="TextBox 64">
            <a:extLst>
              <a:ext uri="{FF2B5EF4-FFF2-40B4-BE49-F238E27FC236}">
                <a16:creationId xmlns:a16="http://schemas.microsoft.com/office/drawing/2014/main" id="{8B80AA8A-A5CC-4CC6-ABAE-9475D3D42CDF}"/>
              </a:ext>
            </a:extLst>
          </p:cNvPr>
          <p:cNvSpPr txBox="1"/>
          <p:nvPr/>
        </p:nvSpPr>
        <p:spPr>
          <a:xfrm>
            <a:off x="1119875" y="2768514"/>
            <a:ext cx="1052761" cy="338554"/>
          </a:xfrm>
          <a:prstGeom prst="rect">
            <a:avLst/>
          </a:prstGeom>
          <a:solidFill>
            <a:srgbClr val="FCECE8"/>
          </a:solidFill>
        </p:spPr>
        <p:txBody>
          <a:bodyPr wrap="square" lIns="0" tIns="0" rIns="0" bIns="0" rtlCol="0">
            <a:spAutoFit/>
          </a:bodyPr>
          <a:lstStyle/>
          <a:p>
            <a:pPr algn="ctr"/>
            <a:r>
              <a:rPr lang="en-GB" sz="2200" b="1" dirty="0">
                <a:solidFill>
                  <a:schemeClr val="accent1">
                    <a:lumMod val="50000"/>
                  </a:schemeClr>
                </a:solidFill>
                <a:latin typeface="Century Gothic" panose="020B0502020202020204" pitchFamily="34" charset="0"/>
              </a:rPr>
              <a:t>_______</a:t>
            </a:r>
          </a:p>
        </p:txBody>
      </p:sp>
      <p:sp>
        <p:nvSpPr>
          <p:cNvPr id="66" name="TextBox 65">
            <a:extLst>
              <a:ext uri="{FF2B5EF4-FFF2-40B4-BE49-F238E27FC236}">
                <a16:creationId xmlns:a16="http://schemas.microsoft.com/office/drawing/2014/main" id="{9446784D-7FE7-4F55-A955-CDF72C17201E}"/>
              </a:ext>
            </a:extLst>
          </p:cNvPr>
          <p:cNvSpPr txBox="1"/>
          <p:nvPr/>
        </p:nvSpPr>
        <p:spPr>
          <a:xfrm>
            <a:off x="1170674" y="3192855"/>
            <a:ext cx="1052761" cy="338554"/>
          </a:xfrm>
          <a:prstGeom prst="rect">
            <a:avLst/>
          </a:prstGeom>
          <a:solidFill>
            <a:srgbClr val="F8D7CD"/>
          </a:solidFill>
        </p:spPr>
        <p:txBody>
          <a:bodyPr wrap="square" lIns="0" tIns="0" rIns="0" bIns="0" rtlCol="0">
            <a:spAutoFit/>
          </a:bodyPr>
          <a:lstStyle/>
          <a:p>
            <a:pPr algn="ctr"/>
            <a:r>
              <a:rPr lang="en-GB" sz="2200" b="1" dirty="0">
                <a:solidFill>
                  <a:schemeClr val="accent1">
                    <a:lumMod val="50000"/>
                  </a:schemeClr>
                </a:solidFill>
                <a:latin typeface="Century Gothic" panose="020B0502020202020204" pitchFamily="34" charset="0"/>
              </a:rPr>
              <a:t>_______</a:t>
            </a:r>
          </a:p>
        </p:txBody>
      </p:sp>
      <p:sp>
        <p:nvSpPr>
          <p:cNvPr id="67" name="TextBox 66">
            <a:extLst>
              <a:ext uri="{FF2B5EF4-FFF2-40B4-BE49-F238E27FC236}">
                <a16:creationId xmlns:a16="http://schemas.microsoft.com/office/drawing/2014/main" id="{0B7D12E8-AD05-4992-8023-4B09C4837500}"/>
              </a:ext>
            </a:extLst>
          </p:cNvPr>
          <p:cNvSpPr txBox="1"/>
          <p:nvPr/>
        </p:nvSpPr>
        <p:spPr>
          <a:xfrm>
            <a:off x="1170675" y="3617196"/>
            <a:ext cx="1378826" cy="338554"/>
          </a:xfrm>
          <a:prstGeom prst="rect">
            <a:avLst/>
          </a:prstGeom>
          <a:solidFill>
            <a:srgbClr val="FCECE8"/>
          </a:solidFill>
        </p:spPr>
        <p:txBody>
          <a:bodyPr wrap="square" lIns="0" tIns="0" rIns="0" bIns="0" rtlCol="0">
            <a:spAutoFit/>
          </a:bodyPr>
          <a:lstStyle/>
          <a:p>
            <a:pPr algn="ctr"/>
            <a:r>
              <a:rPr lang="en-GB" sz="2200" b="1" dirty="0">
                <a:solidFill>
                  <a:schemeClr val="accent1">
                    <a:lumMod val="50000"/>
                  </a:schemeClr>
                </a:solidFill>
                <a:latin typeface="Century Gothic" panose="020B0502020202020204" pitchFamily="34" charset="0"/>
              </a:rPr>
              <a:t>_______</a:t>
            </a:r>
          </a:p>
        </p:txBody>
      </p:sp>
      <p:sp>
        <p:nvSpPr>
          <p:cNvPr id="68" name="TextBox 67">
            <a:extLst>
              <a:ext uri="{FF2B5EF4-FFF2-40B4-BE49-F238E27FC236}">
                <a16:creationId xmlns:a16="http://schemas.microsoft.com/office/drawing/2014/main" id="{C4242ABA-C61F-4725-A892-F6F5E64511F9}"/>
              </a:ext>
            </a:extLst>
          </p:cNvPr>
          <p:cNvSpPr txBox="1"/>
          <p:nvPr/>
        </p:nvSpPr>
        <p:spPr>
          <a:xfrm>
            <a:off x="1424674" y="4041537"/>
            <a:ext cx="1052761" cy="338554"/>
          </a:xfrm>
          <a:prstGeom prst="rect">
            <a:avLst/>
          </a:prstGeom>
          <a:solidFill>
            <a:srgbClr val="F8D7CD"/>
          </a:solidFill>
        </p:spPr>
        <p:txBody>
          <a:bodyPr wrap="square" lIns="0" tIns="0" rIns="0" bIns="0" rtlCol="0">
            <a:spAutoFit/>
          </a:bodyPr>
          <a:lstStyle/>
          <a:p>
            <a:pPr algn="ctr"/>
            <a:r>
              <a:rPr lang="en-GB" sz="2200" b="1" dirty="0">
                <a:solidFill>
                  <a:schemeClr val="accent1">
                    <a:lumMod val="50000"/>
                  </a:schemeClr>
                </a:solidFill>
                <a:latin typeface="Century Gothic" panose="020B0502020202020204" pitchFamily="34" charset="0"/>
              </a:rPr>
              <a:t>_______</a:t>
            </a:r>
          </a:p>
        </p:txBody>
      </p:sp>
      <p:sp>
        <p:nvSpPr>
          <p:cNvPr id="69" name="TextBox 68">
            <a:extLst>
              <a:ext uri="{FF2B5EF4-FFF2-40B4-BE49-F238E27FC236}">
                <a16:creationId xmlns:a16="http://schemas.microsoft.com/office/drawing/2014/main" id="{9E495F7D-0901-41EE-A53B-8499C32BCA3A}"/>
              </a:ext>
            </a:extLst>
          </p:cNvPr>
          <p:cNvSpPr txBox="1"/>
          <p:nvPr/>
        </p:nvSpPr>
        <p:spPr>
          <a:xfrm>
            <a:off x="2670289" y="4465878"/>
            <a:ext cx="1116665" cy="338554"/>
          </a:xfrm>
          <a:prstGeom prst="rect">
            <a:avLst/>
          </a:prstGeom>
          <a:solidFill>
            <a:srgbClr val="FCECE8"/>
          </a:solidFill>
        </p:spPr>
        <p:txBody>
          <a:bodyPr wrap="square" lIns="0" tIns="0" rIns="0" bIns="0" rtlCol="0">
            <a:spAutoFit/>
          </a:bodyPr>
          <a:lstStyle/>
          <a:p>
            <a:pPr algn="ctr"/>
            <a:r>
              <a:rPr lang="en-GB" sz="2200" b="1" dirty="0">
                <a:solidFill>
                  <a:schemeClr val="accent1">
                    <a:lumMod val="50000"/>
                  </a:schemeClr>
                </a:solidFill>
                <a:latin typeface="Century Gothic" panose="020B0502020202020204" pitchFamily="34" charset="0"/>
              </a:rPr>
              <a:t>_______</a:t>
            </a:r>
          </a:p>
        </p:txBody>
      </p:sp>
      <p:sp>
        <p:nvSpPr>
          <p:cNvPr id="70" name="TextBox 69">
            <a:extLst>
              <a:ext uri="{FF2B5EF4-FFF2-40B4-BE49-F238E27FC236}">
                <a16:creationId xmlns:a16="http://schemas.microsoft.com/office/drawing/2014/main" id="{4F076611-CA1D-4499-B39B-0DF25DD9F82F}"/>
              </a:ext>
            </a:extLst>
          </p:cNvPr>
          <p:cNvSpPr txBox="1"/>
          <p:nvPr/>
        </p:nvSpPr>
        <p:spPr>
          <a:xfrm>
            <a:off x="2762625" y="4890218"/>
            <a:ext cx="1052761" cy="338554"/>
          </a:xfrm>
          <a:prstGeom prst="rect">
            <a:avLst/>
          </a:prstGeom>
          <a:solidFill>
            <a:srgbClr val="F8D7CD"/>
          </a:solidFill>
        </p:spPr>
        <p:txBody>
          <a:bodyPr wrap="square" lIns="0" tIns="0" rIns="0" bIns="0" rtlCol="0">
            <a:spAutoFit/>
          </a:bodyPr>
          <a:lstStyle/>
          <a:p>
            <a:pPr algn="ctr"/>
            <a:r>
              <a:rPr lang="en-GB" sz="2200" b="1" dirty="0">
                <a:solidFill>
                  <a:schemeClr val="accent1">
                    <a:lumMod val="50000"/>
                  </a:schemeClr>
                </a:solidFill>
                <a:latin typeface="Century Gothic" panose="020B0502020202020204" pitchFamily="34" charset="0"/>
              </a:rPr>
              <a:t>_______</a:t>
            </a:r>
          </a:p>
        </p:txBody>
      </p:sp>
      <p:sp>
        <p:nvSpPr>
          <p:cNvPr id="71" name="TextBox 70">
            <a:extLst>
              <a:ext uri="{FF2B5EF4-FFF2-40B4-BE49-F238E27FC236}">
                <a16:creationId xmlns:a16="http://schemas.microsoft.com/office/drawing/2014/main" id="{19C21E8F-8843-42D1-9919-39818FD13EB4}"/>
              </a:ext>
            </a:extLst>
          </p:cNvPr>
          <p:cNvSpPr txBox="1"/>
          <p:nvPr/>
        </p:nvSpPr>
        <p:spPr>
          <a:xfrm>
            <a:off x="7911367" y="1944805"/>
            <a:ext cx="1052761" cy="338554"/>
          </a:xfrm>
          <a:prstGeom prst="rect">
            <a:avLst/>
          </a:prstGeom>
          <a:solidFill>
            <a:srgbClr val="FCECE8"/>
          </a:solidFill>
        </p:spPr>
        <p:txBody>
          <a:bodyPr wrap="square" lIns="0" tIns="0" rIns="0" bIns="0" rtlCol="0">
            <a:spAutoFit/>
          </a:bodyPr>
          <a:lstStyle/>
          <a:p>
            <a:pPr algn="ctr"/>
            <a:endParaRPr lang="en-GB" sz="2200" b="1" dirty="0">
              <a:solidFill>
                <a:schemeClr val="accent1">
                  <a:lumMod val="50000"/>
                </a:schemeClr>
              </a:solidFill>
              <a:latin typeface="Century Gothic" panose="020B0502020202020204" pitchFamily="34" charset="0"/>
            </a:endParaRPr>
          </a:p>
        </p:txBody>
      </p:sp>
    </p:spTree>
    <p:extLst>
      <p:ext uri="{BB962C8B-B14F-4D97-AF65-F5344CB8AC3E}">
        <p14:creationId xmlns:p14="http://schemas.microsoft.com/office/powerpoint/2010/main" val="262824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6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6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6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6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6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par>
                                <p:cTn id="43" presetID="1" presetClass="exit" presetSubtype="0" fill="hold" grpId="0" nodeType="withEffect">
                                  <p:stCondLst>
                                    <p:cond delay="0"/>
                                  </p:stCondLst>
                                  <p:childTnLst>
                                    <p:set>
                                      <p:cBhvr>
                                        <p:cTn id="44" dur="1" fill="hold">
                                          <p:stCondLst>
                                            <p:cond delay="0"/>
                                          </p:stCondLst>
                                        </p:cTn>
                                        <p:tgtEl>
                                          <p:spTgt spid="6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5"/>
                                        </p:tgtEl>
                                        <p:attrNameLst>
                                          <p:attrName>style.visibility</p:attrName>
                                        </p:attrNameLst>
                                      </p:cBhvr>
                                      <p:to>
                                        <p:strVal val="visible"/>
                                      </p:to>
                                    </p:set>
                                  </p:childTnLst>
                                </p:cTn>
                              </p:par>
                              <p:par>
                                <p:cTn id="49" presetID="1" presetClass="exit" presetSubtype="0" fill="hold" grpId="0" nodeType="withEffect">
                                  <p:stCondLst>
                                    <p:cond delay="0"/>
                                  </p:stCondLst>
                                  <p:childTnLst>
                                    <p:set>
                                      <p:cBhvr>
                                        <p:cTn id="50" dur="1" fill="hold">
                                          <p:stCondLst>
                                            <p:cond delay="0"/>
                                          </p:stCondLst>
                                        </p:cTn>
                                        <p:tgtEl>
                                          <p:spTgt spid="7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9" grpId="0" animBg="1"/>
      <p:bldP spid="50" grpId="0" animBg="1"/>
      <p:bldP spid="51" grpId="0" animBg="1"/>
      <p:bldP spid="52" grpId="0" animBg="1"/>
      <p:bldP spid="53" grpId="0" animBg="1"/>
      <p:bldP spid="54" grpId="0" animBg="1"/>
      <p:bldP spid="55" grpId="0" animBg="1"/>
      <p:bldP spid="61" grpId="0" animBg="1"/>
      <p:bldP spid="64" grpId="0" animBg="1"/>
      <p:bldP spid="65" grpId="0" animBg="1"/>
      <p:bldP spid="66" grpId="0" animBg="1"/>
      <p:bldP spid="67" grpId="0" animBg="1"/>
      <p:bldP spid="68" grpId="0" animBg="1"/>
      <p:bldP spid="69" grpId="0" animBg="1"/>
      <p:bldP spid="70" grpId="0" animBg="1"/>
      <p:bldP spid="7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410816" y="5070534"/>
            <a:ext cx="410125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une</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maison</a:t>
            </a:r>
            <a:r>
              <a:rPr lang="en-GB" sz="2400"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moderne</a:t>
            </a:r>
            <a:r>
              <a:rPr lang="en-GB" sz="2400" dirty="0">
                <a:solidFill>
                  <a:schemeClr val="accent1">
                    <a:lumMod val="50000"/>
                  </a:schemeClr>
                </a:solidFill>
                <a:latin typeface="Century Gothic" panose="020B0502020202020204" pitchFamily="34" charset="0"/>
              </a:rPr>
              <a:t>	</a:t>
            </a:r>
            <a:endParaRPr lang="en-GB" sz="2400" dirty="0">
              <a:solidFill>
                <a:schemeClr val="accent1">
                  <a:lumMod val="50000"/>
                </a:schemeClr>
              </a:solidFill>
            </a:endParaRPr>
          </a:p>
        </p:txBody>
      </p:sp>
      <p:sp>
        <p:nvSpPr>
          <p:cNvPr id="25" name="TextBox 24"/>
          <p:cNvSpPr txBox="1"/>
          <p:nvPr/>
        </p:nvSpPr>
        <p:spPr>
          <a:xfrm>
            <a:off x="4767373" y="2487670"/>
            <a:ext cx="4101255"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un livre </a:t>
            </a:r>
            <a:r>
              <a:rPr lang="en-GB" sz="2400" b="1" dirty="0" err="1">
                <a:solidFill>
                  <a:schemeClr val="accent1">
                    <a:lumMod val="50000"/>
                  </a:schemeClr>
                </a:solidFill>
                <a:latin typeface="Century Gothic" panose="020B0502020202020204" pitchFamily="34" charset="0"/>
              </a:rPr>
              <a:t>intéressant</a:t>
            </a:r>
            <a:r>
              <a:rPr lang="en-GB" sz="2400" dirty="0">
                <a:solidFill>
                  <a:schemeClr val="accent1">
                    <a:lumMod val="50000"/>
                  </a:schemeClr>
                </a:solidFill>
                <a:latin typeface="Century Gothic" panose="020B0502020202020204" pitchFamily="34" charset="0"/>
              </a:rPr>
              <a:t>	</a:t>
            </a:r>
            <a:endParaRPr lang="en-GB" sz="2400" dirty="0">
              <a:solidFill>
                <a:schemeClr val="accent1">
                  <a:lumMod val="50000"/>
                </a:schemeClr>
              </a:solidFill>
            </a:endParaRPr>
          </a:p>
        </p:txBody>
      </p:sp>
      <p:sp>
        <p:nvSpPr>
          <p:cNvPr id="4" name="Title 3"/>
          <p:cNvSpPr>
            <a:spLocks noGrp="1"/>
          </p:cNvSpPr>
          <p:nvPr>
            <p:ph type="title"/>
          </p:nvPr>
        </p:nvSpPr>
        <p:spPr>
          <a:xfrm>
            <a:off x="-1" y="301028"/>
            <a:ext cx="5643479" cy="707849"/>
          </a:xfrm>
        </p:spPr>
        <p:txBody>
          <a:bodyPr>
            <a:normAutofit/>
          </a:bodyPr>
          <a:lstStyle/>
          <a:p>
            <a:r>
              <a:rPr lang="en-GB" sz="3200" b="1">
                <a:solidFill>
                  <a:schemeClr val="bg1"/>
                </a:solidFill>
              </a:rPr>
              <a:t>Adjectives after the </a:t>
            </a:r>
            <a:r>
              <a:rPr lang="en-GB" sz="3200" b="1" dirty="0">
                <a:solidFill>
                  <a:schemeClr val="bg1"/>
                </a:solidFill>
              </a:rPr>
              <a:t>noun</a:t>
            </a:r>
          </a:p>
        </p:txBody>
      </p:sp>
      <p:sp>
        <p:nvSpPr>
          <p:cNvPr id="2" name="TextBox 1"/>
          <p:cNvSpPr txBox="1"/>
          <p:nvPr/>
        </p:nvSpPr>
        <p:spPr>
          <a:xfrm>
            <a:off x="300038" y="1268488"/>
            <a:ext cx="11407223" cy="830997"/>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In French, most adjectives used together with a noun come</a:t>
            </a:r>
            <a:r>
              <a:rPr lang="en-GB" sz="2400" b="1" dirty="0">
                <a:solidFill>
                  <a:schemeClr val="accent1">
                    <a:lumMod val="50000"/>
                  </a:schemeClr>
                </a:solidFill>
                <a:latin typeface="Century Gothic" panose="020B0502020202020204" pitchFamily="34" charset="0"/>
              </a:rPr>
              <a:t> AFTER</a:t>
            </a:r>
            <a:r>
              <a:rPr lang="en-GB" sz="2400" dirty="0">
                <a:solidFill>
                  <a:schemeClr val="accent1">
                    <a:lumMod val="50000"/>
                  </a:schemeClr>
                </a:solidFill>
                <a:latin typeface="Century Gothic" panose="020B0502020202020204" pitchFamily="34" charset="0"/>
              </a:rPr>
              <a:t> it. </a:t>
            </a:r>
          </a:p>
          <a:p>
            <a:r>
              <a:rPr lang="en-GB" sz="2400" dirty="0">
                <a:solidFill>
                  <a:schemeClr val="accent1">
                    <a:lumMod val="50000"/>
                  </a:schemeClr>
                </a:solidFill>
                <a:latin typeface="Century Gothic" panose="020B0502020202020204" pitchFamily="34" charset="0"/>
              </a:rPr>
              <a:t>This is </a:t>
            </a:r>
            <a:r>
              <a:rPr lang="en-GB" sz="2400" b="1" dirty="0">
                <a:solidFill>
                  <a:schemeClr val="accent1">
                    <a:lumMod val="50000"/>
                  </a:schemeClr>
                </a:solidFill>
                <a:latin typeface="Century Gothic" panose="020B0502020202020204" pitchFamily="34" charset="0"/>
              </a:rPr>
              <a:t>different </a:t>
            </a:r>
            <a:r>
              <a:rPr lang="en-GB" sz="2400" dirty="0">
                <a:solidFill>
                  <a:schemeClr val="accent1">
                    <a:lumMod val="50000"/>
                  </a:schemeClr>
                </a:solidFill>
                <a:latin typeface="Century Gothic" panose="020B0502020202020204" pitchFamily="34" charset="0"/>
              </a:rPr>
              <a:t>from English word order.</a:t>
            </a:r>
          </a:p>
        </p:txBody>
      </p:sp>
      <p:sp>
        <p:nvSpPr>
          <p:cNvPr id="3" name="TextBox 2"/>
          <p:cNvSpPr txBox="1"/>
          <p:nvPr/>
        </p:nvSpPr>
        <p:spPr>
          <a:xfrm>
            <a:off x="8090745" y="4634776"/>
            <a:ext cx="2361935"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a </a:t>
            </a:r>
            <a:r>
              <a:rPr lang="en-GB" sz="2400" b="1" dirty="0">
                <a:solidFill>
                  <a:schemeClr val="accent1">
                    <a:lumMod val="50000"/>
                  </a:schemeClr>
                </a:solidFill>
                <a:latin typeface="Century Gothic" panose="020B0502020202020204" pitchFamily="34" charset="0"/>
              </a:rPr>
              <a:t>funny</a:t>
            </a:r>
            <a:r>
              <a:rPr lang="en-GB" sz="2400" dirty="0">
                <a:solidFill>
                  <a:schemeClr val="accent1">
                    <a:lumMod val="50000"/>
                  </a:schemeClr>
                </a:solidFill>
                <a:latin typeface="Century Gothic" panose="020B0502020202020204" pitchFamily="34" charset="0"/>
              </a:rPr>
              <a:t> man</a:t>
            </a:r>
          </a:p>
        </p:txBody>
      </p:sp>
      <p:sp>
        <p:nvSpPr>
          <p:cNvPr id="7" name="TextBox 6"/>
          <p:cNvSpPr txBox="1"/>
          <p:nvPr/>
        </p:nvSpPr>
        <p:spPr>
          <a:xfrm>
            <a:off x="8090745" y="5058600"/>
            <a:ext cx="3162035"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a </a:t>
            </a:r>
            <a:r>
              <a:rPr lang="en-GB" sz="2400" b="1" dirty="0">
                <a:solidFill>
                  <a:schemeClr val="accent1">
                    <a:lumMod val="50000"/>
                  </a:schemeClr>
                </a:solidFill>
                <a:latin typeface="Century Gothic" panose="020B0502020202020204" pitchFamily="34" charset="0"/>
              </a:rPr>
              <a:t>modern</a:t>
            </a:r>
            <a:r>
              <a:rPr lang="en-GB" sz="2400" dirty="0">
                <a:solidFill>
                  <a:schemeClr val="accent1">
                    <a:lumMod val="50000"/>
                  </a:schemeClr>
                </a:solidFill>
                <a:latin typeface="Century Gothic" panose="020B0502020202020204" pitchFamily="34" charset="0"/>
              </a:rPr>
              <a:t> house</a:t>
            </a:r>
          </a:p>
        </p:txBody>
      </p:sp>
      <p:sp>
        <p:nvSpPr>
          <p:cNvPr id="9" name="TextBox 8"/>
          <p:cNvSpPr txBox="1"/>
          <p:nvPr/>
        </p:nvSpPr>
        <p:spPr>
          <a:xfrm>
            <a:off x="8090745" y="3554082"/>
            <a:ext cx="3333485"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an </a:t>
            </a:r>
            <a:r>
              <a:rPr lang="en-GB" sz="2400" b="1" dirty="0">
                <a:solidFill>
                  <a:schemeClr val="accent1">
                    <a:lumMod val="50000"/>
                  </a:schemeClr>
                </a:solidFill>
                <a:latin typeface="Century Gothic" panose="020B0502020202020204" pitchFamily="34" charset="0"/>
              </a:rPr>
              <a:t>intelligent</a:t>
            </a:r>
            <a:r>
              <a:rPr lang="en-GB" sz="2400" dirty="0">
                <a:solidFill>
                  <a:schemeClr val="accent1">
                    <a:lumMod val="50000"/>
                  </a:schemeClr>
                </a:solidFill>
                <a:latin typeface="Century Gothic" panose="020B0502020202020204" pitchFamily="34" charset="0"/>
              </a:rPr>
              <a:t> woman</a:t>
            </a:r>
          </a:p>
        </p:txBody>
      </p:sp>
      <p:sp>
        <p:nvSpPr>
          <p:cNvPr id="10" name="TextBox 9"/>
          <p:cNvSpPr txBox="1"/>
          <p:nvPr/>
        </p:nvSpPr>
        <p:spPr>
          <a:xfrm>
            <a:off x="8090745" y="2952505"/>
            <a:ext cx="2963879"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an </a:t>
            </a:r>
            <a:r>
              <a:rPr lang="en-GB" sz="2400" b="1" dirty="0">
                <a:solidFill>
                  <a:schemeClr val="accent1">
                    <a:lumMod val="50000"/>
                  </a:schemeClr>
                </a:solidFill>
                <a:latin typeface="Century Gothic" panose="020B0502020202020204" pitchFamily="34" charset="0"/>
              </a:rPr>
              <a:t>expensive</a:t>
            </a:r>
            <a:r>
              <a:rPr lang="en-GB" sz="2400" dirty="0">
                <a:solidFill>
                  <a:schemeClr val="accent1">
                    <a:lumMod val="50000"/>
                  </a:schemeClr>
                </a:solidFill>
                <a:latin typeface="Century Gothic" panose="020B0502020202020204" pitchFamily="34" charset="0"/>
              </a:rPr>
              <a:t> bike</a:t>
            </a:r>
          </a:p>
        </p:txBody>
      </p:sp>
      <p:sp>
        <p:nvSpPr>
          <p:cNvPr id="5" name="Oval Callout 4"/>
          <p:cNvSpPr/>
          <p:nvPr/>
        </p:nvSpPr>
        <p:spPr>
          <a:xfrm>
            <a:off x="439484" y="2246824"/>
            <a:ext cx="3470451" cy="1570018"/>
          </a:xfrm>
          <a:prstGeom prst="wedgeEllipseCallout">
            <a:avLst>
              <a:gd name="adj1" fmla="val 47559"/>
              <a:gd name="adj2" fmla="val 38892"/>
            </a:avLst>
          </a:prstGeom>
          <a:solidFill>
            <a:schemeClr val="accent1">
              <a:lumMod val="50000"/>
            </a:schemeClr>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latin typeface="Century Gothic" panose="020B0502020202020204" pitchFamily="34" charset="0"/>
              </a:rPr>
              <a:t>Remember that the feminine form of a </a:t>
            </a:r>
            <a:r>
              <a:rPr lang="en-GB" sz="2000" b="1">
                <a:solidFill>
                  <a:schemeClr val="accent2"/>
                </a:solidFill>
                <a:latin typeface="Century Gothic" panose="020B0502020202020204" pitchFamily="34" charset="0"/>
              </a:rPr>
              <a:t>regular </a:t>
            </a:r>
            <a:r>
              <a:rPr lang="en-GB" sz="2000">
                <a:latin typeface="Century Gothic" panose="020B0502020202020204" pitchFamily="34" charset="0"/>
              </a:rPr>
              <a:t>adjective </a:t>
            </a:r>
            <a:r>
              <a:rPr lang="en-GB" sz="2000" b="1">
                <a:solidFill>
                  <a:schemeClr val="accent2"/>
                </a:solidFill>
                <a:latin typeface="Century Gothic" panose="020B0502020202020204" pitchFamily="34" charset="0"/>
              </a:rPr>
              <a:t>adds -e</a:t>
            </a:r>
          </a:p>
        </p:txBody>
      </p:sp>
      <p:sp>
        <p:nvSpPr>
          <p:cNvPr id="14" name="TextBox 13"/>
          <p:cNvSpPr txBox="1"/>
          <p:nvPr/>
        </p:nvSpPr>
        <p:spPr>
          <a:xfrm>
            <a:off x="4946994" y="4008278"/>
            <a:ext cx="2955998"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une</a:t>
            </a:r>
            <a:r>
              <a:rPr lang="en-GB" sz="2400" dirty="0">
                <a:solidFill>
                  <a:schemeClr val="accent1">
                    <a:lumMod val="50000"/>
                  </a:schemeClr>
                </a:solidFill>
                <a:latin typeface="Century Gothic" panose="020B0502020202020204" pitchFamily="34" charset="0"/>
              </a:rPr>
              <a:t> voiture </a:t>
            </a:r>
            <a:r>
              <a:rPr lang="en-GB" sz="2400" b="1" dirty="0" err="1">
                <a:solidFill>
                  <a:schemeClr val="accent1">
                    <a:lumMod val="50000"/>
                  </a:schemeClr>
                </a:solidFill>
                <a:latin typeface="Century Gothic" panose="020B0502020202020204" pitchFamily="34" charset="0"/>
              </a:rPr>
              <a:t>bleue</a:t>
            </a:r>
            <a:r>
              <a:rPr lang="en-GB" sz="2400" b="1" dirty="0">
                <a:solidFill>
                  <a:schemeClr val="accent1">
                    <a:lumMod val="50000"/>
                  </a:schemeClr>
                </a:solidFill>
                <a:latin typeface="Century Gothic" panose="020B0502020202020204" pitchFamily="34" charset="0"/>
              </a:rPr>
              <a:t> </a:t>
            </a:r>
            <a:r>
              <a:rPr lang="en-GB" sz="2400" dirty="0">
                <a:solidFill>
                  <a:schemeClr val="accent1">
                    <a:lumMod val="50000"/>
                  </a:schemeClr>
                </a:solidFill>
                <a:latin typeface="Century Gothic" panose="020B0502020202020204" pitchFamily="34" charset="0"/>
              </a:rPr>
              <a:t>	</a:t>
            </a:r>
            <a:endParaRPr lang="en-GB" sz="2400" dirty="0">
              <a:solidFill>
                <a:schemeClr val="accent1">
                  <a:lumMod val="50000"/>
                </a:schemeClr>
              </a:solidFill>
            </a:endParaRPr>
          </a:p>
        </p:txBody>
      </p:sp>
      <p:sp>
        <p:nvSpPr>
          <p:cNvPr id="15" name="TextBox 14"/>
          <p:cNvSpPr txBox="1"/>
          <p:nvPr/>
        </p:nvSpPr>
        <p:spPr>
          <a:xfrm>
            <a:off x="5099912" y="4684846"/>
            <a:ext cx="4101255"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un homme </a:t>
            </a:r>
            <a:r>
              <a:rPr lang="en-GB" sz="2400" b="1" dirty="0" err="1">
                <a:solidFill>
                  <a:schemeClr val="accent1">
                    <a:lumMod val="50000"/>
                  </a:schemeClr>
                </a:solidFill>
                <a:latin typeface="Century Gothic" panose="020B0502020202020204" pitchFamily="34" charset="0"/>
              </a:rPr>
              <a:t>drôle</a:t>
            </a:r>
            <a:r>
              <a:rPr lang="en-GB" sz="2400" dirty="0">
                <a:solidFill>
                  <a:schemeClr val="accent1">
                    <a:lumMod val="50000"/>
                  </a:schemeClr>
                </a:solidFill>
                <a:latin typeface="Century Gothic" panose="020B0502020202020204" pitchFamily="34" charset="0"/>
              </a:rPr>
              <a:t>		</a:t>
            </a:r>
            <a:endParaRPr lang="en-GB" sz="2400" dirty="0">
              <a:solidFill>
                <a:schemeClr val="accent1">
                  <a:lumMod val="50000"/>
                </a:schemeClr>
              </a:solidFill>
            </a:endParaRPr>
          </a:p>
        </p:txBody>
      </p:sp>
      <p:sp>
        <p:nvSpPr>
          <p:cNvPr id="18" name="TextBox 17"/>
          <p:cNvSpPr txBox="1"/>
          <p:nvPr/>
        </p:nvSpPr>
        <p:spPr>
          <a:xfrm>
            <a:off x="4109626" y="3566016"/>
            <a:ext cx="410125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une</a:t>
            </a:r>
            <a:r>
              <a:rPr lang="en-GB" sz="2400" dirty="0">
                <a:solidFill>
                  <a:schemeClr val="accent1">
                    <a:lumMod val="50000"/>
                  </a:schemeClr>
                </a:solidFill>
                <a:latin typeface="Century Gothic" panose="020B0502020202020204" pitchFamily="34" charset="0"/>
              </a:rPr>
              <a:t> femme </a:t>
            </a:r>
            <a:r>
              <a:rPr lang="en-GB" sz="2400" b="1" dirty="0" err="1">
                <a:solidFill>
                  <a:schemeClr val="accent1">
                    <a:lumMod val="50000"/>
                  </a:schemeClr>
                </a:solidFill>
                <a:latin typeface="Century Gothic" panose="020B0502020202020204" pitchFamily="34" charset="0"/>
              </a:rPr>
              <a:t>intelligente</a:t>
            </a:r>
            <a:r>
              <a:rPr lang="en-GB" sz="2400" b="1" dirty="0">
                <a:solidFill>
                  <a:schemeClr val="accent1">
                    <a:lumMod val="50000"/>
                  </a:schemeClr>
                </a:solidFill>
                <a:latin typeface="Century Gothic" panose="020B0502020202020204" pitchFamily="34" charset="0"/>
              </a:rPr>
              <a:t> </a:t>
            </a:r>
            <a:r>
              <a:rPr lang="en-GB" sz="2400" dirty="0">
                <a:solidFill>
                  <a:schemeClr val="accent1">
                    <a:lumMod val="50000"/>
                  </a:schemeClr>
                </a:solidFill>
                <a:latin typeface="Century Gothic" panose="020B0502020202020204" pitchFamily="34" charset="0"/>
              </a:rPr>
              <a:t>	</a:t>
            </a:r>
            <a:endParaRPr lang="en-GB" sz="2400" dirty="0">
              <a:solidFill>
                <a:schemeClr val="accent1">
                  <a:lumMod val="50000"/>
                </a:schemeClr>
              </a:solidFill>
            </a:endParaRPr>
          </a:p>
        </p:txBody>
      </p:sp>
      <p:sp>
        <p:nvSpPr>
          <p:cNvPr id="19" name="TextBox 18"/>
          <p:cNvSpPr txBox="1"/>
          <p:nvPr/>
        </p:nvSpPr>
        <p:spPr>
          <a:xfrm>
            <a:off x="5646749" y="2975762"/>
            <a:ext cx="4101255"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un </a:t>
            </a:r>
            <a:r>
              <a:rPr lang="en-GB" sz="2400" dirty="0" err="1">
                <a:solidFill>
                  <a:schemeClr val="accent1">
                    <a:lumMod val="50000"/>
                  </a:schemeClr>
                </a:solidFill>
                <a:latin typeface="Century Gothic" panose="020B0502020202020204" pitchFamily="34" charset="0"/>
              </a:rPr>
              <a:t>vélo</a:t>
            </a:r>
            <a:r>
              <a:rPr lang="en-GB" sz="2400"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cher</a:t>
            </a:r>
            <a:r>
              <a:rPr lang="en-GB" sz="2400" dirty="0">
                <a:solidFill>
                  <a:schemeClr val="accent1">
                    <a:lumMod val="50000"/>
                  </a:schemeClr>
                </a:solidFill>
                <a:latin typeface="Century Gothic" panose="020B0502020202020204" pitchFamily="34" charset="0"/>
              </a:rPr>
              <a:t>		</a:t>
            </a:r>
            <a:endParaRPr lang="en-GB" sz="2400" dirty="0">
              <a:solidFill>
                <a:schemeClr val="accent1">
                  <a:lumMod val="50000"/>
                </a:schemeClr>
              </a:solidFill>
            </a:endParaRPr>
          </a:p>
        </p:txBody>
      </p:sp>
      <p:sp>
        <p:nvSpPr>
          <p:cNvPr id="20" name="TextBox 19"/>
          <p:cNvSpPr txBox="1"/>
          <p:nvPr/>
        </p:nvSpPr>
        <p:spPr>
          <a:xfrm>
            <a:off x="4171318" y="5483638"/>
            <a:ext cx="410125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une</a:t>
            </a:r>
            <a:r>
              <a:rPr lang="en-GB" sz="2400" dirty="0">
                <a:solidFill>
                  <a:schemeClr val="accent1">
                    <a:lumMod val="50000"/>
                  </a:schemeClr>
                </a:solidFill>
                <a:latin typeface="Century Gothic" panose="020B0502020202020204" pitchFamily="34" charset="0"/>
              </a:rPr>
              <a:t> amie </a:t>
            </a:r>
            <a:r>
              <a:rPr lang="en-GB" sz="2400" b="1" dirty="0" err="1">
                <a:solidFill>
                  <a:schemeClr val="accent1">
                    <a:lumMod val="50000"/>
                  </a:schemeClr>
                </a:solidFill>
                <a:latin typeface="Century Gothic" panose="020B0502020202020204" pitchFamily="34" charset="0"/>
              </a:rPr>
              <a:t>sympathique</a:t>
            </a:r>
            <a:r>
              <a:rPr lang="en-GB" sz="2400" b="1" dirty="0">
                <a:solidFill>
                  <a:schemeClr val="accent1">
                    <a:lumMod val="50000"/>
                  </a:schemeClr>
                </a:solidFill>
                <a:latin typeface="Century Gothic" panose="020B0502020202020204" pitchFamily="34" charset="0"/>
              </a:rPr>
              <a:t> </a:t>
            </a:r>
            <a:r>
              <a:rPr lang="en-GB" sz="2400" dirty="0">
                <a:solidFill>
                  <a:schemeClr val="accent1">
                    <a:lumMod val="50000"/>
                  </a:schemeClr>
                </a:solidFill>
                <a:latin typeface="Century Gothic" panose="020B0502020202020204" pitchFamily="34" charset="0"/>
              </a:rPr>
              <a:t>	</a:t>
            </a:r>
            <a:endParaRPr lang="en-GB" sz="2400" dirty="0">
              <a:solidFill>
                <a:schemeClr val="accent1">
                  <a:lumMod val="50000"/>
                </a:schemeClr>
              </a:solidFill>
            </a:endParaRPr>
          </a:p>
        </p:txBody>
      </p:sp>
      <p:sp>
        <p:nvSpPr>
          <p:cNvPr id="22" name="TextBox 21"/>
          <p:cNvSpPr txBox="1"/>
          <p:nvPr/>
        </p:nvSpPr>
        <p:spPr>
          <a:xfrm>
            <a:off x="8090745" y="3983048"/>
            <a:ext cx="4101255"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a </a:t>
            </a:r>
            <a:r>
              <a:rPr lang="en-GB" sz="2400" b="1" dirty="0">
                <a:solidFill>
                  <a:schemeClr val="accent1">
                    <a:lumMod val="50000"/>
                  </a:schemeClr>
                </a:solidFill>
                <a:latin typeface="Century Gothic" panose="020B0502020202020204" pitchFamily="34" charset="0"/>
              </a:rPr>
              <a:t>blue</a:t>
            </a:r>
            <a:r>
              <a:rPr lang="en-GB" sz="2400" dirty="0">
                <a:solidFill>
                  <a:schemeClr val="accent1">
                    <a:lumMod val="50000"/>
                  </a:schemeClr>
                </a:solidFill>
                <a:latin typeface="Century Gothic" panose="020B0502020202020204" pitchFamily="34" charset="0"/>
              </a:rPr>
              <a:t> car	</a:t>
            </a:r>
            <a:endParaRPr lang="en-GB" sz="2400" dirty="0">
              <a:solidFill>
                <a:schemeClr val="accent1">
                  <a:lumMod val="50000"/>
                </a:schemeClr>
              </a:solidFill>
            </a:endParaRPr>
          </a:p>
        </p:txBody>
      </p:sp>
      <p:sp>
        <p:nvSpPr>
          <p:cNvPr id="23" name="TextBox 22"/>
          <p:cNvSpPr txBox="1"/>
          <p:nvPr/>
        </p:nvSpPr>
        <p:spPr>
          <a:xfrm>
            <a:off x="8090745" y="5460395"/>
            <a:ext cx="4101255"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a </a:t>
            </a:r>
            <a:r>
              <a:rPr lang="en-GB" sz="2400" b="1" dirty="0">
                <a:solidFill>
                  <a:schemeClr val="accent1">
                    <a:lumMod val="50000"/>
                  </a:schemeClr>
                </a:solidFill>
                <a:latin typeface="Century Gothic" panose="020B0502020202020204" pitchFamily="34" charset="0"/>
              </a:rPr>
              <a:t>nice</a:t>
            </a:r>
            <a:r>
              <a:rPr lang="en-GB" sz="2400" dirty="0">
                <a:solidFill>
                  <a:schemeClr val="accent1">
                    <a:lumMod val="50000"/>
                  </a:schemeClr>
                </a:solidFill>
                <a:latin typeface="Century Gothic" panose="020B0502020202020204" pitchFamily="34" charset="0"/>
              </a:rPr>
              <a:t> friend 	</a:t>
            </a:r>
            <a:endParaRPr lang="en-GB" sz="2400" dirty="0">
              <a:solidFill>
                <a:schemeClr val="accent1">
                  <a:lumMod val="50000"/>
                </a:schemeClr>
              </a:solidFill>
            </a:endParaRPr>
          </a:p>
        </p:txBody>
      </p:sp>
      <p:sp>
        <p:nvSpPr>
          <p:cNvPr id="24" name="TextBox 23"/>
          <p:cNvSpPr txBox="1"/>
          <p:nvPr/>
        </p:nvSpPr>
        <p:spPr>
          <a:xfrm>
            <a:off x="8090745" y="2487670"/>
            <a:ext cx="4101255"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an </a:t>
            </a:r>
            <a:r>
              <a:rPr lang="en-GB" sz="2400" b="1" dirty="0">
                <a:solidFill>
                  <a:schemeClr val="accent1">
                    <a:lumMod val="50000"/>
                  </a:schemeClr>
                </a:solidFill>
                <a:latin typeface="Century Gothic" panose="020B0502020202020204" pitchFamily="34" charset="0"/>
              </a:rPr>
              <a:t>interesting </a:t>
            </a:r>
            <a:r>
              <a:rPr lang="en-GB" sz="2400" dirty="0">
                <a:solidFill>
                  <a:schemeClr val="accent1">
                    <a:lumMod val="50000"/>
                  </a:schemeClr>
                </a:solidFill>
                <a:latin typeface="Century Gothic" panose="020B0502020202020204" pitchFamily="34" charset="0"/>
              </a:rPr>
              <a:t>book</a:t>
            </a:r>
            <a:endParaRPr lang="en-GB" sz="2400" dirty="0">
              <a:solidFill>
                <a:schemeClr val="accent1">
                  <a:lumMod val="50000"/>
                </a:schemeClr>
              </a:solidFill>
            </a:endParaRPr>
          </a:p>
        </p:txBody>
      </p:sp>
      <p:sp>
        <p:nvSpPr>
          <p:cNvPr id="27" name="Oval Callout 26"/>
          <p:cNvSpPr/>
          <p:nvPr/>
        </p:nvSpPr>
        <p:spPr>
          <a:xfrm>
            <a:off x="439484" y="4546678"/>
            <a:ext cx="3470451" cy="1570018"/>
          </a:xfrm>
          <a:prstGeom prst="wedgeEllipseCallout">
            <a:avLst>
              <a:gd name="adj1" fmla="val 51167"/>
              <a:gd name="adj2" fmla="val -29923"/>
            </a:avLst>
          </a:prstGeom>
          <a:solidFill>
            <a:schemeClr val="accent1">
              <a:lumMod val="50000"/>
            </a:schemeClr>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Adjectives </a:t>
            </a:r>
            <a:r>
              <a:rPr lang="en-GB" sz="2000" b="1" dirty="0">
                <a:solidFill>
                  <a:schemeClr val="accent2"/>
                </a:solidFill>
                <a:latin typeface="Century Gothic" panose="020B0502020202020204" pitchFamily="34" charset="0"/>
              </a:rPr>
              <a:t>already ending in –e</a:t>
            </a:r>
            <a:r>
              <a:rPr lang="en-GB" sz="2000" dirty="0">
                <a:latin typeface="Century Gothic" panose="020B0502020202020204" pitchFamily="34" charset="0"/>
              </a:rPr>
              <a:t> do not add another –e for the feminine!</a:t>
            </a:r>
          </a:p>
        </p:txBody>
      </p:sp>
      <p:pic>
        <p:nvPicPr>
          <p:cNvPr id="30" name="Picture 29" descr="background rectangle">
            <a:extLst>
              <a:ext uri="{FF2B5EF4-FFF2-40B4-BE49-F238E27FC236}">
                <a16:creationId xmlns:a16="http://schemas.microsoft.com/office/drawing/2014/main" id="{29E06E5B-4169-4A3D-8D48-D29EAA02A24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1" name="Title 3">
            <a:extLst>
              <a:ext uri="{FF2B5EF4-FFF2-40B4-BE49-F238E27FC236}">
                <a16:creationId xmlns:a16="http://schemas.microsoft.com/office/drawing/2014/main" id="{C4BAD892-A945-4C66-9D70-2E9D28ACBBB2}"/>
              </a:ext>
            </a:extLst>
          </p:cNvPr>
          <p:cNvSpPr txBox="1">
            <a:spLocks/>
          </p:cNvSpPr>
          <p:nvPr/>
        </p:nvSpPr>
        <p:spPr>
          <a:xfrm>
            <a:off x="0" y="296864"/>
            <a:ext cx="5695406"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Adjectives after the noun</a:t>
            </a:r>
            <a:endPar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32" name="Rounded Rectangle 46">
            <a:extLst>
              <a:ext uri="{FF2B5EF4-FFF2-40B4-BE49-F238E27FC236}">
                <a16:creationId xmlns:a16="http://schemas.microsoft.com/office/drawing/2014/main" id="{5105785B-81DD-4B73-8416-A190F22B33B6}"/>
              </a:ext>
            </a:extLst>
          </p:cNvPr>
          <p:cNvSpPr/>
          <p:nvPr/>
        </p:nvSpPr>
        <p:spPr>
          <a:xfrm>
            <a:off x="10033687" y="249870"/>
            <a:ext cx="1876234" cy="399600"/>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473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p:bldP spid="7" grpId="0"/>
      <p:bldP spid="5" grpId="0" animBg="1"/>
      <p:bldP spid="14" grpId="0"/>
      <p:bldP spid="15" grpId="0"/>
      <p:bldP spid="18" grpId="0"/>
      <p:bldP spid="19" grpId="0"/>
      <p:bldP spid="20" grpId="0"/>
      <p:bldP spid="22" grpId="0"/>
      <p:bldP spid="23" grpId="0"/>
      <p:bldP spid="24" grpId="0"/>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96864"/>
            <a:ext cx="5265384" cy="707849"/>
          </a:xfrm>
        </p:spPr>
        <p:txBody>
          <a:bodyPr>
            <a:normAutofit/>
          </a:bodyPr>
          <a:lstStyle/>
          <a:p>
            <a:r>
              <a:rPr lang="en-GB" sz="3200" b="1" dirty="0">
                <a:solidFill>
                  <a:schemeClr val="bg1"/>
                </a:solidFill>
              </a:rPr>
              <a:t>Adjectives before noun</a:t>
            </a:r>
          </a:p>
        </p:txBody>
      </p:sp>
      <p:sp>
        <p:nvSpPr>
          <p:cNvPr id="9" name="TextBox 8"/>
          <p:cNvSpPr txBox="1"/>
          <p:nvPr/>
        </p:nvSpPr>
        <p:spPr>
          <a:xfrm>
            <a:off x="132522" y="1335239"/>
            <a:ext cx="13848709" cy="830997"/>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Some adjectives go </a:t>
            </a:r>
            <a:r>
              <a:rPr lang="en-GB" sz="2400" b="1" dirty="0">
                <a:solidFill>
                  <a:schemeClr val="accent1">
                    <a:lumMod val="50000"/>
                  </a:schemeClr>
                </a:solidFill>
                <a:latin typeface="Century Gothic" panose="020B0502020202020204" pitchFamily="34" charset="0"/>
              </a:rPr>
              <a:t>BEFORE</a:t>
            </a:r>
            <a:r>
              <a:rPr lang="en-GB" sz="2400" dirty="0">
                <a:solidFill>
                  <a:schemeClr val="accent1">
                    <a:lumMod val="50000"/>
                  </a:schemeClr>
                </a:solidFill>
                <a:latin typeface="Century Gothic" panose="020B0502020202020204" pitchFamily="34" charset="0"/>
              </a:rPr>
              <a:t> the noun. This is </a:t>
            </a:r>
            <a:r>
              <a:rPr lang="en-GB" sz="2400" b="1" dirty="0">
                <a:solidFill>
                  <a:schemeClr val="accent1">
                    <a:lumMod val="50000"/>
                  </a:schemeClr>
                </a:solidFill>
                <a:latin typeface="Century Gothic" panose="020B0502020202020204" pitchFamily="34" charset="0"/>
              </a:rPr>
              <a:t>the same </a:t>
            </a:r>
            <a:r>
              <a:rPr lang="en-GB" sz="2400" dirty="0">
                <a:solidFill>
                  <a:schemeClr val="accent1">
                    <a:lumMod val="50000"/>
                  </a:schemeClr>
                </a:solidFill>
                <a:latin typeface="Century Gothic" panose="020B0502020202020204" pitchFamily="34" charset="0"/>
              </a:rPr>
              <a:t>as English word order.</a:t>
            </a:r>
          </a:p>
          <a:p>
            <a:pPr algn="ctr"/>
            <a:endParaRPr lang="en-GB" sz="2400" dirty="0">
              <a:solidFill>
                <a:schemeClr val="accent1">
                  <a:lumMod val="50000"/>
                </a:schemeClr>
              </a:solidFill>
              <a:latin typeface="Century Gothic" panose="020B0502020202020204" pitchFamily="34" charset="0"/>
            </a:endParaRPr>
          </a:p>
        </p:txBody>
      </p:sp>
      <p:sp>
        <p:nvSpPr>
          <p:cNvPr id="10" name="TextBox 9"/>
          <p:cNvSpPr txBox="1"/>
          <p:nvPr/>
        </p:nvSpPr>
        <p:spPr>
          <a:xfrm>
            <a:off x="132522" y="1828466"/>
            <a:ext cx="11201400"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These are adjectives that refer to </a:t>
            </a:r>
            <a:r>
              <a:rPr lang="en-GB" sz="2400" b="1" dirty="0">
                <a:solidFill>
                  <a:schemeClr val="accent2"/>
                </a:solidFill>
                <a:latin typeface="Century Gothic" panose="020B0502020202020204" pitchFamily="34" charset="0"/>
              </a:rPr>
              <a:t>B</a:t>
            </a:r>
            <a:r>
              <a:rPr lang="en-GB" sz="2400" b="1" dirty="0">
                <a:solidFill>
                  <a:schemeClr val="accent1">
                    <a:lumMod val="50000"/>
                  </a:schemeClr>
                </a:solidFill>
                <a:latin typeface="Century Gothic" panose="020B0502020202020204" pitchFamily="34" charset="0"/>
              </a:rPr>
              <a:t>EAUTY</a:t>
            </a:r>
            <a:r>
              <a:rPr lang="en-GB" sz="2400" dirty="0">
                <a:solidFill>
                  <a:schemeClr val="accent1">
                    <a:lumMod val="50000"/>
                  </a:schemeClr>
                </a:solidFill>
                <a:latin typeface="Century Gothic" panose="020B0502020202020204" pitchFamily="34" charset="0"/>
              </a:rPr>
              <a:t>, </a:t>
            </a:r>
            <a:r>
              <a:rPr lang="en-GB" sz="2400" b="1" dirty="0">
                <a:solidFill>
                  <a:schemeClr val="accent2"/>
                </a:solidFill>
                <a:latin typeface="Century Gothic" panose="020B0502020202020204" pitchFamily="34" charset="0"/>
              </a:rPr>
              <a:t>A</a:t>
            </a:r>
            <a:r>
              <a:rPr lang="en-GB" sz="2400" b="1" dirty="0">
                <a:solidFill>
                  <a:schemeClr val="accent1">
                    <a:lumMod val="50000"/>
                  </a:schemeClr>
                </a:solidFill>
                <a:latin typeface="Century Gothic" panose="020B0502020202020204" pitchFamily="34" charset="0"/>
              </a:rPr>
              <a:t>GE</a:t>
            </a:r>
            <a:r>
              <a:rPr lang="en-GB" sz="2400" dirty="0">
                <a:solidFill>
                  <a:schemeClr val="accent1">
                    <a:lumMod val="50000"/>
                  </a:schemeClr>
                </a:solidFill>
                <a:latin typeface="Century Gothic" panose="020B0502020202020204" pitchFamily="34" charset="0"/>
              </a:rPr>
              <a:t>, </a:t>
            </a:r>
            <a:r>
              <a:rPr lang="en-GB" sz="2400" b="1" dirty="0">
                <a:solidFill>
                  <a:schemeClr val="accent2"/>
                </a:solidFill>
                <a:latin typeface="Century Gothic" panose="020B0502020202020204" pitchFamily="34" charset="0"/>
              </a:rPr>
              <a:t>G</a:t>
            </a:r>
            <a:r>
              <a:rPr lang="en-GB" sz="2400" b="1" dirty="0">
                <a:solidFill>
                  <a:schemeClr val="accent1">
                    <a:lumMod val="50000"/>
                  </a:schemeClr>
                </a:solidFill>
                <a:latin typeface="Century Gothic" panose="020B0502020202020204" pitchFamily="34" charset="0"/>
              </a:rPr>
              <a:t>OOD/BAD</a:t>
            </a:r>
            <a:r>
              <a:rPr lang="en-GB" sz="2400" dirty="0">
                <a:solidFill>
                  <a:schemeClr val="accent1">
                    <a:lumMod val="50000"/>
                  </a:schemeClr>
                </a:solidFill>
                <a:latin typeface="Century Gothic" panose="020B0502020202020204" pitchFamily="34" charset="0"/>
              </a:rPr>
              <a:t> or </a:t>
            </a:r>
            <a:r>
              <a:rPr lang="en-GB" sz="2400" b="1" dirty="0">
                <a:solidFill>
                  <a:schemeClr val="accent2"/>
                </a:solidFill>
                <a:latin typeface="Century Gothic" panose="020B0502020202020204" pitchFamily="34" charset="0"/>
              </a:rPr>
              <a:t>S</a:t>
            </a:r>
            <a:r>
              <a:rPr lang="en-GB" sz="2400" b="1" dirty="0">
                <a:solidFill>
                  <a:schemeClr val="accent1">
                    <a:lumMod val="50000"/>
                  </a:schemeClr>
                </a:solidFill>
                <a:latin typeface="Century Gothic" panose="020B0502020202020204" pitchFamily="34" charset="0"/>
              </a:rPr>
              <a:t>IZE</a:t>
            </a:r>
            <a:r>
              <a:rPr lang="en-GB" sz="2400" dirty="0">
                <a:solidFill>
                  <a:srgbClr val="002060"/>
                </a:solidFill>
                <a:latin typeface="Century Gothic" panose="020B0502020202020204" pitchFamily="34" charset="0"/>
              </a:rPr>
              <a:t> (</a:t>
            </a:r>
            <a:r>
              <a:rPr lang="en-GB" sz="2400" b="1" dirty="0">
                <a:solidFill>
                  <a:schemeClr val="accent2"/>
                </a:solidFill>
                <a:latin typeface="Century Gothic" panose="020B0502020202020204" pitchFamily="34" charset="0"/>
              </a:rPr>
              <a:t>BAGS</a:t>
            </a:r>
            <a:r>
              <a:rPr lang="en-GB" sz="2400" dirty="0">
                <a:solidFill>
                  <a:srgbClr val="002060"/>
                </a:solidFill>
                <a:latin typeface="Century Gothic" panose="020B0502020202020204" pitchFamily="34" charset="0"/>
              </a:rPr>
              <a:t>)</a:t>
            </a:r>
          </a:p>
        </p:txBody>
      </p:sp>
      <p:sp>
        <p:nvSpPr>
          <p:cNvPr id="11" name="TextBox 10"/>
          <p:cNvSpPr txBox="1"/>
          <p:nvPr/>
        </p:nvSpPr>
        <p:spPr>
          <a:xfrm>
            <a:off x="1693476" y="5148986"/>
            <a:ext cx="10216444" cy="830997"/>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une</a:t>
            </a:r>
            <a:r>
              <a:rPr lang="en-GB" sz="2400"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grande</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maison</a:t>
            </a:r>
            <a:r>
              <a:rPr lang="en-GB" sz="2400" dirty="0">
                <a:solidFill>
                  <a:schemeClr val="accent1">
                    <a:lumMod val="50000"/>
                  </a:schemeClr>
                </a:solidFill>
                <a:latin typeface="Century Gothic" panose="020B0502020202020204" pitchFamily="34" charset="0"/>
              </a:rPr>
              <a:t> 		a </a:t>
            </a:r>
            <a:r>
              <a:rPr lang="en-GB" sz="2400" b="1" dirty="0">
                <a:solidFill>
                  <a:schemeClr val="accent1">
                    <a:lumMod val="50000"/>
                  </a:schemeClr>
                </a:solidFill>
                <a:latin typeface="Century Gothic" panose="020B0502020202020204" pitchFamily="34" charset="0"/>
              </a:rPr>
              <a:t>big</a:t>
            </a:r>
            <a:r>
              <a:rPr lang="en-GB" sz="2400" dirty="0">
                <a:solidFill>
                  <a:schemeClr val="accent1">
                    <a:lumMod val="50000"/>
                  </a:schemeClr>
                </a:solidFill>
                <a:latin typeface="Century Gothic" panose="020B0502020202020204" pitchFamily="34" charset="0"/>
              </a:rPr>
              <a:t> house</a:t>
            </a:r>
          </a:p>
          <a:p>
            <a:r>
              <a:rPr lang="en-GB" sz="2400" dirty="0" err="1">
                <a:solidFill>
                  <a:schemeClr val="accent1">
                    <a:lumMod val="50000"/>
                  </a:schemeClr>
                </a:solidFill>
                <a:latin typeface="Century Gothic" panose="020B0502020202020204" pitchFamily="34" charset="0"/>
              </a:rPr>
              <a:t>une</a:t>
            </a:r>
            <a:r>
              <a:rPr lang="en-GB" sz="2400" dirty="0">
                <a:solidFill>
                  <a:schemeClr val="accent1">
                    <a:lumMod val="50000"/>
                  </a:schemeClr>
                </a:solidFill>
                <a:latin typeface="Century Gothic" panose="020B0502020202020204" pitchFamily="34" charset="0"/>
              </a:rPr>
              <a:t> </a:t>
            </a:r>
            <a:r>
              <a:rPr lang="en-GB" sz="2400" b="1" dirty="0">
                <a:solidFill>
                  <a:schemeClr val="accent1">
                    <a:lumMod val="50000"/>
                  </a:schemeClr>
                </a:solidFill>
                <a:latin typeface="Century Gothic" panose="020B0502020202020204" pitchFamily="34" charset="0"/>
              </a:rPr>
              <a:t>petite </a:t>
            </a:r>
            <a:r>
              <a:rPr lang="en-GB" sz="2400" dirty="0" err="1">
                <a:solidFill>
                  <a:schemeClr val="accent1">
                    <a:lumMod val="50000"/>
                  </a:schemeClr>
                </a:solidFill>
                <a:latin typeface="Century Gothic" panose="020B0502020202020204" pitchFamily="34" charset="0"/>
              </a:rPr>
              <a:t>voiture</a:t>
            </a:r>
            <a:r>
              <a:rPr lang="en-GB" sz="2400" dirty="0">
                <a:solidFill>
                  <a:schemeClr val="accent1">
                    <a:lumMod val="50000"/>
                  </a:schemeClr>
                </a:solidFill>
                <a:latin typeface="Century Gothic" panose="020B0502020202020204" pitchFamily="34" charset="0"/>
              </a:rPr>
              <a:t> 			a </a:t>
            </a:r>
            <a:r>
              <a:rPr lang="en-GB" sz="2400" b="1" dirty="0">
                <a:solidFill>
                  <a:schemeClr val="accent1">
                    <a:lumMod val="50000"/>
                  </a:schemeClr>
                </a:solidFill>
                <a:latin typeface="Century Gothic" panose="020B0502020202020204" pitchFamily="34" charset="0"/>
              </a:rPr>
              <a:t>small</a:t>
            </a:r>
            <a:r>
              <a:rPr lang="en-GB" sz="2400" dirty="0">
                <a:solidFill>
                  <a:schemeClr val="accent1">
                    <a:lumMod val="50000"/>
                  </a:schemeClr>
                </a:solidFill>
                <a:latin typeface="Century Gothic" panose="020B0502020202020204" pitchFamily="34" charset="0"/>
              </a:rPr>
              <a:t> car</a:t>
            </a:r>
          </a:p>
        </p:txBody>
      </p:sp>
      <p:sp>
        <p:nvSpPr>
          <p:cNvPr id="12" name="TextBox 11"/>
          <p:cNvSpPr txBox="1"/>
          <p:nvPr/>
        </p:nvSpPr>
        <p:spPr>
          <a:xfrm>
            <a:off x="1658307" y="4288993"/>
            <a:ext cx="10216444" cy="830997"/>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une</a:t>
            </a:r>
            <a:r>
              <a:rPr lang="en-GB" sz="2400" dirty="0">
                <a:solidFill>
                  <a:schemeClr val="accent1">
                    <a:lumMod val="50000"/>
                  </a:schemeClr>
                </a:solidFill>
                <a:latin typeface="Century Gothic" panose="020B0502020202020204" pitchFamily="34" charset="0"/>
              </a:rPr>
              <a:t> </a:t>
            </a:r>
            <a:r>
              <a:rPr lang="en-GB" sz="2400" b="1" dirty="0">
                <a:solidFill>
                  <a:schemeClr val="accent1">
                    <a:lumMod val="50000"/>
                  </a:schemeClr>
                </a:solidFill>
                <a:latin typeface="Century Gothic" panose="020B0502020202020204" pitchFamily="34" charset="0"/>
              </a:rPr>
              <a:t>bonne</a:t>
            </a:r>
            <a:r>
              <a:rPr lang="en-GB" sz="2400" dirty="0">
                <a:solidFill>
                  <a:schemeClr val="accent1">
                    <a:lumMod val="50000"/>
                  </a:schemeClr>
                </a:solidFill>
                <a:latin typeface="Century Gothic" panose="020B0502020202020204" pitchFamily="34" charset="0"/>
              </a:rPr>
              <a:t> idée	 		a </a:t>
            </a:r>
            <a:r>
              <a:rPr lang="en-GB" sz="2400" b="1" dirty="0">
                <a:solidFill>
                  <a:schemeClr val="accent1">
                    <a:lumMod val="50000"/>
                  </a:schemeClr>
                </a:solidFill>
                <a:latin typeface="Century Gothic" panose="020B0502020202020204" pitchFamily="34" charset="0"/>
              </a:rPr>
              <a:t>good</a:t>
            </a:r>
            <a:r>
              <a:rPr lang="en-GB" sz="2400" dirty="0">
                <a:solidFill>
                  <a:schemeClr val="accent1">
                    <a:lumMod val="50000"/>
                  </a:schemeClr>
                </a:solidFill>
                <a:latin typeface="Century Gothic" panose="020B0502020202020204" pitchFamily="34" charset="0"/>
              </a:rPr>
              <a:t> idea</a:t>
            </a:r>
          </a:p>
          <a:p>
            <a:r>
              <a:rPr lang="en-GB" sz="2400" dirty="0" err="1">
                <a:solidFill>
                  <a:schemeClr val="accent1">
                    <a:lumMod val="50000"/>
                  </a:schemeClr>
                </a:solidFill>
                <a:latin typeface="Century Gothic" panose="020B0502020202020204" pitchFamily="34" charset="0"/>
              </a:rPr>
              <a:t>une</a:t>
            </a:r>
            <a:r>
              <a:rPr lang="en-GB" sz="2400"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mauvaise</a:t>
            </a:r>
            <a:r>
              <a:rPr lang="en-GB" sz="2400" b="1" dirty="0">
                <a:solidFill>
                  <a:schemeClr val="accent1">
                    <a:lumMod val="50000"/>
                  </a:schemeClr>
                </a:solidFill>
                <a:latin typeface="Century Gothic" panose="020B0502020202020204" pitchFamily="34" charset="0"/>
              </a:rPr>
              <a:t> </a:t>
            </a:r>
            <a:r>
              <a:rPr lang="en-GB" sz="2400" dirty="0">
                <a:solidFill>
                  <a:schemeClr val="accent1">
                    <a:lumMod val="50000"/>
                  </a:schemeClr>
                </a:solidFill>
                <a:latin typeface="Century Gothic" panose="020B0502020202020204" pitchFamily="34" charset="0"/>
              </a:rPr>
              <a:t>question 		a </a:t>
            </a:r>
            <a:r>
              <a:rPr lang="en-GB" sz="2400" b="1" dirty="0">
                <a:solidFill>
                  <a:schemeClr val="accent1">
                    <a:lumMod val="50000"/>
                  </a:schemeClr>
                </a:solidFill>
                <a:latin typeface="Century Gothic" panose="020B0502020202020204" pitchFamily="34" charset="0"/>
              </a:rPr>
              <a:t>bad</a:t>
            </a:r>
            <a:r>
              <a:rPr lang="en-GB" sz="2400" dirty="0">
                <a:solidFill>
                  <a:schemeClr val="accent1">
                    <a:lumMod val="50000"/>
                  </a:schemeClr>
                </a:solidFill>
                <a:latin typeface="Century Gothic" panose="020B0502020202020204" pitchFamily="34" charset="0"/>
              </a:rPr>
              <a:t> question</a:t>
            </a:r>
          </a:p>
        </p:txBody>
      </p:sp>
      <p:sp>
        <p:nvSpPr>
          <p:cNvPr id="13" name="TextBox 12"/>
          <p:cNvSpPr txBox="1"/>
          <p:nvPr/>
        </p:nvSpPr>
        <p:spPr>
          <a:xfrm>
            <a:off x="1658307" y="3429000"/>
            <a:ext cx="10216444" cy="830997"/>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un </a:t>
            </a:r>
            <a:r>
              <a:rPr lang="en-GB" sz="2400" b="1" dirty="0" err="1">
                <a:solidFill>
                  <a:schemeClr val="accent1">
                    <a:lumMod val="50000"/>
                  </a:schemeClr>
                </a:solidFill>
                <a:latin typeface="Century Gothic" panose="020B0502020202020204" pitchFamily="34" charset="0"/>
              </a:rPr>
              <a:t>jeune</a:t>
            </a:r>
            <a:r>
              <a:rPr lang="en-GB" sz="2400" dirty="0">
                <a:solidFill>
                  <a:schemeClr val="accent1">
                    <a:lumMod val="50000"/>
                  </a:schemeClr>
                </a:solidFill>
                <a:latin typeface="Century Gothic" panose="020B0502020202020204" pitchFamily="34" charset="0"/>
              </a:rPr>
              <a:t> homme	 		a </a:t>
            </a:r>
            <a:r>
              <a:rPr lang="en-GB" sz="2400" b="1" dirty="0">
                <a:solidFill>
                  <a:schemeClr val="accent1">
                    <a:lumMod val="50000"/>
                  </a:schemeClr>
                </a:solidFill>
                <a:latin typeface="Century Gothic" panose="020B0502020202020204" pitchFamily="34" charset="0"/>
              </a:rPr>
              <a:t>young</a:t>
            </a:r>
            <a:r>
              <a:rPr lang="en-GB" sz="2400" dirty="0">
                <a:solidFill>
                  <a:schemeClr val="accent1">
                    <a:lumMod val="50000"/>
                  </a:schemeClr>
                </a:solidFill>
                <a:latin typeface="Century Gothic" panose="020B0502020202020204" pitchFamily="34" charset="0"/>
              </a:rPr>
              <a:t> man</a:t>
            </a:r>
          </a:p>
          <a:p>
            <a:r>
              <a:rPr lang="en-GB" sz="2400" dirty="0" err="1">
                <a:solidFill>
                  <a:schemeClr val="accent1">
                    <a:lumMod val="50000"/>
                  </a:schemeClr>
                </a:solidFill>
                <a:latin typeface="Century Gothic" panose="020B0502020202020204" pitchFamily="34" charset="0"/>
              </a:rPr>
              <a:t>une</a:t>
            </a:r>
            <a:r>
              <a:rPr lang="en-GB" sz="2400"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vieille</a:t>
            </a:r>
            <a:r>
              <a:rPr lang="en-GB" sz="2400" b="1" dirty="0">
                <a:solidFill>
                  <a:schemeClr val="accent1">
                    <a:lumMod val="50000"/>
                  </a:schemeClr>
                </a:solidFill>
                <a:latin typeface="Century Gothic" panose="020B0502020202020204" pitchFamily="34" charset="0"/>
              </a:rPr>
              <a:t> </a:t>
            </a:r>
            <a:r>
              <a:rPr lang="en-GB" sz="2400" dirty="0">
                <a:solidFill>
                  <a:schemeClr val="accent1">
                    <a:lumMod val="50000"/>
                  </a:schemeClr>
                </a:solidFill>
                <a:latin typeface="Century Gothic" panose="020B0502020202020204" pitchFamily="34" charset="0"/>
              </a:rPr>
              <a:t>femme			an </a:t>
            </a:r>
            <a:r>
              <a:rPr lang="en-GB" sz="2400" b="1" dirty="0">
                <a:solidFill>
                  <a:schemeClr val="accent1">
                    <a:lumMod val="50000"/>
                  </a:schemeClr>
                </a:solidFill>
                <a:latin typeface="Century Gothic" panose="020B0502020202020204" pitchFamily="34" charset="0"/>
              </a:rPr>
              <a:t>old</a:t>
            </a:r>
            <a:r>
              <a:rPr lang="en-GB" sz="2400" dirty="0">
                <a:solidFill>
                  <a:schemeClr val="accent1">
                    <a:lumMod val="50000"/>
                  </a:schemeClr>
                </a:solidFill>
                <a:latin typeface="Century Gothic" panose="020B0502020202020204" pitchFamily="34" charset="0"/>
              </a:rPr>
              <a:t> woman</a:t>
            </a:r>
          </a:p>
        </p:txBody>
      </p:sp>
      <p:sp>
        <p:nvSpPr>
          <p:cNvPr id="14" name="TextBox 13"/>
          <p:cNvSpPr txBox="1"/>
          <p:nvPr/>
        </p:nvSpPr>
        <p:spPr>
          <a:xfrm>
            <a:off x="1658307" y="2598003"/>
            <a:ext cx="10216444" cy="830997"/>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un </a:t>
            </a:r>
            <a:r>
              <a:rPr lang="en-GB" sz="2400" b="1" dirty="0">
                <a:solidFill>
                  <a:schemeClr val="accent1">
                    <a:lumMod val="50000"/>
                  </a:schemeClr>
                </a:solidFill>
                <a:latin typeface="Century Gothic" panose="020B0502020202020204" pitchFamily="34" charset="0"/>
              </a:rPr>
              <a:t>beau</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jardin</a:t>
            </a:r>
            <a:r>
              <a:rPr lang="en-GB" sz="2400" dirty="0">
                <a:solidFill>
                  <a:schemeClr val="accent1">
                    <a:lumMod val="50000"/>
                  </a:schemeClr>
                </a:solidFill>
                <a:latin typeface="Century Gothic" panose="020B0502020202020204" pitchFamily="34" charset="0"/>
              </a:rPr>
              <a:t>			a </a:t>
            </a:r>
            <a:r>
              <a:rPr lang="en-GB" sz="2400" b="1" dirty="0">
                <a:solidFill>
                  <a:schemeClr val="accent1">
                    <a:lumMod val="50000"/>
                  </a:schemeClr>
                </a:solidFill>
                <a:latin typeface="Century Gothic" panose="020B0502020202020204" pitchFamily="34" charset="0"/>
              </a:rPr>
              <a:t>beautiful</a:t>
            </a:r>
            <a:r>
              <a:rPr lang="en-GB" sz="2400" dirty="0">
                <a:solidFill>
                  <a:schemeClr val="accent1">
                    <a:lumMod val="50000"/>
                  </a:schemeClr>
                </a:solidFill>
                <a:latin typeface="Century Gothic" panose="020B0502020202020204" pitchFamily="34" charset="0"/>
              </a:rPr>
              <a:t> garden</a:t>
            </a:r>
          </a:p>
          <a:p>
            <a:r>
              <a:rPr lang="en-GB" sz="2400" dirty="0" err="1">
                <a:solidFill>
                  <a:schemeClr val="accent1">
                    <a:lumMod val="50000"/>
                  </a:schemeClr>
                </a:solidFill>
                <a:latin typeface="Century Gothic" panose="020B0502020202020204" pitchFamily="34" charset="0"/>
              </a:rPr>
              <a:t>une</a:t>
            </a:r>
            <a:r>
              <a:rPr lang="en-GB" sz="2400" dirty="0">
                <a:solidFill>
                  <a:schemeClr val="accent1">
                    <a:lumMod val="50000"/>
                  </a:schemeClr>
                </a:solidFill>
                <a:latin typeface="Century Gothic" panose="020B0502020202020204" pitchFamily="34" charset="0"/>
              </a:rPr>
              <a:t> </a:t>
            </a:r>
            <a:r>
              <a:rPr lang="en-GB" sz="2400" b="1" dirty="0">
                <a:solidFill>
                  <a:schemeClr val="accent1">
                    <a:lumMod val="50000"/>
                  </a:schemeClr>
                </a:solidFill>
                <a:latin typeface="Century Gothic" panose="020B0502020202020204" pitchFamily="34" charset="0"/>
              </a:rPr>
              <a:t>belle </a:t>
            </a:r>
            <a:r>
              <a:rPr lang="en-GB" sz="2400" dirty="0">
                <a:solidFill>
                  <a:schemeClr val="accent1">
                    <a:lumMod val="50000"/>
                  </a:schemeClr>
                </a:solidFill>
                <a:latin typeface="Century Gothic" panose="020B0502020202020204" pitchFamily="34" charset="0"/>
              </a:rPr>
              <a:t>langue			a </a:t>
            </a:r>
            <a:r>
              <a:rPr lang="en-GB" sz="2400" b="1" dirty="0">
                <a:solidFill>
                  <a:schemeClr val="accent1">
                    <a:lumMod val="50000"/>
                  </a:schemeClr>
                </a:solidFill>
                <a:latin typeface="Century Gothic" panose="020B0502020202020204" pitchFamily="34" charset="0"/>
              </a:rPr>
              <a:t>beautiful</a:t>
            </a:r>
            <a:r>
              <a:rPr lang="en-GB" sz="2400" dirty="0">
                <a:solidFill>
                  <a:schemeClr val="accent1">
                    <a:lumMod val="50000"/>
                  </a:schemeClr>
                </a:solidFill>
                <a:latin typeface="Century Gothic" panose="020B0502020202020204" pitchFamily="34" charset="0"/>
              </a:rPr>
              <a:t> language</a:t>
            </a:r>
          </a:p>
        </p:txBody>
      </p:sp>
      <p:sp>
        <p:nvSpPr>
          <p:cNvPr id="2" name="TextBox 1">
            <a:extLst>
              <a:ext uri="{FF2B5EF4-FFF2-40B4-BE49-F238E27FC236}">
                <a16:creationId xmlns:a16="http://schemas.microsoft.com/office/drawing/2014/main" id="{B8EED645-4918-493F-BB38-A97A99E32F78}"/>
              </a:ext>
            </a:extLst>
          </p:cNvPr>
          <p:cNvSpPr txBox="1"/>
          <p:nvPr/>
        </p:nvSpPr>
        <p:spPr>
          <a:xfrm>
            <a:off x="637863" y="2618295"/>
            <a:ext cx="947854" cy="784830"/>
          </a:xfrm>
          <a:prstGeom prst="rect">
            <a:avLst/>
          </a:prstGeom>
          <a:noFill/>
        </p:spPr>
        <p:txBody>
          <a:bodyPr wrap="square" rtlCol="0">
            <a:spAutoFit/>
          </a:bodyPr>
          <a:lstStyle/>
          <a:p>
            <a:pPr algn="ctr"/>
            <a:r>
              <a:rPr lang="en-GB" sz="4500" b="1" dirty="0">
                <a:solidFill>
                  <a:srgbClr val="ED7D31"/>
                </a:solidFill>
                <a:latin typeface="Century Gothic" panose="020B0502020202020204" pitchFamily="34" charset="0"/>
              </a:rPr>
              <a:t>B</a:t>
            </a:r>
          </a:p>
        </p:txBody>
      </p:sp>
      <p:sp>
        <p:nvSpPr>
          <p:cNvPr id="16" name="TextBox 15">
            <a:extLst>
              <a:ext uri="{FF2B5EF4-FFF2-40B4-BE49-F238E27FC236}">
                <a16:creationId xmlns:a16="http://schemas.microsoft.com/office/drawing/2014/main" id="{BE89C7AD-3E19-4A89-BBFE-7EA5C5D0F649}"/>
              </a:ext>
            </a:extLst>
          </p:cNvPr>
          <p:cNvSpPr txBox="1"/>
          <p:nvPr/>
        </p:nvSpPr>
        <p:spPr>
          <a:xfrm>
            <a:off x="637863" y="3469553"/>
            <a:ext cx="947854" cy="784830"/>
          </a:xfrm>
          <a:prstGeom prst="rect">
            <a:avLst/>
          </a:prstGeom>
          <a:noFill/>
        </p:spPr>
        <p:txBody>
          <a:bodyPr wrap="square" rtlCol="0">
            <a:spAutoFit/>
          </a:bodyPr>
          <a:lstStyle/>
          <a:p>
            <a:pPr algn="ctr"/>
            <a:r>
              <a:rPr lang="en-GB" sz="4500" b="1" dirty="0">
                <a:solidFill>
                  <a:srgbClr val="ED7D31"/>
                </a:solidFill>
                <a:latin typeface="Century Gothic" panose="020B0502020202020204" pitchFamily="34" charset="0"/>
              </a:rPr>
              <a:t>A</a:t>
            </a:r>
          </a:p>
        </p:txBody>
      </p:sp>
      <p:sp>
        <p:nvSpPr>
          <p:cNvPr id="17" name="TextBox 16">
            <a:extLst>
              <a:ext uri="{FF2B5EF4-FFF2-40B4-BE49-F238E27FC236}">
                <a16:creationId xmlns:a16="http://schemas.microsoft.com/office/drawing/2014/main" id="{3C3AA0B8-56C5-4D44-A884-4F0BEDB35D53}"/>
              </a:ext>
            </a:extLst>
          </p:cNvPr>
          <p:cNvSpPr txBox="1"/>
          <p:nvPr/>
        </p:nvSpPr>
        <p:spPr>
          <a:xfrm>
            <a:off x="637863" y="4320811"/>
            <a:ext cx="947854" cy="784830"/>
          </a:xfrm>
          <a:prstGeom prst="rect">
            <a:avLst/>
          </a:prstGeom>
          <a:noFill/>
        </p:spPr>
        <p:txBody>
          <a:bodyPr wrap="square" rtlCol="0">
            <a:spAutoFit/>
          </a:bodyPr>
          <a:lstStyle/>
          <a:p>
            <a:pPr algn="ctr"/>
            <a:r>
              <a:rPr lang="en-GB" sz="4500" b="1" dirty="0">
                <a:solidFill>
                  <a:srgbClr val="ED7D31"/>
                </a:solidFill>
                <a:latin typeface="Century Gothic" panose="020B0502020202020204" pitchFamily="34" charset="0"/>
              </a:rPr>
              <a:t>G</a:t>
            </a:r>
          </a:p>
        </p:txBody>
      </p:sp>
      <p:sp>
        <p:nvSpPr>
          <p:cNvPr id="18" name="TextBox 17">
            <a:extLst>
              <a:ext uri="{FF2B5EF4-FFF2-40B4-BE49-F238E27FC236}">
                <a16:creationId xmlns:a16="http://schemas.microsoft.com/office/drawing/2014/main" id="{C7C1CA36-13B8-4C40-B532-A9FE7C1E0655}"/>
              </a:ext>
            </a:extLst>
          </p:cNvPr>
          <p:cNvSpPr txBox="1"/>
          <p:nvPr/>
        </p:nvSpPr>
        <p:spPr>
          <a:xfrm>
            <a:off x="637863" y="5172069"/>
            <a:ext cx="947854" cy="784830"/>
          </a:xfrm>
          <a:prstGeom prst="rect">
            <a:avLst/>
          </a:prstGeom>
          <a:noFill/>
        </p:spPr>
        <p:txBody>
          <a:bodyPr wrap="square" rtlCol="0">
            <a:spAutoFit/>
          </a:bodyPr>
          <a:lstStyle/>
          <a:p>
            <a:pPr algn="ctr"/>
            <a:r>
              <a:rPr lang="en-GB" sz="4500" b="1" dirty="0">
                <a:solidFill>
                  <a:srgbClr val="ED7D31"/>
                </a:solidFill>
                <a:latin typeface="Century Gothic" panose="020B0502020202020204" pitchFamily="34" charset="0"/>
              </a:rPr>
              <a:t>S</a:t>
            </a:r>
          </a:p>
        </p:txBody>
      </p:sp>
      <p:pic>
        <p:nvPicPr>
          <p:cNvPr id="1026" name="Picture 2" descr="Carryon Backpacks Bags Clip Art">
            <a:extLst>
              <a:ext uri="{FF2B5EF4-FFF2-40B4-BE49-F238E27FC236}">
                <a16:creationId xmlns:a16="http://schemas.microsoft.com/office/drawing/2014/main" id="{366278B2-A842-4A00-937E-7546E6ED3D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3719" y="4231607"/>
            <a:ext cx="2081032" cy="174806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background rectangle">
            <a:extLst>
              <a:ext uri="{FF2B5EF4-FFF2-40B4-BE49-F238E27FC236}">
                <a16:creationId xmlns:a16="http://schemas.microsoft.com/office/drawing/2014/main" id="{BE830A0B-C5C4-48ED-9B69-418748A4F8FA}"/>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0" name="Title 3">
            <a:extLst>
              <a:ext uri="{FF2B5EF4-FFF2-40B4-BE49-F238E27FC236}">
                <a16:creationId xmlns:a16="http://schemas.microsoft.com/office/drawing/2014/main" id="{776E5C8E-F73D-4872-BC18-DAA4C8A23249}"/>
              </a:ext>
            </a:extLst>
          </p:cNvPr>
          <p:cNvSpPr txBox="1">
            <a:spLocks/>
          </p:cNvSpPr>
          <p:nvPr/>
        </p:nvSpPr>
        <p:spPr>
          <a:xfrm>
            <a:off x="0" y="296864"/>
            <a:ext cx="5695406" cy="707849"/>
          </a:xfrm>
          <a:prstGeom prst="rect">
            <a:avLst/>
          </a:prstGeom>
          <a:noFill/>
          <a:ln>
            <a:noFill/>
          </a:ln>
        </p:spPr>
        <p:txBody>
          <a:bodyPr spcFirstLastPara="1" wrap="square" lIns="91425" tIns="45700" rIns="91425" bIns="45700" anchor="ctr" anchorCtr="0">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a:solidFill>
                  <a:schemeClr val="bg1"/>
                </a:solidFill>
              </a:rPr>
              <a:t>Adjectives before the noun</a:t>
            </a:r>
            <a:endParaRPr lang="en-GB" sz="3600" b="1" dirty="0">
              <a:solidFill>
                <a:schemeClr val="bg1"/>
              </a:solidFill>
            </a:endParaRPr>
          </a:p>
        </p:txBody>
      </p:sp>
      <p:sp>
        <p:nvSpPr>
          <p:cNvPr id="21" name="Rounded Rectangle 46">
            <a:extLst>
              <a:ext uri="{FF2B5EF4-FFF2-40B4-BE49-F238E27FC236}">
                <a16:creationId xmlns:a16="http://schemas.microsoft.com/office/drawing/2014/main" id="{60F8D32D-2E93-4170-A1EB-3EE43E3820B2}"/>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1216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8A1C48-DCA1-AD42-967C-43ACD8D0B66D}"/>
              </a:ext>
            </a:extLst>
          </p:cNvPr>
          <p:cNvSpPr>
            <a:spLocks noGrp="1"/>
          </p:cNvSpPr>
          <p:nvPr>
            <p:ph type="title"/>
          </p:nvPr>
        </p:nvSpPr>
        <p:spPr>
          <a:xfrm>
            <a:off x="0" y="-311243"/>
            <a:ext cx="5186363" cy="3557557"/>
          </a:xfrm>
        </p:spPr>
        <p:txBody>
          <a:bodyPr/>
          <a:lstStyle/>
          <a:p>
            <a:pPr lvl="0">
              <a:lnSpc>
                <a:spcPct val="100000"/>
              </a:lnSpc>
              <a:spcBef>
                <a:spcPts val="0"/>
              </a:spcBef>
            </a:pPr>
            <a:r>
              <a:rPr lang="en-GB" sz="20000" b="1" dirty="0" err="1">
                <a:solidFill>
                  <a:srgbClr val="1F4E79"/>
                </a:solidFill>
                <a:latin typeface="Century Gothic" panose="020B0502020202020204" pitchFamily="34" charset="0"/>
                <a:ea typeface="+mn-ea"/>
                <a:cs typeface="Calibri" panose="020F0502020204030204" pitchFamily="34" charset="0"/>
              </a:rPr>
              <a:t>ç</a:t>
            </a:r>
            <a:r>
              <a:rPr lang="en-GB" sz="20000" b="1" dirty="0">
                <a:solidFill>
                  <a:srgbClr val="1F4E79"/>
                </a:solidFill>
                <a:latin typeface="Century Gothic" panose="020B0502020202020204" pitchFamily="34" charset="0"/>
                <a:ea typeface="+mn-ea"/>
                <a:cs typeface="Calibri" panose="020F0502020204030204" pitchFamily="34" charset="0"/>
              </a:rPr>
              <a:t>/c</a:t>
            </a:r>
            <a:endParaRPr lang="en-US" dirty="0"/>
          </a:p>
        </p:txBody>
      </p:sp>
      <p:pic>
        <p:nvPicPr>
          <p:cNvPr id="5" name="Picture 2" descr="a map with an arrow to show location"/>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781882" y="1119953"/>
            <a:ext cx="3329694" cy="33430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45572" y="4310700"/>
            <a:ext cx="290085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i</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i</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91023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ç.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ç ici.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ç ic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graphicFrame>
        <p:nvGraphicFramePr>
          <p:cNvPr id="169" name="Google Shape;169;p5" descr="Table for exercises"/>
          <p:cNvGraphicFramePr/>
          <p:nvPr>
            <p:extLst>
              <p:ext uri="{D42A27DB-BD31-4B8C-83A1-F6EECF244321}">
                <p14:modId xmlns:p14="http://schemas.microsoft.com/office/powerpoint/2010/main" val="3834598589"/>
              </p:ext>
            </p:extLst>
          </p:nvPr>
        </p:nvGraphicFramePr>
        <p:xfrm>
          <a:off x="5686788" y="2215704"/>
          <a:ext cx="6223132" cy="3886154"/>
        </p:xfrm>
        <a:graphic>
          <a:graphicData uri="http://schemas.openxmlformats.org/drawingml/2006/table">
            <a:tbl>
              <a:tblPr firstRow="1" bandRow="1">
                <a:noFill/>
                <a:tableStyleId>{7436B53B-AF2B-4ED9-AE7D-DA19A883150E}</a:tableStyleId>
              </a:tblPr>
              <a:tblGrid>
                <a:gridCol w="686892">
                  <a:extLst>
                    <a:ext uri="{9D8B030D-6E8A-4147-A177-3AD203B41FA5}">
                      <a16:colId xmlns:a16="http://schemas.microsoft.com/office/drawing/2014/main" val="20000"/>
                    </a:ext>
                  </a:extLst>
                </a:gridCol>
                <a:gridCol w="2863575">
                  <a:extLst>
                    <a:ext uri="{9D8B030D-6E8A-4147-A177-3AD203B41FA5}">
                      <a16:colId xmlns:a16="http://schemas.microsoft.com/office/drawing/2014/main" val="20001"/>
                    </a:ext>
                  </a:extLst>
                </a:gridCol>
                <a:gridCol w="2672665">
                  <a:extLst>
                    <a:ext uri="{9D8B030D-6E8A-4147-A177-3AD203B41FA5}">
                      <a16:colId xmlns:a16="http://schemas.microsoft.com/office/drawing/2014/main" val="20002"/>
                    </a:ext>
                  </a:extLst>
                </a:gridCol>
              </a:tblGrid>
              <a:tr h="48598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err="1">
                          <a:solidFill>
                            <a:srgbClr val="4472C4">
                              <a:lumMod val="50000"/>
                            </a:srgbClr>
                          </a:solidFill>
                          <a:latin typeface="Century Gothic"/>
                          <a:ea typeface="Century Gothic"/>
                          <a:cs typeface="Century Gothic"/>
                          <a:sym typeface="Century Gothic"/>
                        </a:rPr>
                        <a:t>plage</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Century Gothic"/>
                          <a:cs typeface="Century Gothic"/>
                          <a:sym typeface="Century Gothic"/>
                        </a:rPr>
                        <a:t> </a:t>
                      </a: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bâtiment</a:t>
                      </a:r>
                      <a:r>
                        <a:rPr kumimoji="0" lang="en-GB"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 </a:t>
                      </a: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1"/>
                  </a:ext>
                </a:extLst>
              </a:tr>
              <a:tr h="484273">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maison</a:t>
                      </a:r>
                      <a:r>
                        <a:rPr kumimoji="0" lang="en-GB"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 </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pont</a:t>
                      </a:r>
                      <a:r>
                        <a:rPr kumimoji="0" lang="en-GB"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 </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2"/>
                  </a:ext>
                </a:extLst>
              </a:tr>
              <a:tr h="485983">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magasin</a:t>
                      </a:r>
                      <a:r>
                        <a:rPr kumimoji="0" lang="en-GB"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 </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école </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3"/>
                  </a:ext>
                </a:extLst>
              </a:tr>
              <a:tr h="485983">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bâtiment</a:t>
                      </a:r>
                      <a:endParaRPr kumimoji="0" lang="en-GB"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poste </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4"/>
                  </a:ext>
                </a:extLst>
              </a:tr>
              <a:tr h="485983">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université</a:t>
                      </a:r>
                      <a:r>
                        <a:rPr kumimoji="0" lang="en-GB"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 </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parc </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5"/>
                  </a:ext>
                </a:extLst>
              </a:tr>
              <a:tr h="485983">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poste </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magasin</a:t>
                      </a:r>
                      <a:r>
                        <a:rPr kumimoji="0" lang="en-GB"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 </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6"/>
                  </a:ext>
                </a:extLst>
              </a:tr>
              <a:tr h="485983">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bâtiment</a:t>
                      </a:r>
                      <a:r>
                        <a:rPr kumimoji="0" lang="en-GB"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 </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église</a:t>
                      </a:r>
                      <a:r>
                        <a:rPr kumimoji="0" lang="en-GB"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 </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7"/>
                  </a:ext>
                </a:extLst>
              </a:tr>
              <a:tr h="485983">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église</a:t>
                      </a:r>
                      <a:r>
                        <a:rPr kumimoji="0" lang="en-GB"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 </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bâtiment</a:t>
                      </a:r>
                      <a:r>
                        <a:rPr kumimoji="0" lang="en-GB"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 </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 name="Title 1"/>
          <p:cNvSpPr>
            <a:spLocks noGrp="1"/>
          </p:cNvSpPr>
          <p:nvPr>
            <p:ph type="title" idx="4294967295"/>
          </p:nvPr>
        </p:nvSpPr>
        <p:spPr>
          <a:xfrm>
            <a:off x="1" y="-179826"/>
            <a:ext cx="10515600" cy="1325563"/>
          </a:xfrm>
        </p:spPr>
        <p:txBody>
          <a:bodyPr>
            <a:normAutofit/>
          </a:bodyPr>
          <a:lstStyle/>
          <a:p>
            <a:pPr rtl="0"/>
            <a:r>
              <a:rPr lang="en-GB" sz="3200" b="1" i="0" dirty="0">
                <a:solidFill>
                  <a:schemeClr val="bg1"/>
                </a:solidFill>
                <a:effectLst/>
                <a:latin typeface="Century Gothic" panose="020B0502020202020204" pitchFamily="34" charset="0"/>
                <a:ea typeface="Century Gothic" panose="020B0502020202020204" pitchFamily="34" charset="0"/>
                <a:cs typeface="Century Gothic" panose="020B0502020202020204" pitchFamily="34" charset="0"/>
              </a:rPr>
              <a:t>Comment </a:t>
            </a:r>
            <a:r>
              <a:rPr lang="en-GB" sz="3200" b="1" i="0" dirty="0" err="1">
                <a:solidFill>
                  <a:schemeClr val="bg1"/>
                </a:solidFill>
                <a:effectLst/>
                <a:latin typeface="Century Gothic" panose="020B0502020202020204" pitchFamily="34" charset="0"/>
                <a:ea typeface="Century Gothic" panose="020B0502020202020204" pitchFamily="34" charset="0"/>
                <a:cs typeface="Century Gothic" panose="020B0502020202020204" pitchFamily="34" charset="0"/>
              </a:rPr>
              <a:t>est</a:t>
            </a:r>
            <a:r>
              <a:rPr lang="en-GB" sz="3200" b="1" i="0" dirty="0">
                <a:solidFill>
                  <a:schemeClr val="bg1"/>
                </a:solidFill>
                <a:effectLst/>
                <a:latin typeface="Century Gothic" panose="020B0502020202020204" pitchFamily="34" charset="0"/>
                <a:ea typeface="Century Gothic" panose="020B0502020202020204" pitchFamily="34" charset="0"/>
                <a:cs typeface="Century Gothic" panose="020B0502020202020204" pitchFamily="34" charset="0"/>
              </a:rPr>
              <a:t> Nice?</a:t>
            </a:r>
            <a:endParaRPr lang="en-GB" sz="3200" dirty="0">
              <a:solidFill>
                <a:schemeClr val="bg1"/>
              </a:solidFill>
            </a:endParaRPr>
          </a:p>
        </p:txBody>
      </p:sp>
      <p:pic>
        <p:nvPicPr>
          <p:cNvPr id="34" name="Picture 33" descr="background rectangle">
            <a:extLst>
              <a:ext uri="{FF2B5EF4-FFF2-40B4-BE49-F238E27FC236}">
                <a16:creationId xmlns:a16="http://schemas.microsoft.com/office/drawing/2014/main" id="{C6ADA751-4872-4364-B157-F1A55822469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5" name="Title 3">
            <a:extLst>
              <a:ext uri="{FF2B5EF4-FFF2-40B4-BE49-F238E27FC236}">
                <a16:creationId xmlns:a16="http://schemas.microsoft.com/office/drawing/2014/main" id="{FBCA2B70-CE01-44F9-851A-E3A1122B929D}"/>
              </a:ext>
            </a:extLst>
          </p:cNvPr>
          <p:cNvSpPr txBox="1">
            <a:spLocks/>
          </p:cNvSpPr>
          <p:nvPr/>
        </p:nvSpPr>
        <p:spPr>
          <a:xfrm>
            <a:off x="0" y="296864"/>
            <a:ext cx="5740400" cy="707849"/>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600" b="1" dirty="0">
                <a:solidFill>
                  <a:schemeClr val="bg1"/>
                </a:solidFill>
                <a:latin typeface="Century Gothic" panose="020B0502020202020204" pitchFamily="34" charset="0"/>
              </a:rPr>
              <a:t>Comment </a:t>
            </a:r>
            <a:r>
              <a:rPr lang="en-GB" sz="3600" b="1" dirty="0" err="1">
                <a:solidFill>
                  <a:schemeClr val="bg1"/>
                </a:solidFill>
                <a:latin typeface="Century Gothic" panose="020B0502020202020204" pitchFamily="34" charset="0"/>
              </a:rPr>
              <a:t>est</a:t>
            </a:r>
            <a:r>
              <a:rPr lang="en-GB" sz="3600" b="1" dirty="0">
                <a:solidFill>
                  <a:schemeClr val="bg1"/>
                </a:solidFill>
                <a:latin typeface="Century Gothic" panose="020B0502020202020204" pitchFamily="34" charset="0"/>
              </a:rPr>
              <a:t> le village ?</a:t>
            </a:r>
          </a:p>
        </p:txBody>
      </p:sp>
      <p:sp>
        <p:nvSpPr>
          <p:cNvPr id="36" name="Rounded Rectangle 46">
            <a:extLst>
              <a:ext uri="{FF2B5EF4-FFF2-40B4-BE49-F238E27FC236}">
                <a16:creationId xmlns:a16="http://schemas.microsoft.com/office/drawing/2014/main" id="{9CF0FEE5-2DF1-4021-ACB0-C7933B850C95}"/>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Google Shape;172;p5">
            <a:hlinkClick r:id="" action="ppaction://noaction">
              <a:snd r:embed="rId4" name="19-1.wav"/>
            </a:hlinkClick>
            <a:extLst>
              <a:ext uri="{FF2B5EF4-FFF2-40B4-BE49-F238E27FC236}">
                <a16:creationId xmlns:a16="http://schemas.microsoft.com/office/drawing/2014/main" id="{DB2611D1-B80B-4A5F-8787-17A7CB167DC2}"/>
              </a:ext>
            </a:extLst>
          </p:cNvPr>
          <p:cNvSpPr/>
          <p:nvPr/>
        </p:nvSpPr>
        <p:spPr>
          <a:xfrm>
            <a:off x="5818044" y="2243970"/>
            <a:ext cx="432000" cy="403516"/>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 name="Google Shape;175;p5">
            <a:hlinkClick r:id="" action="ppaction://noaction" highlightClick="1">
              <a:snd r:embed="rId5" name="19-2.wav"/>
            </a:hlinkClick>
            <a:extLst>
              <a:ext uri="{FF2B5EF4-FFF2-40B4-BE49-F238E27FC236}">
                <a16:creationId xmlns:a16="http://schemas.microsoft.com/office/drawing/2014/main" id="{6AE2F756-E6C9-42F2-BCF1-4C45B19BF57A}"/>
              </a:ext>
            </a:extLst>
          </p:cNvPr>
          <p:cNvSpPr/>
          <p:nvPr/>
        </p:nvSpPr>
        <p:spPr>
          <a:xfrm>
            <a:off x="5809000" y="2730986"/>
            <a:ext cx="432000" cy="403516"/>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78;p5">
            <a:hlinkClick r:id="" action="ppaction://noaction" highlightClick="1">
              <a:snd r:embed="rId6" name="19-3.wav"/>
            </a:hlinkClick>
            <a:extLst>
              <a:ext uri="{FF2B5EF4-FFF2-40B4-BE49-F238E27FC236}">
                <a16:creationId xmlns:a16="http://schemas.microsoft.com/office/drawing/2014/main" id="{10738E04-8C7B-4296-8111-B0574FC9CA8C}"/>
              </a:ext>
            </a:extLst>
          </p:cNvPr>
          <p:cNvSpPr/>
          <p:nvPr/>
        </p:nvSpPr>
        <p:spPr>
          <a:xfrm>
            <a:off x="5809000" y="3218002"/>
            <a:ext cx="432000" cy="403516"/>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81;p5">
            <a:hlinkClick r:id="" action="ppaction://noaction">
              <a:snd r:embed="rId7" name="19-4.wav"/>
            </a:hlinkClick>
            <a:extLst>
              <a:ext uri="{FF2B5EF4-FFF2-40B4-BE49-F238E27FC236}">
                <a16:creationId xmlns:a16="http://schemas.microsoft.com/office/drawing/2014/main" id="{0C547532-421F-41EB-930C-0CE237513D99}"/>
              </a:ext>
            </a:extLst>
          </p:cNvPr>
          <p:cNvSpPr/>
          <p:nvPr/>
        </p:nvSpPr>
        <p:spPr>
          <a:xfrm>
            <a:off x="5809000" y="3705018"/>
            <a:ext cx="432000" cy="403516"/>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84;p5">
            <a:hlinkClick r:id="" action="ppaction://noaction">
              <a:snd r:embed="rId8" name="19-5.wav"/>
            </a:hlinkClick>
            <a:extLst>
              <a:ext uri="{FF2B5EF4-FFF2-40B4-BE49-F238E27FC236}">
                <a16:creationId xmlns:a16="http://schemas.microsoft.com/office/drawing/2014/main" id="{B2CF3A91-966C-4481-9232-1DE2BB6C9B0B}"/>
              </a:ext>
            </a:extLst>
          </p:cNvPr>
          <p:cNvSpPr/>
          <p:nvPr/>
        </p:nvSpPr>
        <p:spPr>
          <a:xfrm>
            <a:off x="5809000" y="4192034"/>
            <a:ext cx="432000" cy="403516"/>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5</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6" name="Google Shape;187;p5">
            <a:hlinkClick r:id="" action="ppaction://noaction">
              <a:snd r:embed="rId9" name="19-6.wav"/>
            </a:hlinkClick>
            <a:extLst>
              <a:ext uri="{FF2B5EF4-FFF2-40B4-BE49-F238E27FC236}">
                <a16:creationId xmlns:a16="http://schemas.microsoft.com/office/drawing/2014/main" id="{06779BAC-22CD-4C0E-8BEF-341D3803AB86}"/>
              </a:ext>
            </a:extLst>
          </p:cNvPr>
          <p:cNvSpPr/>
          <p:nvPr/>
        </p:nvSpPr>
        <p:spPr>
          <a:xfrm>
            <a:off x="5809000" y="4679050"/>
            <a:ext cx="432000" cy="403516"/>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6</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90;p5">
            <a:hlinkClick r:id="" action="ppaction://noaction">
              <a:snd r:embed="rId10" name="19-7.wav"/>
            </a:hlinkClick>
            <a:extLst>
              <a:ext uri="{FF2B5EF4-FFF2-40B4-BE49-F238E27FC236}">
                <a16:creationId xmlns:a16="http://schemas.microsoft.com/office/drawing/2014/main" id="{BB5D1EBF-C47C-47A7-99FE-0C2208DAC144}"/>
              </a:ext>
            </a:extLst>
          </p:cNvPr>
          <p:cNvSpPr/>
          <p:nvPr/>
        </p:nvSpPr>
        <p:spPr>
          <a:xfrm>
            <a:off x="5814573" y="5166066"/>
            <a:ext cx="432000" cy="403516"/>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7</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93;p5">
            <a:hlinkClick r:id="" action="ppaction://noaction">
              <a:snd r:embed="rId11" name="19-8.wav"/>
            </a:hlinkClick>
            <a:extLst>
              <a:ext uri="{FF2B5EF4-FFF2-40B4-BE49-F238E27FC236}">
                <a16:creationId xmlns:a16="http://schemas.microsoft.com/office/drawing/2014/main" id="{26BCD8FC-45F5-40FF-87CE-58CF783029A6}"/>
              </a:ext>
            </a:extLst>
          </p:cNvPr>
          <p:cNvSpPr/>
          <p:nvPr/>
        </p:nvSpPr>
        <p:spPr>
          <a:xfrm>
            <a:off x="5809000" y="5653084"/>
            <a:ext cx="432000" cy="403516"/>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8</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026" name="Picture 2" descr="Landscape, Mountain Mountains, Chalet, Summer, Holiday">
            <a:extLst>
              <a:ext uri="{FF2B5EF4-FFF2-40B4-BE49-F238E27FC236}">
                <a16:creationId xmlns:a16="http://schemas.microsoft.com/office/drawing/2014/main" id="{8363D5B4-52A7-42B4-8CAA-280F580526B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5165" y="3129626"/>
            <a:ext cx="4202272" cy="297223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picture containing doll, toy, shirt&#10;&#10;Description automatically generated">
            <a:extLst>
              <a:ext uri="{FF2B5EF4-FFF2-40B4-BE49-F238E27FC236}">
                <a16:creationId xmlns:a16="http://schemas.microsoft.com/office/drawing/2014/main" id="{45ED3218-52E0-4182-BB73-D5FAC0268DFA}"/>
              </a:ext>
            </a:extLst>
          </p:cNvPr>
          <p:cNvPicPr>
            <a:picLocks noChangeAspect="1"/>
          </p:cNvPicPr>
          <p:nvPr/>
        </p:nvPicPr>
        <p:blipFill>
          <a:blip r:embed="rId13"/>
          <a:stretch>
            <a:fillRect/>
          </a:stretch>
        </p:blipFill>
        <p:spPr>
          <a:xfrm>
            <a:off x="282080" y="1937530"/>
            <a:ext cx="1586912" cy="1586912"/>
          </a:xfrm>
          <a:prstGeom prst="rect">
            <a:avLst/>
          </a:prstGeom>
        </p:spPr>
      </p:pic>
      <p:sp>
        <p:nvSpPr>
          <p:cNvPr id="21" name="TextBox 20">
            <a:extLst>
              <a:ext uri="{FF2B5EF4-FFF2-40B4-BE49-F238E27FC236}">
                <a16:creationId xmlns:a16="http://schemas.microsoft.com/office/drawing/2014/main" id="{70DE6D1D-303D-4F88-AE86-EBB064E5C322}"/>
              </a:ext>
            </a:extLst>
          </p:cNvPr>
          <p:cNvSpPr txBox="1"/>
          <p:nvPr/>
        </p:nvSpPr>
        <p:spPr>
          <a:xfrm>
            <a:off x="180000" y="1296000"/>
            <a:ext cx="11729920" cy="769441"/>
          </a:xfrm>
          <a:prstGeom prst="rect">
            <a:avLst/>
          </a:prstGeom>
          <a:noFill/>
        </p:spPr>
        <p:txBody>
          <a:bodyPr wrap="square" rtlCol="0">
            <a:spAutoFit/>
          </a:bodyPr>
          <a:lstStyle/>
          <a:p>
            <a:r>
              <a:rPr lang="en-US" sz="2200" dirty="0">
                <a:solidFill>
                  <a:schemeClr val="accent5">
                    <a:lumMod val="50000"/>
                  </a:schemeClr>
                </a:solidFill>
                <a:latin typeface="Century Gothic" panose="020B0502020202020204" pitchFamily="34" charset="0"/>
              </a:rPr>
              <a:t>Amir </a:t>
            </a:r>
            <a:r>
              <a:rPr lang="fr-FR" sz="2200" dirty="0">
                <a:solidFill>
                  <a:schemeClr val="accent5">
                    <a:lumMod val="50000"/>
                  </a:schemeClr>
                </a:solidFill>
                <a:latin typeface="Century Gothic" panose="020B0502020202020204" pitchFamily="34" charset="0"/>
              </a:rPr>
              <a:t>est en vacances dans un petit village à la montagne. Il n’est pas très content - ce n'est pas comme à Nice ! Il parle avec Oc</a:t>
            </a:r>
            <a:r>
              <a:rPr kumimoji="0" lang="en-GB" sz="2200" b="0" i="0" u="none" strike="noStrike" kern="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éane</a:t>
            </a:r>
            <a:r>
              <a:rPr kumimoji="0" lang="en-GB" sz="22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 au </a:t>
            </a:r>
            <a:r>
              <a:rPr kumimoji="0" lang="en-GB" sz="2200" b="0" i="0" u="none" strike="noStrike" kern="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téléphone</a:t>
            </a:r>
            <a:r>
              <a:rPr kumimoji="0" lang="en-GB" sz="22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 Que </a:t>
            </a:r>
            <a:r>
              <a:rPr kumimoji="0" lang="en-GB" sz="2200" b="0" i="0" u="none" strike="noStrike" kern="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dit-il</a:t>
            </a:r>
            <a:r>
              <a:rPr kumimoji="0" lang="en-GB" sz="22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 ?</a:t>
            </a:r>
            <a:endParaRPr lang="en-US" sz="2200" dirty="0">
              <a:solidFill>
                <a:schemeClr val="accent5">
                  <a:lumMod val="50000"/>
                </a:schemeClr>
              </a:solidFill>
              <a:latin typeface="Century Gothic" panose="020B0502020202020204" pitchFamily="34" charset="0"/>
            </a:endParaRPr>
          </a:p>
        </p:txBody>
      </p:sp>
      <p:sp>
        <p:nvSpPr>
          <p:cNvPr id="22" name="Speech Bubble: Rectangle with Corners Rounded 21">
            <a:extLst>
              <a:ext uri="{FF2B5EF4-FFF2-40B4-BE49-F238E27FC236}">
                <a16:creationId xmlns:a16="http://schemas.microsoft.com/office/drawing/2014/main" id="{B2FA5737-89D5-400C-B57F-8EDBEC4C7B14}"/>
              </a:ext>
            </a:extLst>
          </p:cNvPr>
          <p:cNvSpPr/>
          <p:nvPr/>
        </p:nvSpPr>
        <p:spPr>
          <a:xfrm>
            <a:off x="1962077" y="2436488"/>
            <a:ext cx="2343150" cy="983272"/>
          </a:xfrm>
          <a:prstGeom prst="wedgeRoundRectCallout">
            <a:avLst>
              <a:gd name="adj1" fmla="val -61808"/>
              <a:gd name="adj2" fmla="val -10353"/>
              <a:gd name="adj3" fmla="val 16667"/>
            </a:avLst>
          </a:prstGeom>
          <a:solidFill>
            <a:srgbClr val="104F75"/>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Il </a:t>
            </a:r>
            <a:r>
              <a:rPr lang="en-GB" sz="2000" dirty="0" err="1">
                <a:latin typeface="Century Gothic" panose="020B0502020202020204" pitchFamily="34" charset="0"/>
              </a:rPr>
              <a:t>n’y</a:t>
            </a:r>
            <a:r>
              <a:rPr lang="en-GB" sz="2000" dirty="0">
                <a:latin typeface="Century Gothic" panose="020B0502020202020204" pitchFamily="34" charset="0"/>
              </a:rPr>
              <a:t> a pas </a:t>
            </a:r>
            <a:r>
              <a:rPr lang="en-GB" sz="2000" dirty="0" err="1">
                <a:latin typeface="Century Gothic" panose="020B0502020202020204" pitchFamily="34" charset="0"/>
              </a:rPr>
              <a:t>d’attractions</a:t>
            </a:r>
            <a:r>
              <a:rPr lang="en-GB" sz="2000" dirty="0">
                <a:latin typeface="Century Gothic" panose="020B0502020202020204" pitchFamily="34" charset="0"/>
              </a:rPr>
              <a:t> </a:t>
            </a:r>
            <a:r>
              <a:rPr lang="en-GB" sz="2000" dirty="0" err="1">
                <a:latin typeface="Century Gothic" panose="020B0502020202020204" pitchFamily="34" charset="0"/>
              </a:rPr>
              <a:t>ici</a:t>
            </a:r>
            <a:r>
              <a:rPr lang="en-GB" sz="2000" dirty="0">
                <a:latin typeface="Century Gothic" panose="020B0502020202020204" pitchFamily="34" charset="0"/>
              </a:rPr>
              <a:t> ! </a:t>
            </a:r>
          </a:p>
        </p:txBody>
      </p:sp>
      <p:sp>
        <p:nvSpPr>
          <p:cNvPr id="23" name="TextBox 22">
            <a:extLst>
              <a:ext uri="{FF2B5EF4-FFF2-40B4-BE49-F238E27FC236}">
                <a16:creationId xmlns:a16="http://schemas.microsoft.com/office/drawing/2014/main" id="{B62C5823-5DC2-4758-8B3D-08D0DCB13562}"/>
              </a:ext>
            </a:extLst>
          </p:cNvPr>
          <p:cNvSpPr txBox="1"/>
          <p:nvPr/>
        </p:nvSpPr>
        <p:spPr>
          <a:xfrm>
            <a:off x="9322541" y="2243970"/>
            <a:ext cx="1490598" cy="403516"/>
          </a:xfrm>
          <a:prstGeom prst="rect">
            <a:avLst/>
          </a:prstGeom>
          <a:solidFill>
            <a:schemeClr val="bg1"/>
          </a:solidFill>
        </p:spPr>
        <p:txBody>
          <a:bodyPr wrap="square" rtlCol="0">
            <a:spAutoFit/>
          </a:bodyPr>
          <a:lstStyle/>
          <a:p>
            <a:endParaRPr lang="en-GB" dirty="0"/>
          </a:p>
        </p:txBody>
      </p:sp>
      <p:sp>
        <p:nvSpPr>
          <p:cNvPr id="74" name="TextBox 73">
            <a:extLst>
              <a:ext uri="{FF2B5EF4-FFF2-40B4-BE49-F238E27FC236}">
                <a16:creationId xmlns:a16="http://schemas.microsoft.com/office/drawing/2014/main" id="{C9924C61-2985-4E15-8D3A-0235CAAFB8A0}"/>
              </a:ext>
            </a:extLst>
          </p:cNvPr>
          <p:cNvSpPr txBox="1"/>
          <p:nvPr/>
        </p:nvSpPr>
        <p:spPr>
          <a:xfrm>
            <a:off x="6470167" y="2726110"/>
            <a:ext cx="1490598" cy="403516"/>
          </a:xfrm>
          <a:prstGeom prst="rect">
            <a:avLst/>
          </a:prstGeom>
          <a:solidFill>
            <a:schemeClr val="bg1"/>
          </a:solidFill>
        </p:spPr>
        <p:txBody>
          <a:bodyPr wrap="square" rtlCol="0">
            <a:spAutoFit/>
          </a:bodyPr>
          <a:lstStyle/>
          <a:p>
            <a:endParaRPr lang="en-GB" dirty="0"/>
          </a:p>
        </p:txBody>
      </p:sp>
      <p:sp>
        <p:nvSpPr>
          <p:cNvPr id="75" name="TextBox 74">
            <a:extLst>
              <a:ext uri="{FF2B5EF4-FFF2-40B4-BE49-F238E27FC236}">
                <a16:creationId xmlns:a16="http://schemas.microsoft.com/office/drawing/2014/main" id="{02260870-9459-4903-8C0E-4FFEAEDBA1DA}"/>
              </a:ext>
            </a:extLst>
          </p:cNvPr>
          <p:cNvSpPr txBox="1"/>
          <p:nvPr/>
        </p:nvSpPr>
        <p:spPr>
          <a:xfrm>
            <a:off x="6411907" y="3218002"/>
            <a:ext cx="1490598" cy="403516"/>
          </a:xfrm>
          <a:prstGeom prst="rect">
            <a:avLst/>
          </a:prstGeom>
          <a:solidFill>
            <a:schemeClr val="bg1"/>
          </a:solidFill>
        </p:spPr>
        <p:txBody>
          <a:bodyPr wrap="square" rtlCol="0">
            <a:spAutoFit/>
          </a:bodyPr>
          <a:lstStyle/>
          <a:p>
            <a:endParaRPr lang="en-GB" dirty="0"/>
          </a:p>
        </p:txBody>
      </p:sp>
      <p:sp>
        <p:nvSpPr>
          <p:cNvPr id="76" name="TextBox 75">
            <a:extLst>
              <a:ext uri="{FF2B5EF4-FFF2-40B4-BE49-F238E27FC236}">
                <a16:creationId xmlns:a16="http://schemas.microsoft.com/office/drawing/2014/main" id="{9CAA5487-751C-4D0B-9A5C-21E78C932F9F}"/>
              </a:ext>
            </a:extLst>
          </p:cNvPr>
          <p:cNvSpPr txBox="1"/>
          <p:nvPr/>
        </p:nvSpPr>
        <p:spPr>
          <a:xfrm>
            <a:off x="9279173" y="3705018"/>
            <a:ext cx="1490598" cy="403516"/>
          </a:xfrm>
          <a:prstGeom prst="rect">
            <a:avLst/>
          </a:prstGeom>
          <a:solidFill>
            <a:schemeClr val="bg1"/>
          </a:solidFill>
        </p:spPr>
        <p:txBody>
          <a:bodyPr wrap="square" rtlCol="0">
            <a:spAutoFit/>
          </a:bodyPr>
          <a:lstStyle/>
          <a:p>
            <a:endParaRPr lang="en-GB" dirty="0"/>
          </a:p>
        </p:txBody>
      </p:sp>
      <p:sp>
        <p:nvSpPr>
          <p:cNvPr id="77" name="TextBox 76">
            <a:extLst>
              <a:ext uri="{FF2B5EF4-FFF2-40B4-BE49-F238E27FC236}">
                <a16:creationId xmlns:a16="http://schemas.microsoft.com/office/drawing/2014/main" id="{240A442D-9874-4A80-925C-7089656534FB}"/>
              </a:ext>
            </a:extLst>
          </p:cNvPr>
          <p:cNvSpPr txBox="1"/>
          <p:nvPr/>
        </p:nvSpPr>
        <p:spPr>
          <a:xfrm>
            <a:off x="9279173" y="4212226"/>
            <a:ext cx="1490598" cy="403516"/>
          </a:xfrm>
          <a:prstGeom prst="rect">
            <a:avLst/>
          </a:prstGeom>
          <a:solidFill>
            <a:schemeClr val="bg1"/>
          </a:solidFill>
        </p:spPr>
        <p:txBody>
          <a:bodyPr wrap="square" rtlCol="0">
            <a:spAutoFit/>
          </a:bodyPr>
          <a:lstStyle/>
          <a:p>
            <a:endParaRPr lang="en-GB" dirty="0"/>
          </a:p>
        </p:txBody>
      </p:sp>
      <p:sp>
        <p:nvSpPr>
          <p:cNvPr id="78" name="TextBox 77">
            <a:extLst>
              <a:ext uri="{FF2B5EF4-FFF2-40B4-BE49-F238E27FC236}">
                <a16:creationId xmlns:a16="http://schemas.microsoft.com/office/drawing/2014/main" id="{84BF6564-0F1C-4C93-81F3-068A6016C180}"/>
              </a:ext>
            </a:extLst>
          </p:cNvPr>
          <p:cNvSpPr txBox="1"/>
          <p:nvPr/>
        </p:nvSpPr>
        <p:spPr>
          <a:xfrm>
            <a:off x="6439325" y="4679050"/>
            <a:ext cx="1490598" cy="403516"/>
          </a:xfrm>
          <a:prstGeom prst="rect">
            <a:avLst/>
          </a:prstGeom>
          <a:solidFill>
            <a:schemeClr val="bg1"/>
          </a:solidFill>
        </p:spPr>
        <p:txBody>
          <a:bodyPr wrap="square" rtlCol="0">
            <a:spAutoFit/>
          </a:bodyPr>
          <a:lstStyle/>
          <a:p>
            <a:endParaRPr lang="en-GB" dirty="0"/>
          </a:p>
        </p:txBody>
      </p:sp>
      <p:sp>
        <p:nvSpPr>
          <p:cNvPr id="79" name="TextBox 78">
            <a:extLst>
              <a:ext uri="{FF2B5EF4-FFF2-40B4-BE49-F238E27FC236}">
                <a16:creationId xmlns:a16="http://schemas.microsoft.com/office/drawing/2014/main" id="{17D4E600-228D-4E0B-BF24-57519B4CD008}"/>
              </a:ext>
            </a:extLst>
          </p:cNvPr>
          <p:cNvSpPr txBox="1"/>
          <p:nvPr/>
        </p:nvSpPr>
        <p:spPr>
          <a:xfrm>
            <a:off x="6439325" y="5188696"/>
            <a:ext cx="1490598" cy="403516"/>
          </a:xfrm>
          <a:prstGeom prst="rect">
            <a:avLst/>
          </a:prstGeom>
          <a:solidFill>
            <a:schemeClr val="bg1"/>
          </a:solidFill>
        </p:spPr>
        <p:txBody>
          <a:bodyPr wrap="square" rtlCol="0">
            <a:spAutoFit/>
          </a:bodyPr>
          <a:lstStyle/>
          <a:p>
            <a:endParaRPr lang="en-GB" dirty="0"/>
          </a:p>
        </p:txBody>
      </p:sp>
      <p:sp>
        <p:nvSpPr>
          <p:cNvPr id="80" name="TextBox 79">
            <a:extLst>
              <a:ext uri="{FF2B5EF4-FFF2-40B4-BE49-F238E27FC236}">
                <a16:creationId xmlns:a16="http://schemas.microsoft.com/office/drawing/2014/main" id="{40039E31-98F1-49E3-BD44-2B6B7DCCA281}"/>
              </a:ext>
            </a:extLst>
          </p:cNvPr>
          <p:cNvSpPr txBox="1"/>
          <p:nvPr/>
        </p:nvSpPr>
        <p:spPr>
          <a:xfrm>
            <a:off x="6451455" y="5645015"/>
            <a:ext cx="1490598" cy="403516"/>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170218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74" grpId="0" animBg="1"/>
      <p:bldP spid="75" grpId="0" animBg="1"/>
      <p:bldP spid="76" grpId="0" animBg="1"/>
      <p:bldP spid="77" grpId="0" animBg="1"/>
      <p:bldP spid="78" grpId="0" animBg="1"/>
      <p:bldP spid="79" grpId="0" animBg="1"/>
      <p:bldP spid="8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graphicFrame>
        <p:nvGraphicFramePr>
          <p:cNvPr id="169" name="Google Shape;169;p5" descr="Table for exercises"/>
          <p:cNvGraphicFramePr/>
          <p:nvPr/>
        </p:nvGraphicFramePr>
        <p:xfrm>
          <a:off x="5686788" y="2215704"/>
          <a:ext cx="6223132" cy="3886154"/>
        </p:xfrm>
        <a:graphic>
          <a:graphicData uri="http://schemas.openxmlformats.org/drawingml/2006/table">
            <a:tbl>
              <a:tblPr firstRow="1" bandRow="1">
                <a:noFill/>
                <a:tableStyleId>{7436B53B-AF2B-4ED9-AE7D-DA19A883150E}</a:tableStyleId>
              </a:tblPr>
              <a:tblGrid>
                <a:gridCol w="686892">
                  <a:extLst>
                    <a:ext uri="{9D8B030D-6E8A-4147-A177-3AD203B41FA5}">
                      <a16:colId xmlns:a16="http://schemas.microsoft.com/office/drawing/2014/main" val="20000"/>
                    </a:ext>
                  </a:extLst>
                </a:gridCol>
                <a:gridCol w="2863575">
                  <a:extLst>
                    <a:ext uri="{9D8B030D-6E8A-4147-A177-3AD203B41FA5}">
                      <a16:colId xmlns:a16="http://schemas.microsoft.com/office/drawing/2014/main" val="20001"/>
                    </a:ext>
                  </a:extLst>
                </a:gridCol>
                <a:gridCol w="2672665">
                  <a:extLst>
                    <a:ext uri="{9D8B030D-6E8A-4147-A177-3AD203B41FA5}">
                      <a16:colId xmlns:a16="http://schemas.microsoft.com/office/drawing/2014/main" val="20002"/>
                    </a:ext>
                  </a:extLst>
                </a:gridCol>
              </a:tblGrid>
              <a:tr h="48598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err="1">
                          <a:solidFill>
                            <a:srgbClr val="4472C4">
                              <a:lumMod val="50000"/>
                            </a:srgbClr>
                          </a:solidFill>
                          <a:latin typeface="Century Gothic"/>
                          <a:ea typeface="Century Gothic"/>
                          <a:cs typeface="Century Gothic"/>
                          <a:sym typeface="Century Gothic"/>
                        </a:rPr>
                        <a:t>plage</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Century Gothic"/>
                          <a:cs typeface="Century Gothic"/>
                          <a:sym typeface="Century Gothic"/>
                        </a:rPr>
                        <a:t> </a:t>
                      </a: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bâtiment</a:t>
                      </a:r>
                      <a:r>
                        <a:rPr kumimoji="0" lang="en-GB"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 </a:t>
                      </a: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1"/>
                  </a:ext>
                </a:extLst>
              </a:tr>
              <a:tr h="484273">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maison</a:t>
                      </a:r>
                      <a:r>
                        <a:rPr kumimoji="0" lang="en-GB"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 </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pont</a:t>
                      </a:r>
                      <a:r>
                        <a:rPr kumimoji="0" lang="en-GB"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 </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2"/>
                  </a:ext>
                </a:extLst>
              </a:tr>
              <a:tr h="485983">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magasin</a:t>
                      </a:r>
                      <a:r>
                        <a:rPr kumimoji="0" lang="en-GB"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 </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école </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3"/>
                  </a:ext>
                </a:extLst>
              </a:tr>
              <a:tr h="485983">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bâtiment</a:t>
                      </a:r>
                      <a:endParaRPr kumimoji="0" lang="en-GB"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poste </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4"/>
                  </a:ext>
                </a:extLst>
              </a:tr>
              <a:tr h="485983">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université</a:t>
                      </a:r>
                      <a:r>
                        <a:rPr kumimoji="0" lang="en-GB"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 </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parc </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5"/>
                  </a:ext>
                </a:extLst>
              </a:tr>
              <a:tr h="485983">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poste </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magasin</a:t>
                      </a:r>
                      <a:r>
                        <a:rPr kumimoji="0" lang="en-GB"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 </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6"/>
                  </a:ext>
                </a:extLst>
              </a:tr>
              <a:tr h="485983">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bâtiment</a:t>
                      </a:r>
                      <a:r>
                        <a:rPr kumimoji="0" lang="en-GB"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 </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église</a:t>
                      </a:r>
                      <a:r>
                        <a:rPr kumimoji="0" lang="en-GB"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 </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7"/>
                  </a:ext>
                </a:extLst>
              </a:tr>
              <a:tr h="485983">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église</a:t>
                      </a:r>
                      <a:r>
                        <a:rPr kumimoji="0" lang="en-GB"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 </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bâtiment</a:t>
                      </a:r>
                      <a:r>
                        <a:rPr kumimoji="0" lang="en-GB"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 </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 name="Title 1"/>
          <p:cNvSpPr>
            <a:spLocks noGrp="1"/>
          </p:cNvSpPr>
          <p:nvPr>
            <p:ph type="title" idx="4294967295"/>
          </p:nvPr>
        </p:nvSpPr>
        <p:spPr>
          <a:xfrm>
            <a:off x="1" y="-179826"/>
            <a:ext cx="10515600" cy="1325563"/>
          </a:xfrm>
        </p:spPr>
        <p:txBody>
          <a:bodyPr>
            <a:normAutofit/>
          </a:bodyPr>
          <a:lstStyle/>
          <a:p>
            <a:pPr rtl="0"/>
            <a:r>
              <a:rPr lang="en-GB" sz="3200" b="1" i="0" dirty="0">
                <a:solidFill>
                  <a:schemeClr val="bg1"/>
                </a:solidFill>
                <a:effectLst/>
                <a:latin typeface="Century Gothic" panose="020B0502020202020204" pitchFamily="34" charset="0"/>
                <a:ea typeface="Century Gothic" panose="020B0502020202020204" pitchFamily="34" charset="0"/>
                <a:cs typeface="Century Gothic" panose="020B0502020202020204" pitchFamily="34" charset="0"/>
              </a:rPr>
              <a:t>Comment </a:t>
            </a:r>
            <a:r>
              <a:rPr lang="en-GB" sz="3200" b="1" i="0" dirty="0" err="1">
                <a:solidFill>
                  <a:schemeClr val="bg1"/>
                </a:solidFill>
                <a:effectLst/>
                <a:latin typeface="Century Gothic" panose="020B0502020202020204" pitchFamily="34" charset="0"/>
                <a:ea typeface="Century Gothic" panose="020B0502020202020204" pitchFamily="34" charset="0"/>
                <a:cs typeface="Century Gothic" panose="020B0502020202020204" pitchFamily="34" charset="0"/>
              </a:rPr>
              <a:t>est</a:t>
            </a:r>
            <a:r>
              <a:rPr lang="en-GB" sz="3200" b="1" i="0" dirty="0">
                <a:solidFill>
                  <a:schemeClr val="bg1"/>
                </a:solidFill>
                <a:effectLst/>
                <a:latin typeface="Century Gothic" panose="020B0502020202020204" pitchFamily="34" charset="0"/>
                <a:ea typeface="Century Gothic" panose="020B0502020202020204" pitchFamily="34" charset="0"/>
                <a:cs typeface="Century Gothic" panose="020B0502020202020204" pitchFamily="34" charset="0"/>
              </a:rPr>
              <a:t> Nice?</a:t>
            </a:r>
            <a:endParaRPr lang="en-GB" sz="3200" dirty="0">
              <a:solidFill>
                <a:schemeClr val="bg1"/>
              </a:solidFill>
            </a:endParaRPr>
          </a:p>
        </p:txBody>
      </p:sp>
      <p:pic>
        <p:nvPicPr>
          <p:cNvPr id="34" name="Picture 33" descr="background rectangle">
            <a:extLst>
              <a:ext uri="{FF2B5EF4-FFF2-40B4-BE49-F238E27FC236}">
                <a16:creationId xmlns:a16="http://schemas.microsoft.com/office/drawing/2014/main" id="{C6ADA751-4872-4364-B157-F1A55822469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5" name="Title 3">
            <a:extLst>
              <a:ext uri="{FF2B5EF4-FFF2-40B4-BE49-F238E27FC236}">
                <a16:creationId xmlns:a16="http://schemas.microsoft.com/office/drawing/2014/main" id="{FBCA2B70-CE01-44F9-851A-E3A1122B929D}"/>
              </a:ext>
            </a:extLst>
          </p:cNvPr>
          <p:cNvSpPr txBox="1">
            <a:spLocks/>
          </p:cNvSpPr>
          <p:nvPr/>
        </p:nvSpPr>
        <p:spPr>
          <a:xfrm>
            <a:off x="0" y="296864"/>
            <a:ext cx="5740400" cy="707849"/>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Comment </a:t>
            </a:r>
            <a:r>
              <a:rPr kumimoji="0" lang="en-GB" sz="36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est</a:t>
            </a:r>
            <a:r>
              <a:rPr kumimoji="0" lang="en-GB" sz="36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le village ?</a:t>
            </a:r>
          </a:p>
        </p:txBody>
      </p:sp>
      <p:sp>
        <p:nvSpPr>
          <p:cNvPr id="36" name="Rounded Rectangle 46">
            <a:extLst>
              <a:ext uri="{FF2B5EF4-FFF2-40B4-BE49-F238E27FC236}">
                <a16:creationId xmlns:a16="http://schemas.microsoft.com/office/drawing/2014/main" id="{9CF0FEE5-2DF1-4021-ACB0-C7933B850C95}"/>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11" name="Google Shape;172;p5">
            <a:hlinkClick r:id="" action="ppaction://noaction">
              <a:snd r:embed="rId4" name="20-1.wav"/>
            </a:hlinkClick>
            <a:extLst>
              <a:ext uri="{FF2B5EF4-FFF2-40B4-BE49-F238E27FC236}">
                <a16:creationId xmlns:a16="http://schemas.microsoft.com/office/drawing/2014/main" id="{DB2611D1-B80B-4A5F-8787-17A7CB167DC2}"/>
              </a:ext>
            </a:extLst>
          </p:cNvPr>
          <p:cNvSpPr/>
          <p:nvPr/>
        </p:nvSpPr>
        <p:spPr>
          <a:xfrm>
            <a:off x="5818044" y="2243970"/>
            <a:ext cx="432000" cy="403516"/>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 name="Google Shape;175;p5">
            <a:hlinkClick r:id="" action="ppaction://noaction" highlightClick="1">
              <a:snd r:embed="rId5" name="20-2.wav"/>
            </a:hlinkClick>
            <a:extLst>
              <a:ext uri="{FF2B5EF4-FFF2-40B4-BE49-F238E27FC236}">
                <a16:creationId xmlns:a16="http://schemas.microsoft.com/office/drawing/2014/main" id="{6AE2F756-E6C9-42F2-BCF1-4C45B19BF57A}"/>
              </a:ext>
            </a:extLst>
          </p:cNvPr>
          <p:cNvSpPr/>
          <p:nvPr/>
        </p:nvSpPr>
        <p:spPr>
          <a:xfrm>
            <a:off x="5809000" y="2730986"/>
            <a:ext cx="432000" cy="403516"/>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78;p5">
            <a:hlinkClick r:id="" action="ppaction://noaction" highlightClick="1">
              <a:snd r:embed="rId6" name="20-3.wav"/>
            </a:hlinkClick>
            <a:extLst>
              <a:ext uri="{FF2B5EF4-FFF2-40B4-BE49-F238E27FC236}">
                <a16:creationId xmlns:a16="http://schemas.microsoft.com/office/drawing/2014/main" id="{10738E04-8C7B-4296-8111-B0574FC9CA8C}"/>
              </a:ext>
            </a:extLst>
          </p:cNvPr>
          <p:cNvSpPr/>
          <p:nvPr/>
        </p:nvSpPr>
        <p:spPr>
          <a:xfrm>
            <a:off x="5809000" y="3218002"/>
            <a:ext cx="432000" cy="403516"/>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81;p5">
            <a:hlinkClick r:id="" action="ppaction://noaction">
              <a:snd r:embed="rId7" name="20-4.wav"/>
            </a:hlinkClick>
            <a:extLst>
              <a:ext uri="{FF2B5EF4-FFF2-40B4-BE49-F238E27FC236}">
                <a16:creationId xmlns:a16="http://schemas.microsoft.com/office/drawing/2014/main" id="{0C547532-421F-41EB-930C-0CE237513D99}"/>
              </a:ext>
            </a:extLst>
          </p:cNvPr>
          <p:cNvSpPr/>
          <p:nvPr/>
        </p:nvSpPr>
        <p:spPr>
          <a:xfrm>
            <a:off x="5809000" y="3705018"/>
            <a:ext cx="432000" cy="403516"/>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84;p5">
            <a:hlinkClick r:id="" action="ppaction://noaction">
              <a:snd r:embed="rId8" name="20-5.wav"/>
            </a:hlinkClick>
            <a:extLst>
              <a:ext uri="{FF2B5EF4-FFF2-40B4-BE49-F238E27FC236}">
                <a16:creationId xmlns:a16="http://schemas.microsoft.com/office/drawing/2014/main" id="{B2CF3A91-966C-4481-9232-1DE2BB6C9B0B}"/>
              </a:ext>
            </a:extLst>
          </p:cNvPr>
          <p:cNvSpPr/>
          <p:nvPr/>
        </p:nvSpPr>
        <p:spPr>
          <a:xfrm>
            <a:off x="5809000" y="4192034"/>
            <a:ext cx="432000" cy="403516"/>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5</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6" name="Google Shape;187;p5">
            <a:hlinkClick r:id="" action="ppaction://noaction">
              <a:snd r:embed="rId9" name="20-6.wav"/>
            </a:hlinkClick>
            <a:extLst>
              <a:ext uri="{FF2B5EF4-FFF2-40B4-BE49-F238E27FC236}">
                <a16:creationId xmlns:a16="http://schemas.microsoft.com/office/drawing/2014/main" id="{06779BAC-22CD-4C0E-8BEF-341D3803AB86}"/>
              </a:ext>
            </a:extLst>
          </p:cNvPr>
          <p:cNvSpPr/>
          <p:nvPr/>
        </p:nvSpPr>
        <p:spPr>
          <a:xfrm>
            <a:off x="5809000" y="4679050"/>
            <a:ext cx="432000" cy="403516"/>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6</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90;p5">
            <a:hlinkClick r:id="" action="ppaction://noaction">
              <a:snd r:embed="rId10" name="20-7.wav"/>
            </a:hlinkClick>
            <a:extLst>
              <a:ext uri="{FF2B5EF4-FFF2-40B4-BE49-F238E27FC236}">
                <a16:creationId xmlns:a16="http://schemas.microsoft.com/office/drawing/2014/main" id="{BB5D1EBF-C47C-47A7-99FE-0C2208DAC144}"/>
              </a:ext>
            </a:extLst>
          </p:cNvPr>
          <p:cNvSpPr/>
          <p:nvPr/>
        </p:nvSpPr>
        <p:spPr>
          <a:xfrm>
            <a:off x="5814573" y="5166066"/>
            <a:ext cx="432000" cy="403516"/>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7</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93;p5">
            <a:hlinkClick r:id="" action="ppaction://noaction">
              <a:snd r:embed="rId11" name="20-8.wav"/>
            </a:hlinkClick>
            <a:extLst>
              <a:ext uri="{FF2B5EF4-FFF2-40B4-BE49-F238E27FC236}">
                <a16:creationId xmlns:a16="http://schemas.microsoft.com/office/drawing/2014/main" id="{26BCD8FC-45F5-40FF-87CE-58CF783029A6}"/>
              </a:ext>
            </a:extLst>
          </p:cNvPr>
          <p:cNvSpPr/>
          <p:nvPr/>
        </p:nvSpPr>
        <p:spPr>
          <a:xfrm>
            <a:off x="5809000" y="5653084"/>
            <a:ext cx="432000" cy="403516"/>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8</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026" name="Picture 2" descr="Landscape, Mountain Mountains, Chalet, Summer, Holiday">
            <a:extLst>
              <a:ext uri="{FF2B5EF4-FFF2-40B4-BE49-F238E27FC236}">
                <a16:creationId xmlns:a16="http://schemas.microsoft.com/office/drawing/2014/main" id="{8363D5B4-52A7-42B4-8CAA-280F580526B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5165" y="3129626"/>
            <a:ext cx="4202272" cy="297223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picture containing doll, toy, shirt&#10;&#10;Description automatically generated">
            <a:extLst>
              <a:ext uri="{FF2B5EF4-FFF2-40B4-BE49-F238E27FC236}">
                <a16:creationId xmlns:a16="http://schemas.microsoft.com/office/drawing/2014/main" id="{45ED3218-52E0-4182-BB73-D5FAC0268DFA}"/>
              </a:ext>
            </a:extLst>
          </p:cNvPr>
          <p:cNvPicPr>
            <a:picLocks noChangeAspect="1"/>
          </p:cNvPicPr>
          <p:nvPr/>
        </p:nvPicPr>
        <p:blipFill>
          <a:blip r:embed="rId13"/>
          <a:stretch>
            <a:fillRect/>
          </a:stretch>
        </p:blipFill>
        <p:spPr>
          <a:xfrm>
            <a:off x="282080" y="1937530"/>
            <a:ext cx="1586912" cy="1586912"/>
          </a:xfrm>
          <a:prstGeom prst="rect">
            <a:avLst/>
          </a:prstGeom>
        </p:spPr>
      </p:pic>
      <p:sp>
        <p:nvSpPr>
          <p:cNvPr id="21" name="TextBox 20">
            <a:extLst>
              <a:ext uri="{FF2B5EF4-FFF2-40B4-BE49-F238E27FC236}">
                <a16:creationId xmlns:a16="http://schemas.microsoft.com/office/drawing/2014/main" id="{70DE6D1D-303D-4F88-AE86-EBB064E5C322}"/>
              </a:ext>
            </a:extLst>
          </p:cNvPr>
          <p:cNvSpPr txBox="1"/>
          <p:nvPr/>
        </p:nvSpPr>
        <p:spPr>
          <a:xfrm>
            <a:off x="180000" y="1296000"/>
            <a:ext cx="1172992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Amir </a:t>
            </a:r>
            <a:r>
              <a:rPr kumimoji="0" lang="fr-FR"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est en vacances dans un petit village à la montagne. Il n’est pas très content - ce n'est pas comme à Nice ! Il parle avec Oc</a:t>
            </a:r>
            <a:r>
              <a:rPr kumimoji="0" lang="en-GB" sz="2200" b="0" i="0" u="none" strike="noStrike" kern="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éane</a:t>
            </a:r>
            <a:r>
              <a:rPr kumimoji="0" lang="en-GB" sz="22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 au </a:t>
            </a:r>
            <a:r>
              <a:rPr kumimoji="0" lang="en-GB" sz="2200" b="0" i="0" u="none" strike="noStrike" kern="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téléphone</a:t>
            </a:r>
            <a:r>
              <a:rPr kumimoji="0" lang="en-GB" sz="22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 Que </a:t>
            </a:r>
            <a:r>
              <a:rPr kumimoji="0" lang="en-GB" sz="2200" b="0" i="0" u="none" strike="noStrike" kern="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dit-il</a:t>
            </a:r>
            <a:r>
              <a:rPr kumimoji="0" lang="en-GB" sz="22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 ?</a:t>
            </a:r>
            <a:endParaRPr kumimoji="0" lang="en-US"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p:txBody>
      </p:sp>
      <p:sp>
        <p:nvSpPr>
          <p:cNvPr id="22" name="Speech Bubble: Rectangle with Corners Rounded 21">
            <a:extLst>
              <a:ext uri="{FF2B5EF4-FFF2-40B4-BE49-F238E27FC236}">
                <a16:creationId xmlns:a16="http://schemas.microsoft.com/office/drawing/2014/main" id="{B2FA5737-89D5-400C-B57F-8EDBEC4C7B14}"/>
              </a:ext>
            </a:extLst>
          </p:cNvPr>
          <p:cNvSpPr/>
          <p:nvPr/>
        </p:nvSpPr>
        <p:spPr>
          <a:xfrm>
            <a:off x="1962077" y="2436488"/>
            <a:ext cx="2343150" cy="983272"/>
          </a:xfrm>
          <a:prstGeom prst="wedgeRoundRectCallout">
            <a:avLst>
              <a:gd name="adj1" fmla="val -61808"/>
              <a:gd name="adj2" fmla="val -10353"/>
              <a:gd name="adj3" fmla="val 16667"/>
            </a:avLst>
          </a:prstGeom>
          <a:solidFill>
            <a:srgbClr val="104F75"/>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Il </a:t>
            </a:r>
            <a:r>
              <a:rPr kumimoji="0" lang="en-GB" sz="20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n’y</a:t>
            </a: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a pas </a:t>
            </a:r>
            <a:r>
              <a:rPr kumimoji="0" lang="en-GB" sz="20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d’attractions</a:t>
            </a: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a:t>
            </a:r>
            <a:r>
              <a:rPr kumimoji="0" lang="en-GB" sz="20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ici</a:t>
            </a: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 </a:t>
            </a:r>
          </a:p>
        </p:txBody>
      </p:sp>
      <p:sp>
        <p:nvSpPr>
          <p:cNvPr id="23" name="TextBox 22">
            <a:extLst>
              <a:ext uri="{FF2B5EF4-FFF2-40B4-BE49-F238E27FC236}">
                <a16:creationId xmlns:a16="http://schemas.microsoft.com/office/drawing/2014/main" id="{B62C5823-5DC2-4758-8B3D-08D0DCB13562}"/>
              </a:ext>
            </a:extLst>
          </p:cNvPr>
          <p:cNvSpPr txBox="1"/>
          <p:nvPr/>
        </p:nvSpPr>
        <p:spPr>
          <a:xfrm>
            <a:off x="9322541" y="2243970"/>
            <a:ext cx="1490598" cy="40351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4" name="TextBox 73">
            <a:extLst>
              <a:ext uri="{FF2B5EF4-FFF2-40B4-BE49-F238E27FC236}">
                <a16:creationId xmlns:a16="http://schemas.microsoft.com/office/drawing/2014/main" id="{C9924C61-2985-4E15-8D3A-0235CAAFB8A0}"/>
              </a:ext>
            </a:extLst>
          </p:cNvPr>
          <p:cNvSpPr txBox="1"/>
          <p:nvPr/>
        </p:nvSpPr>
        <p:spPr>
          <a:xfrm>
            <a:off x="6470167" y="2726110"/>
            <a:ext cx="1490598" cy="40351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5" name="TextBox 74">
            <a:extLst>
              <a:ext uri="{FF2B5EF4-FFF2-40B4-BE49-F238E27FC236}">
                <a16:creationId xmlns:a16="http://schemas.microsoft.com/office/drawing/2014/main" id="{02260870-9459-4903-8C0E-4FFEAEDBA1DA}"/>
              </a:ext>
            </a:extLst>
          </p:cNvPr>
          <p:cNvSpPr txBox="1"/>
          <p:nvPr/>
        </p:nvSpPr>
        <p:spPr>
          <a:xfrm>
            <a:off x="6411907" y="3218002"/>
            <a:ext cx="1490598" cy="40351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6" name="TextBox 75">
            <a:extLst>
              <a:ext uri="{FF2B5EF4-FFF2-40B4-BE49-F238E27FC236}">
                <a16:creationId xmlns:a16="http://schemas.microsoft.com/office/drawing/2014/main" id="{9CAA5487-751C-4D0B-9A5C-21E78C932F9F}"/>
              </a:ext>
            </a:extLst>
          </p:cNvPr>
          <p:cNvSpPr txBox="1"/>
          <p:nvPr/>
        </p:nvSpPr>
        <p:spPr>
          <a:xfrm>
            <a:off x="9279173" y="3705018"/>
            <a:ext cx="1490598" cy="40351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7" name="TextBox 76">
            <a:extLst>
              <a:ext uri="{FF2B5EF4-FFF2-40B4-BE49-F238E27FC236}">
                <a16:creationId xmlns:a16="http://schemas.microsoft.com/office/drawing/2014/main" id="{240A442D-9874-4A80-925C-7089656534FB}"/>
              </a:ext>
            </a:extLst>
          </p:cNvPr>
          <p:cNvSpPr txBox="1"/>
          <p:nvPr/>
        </p:nvSpPr>
        <p:spPr>
          <a:xfrm>
            <a:off x="9279173" y="4212226"/>
            <a:ext cx="1490598" cy="40351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8" name="TextBox 77">
            <a:extLst>
              <a:ext uri="{FF2B5EF4-FFF2-40B4-BE49-F238E27FC236}">
                <a16:creationId xmlns:a16="http://schemas.microsoft.com/office/drawing/2014/main" id="{84BF6564-0F1C-4C93-81F3-068A6016C180}"/>
              </a:ext>
            </a:extLst>
          </p:cNvPr>
          <p:cNvSpPr txBox="1"/>
          <p:nvPr/>
        </p:nvSpPr>
        <p:spPr>
          <a:xfrm>
            <a:off x="6439325" y="4679050"/>
            <a:ext cx="1490598" cy="40351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9" name="TextBox 78">
            <a:extLst>
              <a:ext uri="{FF2B5EF4-FFF2-40B4-BE49-F238E27FC236}">
                <a16:creationId xmlns:a16="http://schemas.microsoft.com/office/drawing/2014/main" id="{17D4E600-228D-4E0B-BF24-57519B4CD008}"/>
              </a:ext>
            </a:extLst>
          </p:cNvPr>
          <p:cNvSpPr txBox="1"/>
          <p:nvPr/>
        </p:nvSpPr>
        <p:spPr>
          <a:xfrm>
            <a:off x="6439325" y="5188696"/>
            <a:ext cx="1490598" cy="40351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0" name="TextBox 79">
            <a:extLst>
              <a:ext uri="{FF2B5EF4-FFF2-40B4-BE49-F238E27FC236}">
                <a16:creationId xmlns:a16="http://schemas.microsoft.com/office/drawing/2014/main" id="{40039E31-98F1-49E3-BD44-2B6B7DCCA281}"/>
              </a:ext>
            </a:extLst>
          </p:cNvPr>
          <p:cNvSpPr txBox="1"/>
          <p:nvPr/>
        </p:nvSpPr>
        <p:spPr>
          <a:xfrm>
            <a:off x="6451455" y="5645015"/>
            <a:ext cx="1490598" cy="40351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8" name="TextBox 27">
            <a:extLst>
              <a:ext uri="{FF2B5EF4-FFF2-40B4-BE49-F238E27FC236}">
                <a16:creationId xmlns:a16="http://schemas.microsoft.com/office/drawing/2014/main" id="{E3341062-FA7E-4249-8CC2-90699D0CE041}"/>
              </a:ext>
            </a:extLst>
          </p:cNvPr>
          <p:cNvSpPr txBox="1"/>
          <p:nvPr/>
        </p:nvSpPr>
        <p:spPr>
          <a:xfrm>
            <a:off x="7071491" y="120903"/>
            <a:ext cx="6187856" cy="646331"/>
          </a:xfrm>
          <a:prstGeom prst="rect">
            <a:avLst/>
          </a:prstGeom>
          <a:noFill/>
        </p:spPr>
        <p:txBody>
          <a:bodyPr wrap="square">
            <a:spAutoFit/>
          </a:bodyPr>
          <a:lstStyle/>
          <a:p>
            <a:r>
              <a:rPr lang="en-GB" sz="3600" b="1" dirty="0" err="1">
                <a:solidFill>
                  <a:srgbClr val="ED7D31"/>
                </a:solidFill>
                <a:latin typeface="Century Gothic" panose="020B0502020202020204" pitchFamily="34" charset="0"/>
              </a:rPr>
              <a:t>Réponses</a:t>
            </a:r>
            <a:endParaRPr lang="en-GB" sz="3600" b="1" dirty="0">
              <a:solidFill>
                <a:srgbClr val="ED7D31"/>
              </a:solidFill>
              <a:latin typeface="Century Gothic" panose="020B0502020202020204" pitchFamily="34" charset="0"/>
            </a:endParaRPr>
          </a:p>
        </p:txBody>
      </p:sp>
    </p:spTree>
    <p:extLst>
      <p:ext uri="{BB962C8B-B14F-4D97-AF65-F5344CB8AC3E}">
        <p14:creationId xmlns:p14="http://schemas.microsoft.com/office/powerpoint/2010/main" val="32703783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8BAD994-AC1D-49DF-BFCB-60817CED3195}"/>
              </a:ext>
            </a:extLst>
          </p:cNvPr>
          <p:cNvGrpSpPr/>
          <p:nvPr/>
        </p:nvGrpSpPr>
        <p:grpSpPr>
          <a:xfrm>
            <a:off x="387099" y="1017737"/>
            <a:ext cx="3830278" cy="5300751"/>
            <a:chOff x="6583716" y="77853"/>
            <a:chExt cx="4170883" cy="6248521"/>
          </a:xfrm>
        </p:grpSpPr>
        <p:sp>
          <p:nvSpPr>
            <p:cNvPr id="19" name="Rectangle: Rounded Corners 22">
              <a:extLst>
                <a:ext uri="{FF2B5EF4-FFF2-40B4-BE49-F238E27FC236}">
                  <a16:creationId xmlns:a16="http://schemas.microsoft.com/office/drawing/2014/main" id="{475F782A-9E78-414C-B892-2D89C98BA4E7}"/>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0" name="Oval 19">
              <a:extLst>
                <a:ext uri="{FF2B5EF4-FFF2-40B4-BE49-F238E27FC236}">
                  <a16:creationId xmlns:a16="http://schemas.microsoft.com/office/drawing/2014/main" id="{DDD9EB96-DADE-421D-802E-C21459DDF5E3}"/>
                </a:ext>
              </a:extLst>
            </p:cNvPr>
            <p:cNvSpPr/>
            <p:nvPr/>
          </p:nvSpPr>
          <p:spPr>
            <a:xfrm>
              <a:off x="8369750" y="5599789"/>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sp>
        <p:nvSpPr>
          <p:cNvPr id="3" name="Text Placeholder 2"/>
          <p:cNvSpPr>
            <a:spLocks noGrp="1"/>
          </p:cNvSpPr>
          <p:nvPr>
            <p:ph type="body" idx="1"/>
          </p:nvPr>
        </p:nvSpPr>
        <p:spPr>
          <a:xfrm>
            <a:off x="838200" y="1825625"/>
            <a:ext cx="6758354" cy="4351338"/>
          </a:xfrm>
        </p:spPr>
        <p:txBody>
          <a:bodyPr>
            <a:normAutofit/>
          </a:bodyPr>
          <a:lstStyle/>
          <a:p>
            <a:pPr marL="114300" indent="0">
              <a:buNone/>
            </a:pPr>
            <a:r>
              <a:rPr lang="en-GB" sz="2000" dirty="0"/>
              <a:t>Salut Amir !</a:t>
            </a:r>
          </a:p>
          <a:p>
            <a:pPr marL="114300" indent="0">
              <a:buNone/>
            </a:pPr>
            <a:endParaRPr lang="en-GB" dirty="0"/>
          </a:p>
          <a:p>
            <a:pPr marL="114300" indent="0">
              <a:buNone/>
            </a:pPr>
            <a:r>
              <a:rPr lang="en-GB" sz="2000" dirty="0"/>
              <a:t>À Paris, </a:t>
            </a:r>
            <a:r>
              <a:rPr lang="en-GB" sz="2000" dirty="0" err="1"/>
              <a:t>il</a:t>
            </a:r>
            <a:r>
              <a:rPr lang="en-GB" sz="2000" dirty="0"/>
              <a:t> y a </a:t>
            </a:r>
          </a:p>
          <a:p>
            <a:pPr marL="114300" indent="0">
              <a:buNone/>
            </a:pPr>
            <a:endParaRPr lang="en-GB" sz="2000" dirty="0"/>
          </a:p>
          <a:p>
            <a:pPr marL="114300" indent="0">
              <a:buNone/>
            </a:pPr>
            <a:r>
              <a:rPr lang="en-GB" sz="2000" dirty="0"/>
              <a:t>un </a:t>
            </a:r>
            <a:r>
              <a:rPr lang="en-GB" sz="2000" b="1" dirty="0">
                <a:solidFill>
                  <a:schemeClr val="accent2"/>
                </a:solidFill>
              </a:rPr>
              <a:t>haut</a:t>
            </a:r>
            <a:r>
              <a:rPr lang="en-GB" sz="2000" dirty="0">
                <a:solidFill>
                  <a:schemeClr val="accent2"/>
                </a:solidFill>
              </a:rPr>
              <a:t> </a:t>
            </a:r>
            <a:r>
              <a:rPr lang="en-GB" sz="2000" dirty="0"/>
              <a:t>monument : </a:t>
            </a:r>
          </a:p>
          <a:p>
            <a:pPr marL="114300" indent="0">
              <a:buNone/>
            </a:pPr>
            <a:endParaRPr lang="en-GB" sz="2000" dirty="0"/>
          </a:p>
          <a:p>
            <a:pPr marL="114300" indent="0">
              <a:buNone/>
            </a:pPr>
            <a:r>
              <a:rPr lang="en-GB" sz="2000" dirty="0"/>
              <a:t>la Tour Eiffel.</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0232" y="674608"/>
            <a:ext cx="3762248" cy="5643880"/>
          </a:xfrm>
          <a:prstGeom prst="rect">
            <a:avLst/>
          </a:prstGeom>
        </p:spPr>
      </p:pic>
      <p:sp>
        <p:nvSpPr>
          <p:cNvPr id="21" name="Rectangle 20"/>
          <p:cNvSpPr/>
          <p:nvPr/>
        </p:nvSpPr>
        <p:spPr>
          <a:xfrm>
            <a:off x="838200" y="1732768"/>
            <a:ext cx="2836984" cy="38109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itle 1"/>
          <p:cNvSpPr txBox="1">
            <a:spLocks/>
          </p:cNvSpPr>
          <p:nvPr/>
        </p:nvSpPr>
        <p:spPr>
          <a:xfrm>
            <a:off x="4380155" y="1248689"/>
            <a:ext cx="3493238" cy="496483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en-GB" sz="2400" dirty="0"/>
          </a:p>
          <a:p>
            <a:endParaRPr lang="en-GB" sz="2400" dirty="0"/>
          </a:p>
          <a:p>
            <a:pPr algn="ctr"/>
            <a:r>
              <a:rPr lang="en-GB" sz="2400" dirty="0" err="1"/>
              <a:t>Écris</a:t>
            </a:r>
            <a:r>
              <a:rPr lang="en-GB" sz="2400" dirty="0"/>
              <a:t> la </a:t>
            </a:r>
            <a:r>
              <a:rPr lang="en-GB" sz="2400" dirty="0" err="1"/>
              <a:t>réponse</a:t>
            </a:r>
            <a:r>
              <a:rPr lang="en-GB" sz="2400" dirty="0"/>
              <a:t> </a:t>
            </a:r>
            <a:r>
              <a:rPr lang="en-GB" sz="2400" dirty="0" err="1"/>
              <a:t>correcte</a:t>
            </a:r>
            <a:r>
              <a:rPr lang="en-GB" sz="2400" dirty="0"/>
              <a:t>:</a:t>
            </a:r>
          </a:p>
          <a:p>
            <a:endParaRPr lang="en-GB" sz="2400" dirty="0"/>
          </a:p>
          <a:p>
            <a:pPr algn="ctr"/>
            <a:r>
              <a:rPr lang="en-GB" sz="2400" b="1" dirty="0"/>
              <a:t>tall</a:t>
            </a:r>
          </a:p>
          <a:p>
            <a:endParaRPr lang="en-GB" sz="2800" dirty="0"/>
          </a:p>
        </p:txBody>
      </p:sp>
      <p:sp>
        <p:nvSpPr>
          <p:cNvPr id="24" name="TextBox 23"/>
          <p:cNvSpPr txBox="1"/>
          <p:nvPr/>
        </p:nvSpPr>
        <p:spPr>
          <a:xfrm>
            <a:off x="1350850" y="3621970"/>
            <a:ext cx="676431" cy="400110"/>
          </a:xfrm>
          <a:prstGeom prst="rect">
            <a:avLst/>
          </a:prstGeom>
          <a:solidFill>
            <a:schemeClr val="bg1"/>
          </a:solidFill>
        </p:spPr>
        <p:txBody>
          <a:bodyPr wrap="square" lIns="72000" rtlCol="0">
            <a:spAutoFit/>
          </a:bodyPr>
          <a:lstStyle/>
          <a:p>
            <a:pPr algn="ctr"/>
            <a:r>
              <a:rPr lang="en-GB" sz="2000" dirty="0">
                <a:solidFill>
                  <a:schemeClr val="accent2"/>
                </a:solidFill>
                <a:latin typeface="Century Gothic" panose="020B0502020202020204" pitchFamily="34" charset="0"/>
              </a:rPr>
              <a:t>____</a:t>
            </a:r>
          </a:p>
        </p:txBody>
      </p:sp>
      <p:sp>
        <p:nvSpPr>
          <p:cNvPr id="5" name="Rounded Rectangular Callout 4"/>
          <p:cNvSpPr/>
          <p:nvPr/>
        </p:nvSpPr>
        <p:spPr>
          <a:xfrm>
            <a:off x="4636715" y="4318239"/>
            <a:ext cx="2980117" cy="1612918"/>
          </a:xfrm>
          <a:prstGeom prst="wedgeRoundRectCallout">
            <a:avLst/>
          </a:prstGeom>
          <a:solidFill>
            <a:schemeClr val="accent1">
              <a:lumMod val="50000"/>
            </a:schemeClr>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The adjectives in this activity all come </a:t>
            </a:r>
            <a:r>
              <a:rPr lang="en-GB" sz="2000" b="1" dirty="0">
                <a:latin typeface="Century Gothic" panose="020B0502020202020204" pitchFamily="34" charset="0"/>
              </a:rPr>
              <a:t>before</a:t>
            </a:r>
            <a:r>
              <a:rPr lang="en-GB" sz="2000" dirty="0">
                <a:latin typeface="Century Gothic" panose="020B0502020202020204" pitchFamily="34" charset="0"/>
              </a:rPr>
              <a:t> the noun they describe!</a:t>
            </a:r>
            <a:endParaRPr lang="en-GB" dirty="0"/>
          </a:p>
        </p:txBody>
      </p:sp>
      <p:sp>
        <p:nvSpPr>
          <p:cNvPr id="2" name="Title 1"/>
          <p:cNvSpPr>
            <a:spLocks noGrp="1"/>
          </p:cNvSpPr>
          <p:nvPr>
            <p:ph type="title"/>
          </p:nvPr>
        </p:nvSpPr>
        <p:spPr>
          <a:xfrm>
            <a:off x="0" y="0"/>
            <a:ext cx="10515600" cy="1325563"/>
          </a:xfrm>
        </p:spPr>
        <p:txBody>
          <a:bodyPr>
            <a:normAutofit/>
          </a:bodyPr>
          <a:lstStyle/>
          <a:p>
            <a:r>
              <a:rPr lang="en-GB" sz="2800" b="1" dirty="0">
                <a:solidFill>
                  <a:schemeClr val="bg1"/>
                </a:solidFill>
              </a:rPr>
              <a:t>Comment </a:t>
            </a:r>
            <a:r>
              <a:rPr lang="en-GB" sz="2800" b="1" dirty="0" err="1">
                <a:solidFill>
                  <a:schemeClr val="bg1"/>
                </a:solidFill>
              </a:rPr>
              <a:t>est</a:t>
            </a:r>
            <a:r>
              <a:rPr lang="en-GB" sz="2800" b="1" dirty="0">
                <a:solidFill>
                  <a:schemeClr val="bg1"/>
                </a:solidFill>
              </a:rPr>
              <a:t> Paris? (1/6)</a:t>
            </a:r>
          </a:p>
        </p:txBody>
      </p:sp>
      <p:pic>
        <p:nvPicPr>
          <p:cNvPr id="14" name="Picture 13">
            <a:extLst>
              <a:ext uri="{FF2B5EF4-FFF2-40B4-BE49-F238E27FC236}">
                <a16:creationId xmlns:a16="http://schemas.microsoft.com/office/drawing/2014/main" id="{F3E1FAB7-8C44-405F-BFFE-353DEA48C1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6774" y="-169468"/>
            <a:ext cx="1799792" cy="1799792"/>
          </a:xfrm>
          <a:prstGeom prst="rect">
            <a:avLst/>
          </a:prstGeom>
        </p:spPr>
      </p:pic>
      <p:pic>
        <p:nvPicPr>
          <p:cNvPr id="25" name="Picture 24" descr="background rectangle">
            <a:extLst>
              <a:ext uri="{FF2B5EF4-FFF2-40B4-BE49-F238E27FC236}">
                <a16:creationId xmlns:a16="http://schemas.microsoft.com/office/drawing/2014/main" id="{4A64988A-8291-45D6-B40D-FC30C78C31D8}"/>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6" name="Title 3">
            <a:extLst>
              <a:ext uri="{FF2B5EF4-FFF2-40B4-BE49-F238E27FC236}">
                <a16:creationId xmlns:a16="http://schemas.microsoft.com/office/drawing/2014/main" id="{10FA9C3F-C36E-4D56-8248-1E240C7388C5}"/>
              </a:ext>
            </a:extLst>
          </p:cNvPr>
          <p:cNvSpPr txBox="1">
            <a:spLocks/>
          </p:cNvSpPr>
          <p:nvPr/>
        </p:nvSpPr>
        <p:spPr>
          <a:xfrm>
            <a:off x="0" y="296864"/>
            <a:ext cx="5265384" cy="70784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Comment est Paris ? (1/6)</a:t>
            </a:r>
            <a:endPar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6" name="Rounded Rectangle 46">
            <a:extLst>
              <a:ext uri="{FF2B5EF4-FFF2-40B4-BE49-F238E27FC236}">
                <a16:creationId xmlns:a16="http://schemas.microsoft.com/office/drawing/2014/main" id="{DC3FDB40-328C-41A7-968B-CBE896ECE604}"/>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834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81"/>
            <a:ext cx="10515600" cy="1325563"/>
          </a:xfrm>
        </p:spPr>
        <p:txBody>
          <a:bodyPr>
            <a:normAutofit/>
          </a:bodyPr>
          <a:lstStyle/>
          <a:p>
            <a:r>
              <a:rPr lang="en-GB" sz="2800" b="1" dirty="0">
                <a:solidFill>
                  <a:schemeClr val="bg1"/>
                </a:solidFill>
              </a:rPr>
              <a:t>Comment </a:t>
            </a:r>
            <a:r>
              <a:rPr lang="en-GB" sz="2800" b="1" dirty="0" err="1">
                <a:solidFill>
                  <a:schemeClr val="bg1"/>
                </a:solidFill>
              </a:rPr>
              <a:t>est</a:t>
            </a:r>
            <a:r>
              <a:rPr lang="en-GB" sz="2800" b="1" dirty="0">
                <a:solidFill>
                  <a:schemeClr val="bg1"/>
                </a:solidFill>
              </a:rPr>
              <a:t> Paris? (2/6)</a:t>
            </a:r>
            <a:endParaRPr lang="en-GB" sz="2800" dirty="0"/>
          </a:p>
        </p:txBody>
      </p:sp>
      <p:grpSp>
        <p:nvGrpSpPr>
          <p:cNvPr id="19" name="Group 18">
            <a:extLst>
              <a:ext uri="{FF2B5EF4-FFF2-40B4-BE49-F238E27FC236}">
                <a16:creationId xmlns:a16="http://schemas.microsoft.com/office/drawing/2014/main" id="{504E4452-08B4-4D1F-AE1B-345B2D6270DF}"/>
              </a:ext>
            </a:extLst>
          </p:cNvPr>
          <p:cNvGrpSpPr/>
          <p:nvPr/>
        </p:nvGrpSpPr>
        <p:grpSpPr>
          <a:xfrm>
            <a:off x="387099" y="1017737"/>
            <a:ext cx="3830278" cy="5300751"/>
            <a:chOff x="6583716" y="77853"/>
            <a:chExt cx="4170883" cy="6248521"/>
          </a:xfrm>
        </p:grpSpPr>
        <p:sp>
          <p:nvSpPr>
            <p:cNvPr id="20" name="Rectangle: Rounded Corners 22">
              <a:extLst>
                <a:ext uri="{FF2B5EF4-FFF2-40B4-BE49-F238E27FC236}">
                  <a16:creationId xmlns:a16="http://schemas.microsoft.com/office/drawing/2014/main" id="{13C60545-3FD0-4760-B98A-600903A85522}"/>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5" name="Oval 24">
              <a:extLst>
                <a:ext uri="{FF2B5EF4-FFF2-40B4-BE49-F238E27FC236}">
                  <a16:creationId xmlns:a16="http://schemas.microsoft.com/office/drawing/2014/main" id="{79318E10-32A2-41C8-A456-AE91BE048551}"/>
                </a:ext>
              </a:extLst>
            </p:cNvPr>
            <p:cNvSpPr/>
            <p:nvPr/>
          </p:nvSpPr>
          <p:spPr>
            <a:xfrm>
              <a:off x="8369750" y="5599789"/>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sp>
        <p:nvSpPr>
          <p:cNvPr id="3" name="Text Placeholder 2"/>
          <p:cNvSpPr>
            <a:spLocks noGrp="1"/>
          </p:cNvSpPr>
          <p:nvPr>
            <p:ph type="body" idx="1"/>
          </p:nvPr>
        </p:nvSpPr>
        <p:spPr>
          <a:xfrm>
            <a:off x="838200" y="1825625"/>
            <a:ext cx="2836984" cy="4351338"/>
          </a:xfrm>
        </p:spPr>
        <p:txBody>
          <a:bodyPr>
            <a:normAutofit/>
          </a:bodyPr>
          <a:lstStyle/>
          <a:p>
            <a:pPr marL="114300" indent="0">
              <a:buNone/>
            </a:pPr>
            <a:r>
              <a:rPr lang="en-GB" sz="2000" dirty="0"/>
              <a:t>Il y a </a:t>
            </a:r>
          </a:p>
          <a:p>
            <a:pPr marL="114300" indent="0">
              <a:buNone/>
            </a:pPr>
            <a:r>
              <a:rPr lang="en-GB" sz="2000" dirty="0" err="1">
                <a:solidFill>
                  <a:schemeClr val="accent5">
                    <a:lumMod val="50000"/>
                  </a:schemeClr>
                </a:solidFill>
              </a:rPr>
              <a:t>une</a:t>
            </a:r>
            <a:r>
              <a:rPr lang="en-GB" sz="2000" dirty="0">
                <a:solidFill>
                  <a:schemeClr val="accent5">
                    <a:lumMod val="50000"/>
                  </a:schemeClr>
                </a:solidFill>
              </a:rPr>
              <a:t> </a:t>
            </a:r>
            <a:r>
              <a:rPr lang="en-GB" sz="2000" b="1" dirty="0">
                <a:solidFill>
                  <a:srgbClr val="ED7D31"/>
                </a:solidFill>
              </a:rPr>
              <a:t>belle</a:t>
            </a:r>
            <a:r>
              <a:rPr lang="en-GB" sz="2000" dirty="0">
                <a:solidFill>
                  <a:schemeClr val="accent5">
                    <a:lumMod val="50000"/>
                  </a:schemeClr>
                </a:solidFill>
              </a:rPr>
              <a:t> </a:t>
            </a:r>
            <a:r>
              <a:rPr lang="en-GB" sz="2000" dirty="0" err="1">
                <a:solidFill>
                  <a:schemeClr val="accent5">
                    <a:lumMod val="50000"/>
                  </a:schemeClr>
                </a:solidFill>
              </a:rPr>
              <a:t>église</a:t>
            </a:r>
            <a:r>
              <a:rPr lang="en-GB" sz="2000" dirty="0">
                <a:solidFill>
                  <a:schemeClr val="accent5">
                    <a:lumMod val="50000"/>
                  </a:schemeClr>
                </a:solidFill>
              </a:rPr>
              <a:t> </a:t>
            </a:r>
            <a:r>
              <a:rPr lang="en-GB" sz="2000" dirty="0"/>
              <a:t>: </a:t>
            </a:r>
          </a:p>
          <a:p>
            <a:pPr marL="114300" indent="0">
              <a:lnSpc>
                <a:spcPct val="150000"/>
              </a:lnSpc>
              <a:buNone/>
            </a:pPr>
            <a:r>
              <a:rPr lang="en-GB" sz="2000" dirty="0"/>
              <a:t>le Sacré-</a:t>
            </a:r>
            <a:r>
              <a:rPr lang="en-GB" sz="2000" dirty="0" err="1"/>
              <a:t>Cœur</a:t>
            </a:r>
            <a:r>
              <a:rPr lang="en-GB" sz="2000" dirty="0"/>
              <a:t>. </a:t>
            </a:r>
          </a:p>
        </p:txBody>
      </p:sp>
      <p:sp>
        <p:nvSpPr>
          <p:cNvPr id="21" name="Rectangle 20"/>
          <p:cNvSpPr/>
          <p:nvPr/>
        </p:nvSpPr>
        <p:spPr>
          <a:xfrm>
            <a:off x="838200" y="1732768"/>
            <a:ext cx="2836984" cy="38109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itle 1"/>
          <p:cNvSpPr txBox="1">
            <a:spLocks/>
          </p:cNvSpPr>
          <p:nvPr/>
        </p:nvSpPr>
        <p:spPr>
          <a:xfrm>
            <a:off x="4380155" y="1248689"/>
            <a:ext cx="3493238" cy="496483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en-GB" sz="2400" dirty="0"/>
          </a:p>
          <a:p>
            <a:endParaRPr lang="en-GB" sz="2400" dirty="0"/>
          </a:p>
          <a:p>
            <a:pPr algn="ctr"/>
            <a:r>
              <a:rPr lang="en-GB" sz="2400" dirty="0" err="1"/>
              <a:t>Écris</a:t>
            </a:r>
            <a:r>
              <a:rPr lang="en-GB" sz="2400" dirty="0"/>
              <a:t> la </a:t>
            </a:r>
            <a:r>
              <a:rPr lang="en-GB" sz="2400" dirty="0" err="1"/>
              <a:t>réponse</a:t>
            </a:r>
            <a:r>
              <a:rPr lang="en-GB" sz="2400" dirty="0"/>
              <a:t> </a:t>
            </a:r>
            <a:r>
              <a:rPr lang="en-GB" sz="2400" dirty="0" err="1"/>
              <a:t>correcte</a:t>
            </a:r>
            <a:r>
              <a:rPr lang="en-GB" sz="2400" dirty="0"/>
              <a:t>:</a:t>
            </a:r>
          </a:p>
          <a:p>
            <a:endParaRPr lang="en-GB" sz="2400" dirty="0"/>
          </a:p>
          <a:p>
            <a:pPr algn="ctr"/>
            <a:r>
              <a:rPr lang="en-GB" sz="2400" b="1" dirty="0"/>
              <a:t>beautiful</a:t>
            </a:r>
          </a:p>
          <a:p>
            <a:endParaRPr lang="en-GB" sz="2800" dirty="0"/>
          </a:p>
        </p:txBody>
      </p:sp>
      <p:pic>
        <p:nvPicPr>
          <p:cNvPr id="13" name="Picture 2" descr="Paris, Sacrée-Cœu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4154" y="625340"/>
            <a:ext cx="381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ular Callout 11"/>
          <p:cNvSpPr/>
          <p:nvPr/>
        </p:nvSpPr>
        <p:spPr>
          <a:xfrm>
            <a:off x="4627922" y="4318239"/>
            <a:ext cx="2980117" cy="1612918"/>
          </a:xfrm>
          <a:prstGeom prst="wedgeRoundRectCallout">
            <a:avLst/>
          </a:prstGeom>
          <a:solidFill>
            <a:schemeClr val="accent1">
              <a:lumMod val="50000"/>
            </a:schemeClr>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Many of the adjectives in this activity have an irregular feminine form.</a:t>
            </a:r>
            <a:endParaRPr lang="en-GB" dirty="0"/>
          </a:p>
        </p:txBody>
      </p:sp>
      <p:sp>
        <p:nvSpPr>
          <p:cNvPr id="4" name="Rounded Rectangular Callout 3"/>
          <p:cNvSpPr/>
          <p:nvPr/>
        </p:nvSpPr>
        <p:spPr>
          <a:xfrm>
            <a:off x="7983905" y="249870"/>
            <a:ext cx="2474355" cy="1948857"/>
          </a:xfrm>
          <a:prstGeom prst="wedgeRoundRectCallout">
            <a:avLst/>
          </a:prstGeom>
          <a:solidFill>
            <a:schemeClr val="accent1">
              <a:lumMod val="50000"/>
            </a:schemeClr>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i="1" dirty="0" err="1">
                <a:latin typeface="Century Gothic" panose="020B0502020202020204" pitchFamily="34" charset="0"/>
              </a:rPr>
              <a:t>Cœur</a:t>
            </a:r>
            <a:r>
              <a:rPr lang="en-GB" sz="2000" i="1" dirty="0">
                <a:latin typeface="Century Gothic" panose="020B0502020202020204" pitchFamily="34" charset="0"/>
              </a:rPr>
              <a:t> </a:t>
            </a:r>
            <a:r>
              <a:rPr lang="en-GB" sz="2000" dirty="0">
                <a:latin typeface="Century Gothic" panose="020B0502020202020204" pitchFamily="34" charset="0"/>
              </a:rPr>
              <a:t>is the French word for ‘heart’. What do you think the name of this church means?</a:t>
            </a:r>
          </a:p>
        </p:txBody>
      </p:sp>
      <p:pic>
        <p:nvPicPr>
          <p:cNvPr id="15" name="Picture 14">
            <a:extLst>
              <a:ext uri="{FF2B5EF4-FFF2-40B4-BE49-F238E27FC236}">
                <a16:creationId xmlns:a16="http://schemas.microsoft.com/office/drawing/2014/main" id="{F3E1FAB7-8C44-405F-BFFE-353DEA48C1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6774" y="-169468"/>
            <a:ext cx="1799792" cy="1799792"/>
          </a:xfrm>
          <a:prstGeom prst="rect">
            <a:avLst/>
          </a:prstGeom>
        </p:spPr>
      </p:pic>
      <p:pic>
        <p:nvPicPr>
          <p:cNvPr id="16" name="Picture 15" descr="background rectangle">
            <a:extLst>
              <a:ext uri="{FF2B5EF4-FFF2-40B4-BE49-F238E27FC236}">
                <a16:creationId xmlns:a16="http://schemas.microsoft.com/office/drawing/2014/main" id="{77D8EDF9-2B60-4DD1-B284-3F6DF92FC3CC}"/>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7" name="Title 3">
            <a:extLst>
              <a:ext uri="{FF2B5EF4-FFF2-40B4-BE49-F238E27FC236}">
                <a16:creationId xmlns:a16="http://schemas.microsoft.com/office/drawing/2014/main" id="{3A4E8470-A994-42B9-BA61-EAA816AAACC6}"/>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dirty="0">
                <a:solidFill>
                  <a:schemeClr val="bg1"/>
                </a:solidFill>
              </a:rPr>
              <a:t>Comment </a:t>
            </a:r>
            <a:r>
              <a:rPr lang="en-GB" sz="3600" b="1" dirty="0" err="1">
                <a:solidFill>
                  <a:schemeClr val="bg1"/>
                </a:solidFill>
              </a:rPr>
              <a:t>est</a:t>
            </a:r>
            <a:r>
              <a:rPr lang="en-GB" sz="3600" b="1" dirty="0">
                <a:solidFill>
                  <a:schemeClr val="bg1"/>
                </a:solidFill>
              </a:rPr>
              <a:t> Paris ? (2/6)</a:t>
            </a:r>
          </a:p>
        </p:txBody>
      </p:sp>
      <p:sp>
        <p:nvSpPr>
          <p:cNvPr id="5" name="Rounded Rectangle 46">
            <a:extLst>
              <a:ext uri="{FF2B5EF4-FFF2-40B4-BE49-F238E27FC236}">
                <a16:creationId xmlns:a16="http://schemas.microsoft.com/office/drawing/2014/main" id="{6D3E4462-CDE6-4021-886A-E69E85DEC4E0}"/>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549F1779-7AE7-4F1B-ACB2-3404CEAE25F8}"/>
              </a:ext>
            </a:extLst>
          </p:cNvPr>
          <p:cNvSpPr txBox="1"/>
          <p:nvPr/>
        </p:nvSpPr>
        <p:spPr>
          <a:xfrm>
            <a:off x="1580261" y="2352729"/>
            <a:ext cx="676431" cy="400110"/>
          </a:xfrm>
          <a:prstGeom prst="rect">
            <a:avLst/>
          </a:prstGeom>
          <a:solidFill>
            <a:schemeClr val="bg1"/>
          </a:solidFill>
        </p:spPr>
        <p:txBody>
          <a:bodyPr wrap="square" lIns="72000" rtlCol="0">
            <a:spAutoFit/>
          </a:bodyPr>
          <a:lstStyle/>
          <a:p>
            <a:pPr algn="ctr"/>
            <a:r>
              <a:rPr lang="en-GB" sz="2000" dirty="0">
                <a:solidFill>
                  <a:schemeClr val="accent2"/>
                </a:solidFill>
                <a:latin typeface="Century Gothic" panose="020B0502020202020204" pitchFamily="34" charset="0"/>
              </a:rPr>
              <a:t>____</a:t>
            </a:r>
          </a:p>
        </p:txBody>
      </p:sp>
    </p:spTree>
    <p:extLst>
      <p:ext uri="{BB962C8B-B14F-4D97-AF65-F5344CB8AC3E}">
        <p14:creationId xmlns:p14="http://schemas.microsoft.com/office/powerpoint/2010/main" val="110145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CE5C3753-D561-448B-8DC9-61D006241DAE}"/>
              </a:ext>
            </a:extLst>
          </p:cNvPr>
          <p:cNvGrpSpPr/>
          <p:nvPr/>
        </p:nvGrpSpPr>
        <p:grpSpPr>
          <a:xfrm>
            <a:off x="387099" y="1017737"/>
            <a:ext cx="3830278" cy="5300751"/>
            <a:chOff x="6583716" y="77853"/>
            <a:chExt cx="4170883" cy="6248521"/>
          </a:xfrm>
        </p:grpSpPr>
        <p:sp>
          <p:nvSpPr>
            <p:cNvPr id="20" name="Rectangle: Rounded Corners 22">
              <a:extLst>
                <a:ext uri="{FF2B5EF4-FFF2-40B4-BE49-F238E27FC236}">
                  <a16:creationId xmlns:a16="http://schemas.microsoft.com/office/drawing/2014/main" id="{CE80B2F8-14C3-4034-997D-E5539CBA67D8}"/>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5" name="Oval 24">
              <a:extLst>
                <a:ext uri="{FF2B5EF4-FFF2-40B4-BE49-F238E27FC236}">
                  <a16:creationId xmlns:a16="http://schemas.microsoft.com/office/drawing/2014/main" id="{FD82981C-6CED-48AE-8C6D-AEEED66D18E1}"/>
                </a:ext>
              </a:extLst>
            </p:cNvPr>
            <p:cNvSpPr/>
            <p:nvPr/>
          </p:nvSpPr>
          <p:spPr>
            <a:xfrm>
              <a:off x="8369750" y="5599789"/>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sp>
        <p:nvSpPr>
          <p:cNvPr id="3" name="Text Placeholder 2"/>
          <p:cNvSpPr>
            <a:spLocks noGrp="1"/>
          </p:cNvSpPr>
          <p:nvPr>
            <p:ph type="body" idx="1"/>
          </p:nvPr>
        </p:nvSpPr>
        <p:spPr>
          <a:xfrm>
            <a:off x="838200" y="1825625"/>
            <a:ext cx="6758354" cy="4351338"/>
          </a:xfrm>
        </p:spPr>
        <p:txBody>
          <a:bodyPr>
            <a:normAutofit/>
          </a:bodyPr>
          <a:lstStyle/>
          <a:p>
            <a:pPr marL="114300" indent="0">
              <a:buNone/>
            </a:pPr>
            <a:r>
              <a:rPr lang="en-GB" sz="2000" dirty="0"/>
              <a:t>Il y a </a:t>
            </a:r>
          </a:p>
          <a:p>
            <a:pPr marL="114300" indent="0">
              <a:buNone/>
            </a:pPr>
            <a:r>
              <a:rPr lang="en-GB" sz="2000" dirty="0" err="1"/>
              <a:t>une</a:t>
            </a:r>
            <a:r>
              <a:rPr lang="en-GB" sz="2000" dirty="0"/>
              <a:t> </a:t>
            </a:r>
            <a:r>
              <a:rPr lang="en-GB" sz="2000" b="1" dirty="0" err="1">
                <a:solidFill>
                  <a:srgbClr val="ED7D31"/>
                </a:solidFill>
              </a:rPr>
              <a:t>vieille</a:t>
            </a:r>
            <a:r>
              <a:rPr lang="en-GB" sz="2000" dirty="0"/>
              <a:t> </a:t>
            </a:r>
          </a:p>
          <a:p>
            <a:pPr marL="114300" indent="0">
              <a:buNone/>
            </a:pPr>
            <a:r>
              <a:rPr lang="en-GB" sz="2000" dirty="0" err="1"/>
              <a:t>cathédrale</a:t>
            </a:r>
            <a:r>
              <a:rPr lang="en-GB" sz="2000" dirty="0"/>
              <a:t> : </a:t>
            </a:r>
          </a:p>
          <a:p>
            <a:pPr marL="114300" indent="0">
              <a:buNone/>
            </a:pPr>
            <a:r>
              <a:rPr lang="en-GB" sz="2000" dirty="0"/>
              <a:t>Notre-Dame. </a:t>
            </a:r>
          </a:p>
        </p:txBody>
      </p:sp>
      <p:sp>
        <p:nvSpPr>
          <p:cNvPr id="21" name="Rectangle 20"/>
          <p:cNvSpPr/>
          <p:nvPr/>
        </p:nvSpPr>
        <p:spPr>
          <a:xfrm>
            <a:off x="838200" y="1732768"/>
            <a:ext cx="2836984" cy="38109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itle 1"/>
          <p:cNvSpPr txBox="1">
            <a:spLocks/>
          </p:cNvSpPr>
          <p:nvPr/>
        </p:nvSpPr>
        <p:spPr>
          <a:xfrm>
            <a:off x="4380155" y="1248689"/>
            <a:ext cx="3493238" cy="496483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en-GB" sz="2400" dirty="0"/>
          </a:p>
          <a:p>
            <a:pPr algn="ctr"/>
            <a:endParaRPr lang="en-GB" sz="2400" dirty="0"/>
          </a:p>
          <a:p>
            <a:pPr algn="ctr"/>
            <a:r>
              <a:rPr lang="en-GB" sz="2400" dirty="0" err="1"/>
              <a:t>Écris</a:t>
            </a:r>
            <a:r>
              <a:rPr lang="en-GB" sz="2400" dirty="0"/>
              <a:t> la </a:t>
            </a:r>
            <a:r>
              <a:rPr lang="en-GB" sz="2400" dirty="0" err="1"/>
              <a:t>réponse</a:t>
            </a:r>
            <a:r>
              <a:rPr lang="en-GB" sz="2400" dirty="0"/>
              <a:t> </a:t>
            </a:r>
            <a:r>
              <a:rPr lang="en-GB" sz="2400" dirty="0" err="1"/>
              <a:t>correcte</a:t>
            </a:r>
            <a:r>
              <a:rPr lang="en-GB" sz="2400" dirty="0"/>
              <a:t>:</a:t>
            </a:r>
          </a:p>
          <a:p>
            <a:endParaRPr lang="en-GB" sz="2400" dirty="0"/>
          </a:p>
          <a:p>
            <a:pPr algn="ctr"/>
            <a:r>
              <a:rPr lang="en-GB" sz="2400" b="1" dirty="0"/>
              <a:t>old</a:t>
            </a:r>
          </a:p>
          <a:p>
            <a:endParaRPr lang="en-GB" sz="2800" dirty="0"/>
          </a:p>
        </p:txBody>
      </p:sp>
      <p:pic>
        <p:nvPicPr>
          <p:cNvPr id="13" name="Picture 2" descr="people walking near brown concrete building during dayt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2941" y="1812726"/>
            <a:ext cx="4445000" cy="296481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04543033-51EF-4969-B2C8-0B8A0C24DE40}"/>
              </a:ext>
            </a:extLst>
          </p:cNvPr>
          <p:cNvSpPr>
            <a:spLocks noGrp="1"/>
          </p:cNvSpPr>
          <p:nvPr>
            <p:ph type="title"/>
          </p:nvPr>
        </p:nvSpPr>
        <p:spPr>
          <a:xfrm>
            <a:off x="-1" y="0"/>
            <a:ext cx="10515600" cy="1325563"/>
          </a:xfrm>
        </p:spPr>
        <p:txBody>
          <a:bodyPr>
            <a:normAutofit/>
          </a:bodyPr>
          <a:lstStyle/>
          <a:p>
            <a:r>
              <a:rPr lang="en-GB" sz="2800" b="1" dirty="0">
                <a:solidFill>
                  <a:schemeClr val="bg1"/>
                </a:solidFill>
              </a:rPr>
              <a:t>Comment </a:t>
            </a:r>
            <a:r>
              <a:rPr lang="en-GB" sz="2800" b="1" dirty="0" err="1">
                <a:solidFill>
                  <a:schemeClr val="bg1"/>
                </a:solidFill>
              </a:rPr>
              <a:t>est</a:t>
            </a:r>
            <a:r>
              <a:rPr lang="en-GB" sz="2800" b="1" dirty="0">
                <a:solidFill>
                  <a:schemeClr val="bg1"/>
                </a:solidFill>
              </a:rPr>
              <a:t> Paris? (3/6)</a:t>
            </a:r>
            <a:endParaRPr lang="en-GB" sz="2800" dirty="0"/>
          </a:p>
        </p:txBody>
      </p:sp>
      <p:pic>
        <p:nvPicPr>
          <p:cNvPr id="14" name="Picture 13">
            <a:extLst>
              <a:ext uri="{FF2B5EF4-FFF2-40B4-BE49-F238E27FC236}">
                <a16:creationId xmlns:a16="http://schemas.microsoft.com/office/drawing/2014/main" id="{F3E1FAB7-8C44-405F-BFFE-353DEA48C1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6774" y="-169468"/>
            <a:ext cx="1799792" cy="1799792"/>
          </a:xfrm>
          <a:prstGeom prst="rect">
            <a:avLst/>
          </a:prstGeom>
        </p:spPr>
      </p:pic>
      <p:pic>
        <p:nvPicPr>
          <p:cNvPr id="15" name="Picture 14" descr="background rectangle">
            <a:extLst>
              <a:ext uri="{FF2B5EF4-FFF2-40B4-BE49-F238E27FC236}">
                <a16:creationId xmlns:a16="http://schemas.microsoft.com/office/drawing/2014/main" id="{883323FC-A9EE-4B58-862C-890487EEE2F5}"/>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a:extLst>
              <a:ext uri="{FF2B5EF4-FFF2-40B4-BE49-F238E27FC236}">
                <a16:creationId xmlns:a16="http://schemas.microsoft.com/office/drawing/2014/main" id="{A688A012-C14D-461D-921C-63B004C408A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dirty="0">
                <a:solidFill>
                  <a:schemeClr val="bg1"/>
                </a:solidFill>
              </a:rPr>
              <a:t>Comment </a:t>
            </a:r>
            <a:r>
              <a:rPr lang="en-GB" sz="3600" b="1" dirty="0" err="1">
                <a:solidFill>
                  <a:schemeClr val="bg1"/>
                </a:solidFill>
              </a:rPr>
              <a:t>est</a:t>
            </a:r>
            <a:r>
              <a:rPr lang="en-GB" sz="3600" b="1" dirty="0">
                <a:solidFill>
                  <a:schemeClr val="bg1"/>
                </a:solidFill>
              </a:rPr>
              <a:t> Paris ? (3/6)</a:t>
            </a:r>
          </a:p>
        </p:txBody>
      </p:sp>
      <p:sp>
        <p:nvSpPr>
          <p:cNvPr id="2" name="Rounded Rectangle 46">
            <a:extLst>
              <a:ext uri="{FF2B5EF4-FFF2-40B4-BE49-F238E27FC236}">
                <a16:creationId xmlns:a16="http://schemas.microsoft.com/office/drawing/2014/main" id="{DAD580F8-8B3A-4957-93FA-93BC1D9BAFC8}"/>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566A1D4F-FA02-4694-9E74-D8A107A822BA}"/>
              </a:ext>
            </a:extLst>
          </p:cNvPr>
          <p:cNvSpPr txBox="1"/>
          <p:nvPr/>
        </p:nvSpPr>
        <p:spPr>
          <a:xfrm>
            <a:off x="1513900" y="2304167"/>
            <a:ext cx="775909" cy="400110"/>
          </a:xfrm>
          <a:prstGeom prst="rect">
            <a:avLst/>
          </a:prstGeom>
          <a:solidFill>
            <a:schemeClr val="bg1"/>
          </a:solidFill>
        </p:spPr>
        <p:txBody>
          <a:bodyPr wrap="square" lIns="72000" rtlCol="0">
            <a:spAutoFit/>
          </a:bodyPr>
          <a:lstStyle/>
          <a:p>
            <a:pPr algn="ctr"/>
            <a:r>
              <a:rPr lang="en-GB" sz="2000" dirty="0">
                <a:solidFill>
                  <a:schemeClr val="accent2"/>
                </a:solidFill>
                <a:latin typeface="Century Gothic" panose="020B0502020202020204" pitchFamily="34" charset="0"/>
              </a:rPr>
              <a:t>____</a:t>
            </a:r>
          </a:p>
        </p:txBody>
      </p:sp>
    </p:spTree>
    <p:extLst>
      <p:ext uri="{BB962C8B-B14F-4D97-AF65-F5344CB8AC3E}">
        <p14:creationId xmlns:p14="http://schemas.microsoft.com/office/powerpoint/2010/main" val="86552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BEF6CF31-EC84-4850-A0ED-8E0BEA89309C}"/>
              </a:ext>
            </a:extLst>
          </p:cNvPr>
          <p:cNvGrpSpPr/>
          <p:nvPr/>
        </p:nvGrpSpPr>
        <p:grpSpPr>
          <a:xfrm>
            <a:off x="387099" y="1017737"/>
            <a:ext cx="3830278" cy="5300751"/>
            <a:chOff x="6583716" y="77853"/>
            <a:chExt cx="4170883" cy="6248521"/>
          </a:xfrm>
        </p:grpSpPr>
        <p:sp>
          <p:nvSpPr>
            <p:cNvPr id="28" name="Rectangle: Rounded Corners 22">
              <a:extLst>
                <a:ext uri="{FF2B5EF4-FFF2-40B4-BE49-F238E27FC236}">
                  <a16:creationId xmlns:a16="http://schemas.microsoft.com/office/drawing/2014/main" id="{E03F50A5-C31C-411B-828E-51ABEFE93E01}"/>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9" name="Oval 28">
              <a:extLst>
                <a:ext uri="{FF2B5EF4-FFF2-40B4-BE49-F238E27FC236}">
                  <a16:creationId xmlns:a16="http://schemas.microsoft.com/office/drawing/2014/main" id="{DD855435-525A-4674-8D17-17A2D7BFFC7C}"/>
                </a:ext>
              </a:extLst>
            </p:cNvPr>
            <p:cNvSpPr/>
            <p:nvPr/>
          </p:nvSpPr>
          <p:spPr>
            <a:xfrm>
              <a:off x="8369750" y="5599789"/>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sp>
        <p:nvSpPr>
          <p:cNvPr id="3" name="Text Placeholder 2"/>
          <p:cNvSpPr>
            <a:spLocks noGrp="1"/>
          </p:cNvSpPr>
          <p:nvPr>
            <p:ph type="body" idx="1"/>
          </p:nvPr>
        </p:nvSpPr>
        <p:spPr>
          <a:xfrm>
            <a:off x="838200" y="1825625"/>
            <a:ext cx="6758354" cy="4351338"/>
          </a:xfrm>
        </p:spPr>
        <p:txBody>
          <a:bodyPr>
            <a:normAutofit/>
          </a:bodyPr>
          <a:lstStyle/>
          <a:p>
            <a:pPr marL="114300" indent="0">
              <a:buNone/>
            </a:pPr>
            <a:r>
              <a:rPr lang="en-GB" sz="2000" dirty="0"/>
              <a:t>Il y a un </a:t>
            </a:r>
            <a:r>
              <a:rPr lang="en-GB" sz="2000" b="1" dirty="0">
                <a:solidFill>
                  <a:srgbClr val="ED7D31"/>
                </a:solidFill>
              </a:rPr>
              <a:t>beau</a:t>
            </a:r>
            <a:r>
              <a:rPr lang="en-GB" sz="2000" dirty="0">
                <a:solidFill>
                  <a:srgbClr val="ED7D31"/>
                </a:solidFill>
              </a:rPr>
              <a:t> </a:t>
            </a:r>
            <a:r>
              <a:rPr lang="en-GB" sz="2000" dirty="0" err="1"/>
              <a:t>pont</a:t>
            </a:r>
            <a:r>
              <a:rPr lang="en-GB" sz="2000" dirty="0"/>
              <a:t> : </a:t>
            </a:r>
          </a:p>
          <a:p>
            <a:pPr marL="114300" indent="0">
              <a:buNone/>
            </a:pPr>
            <a:r>
              <a:rPr lang="en-GB" sz="2000" dirty="0"/>
              <a:t>le Pont </a:t>
            </a:r>
            <a:r>
              <a:rPr lang="en-GB" sz="2000" dirty="0" err="1"/>
              <a:t>Neuf</a:t>
            </a:r>
            <a:r>
              <a:rPr lang="en-GB" sz="2000" dirty="0"/>
              <a:t>.</a:t>
            </a:r>
          </a:p>
          <a:p>
            <a:pPr marL="114300" indent="0">
              <a:buNone/>
            </a:pPr>
            <a:endParaRPr lang="en-GB" sz="2000" dirty="0"/>
          </a:p>
          <a:p>
            <a:pPr marL="114300" indent="0">
              <a:buNone/>
            </a:pPr>
            <a:r>
              <a:rPr lang="en-GB" sz="2000" dirty="0" err="1"/>
              <a:t>C’est</a:t>
            </a:r>
            <a:r>
              <a:rPr lang="en-GB" sz="2000" dirty="0"/>
              <a:t> un </a:t>
            </a:r>
            <a:r>
              <a:rPr lang="en-GB" sz="2000" b="1" dirty="0" err="1">
                <a:solidFill>
                  <a:srgbClr val="ED7D31"/>
                </a:solidFill>
              </a:rPr>
              <a:t>vieux</a:t>
            </a:r>
            <a:r>
              <a:rPr lang="en-GB" sz="2000" dirty="0"/>
              <a:t> </a:t>
            </a:r>
            <a:r>
              <a:rPr lang="en-GB" sz="2000" dirty="0" err="1"/>
              <a:t>pont</a:t>
            </a:r>
            <a:r>
              <a:rPr lang="en-GB" sz="2000" dirty="0"/>
              <a:t> ! </a:t>
            </a:r>
          </a:p>
        </p:txBody>
      </p:sp>
      <p:sp>
        <p:nvSpPr>
          <p:cNvPr id="21" name="Rectangle 20"/>
          <p:cNvSpPr/>
          <p:nvPr/>
        </p:nvSpPr>
        <p:spPr>
          <a:xfrm>
            <a:off x="838200" y="1732768"/>
            <a:ext cx="2836984" cy="38109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itle 1"/>
          <p:cNvSpPr txBox="1">
            <a:spLocks/>
          </p:cNvSpPr>
          <p:nvPr/>
        </p:nvSpPr>
        <p:spPr>
          <a:xfrm>
            <a:off x="4380155" y="1248689"/>
            <a:ext cx="3493238" cy="496483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en-GB" sz="2400" dirty="0"/>
          </a:p>
          <a:p>
            <a:endParaRPr lang="en-GB" sz="2400" dirty="0"/>
          </a:p>
          <a:p>
            <a:pPr algn="ctr"/>
            <a:r>
              <a:rPr lang="en-GB" sz="2400" dirty="0" err="1"/>
              <a:t>Écris</a:t>
            </a:r>
            <a:r>
              <a:rPr lang="en-GB" sz="2400" dirty="0"/>
              <a:t> la </a:t>
            </a:r>
            <a:r>
              <a:rPr lang="en-GB" sz="2400" dirty="0" err="1"/>
              <a:t>réponse</a:t>
            </a:r>
            <a:r>
              <a:rPr lang="en-GB" sz="2400" dirty="0"/>
              <a:t> </a:t>
            </a:r>
            <a:r>
              <a:rPr lang="en-GB" sz="2400" dirty="0" err="1"/>
              <a:t>correcte</a:t>
            </a:r>
            <a:r>
              <a:rPr lang="en-GB" sz="2400" dirty="0"/>
              <a:t>:</a:t>
            </a:r>
          </a:p>
          <a:p>
            <a:endParaRPr lang="en-GB" sz="2400" dirty="0"/>
          </a:p>
          <a:p>
            <a:pPr algn="ctr"/>
            <a:r>
              <a:rPr lang="en-GB" sz="2400" b="1" dirty="0"/>
              <a:t>beautiful</a:t>
            </a:r>
          </a:p>
          <a:p>
            <a:pPr algn="ctr"/>
            <a:endParaRPr lang="en-GB" sz="2400" dirty="0"/>
          </a:p>
          <a:p>
            <a:pPr algn="ctr"/>
            <a:r>
              <a:rPr lang="en-GB" sz="2400" b="1" dirty="0"/>
              <a:t>old</a:t>
            </a:r>
          </a:p>
          <a:p>
            <a:endParaRPr lang="en-GB" sz="2800" dirty="0"/>
          </a:p>
        </p:txBody>
      </p:sp>
      <p:pic>
        <p:nvPicPr>
          <p:cNvPr id="13" name="Picture 4" descr="Pont Neuf, Sanchez, Paris, Bridge, Seine Ri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3598" y="1825625"/>
            <a:ext cx="4114800" cy="2734628"/>
          </a:xfrm>
          <a:prstGeom prst="rect">
            <a:avLst/>
          </a:prstGeom>
          <a:noFill/>
          <a:extLst>
            <a:ext uri="{909E8E84-426E-40DD-AFC4-6F175D3DCCD1}">
              <a14:hiddenFill xmlns:a14="http://schemas.microsoft.com/office/drawing/2010/main">
                <a:solidFill>
                  <a:srgbClr val="FFFFFF"/>
                </a:solidFill>
              </a14:hiddenFill>
            </a:ext>
          </a:extLst>
        </p:spPr>
      </p:pic>
      <p:sp>
        <p:nvSpPr>
          <p:cNvPr id="19" name="Title 1">
            <a:extLst>
              <a:ext uri="{FF2B5EF4-FFF2-40B4-BE49-F238E27FC236}">
                <a16:creationId xmlns:a16="http://schemas.microsoft.com/office/drawing/2014/main" id="{7EECE6D7-1419-4004-858D-3C04B033BDB2}"/>
              </a:ext>
            </a:extLst>
          </p:cNvPr>
          <p:cNvSpPr>
            <a:spLocks noGrp="1"/>
          </p:cNvSpPr>
          <p:nvPr>
            <p:ph type="title"/>
          </p:nvPr>
        </p:nvSpPr>
        <p:spPr>
          <a:xfrm>
            <a:off x="0" y="15537"/>
            <a:ext cx="10515600" cy="1325562"/>
          </a:xfrm>
        </p:spPr>
        <p:txBody>
          <a:bodyPr>
            <a:normAutofit/>
          </a:bodyPr>
          <a:lstStyle/>
          <a:p>
            <a:r>
              <a:rPr lang="en-GB" sz="2800" b="1" dirty="0">
                <a:solidFill>
                  <a:schemeClr val="bg1"/>
                </a:solidFill>
              </a:rPr>
              <a:t>Comment </a:t>
            </a:r>
            <a:r>
              <a:rPr lang="en-GB" sz="2800" b="1" dirty="0" err="1">
                <a:solidFill>
                  <a:schemeClr val="bg1"/>
                </a:solidFill>
              </a:rPr>
              <a:t>est</a:t>
            </a:r>
            <a:r>
              <a:rPr lang="en-GB" sz="2800" b="1" dirty="0">
                <a:solidFill>
                  <a:schemeClr val="bg1"/>
                </a:solidFill>
              </a:rPr>
              <a:t> Paris? (4/6)</a:t>
            </a:r>
            <a:endParaRPr lang="en-GB" sz="2800" dirty="0"/>
          </a:p>
        </p:txBody>
      </p:sp>
      <p:pic>
        <p:nvPicPr>
          <p:cNvPr id="15" name="Picture 14">
            <a:extLst>
              <a:ext uri="{FF2B5EF4-FFF2-40B4-BE49-F238E27FC236}">
                <a16:creationId xmlns:a16="http://schemas.microsoft.com/office/drawing/2014/main" id="{F3E1FAB7-8C44-405F-BFFE-353DEA48C1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6774" y="-169468"/>
            <a:ext cx="1799792" cy="1799792"/>
          </a:xfrm>
          <a:prstGeom prst="rect">
            <a:avLst/>
          </a:prstGeom>
        </p:spPr>
      </p:pic>
      <p:pic>
        <p:nvPicPr>
          <p:cNvPr id="16" name="Picture 15" descr="background rectangle">
            <a:extLst>
              <a:ext uri="{FF2B5EF4-FFF2-40B4-BE49-F238E27FC236}">
                <a16:creationId xmlns:a16="http://schemas.microsoft.com/office/drawing/2014/main" id="{593283FF-97FE-4BBA-9915-D384AADDCA02}"/>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7" name="Title 3">
            <a:extLst>
              <a:ext uri="{FF2B5EF4-FFF2-40B4-BE49-F238E27FC236}">
                <a16:creationId xmlns:a16="http://schemas.microsoft.com/office/drawing/2014/main" id="{F09E3F40-DD54-4978-9876-78E5A89D2523}"/>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dirty="0">
                <a:solidFill>
                  <a:schemeClr val="bg1"/>
                </a:solidFill>
              </a:rPr>
              <a:t>Comment </a:t>
            </a:r>
            <a:r>
              <a:rPr lang="en-GB" sz="3600" b="1" dirty="0" err="1">
                <a:solidFill>
                  <a:schemeClr val="bg1"/>
                </a:solidFill>
              </a:rPr>
              <a:t>est</a:t>
            </a:r>
            <a:r>
              <a:rPr lang="en-GB" sz="3600" b="1" dirty="0">
                <a:solidFill>
                  <a:schemeClr val="bg1"/>
                </a:solidFill>
              </a:rPr>
              <a:t> Paris ? (4/6)</a:t>
            </a:r>
          </a:p>
        </p:txBody>
      </p:sp>
      <p:sp>
        <p:nvSpPr>
          <p:cNvPr id="2" name="Rounded Rectangle 46">
            <a:extLst>
              <a:ext uri="{FF2B5EF4-FFF2-40B4-BE49-F238E27FC236}">
                <a16:creationId xmlns:a16="http://schemas.microsoft.com/office/drawing/2014/main" id="{B93D1ADD-45F0-4B97-8E89-0606F7935C6B}"/>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787FAB2E-90D4-466C-A707-B82E6235FB94}"/>
              </a:ext>
            </a:extLst>
          </p:cNvPr>
          <p:cNvSpPr txBox="1"/>
          <p:nvPr/>
        </p:nvSpPr>
        <p:spPr>
          <a:xfrm>
            <a:off x="2027281" y="1870623"/>
            <a:ext cx="676431" cy="400110"/>
          </a:xfrm>
          <a:prstGeom prst="rect">
            <a:avLst/>
          </a:prstGeom>
          <a:solidFill>
            <a:schemeClr val="bg1"/>
          </a:solidFill>
        </p:spPr>
        <p:txBody>
          <a:bodyPr wrap="square" lIns="72000" rtlCol="0">
            <a:spAutoFit/>
          </a:bodyPr>
          <a:lstStyle/>
          <a:p>
            <a:pPr algn="ctr"/>
            <a:r>
              <a:rPr lang="en-GB" sz="2000" dirty="0">
                <a:solidFill>
                  <a:schemeClr val="accent2"/>
                </a:solidFill>
                <a:latin typeface="Century Gothic" panose="020B0502020202020204" pitchFamily="34" charset="0"/>
              </a:rPr>
              <a:t>____</a:t>
            </a:r>
          </a:p>
        </p:txBody>
      </p:sp>
      <p:sp>
        <p:nvSpPr>
          <p:cNvPr id="20" name="TextBox 19">
            <a:extLst>
              <a:ext uri="{FF2B5EF4-FFF2-40B4-BE49-F238E27FC236}">
                <a16:creationId xmlns:a16="http://schemas.microsoft.com/office/drawing/2014/main" id="{231FE2F3-5D40-45F2-BA61-4CCF5012F0F5}"/>
              </a:ext>
            </a:extLst>
          </p:cNvPr>
          <p:cNvSpPr txBox="1"/>
          <p:nvPr/>
        </p:nvSpPr>
        <p:spPr>
          <a:xfrm>
            <a:off x="2112850" y="3126670"/>
            <a:ext cx="731950" cy="400110"/>
          </a:xfrm>
          <a:prstGeom prst="rect">
            <a:avLst/>
          </a:prstGeom>
          <a:solidFill>
            <a:schemeClr val="bg1"/>
          </a:solidFill>
        </p:spPr>
        <p:txBody>
          <a:bodyPr wrap="square" lIns="72000" rtlCol="0">
            <a:spAutoFit/>
          </a:bodyPr>
          <a:lstStyle/>
          <a:p>
            <a:pPr algn="ctr"/>
            <a:r>
              <a:rPr lang="en-GB" sz="2000" dirty="0">
                <a:solidFill>
                  <a:schemeClr val="accent2"/>
                </a:solidFill>
                <a:latin typeface="Century Gothic" panose="020B0502020202020204" pitchFamily="34" charset="0"/>
              </a:rPr>
              <a:t>____</a:t>
            </a:r>
          </a:p>
        </p:txBody>
      </p:sp>
    </p:spTree>
    <p:extLst>
      <p:ext uri="{BB962C8B-B14F-4D97-AF65-F5344CB8AC3E}">
        <p14:creationId xmlns:p14="http://schemas.microsoft.com/office/powerpoint/2010/main" val="272514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8480FDD8-940B-45F0-835F-A3B3E574F08C}"/>
              </a:ext>
            </a:extLst>
          </p:cNvPr>
          <p:cNvGrpSpPr/>
          <p:nvPr/>
        </p:nvGrpSpPr>
        <p:grpSpPr>
          <a:xfrm>
            <a:off x="387099" y="1017737"/>
            <a:ext cx="3830278" cy="5300751"/>
            <a:chOff x="6583716" y="77853"/>
            <a:chExt cx="4170883" cy="6248521"/>
          </a:xfrm>
        </p:grpSpPr>
        <p:sp>
          <p:nvSpPr>
            <p:cNvPr id="17" name="Rectangle: Rounded Corners 22">
              <a:extLst>
                <a:ext uri="{FF2B5EF4-FFF2-40B4-BE49-F238E27FC236}">
                  <a16:creationId xmlns:a16="http://schemas.microsoft.com/office/drawing/2014/main" id="{CB570FA7-5EC5-4000-B04B-955DA44CB3EC}"/>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9" name="Oval 18">
              <a:extLst>
                <a:ext uri="{FF2B5EF4-FFF2-40B4-BE49-F238E27FC236}">
                  <a16:creationId xmlns:a16="http://schemas.microsoft.com/office/drawing/2014/main" id="{99FF3309-4685-4DC1-8CF2-9021DABEA6E9}"/>
                </a:ext>
              </a:extLst>
            </p:cNvPr>
            <p:cNvSpPr/>
            <p:nvPr/>
          </p:nvSpPr>
          <p:spPr>
            <a:xfrm>
              <a:off x="8369750" y="5599789"/>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sp>
        <p:nvSpPr>
          <p:cNvPr id="3" name="Text Placeholder 2"/>
          <p:cNvSpPr>
            <a:spLocks noGrp="1"/>
          </p:cNvSpPr>
          <p:nvPr>
            <p:ph type="body" idx="1"/>
          </p:nvPr>
        </p:nvSpPr>
        <p:spPr>
          <a:xfrm>
            <a:off x="838200" y="1825625"/>
            <a:ext cx="6758354" cy="4351338"/>
          </a:xfrm>
        </p:spPr>
        <p:txBody>
          <a:bodyPr>
            <a:normAutofit/>
          </a:bodyPr>
          <a:lstStyle/>
          <a:p>
            <a:pPr marL="114300" indent="0">
              <a:buNone/>
            </a:pPr>
            <a:r>
              <a:rPr lang="en-GB" sz="2000" dirty="0"/>
              <a:t>Il y a un </a:t>
            </a:r>
          </a:p>
          <a:p>
            <a:pPr marL="114300" indent="0">
              <a:buNone/>
            </a:pPr>
            <a:r>
              <a:rPr lang="en-GB" sz="2000" b="1" dirty="0">
                <a:solidFill>
                  <a:srgbClr val="ED7D31"/>
                </a:solidFill>
              </a:rPr>
              <a:t>nouveau</a:t>
            </a:r>
            <a:r>
              <a:rPr lang="en-GB" sz="2000" dirty="0"/>
              <a:t> </a:t>
            </a:r>
            <a:r>
              <a:rPr lang="en-GB" sz="2000" dirty="0" err="1"/>
              <a:t>bâtiment</a:t>
            </a:r>
            <a:r>
              <a:rPr lang="en-GB" sz="2000" dirty="0"/>
              <a:t> :</a:t>
            </a:r>
          </a:p>
          <a:p>
            <a:pPr marL="114300" indent="0">
              <a:buNone/>
            </a:pPr>
            <a:r>
              <a:rPr lang="en-GB" sz="2000" dirty="0"/>
              <a:t>la </a:t>
            </a:r>
            <a:r>
              <a:rPr lang="en-GB" sz="2000" dirty="0" err="1"/>
              <a:t>Fondation</a:t>
            </a:r>
            <a:endParaRPr lang="en-GB" sz="2000" dirty="0"/>
          </a:p>
          <a:p>
            <a:pPr marL="114300" indent="0">
              <a:buNone/>
            </a:pPr>
            <a:r>
              <a:rPr lang="en-GB" sz="2000" dirty="0"/>
              <a:t> Luis Vuitton. </a:t>
            </a:r>
          </a:p>
          <a:p>
            <a:pPr marL="114300" indent="0">
              <a:buNone/>
            </a:pPr>
            <a:endParaRPr lang="en-GB" sz="2000" dirty="0"/>
          </a:p>
          <a:p>
            <a:pPr marL="114300" indent="0">
              <a:buNone/>
            </a:pPr>
            <a:r>
              <a:rPr lang="en-GB" sz="2000" dirty="0"/>
              <a:t>Une </a:t>
            </a:r>
            <a:r>
              <a:rPr lang="en-GB" sz="2000" b="1" dirty="0">
                <a:solidFill>
                  <a:srgbClr val="ED7D31"/>
                </a:solidFill>
              </a:rPr>
              <a:t>nouvelle</a:t>
            </a:r>
            <a:r>
              <a:rPr lang="en-GB" sz="2000" dirty="0"/>
              <a:t> idée !</a:t>
            </a:r>
          </a:p>
        </p:txBody>
      </p:sp>
      <p:sp>
        <p:nvSpPr>
          <p:cNvPr id="21" name="Rectangle 20"/>
          <p:cNvSpPr/>
          <p:nvPr/>
        </p:nvSpPr>
        <p:spPr>
          <a:xfrm>
            <a:off x="838200" y="1732768"/>
            <a:ext cx="2836984" cy="38109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itle 1"/>
          <p:cNvSpPr txBox="1">
            <a:spLocks/>
          </p:cNvSpPr>
          <p:nvPr/>
        </p:nvSpPr>
        <p:spPr>
          <a:xfrm>
            <a:off x="4380155" y="1248689"/>
            <a:ext cx="3493238" cy="496483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en-GB" sz="2400" dirty="0"/>
          </a:p>
          <a:p>
            <a:endParaRPr lang="en-GB" sz="2400" dirty="0"/>
          </a:p>
          <a:p>
            <a:pPr algn="ctr"/>
            <a:r>
              <a:rPr lang="en-GB" sz="2400" dirty="0" err="1"/>
              <a:t>Écris</a:t>
            </a:r>
            <a:r>
              <a:rPr lang="en-GB" sz="2400" dirty="0"/>
              <a:t> la </a:t>
            </a:r>
            <a:r>
              <a:rPr lang="en-GB" sz="2400" dirty="0" err="1"/>
              <a:t>réponse</a:t>
            </a:r>
            <a:r>
              <a:rPr lang="en-GB" sz="2400" dirty="0"/>
              <a:t> </a:t>
            </a:r>
            <a:r>
              <a:rPr lang="en-GB" sz="2400" dirty="0" err="1"/>
              <a:t>correcte</a:t>
            </a:r>
            <a:r>
              <a:rPr lang="en-GB" sz="2400" dirty="0"/>
              <a:t>:</a:t>
            </a:r>
          </a:p>
          <a:p>
            <a:pPr algn="ctr"/>
            <a:endParaRPr lang="en-GB" sz="2400" dirty="0"/>
          </a:p>
          <a:p>
            <a:pPr algn="ctr"/>
            <a:r>
              <a:rPr lang="en-GB" sz="2400" b="1" dirty="0"/>
              <a:t>new</a:t>
            </a:r>
          </a:p>
          <a:p>
            <a:pPr algn="ctr"/>
            <a:endParaRPr lang="en-GB" sz="2400" dirty="0"/>
          </a:p>
          <a:p>
            <a:pPr algn="ctr"/>
            <a:endParaRPr lang="en-GB" sz="2400" dirty="0"/>
          </a:p>
          <a:p>
            <a:endParaRPr lang="en-GB" sz="2800" dirty="0"/>
          </a:p>
        </p:txBody>
      </p:sp>
      <p:pic>
        <p:nvPicPr>
          <p:cNvPr id="13" name="Picture 2" descr="Fondation Louis Vuitton, Architecture, Col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3393" y="690563"/>
            <a:ext cx="4114800" cy="5486400"/>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a:extLst>
              <a:ext uri="{FF2B5EF4-FFF2-40B4-BE49-F238E27FC236}">
                <a16:creationId xmlns:a16="http://schemas.microsoft.com/office/drawing/2014/main" id="{A79C9BCB-4C1B-456C-84D2-848E4658D810}"/>
              </a:ext>
            </a:extLst>
          </p:cNvPr>
          <p:cNvSpPr>
            <a:spLocks noGrp="1"/>
          </p:cNvSpPr>
          <p:nvPr>
            <p:ph type="title"/>
          </p:nvPr>
        </p:nvSpPr>
        <p:spPr>
          <a:xfrm>
            <a:off x="0" y="35015"/>
            <a:ext cx="10515600" cy="1325562"/>
          </a:xfrm>
        </p:spPr>
        <p:txBody>
          <a:bodyPr>
            <a:normAutofit/>
          </a:bodyPr>
          <a:lstStyle/>
          <a:p>
            <a:r>
              <a:rPr lang="en-GB" sz="2800" b="1" dirty="0">
                <a:solidFill>
                  <a:schemeClr val="bg1"/>
                </a:solidFill>
              </a:rPr>
              <a:t>Comment </a:t>
            </a:r>
            <a:r>
              <a:rPr lang="en-GB" sz="2800" b="1" dirty="0" err="1">
                <a:solidFill>
                  <a:schemeClr val="bg1"/>
                </a:solidFill>
              </a:rPr>
              <a:t>est</a:t>
            </a:r>
            <a:r>
              <a:rPr lang="en-GB" sz="2800" b="1" dirty="0">
                <a:solidFill>
                  <a:schemeClr val="bg1"/>
                </a:solidFill>
              </a:rPr>
              <a:t> Paris? (5/6)</a:t>
            </a:r>
            <a:endParaRPr lang="en-GB" sz="2800" dirty="0"/>
          </a:p>
        </p:txBody>
      </p:sp>
      <p:pic>
        <p:nvPicPr>
          <p:cNvPr id="15" name="Picture 14">
            <a:extLst>
              <a:ext uri="{FF2B5EF4-FFF2-40B4-BE49-F238E27FC236}">
                <a16:creationId xmlns:a16="http://schemas.microsoft.com/office/drawing/2014/main" id="{F3E1FAB7-8C44-405F-BFFE-353DEA48C1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6774" y="-169468"/>
            <a:ext cx="1799792" cy="1799792"/>
          </a:xfrm>
          <a:prstGeom prst="rect">
            <a:avLst/>
          </a:prstGeom>
        </p:spPr>
      </p:pic>
      <p:pic>
        <p:nvPicPr>
          <p:cNvPr id="18" name="Picture 17" descr="background rectangle">
            <a:extLst>
              <a:ext uri="{FF2B5EF4-FFF2-40B4-BE49-F238E27FC236}">
                <a16:creationId xmlns:a16="http://schemas.microsoft.com/office/drawing/2014/main" id="{89A712C4-2FBF-42FE-9E57-99C73A61AE62}"/>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6" name="Title 3">
            <a:extLst>
              <a:ext uri="{FF2B5EF4-FFF2-40B4-BE49-F238E27FC236}">
                <a16:creationId xmlns:a16="http://schemas.microsoft.com/office/drawing/2014/main" id="{FB8E8946-F665-4964-B5AB-3996074EE01B}"/>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dirty="0">
                <a:solidFill>
                  <a:schemeClr val="bg1"/>
                </a:solidFill>
              </a:rPr>
              <a:t>Comment </a:t>
            </a:r>
            <a:r>
              <a:rPr lang="en-GB" sz="3600" b="1" dirty="0" err="1">
                <a:solidFill>
                  <a:schemeClr val="bg1"/>
                </a:solidFill>
              </a:rPr>
              <a:t>est</a:t>
            </a:r>
            <a:r>
              <a:rPr lang="en-GB" sz="3600" b="1" dirty="0">
                <a:solidFill>
                  <a:schemeClr val="bg1"/>
                </a:solidFill>
              </a:rPr>
              <a:t> Paris ? (5/6)</a:t>
            </a:r>
          </a:p>
        </p:txBody>
      </p:sp>
      <p:sp>
        <p:nvSpPr>
          <p:cNvPr id="2" name="Rounded Rectangle 46">
            <a:extLst>
              <a:ext uri="{FF2B5EF4-FFF2-40B4-BE49-F238E27FC236}">
                <a16:creationId xmlns:a16="http://schemas.microsoft.com/office/drawing/2014/main" id="{F9D811AC-4164-42D7-B421-F6E1DE6AB6C5}"/>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82B83179-B2B8-41A9-861B-8D62865C75E2}"/>
              </a:ext>
            </a:extLst>
          </p:cNvPr>
          <p:cNvSpPr txBox="1"/>
          <p:nvPr/>
        </p:nvSpPr>
        <p:spPr>
          <a:xfrm>
            <a:off x="953178" y="2345620"/>
            <a:ext cx="1231222" cy="400110"/>
          </a:xfrm>
          <a:prstGeom prst="rect">
            <a:avLst/>
          </a:prstGeom>
          <a:solidFill>
            <a:schemeClr val="bg1"/>
          </a:solidFill>
        </p:spPr>
        <p:txBody>
          <a:bodyPr wrap="square" lIns="72000" rtlCol="0">
            <a:spAutoFit/>
          </a:bodyPr>
          <a:lstStyle/>
          <a:p>
            <a:pPr algn="ctr"/>
            <a:r>
              <a:rPr lang="en-GB" sz="2000" dirty="0">
                <a:solidFill>
                  <a:schemeClr val="accent2"/>
                </a:solidFill>
                <a:latin typeface="Century Gothic" panose="020B0502020202020204" pitchFamily="34" charset="0"/>
              </a:rPr>
              <a:t>________</a:t>
            </a:r>
          </a:p>
        </p:txBody>
      </p:sp>
      <p:sp>
        <p:nvSpPr>
          <p:cNvPr id="24" name="TextBox 23">
            <a:extLst>
              <a:ext uri="{FF2B5EF4-FFF2-40B4-BE49-F238E27FC236}">
                <a16:creationId xmlns:a16="http://schemas.microsoft.com/office/drawing/2014/main" id="{3320C757-A16C-4FB7-8612-E4F3EF9A63AA}"/>
              </a:ext>
            </a:extLst>
          </p:cNvPr>
          <p:cNvSpPr txBox="1"/>
          <p:nvPr/>
        </p:nvSpPr>
        <p:spPr>
          <a:xfrm>
            <a:off x="1568789" y="3912216"/>
            <a:ext cx="1075557" cy="400110"/>
          </a:xfrm>
          <a:prstGeom prst="rect">
            <a:avLst/>
          </a:prstGeom>
          <a:solidFill>
            <a:schemeClr val="bg1"/>
          </a:solidFill>
        </p:spPr>
        <p:txBody>
          <a:bodyPr wrap="square" lIns="72000" rIns="0" rtlCol="0">
            <a:spAutoFit/>
          </a:bodyPr>
          <a:lstStyle/>
          <a:p>
            <a:pPr algn="ctr"/>
            <a:r>
              <a:rPr lang="en-GB" sz="2000" dirty="0">
                <a:solidFill>
                  <a:schemeClr val="accent2"/>
                </a:solidFill>
                <a:latin typeface="Century Gothic" panose="020B0502020202020204" pitchFamily="34" charset="0"/>
              </a:rPr>
              <a:t>_______</a:t>
            </a:r>
          </a:p>
        </p:txBody>
      </p:sp>
    </p:spTree>
    <p:extLst>
      <p:ext uri="{BB962C8B-B14F-4D97-AF65-F5344CB8AC3E}">
        <p14:creationId xmlns:p14="http://schemas.microsoft.com/office/powerpoint/2010/main" val="55442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8480FDD8-940B-45F0-835F-A3B3E574F08C}"/>
              </a:ext>
            </a:extLst>
          </p:cNvPr>
          <p:cNvGrpSpPr/>
          <p:nvPr/>
        </p:nvGrpSpPr>
        <p:grpSpPr>
          <a:xfrm>
            <a:off x="387099" y="1017737"/>
            <a:ext cx="3830278" cy="5300751"/>
            <a:chOff x="6583716" y="77853"/>
            <a:chExt cx="4170883" cy="6248521"/>
          </a:xfrm>
        </p:grpSpPr>
        <p:sp>
          <p:nvSpPr>
            <p:cNvPr id="17" name="Rectangle: Rounded Corners 22">
              <a:extLst>
                <a:ext uri="{FF2B5EF4-FFF2-40B4-BE49-F238E27FC236}">
                  <a16:creationId xmlns:a16="http://schemas.microsoft.com/office/drawing/2014/main" id="{CB570FA7-5EC5-4000-B04B-955DA44CB3EC}"/>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9" name="Oval 18">
              <a:extLst>
                <a:ext uri="{FF2B5EF4-FFF2-40B4-BE49-F238E27FC236}">
                  <a16:creationId xmlns:a16="http://schemas.microsoft.com/office/drawing/2014/main" id="{99FF3309-4685-4DC1-8CF2-9021DABEA6E9}"/>
                </a:ext>
              </a:extLst>
            </p:cNvPr>
            <p:cNvSpPr/>
            <p:nvPr/>
          </p:nvSpPr>
          <p:spPr>
            <a:xfrm>
              <a:off x="8369750" y="5599789"/>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sp>
        <p:nvSpPr>
          <p:cNvPr id="3" name="Text Placeholder 2"/>
          <p:cNvSpPr>
            <a:spLocks noGrp="1"/>
          </p:cNvSpPr>
          <p:nvPr>
            <p:ph type="body" idx="1"/>
          </p:nvPr>
        </p:nvSpPr>
        <p:spPr>
          <a:xfrm>
            <a:off x="838200" y="1825625"/>
            <a:ext cx="6758354" cy="4351338"/>
          </a:xfrm>
        </p:spPr>
        <p:txBody>
          <a:bodyPr>
            <a:normAutofit/>
          </a:bodyPr>
          <a:lstStyle/>
          <a:p>
            <a:pPr marL="114300" indent="0">
              <a:buNone/>
            </a:pPr>
            <a:r>
              <a:rPr lang="en-GB" sz="2000" dirty="0"/>
              <a:t>Et </a:t>
            </a:r>
            <a:r>
              <a:rPr lang="en-GB" sz="2000" dirty="0" err="1"/>
              <a:t>il</a:t>
            </a:r>
            <a:r>
              <a:rPr lang="en-GB" sz="2000" dirty="0"/>
              <a:t> y a un </a:t>
            </a:r>
            <a:r>
              <a:rPr lang="en-GB" sz="2000" b="1" dirty="0">
                <a:solidFill>
                  <a:srgbClr val="ED7D31"/>
                </a:solidFill>
              </a:rPr>
              <a:t>beau</a:t>
            </a:r>
            <a:r>
              <a:rPr lang="en-GB" sz="2000" dirty="0"/>
              <a:t>  </a:t>
            </a:r>
          </a:p>
          <a:p>
            <a:pPr marL="114300" indent="0">
              <a:buNone/>
            </a:pPr>
            <a:r>
              <a:rPr lang="en-GB" sz="2000" dirty="0" err="1"/>
              <a:t>jardin</a:t>
            </a:r>
            <a:r>
              <a:rPr lang="en-GB" sz="2000" dirty="0"/>
              <a:t> : le Jardin du </a:t>
            </a:r>
          </a:p>
          <a:p>
            <a:pPr marL="114300" indent="0">
              <a:buNone/>
            </a:pPr>
            <a:r>
              <a:rPr lang="en-GB" sz="2000" dirty="0"/>
              <a:t>Luxembourg.</a:t>
            </a:r>
          </a:p>
          <a:p>
            <a:pPr marL="114300" indent="0">
              <a:buNone/>
            </a:pPr>
            <a:endParaRPr lang="en-GB" sz="2000" dirty="0"/>
          </a:p>
          <a:p>
            <a:pPr marL="114300" indent="0">
              <a:buNone/>
            </a:pPr>
            <a:r>
              <a:rPr lang="en-GB" sz="2000" dirty="0" err="1"/>
              <a:t>Bises</a:t>
            </a:r>
            <a:r>
              <a:rPr lang="en-GB" sz="2000" dirty="0"/>
              <a:t>,</a:t>
            </a:r>
          </a:p>
          <a:p>
            <a:pPr marL="114300" indent="0">
              <a:buNone/>
            </a:pPr>
            <a:r>
              <a:rPr lang="en-GB" sz="2000" dirty="0" err="1"/>
              <a:t>Léa</a:t>
            </a:r>
            <a:endParaRPr lang="en-GB" sz="2000" dirty="0"/>
          </a:p>
        </p:txBody>
      </p:sp>
      <p:sp>
        <p:nvSpPr>
          <p:cNvPr id="21" name="Rectangle 20"/>
          <p:cNvSpPr/>
          <p:nvPr/>
        </p:nvSpPr>
        <p:spPr>
          <a:xfrm>
            <a:off x="838200" y="1732768"/>
            <a:ext cx="2836984" cy="38109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itle 1"/>
          <p:cNvSpPr txBox="1">
            <a:spLocks/>
          </p:cNvSpPr>
          <p:nvPr/>
        </p:nvSpPr>
        <p:spPr>
          <a:xfrm>
            <a:off x="4380155" y="1248689"/>
            <a:ext cx="3493238" cy="496483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en-GB" sz="2400" dirty="0"/>
          </a:p>
          <a:p>
            <a:endParaRPr lang="en-GB" sz="2400" dirty="0"/>
          </a:p>
          <a:p>
            <a:pPr algn="ctr"/>
            <a:r>
              <a:rPr lang="en-GB" sz="2400" dirty="0" err="1"/>
              <a:t>Écris</a:t>
            </a:r>
            <a:r>
              <a:rPr lang="en-GB" sz="2400" dirty="0"/>
              <a:t> la </a:t>
            </a:r>
            <a:r>
              <a:rPr lang="en-GB" sz="2400" dirty="0" err="1"/>
              <a:t>réponse</a:t>
            </a:r>
            <a:r>
              <a:rPr lang="en-GB" sz="2400" dirty="0"/>
              <a:t> </a:t>
            </a:r>
            <a:r>
              <a:rPr lang="en-GB" sz="2400" dirty="0" err="1"/>
              <a:t>correcte</a:t>
            </a:r>
            <a:r>
              <a:rPr lang="en-GB" sz="2400" dirty="0"/>
              <a:t>:</a:t>
            </a:r>
          </a:p>
          <a:p>
            <a:pPr algn="ctr"/>
            <a:endParaRPr lang="en-GB" sz="2400" dirty="0"/>
          </a:p>
          <a:p>
            <a:pPr algn="ctr"/>
            <a:r>
              <a:rPr lang="en-GB" sz="2400" b="1" dirty="0"/>
              <a:t>beautiful</a:t>
            </a:r>
          </a:p>
          <a:p>
            <a:pPr algn="ctr"/>
            <a:endParaRPr lang="en-GB" sz="2400" dirty="0"/>
          </a:p>
          <a:p>
            <a:pPr algn="ctr"/>
            <a:endParaRPr lang="en-GB" sz="2400" dirty="0"/>
          </a:p>
          <a:p>
            <a:endParaRPr lang="en-GB" sz="2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554" y="1943190"/>
            <a:ext cx="3771900" cy="2514600"/>
          </a:xfrm>
          <a:prstGeom prst="rect">
            <a:avLst/>
          </a:prstGeom>
        </p:spPr>
      </p:pic>
      <p:sp>
        <p:nvSpPr>
          <p:cNvPr id="20" name="Title 1">
            <a:extLst>
              <a:ext uri="{FF2B5EF4-FFF2-40B4-BE49-F238E27FC236}">
                <a16:creationId xmlns:a16="http://schemas.microsoft.com/office/drawing/2014/main" id="{60466C99-71C9-418A-8DB6-38CFECAE1867}"/>
              </a:ext>
            </a:extLst>
          </p:cNvPr>
          <p:cNvSpPr>
            <a:spLocks noGrp="1"/>
          </p:cNvSpPr>
          <p:nvPr>
            <p:ph type="title"/>
          </p:nvPr>
        </p:nvSpPr>
        <p:spPr>
          <a:xfrm>
            <a:off x="-1" y="13595"/>
            <a:ext cx="10515600" cy="1325563"/>
          </a:xfrm>
        </p:spPr>
        <p:txBody>
          <a:bodyPr>
            <a:normAutofit/>
          </a:bodyPr>
          <a:lstStyle/>
          <a:p>
            <a:r>
              <a:rPr lang="en-GB" sz="2800" b="1" dirty="0">
                <a:solidFill>
                  <a:schemeClr val="bg1"/>
                </a:solidFill>
              </a:rPr>
              <a:t>Comment </a:t>
            </a:r>
            <a:r>
              <a:rPr lang="en-GB" sz="2800" b="1" dirty="0" err="1">
                <a:solidFill>
                  <a:schemeClr val="bg1"/>
                </a:solidFill>
              </a:rPr>
              <a:t>est</a:t>
            </a:r>
            <a:r>
              <a:rPr lang="en-GB" sz="2800" b="1" dirty="0">
                <a:solidFill>
                  <a:schemeClr val="bg1"/>
                </a:solidFill>
              </a:rPr>
              <a:t> Paris? (6/6)</a:t>
            </a:r>
            <a:endParaRPr lang="en-GB" sz="2800" dirty="0"/>
          </a:p>
        </p:txBody>
      </p:sp>
      <p:pic>
        <p:nvPicPr>
          <p:cNvPr id="13" name="Picture 12">
            <a:extLst>
              <a:ext uri="{FF2B5EF4-FFF2-40B4-BE49-F238E27FC236}">
                <a16:creationId xmlns:a16="http://schemas.microsoft.com/office/drawing/2014/main" id="{F3E1FAB7-8C44-405F-BFFE-353DEA48C1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6774" y="-169468"/>
            <a:ext cx="1799792" cy="1799792"/>
          </a:xfrm>
          <a:prstGeom prst="rect">
            <a:avLst/>
          </a:prstGeom>
        </p:spPr>
      </p:pic>
      <p:pic>
        <p:nvPicPr>
          <p:cNvPr id="14" name="Picture 13" descr="background rectangle">
            <a:extLst>
              <a:ext uri="{FF2B5EF4-FFF2-40B4-BE49-F238E27FC236}">
                <a16:creationId xmlns:a16="http://schemas.microsoft.com/office/drawing/2014/main" id="{2E588C0B-E869-48B2-B1EB-A64E5BA747B3}"/>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5" name="Title 3">
            <a:extLst>
              <a:ext uri="{FF2B5EF4-FFF2-40B4-BE49-F238E27FC236}">
                <a16:creationId xmlns:a16="http://schemas.microsoft.com/office/drawing/2014/main" id="{DF54E45E-65CE-4FB9-B80C-3011467018A0}"/>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dirty="0">
                <a:solidFill>
                  <a:schemeClr val="bg1"/>
                </a:solidFill>
              </a:rPr>
              <a:t>Comment </a:t>
            </a:r>
            <a:r>
              <a:rPr lang="en-GB" sz="3600" b="1" dirty="0" err="1">
                <a:solidFill>
                  <a:schemeClr val="bg1"/>
                </a:solidFill>
              </a:rPr>
              <a:t>est</a:t>
            </a:r>
            <a:r>
              <a:rPr lang="en-GB" sz="3600" b="1" dirty="0">
                <a:solidFill>
                  <a:schemeClr val="bg1"/>
                </a:solidFill>
              </a:rPr>
              <a:t> Paris ? (6/6)</a:t>
            </a:r>
          </a:p>
        </p:txBody>
      </p:sp>
      <p:sp>
        <p:nvSpPr>
          <p:cNvPr id="2" name="Rounded Rectangle 46">
            <a:extLst>
              <a:ext uri="{FF2B5EF4-FFF2-40B4-BE49-F238E27FC236}">
                <a16:creationId xmlns:a16="http://schemas.microsoft.com/office/drawing/2014/main" id="{827B572F-9679-4CA7-B5BD-B3BC1E5F4755}"/>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4C84C880-3410-477B-88D3-038744DE9FC5}"/>
              </a:ext>
            </a:extLst>
          </p:cNvPr>
          <p:cNvSpPr txBox="1"/>
          <p:nvPr/>
        </p:nvSpPr>
        <p:spPr>
          <a:xfrm>
            <a:off x="2294476" y="1882069"/>
            <a:ext cx="726126" cy="409067"/>
          </a:xfrm>
          <a:prstGeom prst="rect">
            <a:avLst/>
          </a:prstGeom>
          <a:solidFill>
            <a:schemeClr val="bg1"/>
          </a:solidFill>
        </p:spPr>
        <p:txBody>
          <a:bodyPr wrap="square" lIns="72000" rtlCol="0">
            <a:spAutoFit/>
          </a:bodyPr>
          <a:lstStyle/>
          <a:p>
            <a:pPr algn="ctr"/>
            <a:r>
              <a:rPr lang="en-GB" sz="2000" dirty="0">
                <a:solidFill>
                  <a:schemeClr val="accent2"/>
                </a:solidFill>
                <a:latin typeface="Century Gothic" panose="020B0502020202020204" pitchFamily="34" charset="0"/>
              </a:rPr>
              <a:t>____</a:t>
            </a:r>
          </a:p>
        </p:txBody>
      </p:sp>
    </p:spTree>
    <p:extLst>
      <p:ext uri="{BB962C8B-B14F-4D97-AF65-F5344CB8AC3E}">
        <p14:creationId xmlns:p14="http://schemas.microsoft.com/office/powerpoint/2010/main" val="308485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5061" y="296864"/>
            <a:ext cx="5265384" cy="707849"/>
          </a:xfrm>
        </p:spPr>
        <p:txBody>
          <a:bodyPr>
            <a:normAutofit/>
          </a:bodyPr>
          <a:lstStyle/>
          <a:p>
            <a:r>
              <a:rPr lang="en-GB" sz="3200" b="1" dirty="0">
                <a:solidFill>
                  <a:schemeClr val="bg1"/>
                </a:solidFill>
              </a:rPr>
              <a:t>Nice et Paris</a:t>
            </a:r>
          </a:p>
        </p:txBody>
      </p:sp>
      <p:sp>
        <p:nvSpPr>
          <p:cNvPr id="2" name="TextBox 1"/>
          <p:cNvSpPr txBox="1"/>
          <p:nvPr/>
        </p:nvSpPr>
        <p:spPr>
          <a:xfrm>
            <a:off x="747848" y="1798293"/>
            <a:ext cx="6720840" cy="523220"/>
          </a:xfrm>
          <a:prstGeom prst="rect">
            <a:avLst/>
          </a:prstGeom>
          <a:noFill/>
        </p:spPr>
        <p:txBody>
          <a:bodyPr wrap="square" rtlCol="0">
            <a:spAutoFit/>
          </a:bodyPr>
          <a:lstStyle/>
          <a:p>
            <a:r>
              <a:rPr lang="en-GB" sz="2800" dirty="0">
                <a:solidFill>
                  <a:schemeClr val="accent5">
                    <a:lumMod val="50000"/>
                  </a:schemeClr>
                </a:solidFill>
                <a:latin typeface="Century Gothic" panose="020B0502020202020204" pitchFamily="34" charset="0"/>
              </a:rPr>
              <a:t>À Nice, </a:t>
            </a:r>
            <a:r>
              <a:rPr lang="en-GB" sz="2800" dirty="0" err="1">
                <a:solidFill>
                  <a:schemeClr val="accent5">
                    <a:lumMod val="50000"/>
                  </a:schemeClr>
                </a:solidFill>
                <a:latin typeface="Century Gothic" panose="020B0502020202020204" pitchFamily="34" charset="0"/>
              </a:rPr>
              <a:t>il</a:t>
            </a:r>
            <a:r>
              <a:rPr lang="en-GB" sz="2800" dirty="0">
                <a:solidFill>
                  <a:schemeClr val="accent5">
                    <a:lumMod val="50000"/>
                  </a:schemeClr>
                </a:solidFill>
                <a:latin typeface="Century Gothic" panose="020B0502020202020204" pitchFamily="34" charset="0"/>
              </a:rPr>
              <a:t> y a un beau…</a:t>
            </a:r>
          </a:p>
        </p:txBody>
      </p:sp>
      <p:sp>
        <p:nvSpPr>
          <p:cNvPr id="7" name="TextBox 6"/>
          <p:cNvSpPr txBox="1">
            <a:spLocks noChangeAspect="1"/>
          </p:cNvSpPr>
          <p:nvPr/>
        </p:nvSpPr>
        <p:spPr>
          <a:xfrm>
            <a:off x="892313" y="4256416"/>
            <a:ext cx="6691810" cy="520960"/>
          </a:xfrm>
          <a:prstGeom prst="rect">
            <a:avLst/>
          </a:prstGeom>
          <a:noFill/>
        </p:spPr>
        <p:txBody>
          <a:bodyPr wrap="square" rtlCol="0">
            <a:spAutoFit/>
          </a:bodyPr>
          <a:lstStyle/>
          <a:p>
            <a:r>
              <a:rPr lang="en-GB" sz="2800" dirty="0">
                <a:solidFill>
                  <a:schemeClr val="accent5">
                    <a:lumMod val="50000"/>
                  </a:schemeClr>
                </a:solidFill>
                <a:latin typeface="Century Gothic" panose="020B0502020202020204" pitchFamily="34" charset="0"/>
              </a:rPr>
              <a:t>À Paris, Il y a </a:t>
            </a:r>
            <a:r>
              <a:rPr lang="en-GB" sz="2800" dirty="0" err="1">
                <a:solidFill>
                  <a:schemeClr val="accent5">
                    <a:lumMod val="50000"/>
                  </a:schemeClr>
                </a:solidFill>
                <a:latin typeface="Century Gothic" panose="020B0502020202020204" pitchFamily="34" charset="0"/>
              </a:rPr>
              <a:t>une</a:t>
            </a:r>
            <a:r>
              <a:rPr lang="en-GB" sz="2800" dirty="0">
                <a:solidFill>
                  <a:schemeClr val="accent5">
                    <a:lumMod val="50000"/>
                  </a:schemeClr>
                </a:solidFill>
                <a:latin typeface="Century Gothic" panose="020B0502020202020204" pitchFamily="34" charset="0"/>
              </a:rPr>
              <a:t> </a:t>
            </a:r>
            <a:r>
              <a:rPr lang="en-GB" sz="2800" dirty="0" err="1">
                <a:solidFill>
                  <a:schemeClr val="accent5">
                    <a:lumMod val="50000"/>
                  </a:schemeClr>
                </a:solidFill>
                <a:latin typeface="Century Gothic" panose="020B0502020202020204" pitchFamily="34" charset="0"/>
              </a:rPr>
              <a:t>vieille</a:t>
            </a:r>
            <a:r>
              <a:rPr lang="en-GB" sz="2800" dirty="0">
                <a:solidFill>
                  <a:schemeClr val="accent5">
                    <a:lumMod val="50000"/>
                  </a:schemeClr>
                </a:solidFill>
                <a:latin typeface="Century Gothic" panose="020B0502020202020204" pitchFamily="34" charset="0"/>
              </a:rPr>
              <a:t> ...</a:t>
            </a:r>
          </a:p>
        </p:txBody>
      </p:sp>
      <p:sp>
        <p:nvSpPr>
          <p:cNvPr id="14" name="TextBox 13"/>
          <p:cNvSpPr txBox="1"/>
          <p:nvPr/>
        </p:nvSpPr>
        <p:spPr>
          <a:xfrm>
            <a:off x="9561424" y="5654007"/>
            <a:ext cx="1621065"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poste</a:t>
            </a:r>
          </a:p>
        </p:txBody>
      </p:sp>
      <p:sp>
        <p:nvSpPr>
          <p:cNvPr id="16" name="TextBox 15"/>
          <p:cNvSpPr txBox="1"/>
          <p:nvPr/>
        </p:nvSpPr>
        <p:spPr>
          <a:xfrm>
            <a:off x="5922696" y="5654007"/>
            <a:ext cx="1818075" cy="523220"/>
          </a:xfrm>
          <a:prstGeom prst="rect">
            <a:avLst/>
          </a:prstGeom>
          <a:noFill/>
        </p:spPr>
        <p:txBody>
          <a:bodyPr wrap="square" rtlCol="0">
            <a:spAutoFit/>
          </a:bodyPr>
          <a:lstStyle/>
          <a:p>
            <a:r>
              <a:rPr lang="en-GB" sz="2800" dirty="0" err="1">
                <a:solidFill>
                  <a:schemeClr val="accent5">
                    <a:lumMod val="50000"/>
                  </a:schemeClr>
                </a:solidFill>
                <a:latin typeface="Century Gothic" panose="020B0502020202020204" pitchFamily="34" charset="0"/>
              </a:rPr>
              <a:t>jardin</a:t>
            </a:r>
            <a:endParaRPr lang="en-GB" sz="2800" dirty="0">
              <a:solidFill>
                <a:schemeClr val="accent5">
                  <a:lumMod val="50000"/>
                </a:schemeClr>
              </a:solidFill>
              <a:latin typeface="Century Gothic" panose="020B0502020202020204" pitchFamily="34" charset="0"/>
            </a:endParaRPr>
          </a:p>
        </p:txBody>
      </p:sp>
      <p:sp>
        <p:nvSpPr>
          <p:cNvPr id="17" name="TextBox 16"/>
          <p:cNvSpPr txBox="1"/>
          <p:nvPr/>
        </p:nvSpPr>
        <p:spPr>
          <a:xfrm>
            <a:off x="6004236" y="2962165"/>
            <a:ext cx="1818075"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parc</a:t>
            </a:r>
          </a:p>
        </p:txBody>
      </p:sp>
      <p:sp>
        <p:nvSpPr>
          <p:cNvPr id="18" name="TextBox 17"/>
          <p:cNvSpPr txBox="1"/>
          <p:nvPr/>
        </p:nvSpPr>
        <p:spPr>
          <a:xfrm>
            <a:off x="9550322" y="2934670"/>
            <a:ext cx="1818075" cy="52322"/>
          </a:xfrm>
          <a:prstGeom prst="rect">
            <a:avLst/>
          </a:prstGeom>
          <a:noFill/>
        </p:spPr>
        <p:txBody>
          <a:bodyPr wrap="square" rtlCol="0">
            <a:spAutoFit/>
          </a:bodyPr>
          <a:lstStyle/>
          <a:p>
            <a:r>
              <a:rPr lang="en-GB" sz="2800" dirty="0" err="1">
                <a:solidFill>
                  <a:schemeClr val="accent5">
                    <a:lumMod val="50000"/>
                  </a:schemeClr>
                </a:solidFill>
                <a:latin typeface="Century Gothic" panose="020B0502020202020204" pitchFamily="34" charset="0"/>
              </a:rPr>
              <a:t>église</a:t>
            </a:r>
            <a:endParaRPr lang="en-GB" sz="2800" dirty="0">
              <a:solidFill>
                <a:schemeClr val="accent5">
                  <a:lumMod val="50000"/>
                </a:schemeClr>
              </a:solidFill>
              <a:latin typeface="Century Gothic" panose="020B0502020202020204" pitchFamily="34" charset="0"/>
            </a:endParaRPr>
          </a:p>
        </p:txBody>
      </p:sp>
      <p:pic>
        <p:nvPicPr>
          <p:cNvPr id="1028" name="Picture 4" descr="5K7A1012 | Parc Phoenix Nice | Bernard SANTUCCI | Flick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0445" y="1203334"/>
            <a:ext cx="2535936" cy="1691450"/>
          </a:xfrm>
          <a:prstGeom prst="rect">
            <a:avLst/>
          </a:prstGeom>
          <a:noFill/>
          <a:extLst>
            <a:ext uri="{909E8E84-426E-40DD-AFC4-6F175D3DCCD1}">
              <a14:hiddenFill xmlns:a14="http://schemas.microsoft.com/office/drawing/2010/main">
                <a:solidFill>
                  <a:srgbClr val="FFFFFF"/>
                </a:solidFill>
              </a14:hiddenFill>
            </a:ext>
          </a:extLst>
        </p:spPr>
      </p:pic>
      <p:sp>
        <p:nvSpPr>
          <p:cNvPr id="21" name="Oval 20"/>
          <p:cNvSpPr/>
          <p:nvPr/>
        </p:nvSpPr>
        <p:spPr>
          <a:xfrm>
            <a:off x="9550322" y="5584710"/>
            <a:ext cx="1179937" cy="661813"/>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5938396" y="2942331"/>
            <a:ext cx="1179937" cy="661813"/>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p:nvSpPr>
        <p:spPr>
          <a:xfrm>
            <a:off x="747848" y="1227526"/>
            <a:ext cx="6720840"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Partner A</a:t>
            </a:r>
          </a:p>
        </p:txBody>
      </p:sp>
      <p:sp>
        <p:nvSpPr>
          <p:cNvPr id="20" name="TextBox 19"/>
          <p:cNvSpPr txBox="1"/>
          <p:nvPr/>
        </p:nvSpPr>
        <p:spPr>
          <a:xfrm>
            <a:off x="863283" y="3481724"/>
            <a:ext cx="6720840"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Partner B</a:t>
            </a:r>
          </a:p>
        </p:txBody>
      </p:sp>
      <p:pic>
        <p:nvPicPr>
          <p:cNvPr id="23" name="Picture 10" descr="All post offices in France will be open by end of Ma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68657" y="4516896"/>
            <a:ext cx="1090422" cy="8589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stretch>
            <a:fillRect/>
          </a:stretch>
        </p:blipFill>
        <p:spPr>
          <a:xfrm>
            <a:off x="8927993" y="1190333"/>
            <a:ext cx="2571750" cy="1694160"/>
          </a:xfrm>
          <a:prstGeom prst="rect">
            <a:avLst/>
          </a:prstGeom>
        </p:spPr>
      </p:pic>
      <p:pic>
        <p:nvPicPr>
          <p:cNvPr id="6" name="Picture 4" descr="Villa Rothschild Nice France - Free photo on Pixab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657" y="3865495"/>
            <a:ext cx="219456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background rectangle">
            <a:extLst>
              <a:ext uri="{FF2B5EF4-FFF2-40B4-BE49-F238E27FC236}">
                <a16:creationId xmlns:a16="http://schemas.microsoft.com/office/drawing/2014/main" id="{5E236745-06BA-44A2-9C9F-54D0FCFA0369}"/>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8" name="Title 3">
            <a:extLst>
              <a:ext uri="{FF2B5EF4-FFF2-40B4-BE49-F238E27FC236}">
                <a16:creationId xmlns:a16="http://schemas.microsoft.com/office/drawing/2014/main" id="{51E81C64-46D3-4914-8EE8-77DD923CF881}"/>
              </a:ext>
            </a:extLst>
          </p:cNvPr>
          <p:cNvSpPr txBox="1">
            <a:spLocks/>
          </p:cNvSpPr>
          <p:nvPr/>
        </p:nvSpPr>
        <p:spPr>
          <a:xfrm>
            <a:off x="0" y="296864"/>
            <a:ext cx="56388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Nice et Paris</a:t>
            </a:r>
            <a:endPar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3" name="Rounded Rectangle 46">
            <a:extLst>
              <a:ext uri="{FF2B5EF4-FFF2-40B4-BE49-F238E27FC236}">
                <a16:creationId xmlns:a16="http://schemas.microsoft.com/office/drawing/2014/main" id="{49A0DDB1-BF78-44C6-8BF8-1C9EE6A6A9E3}"/>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7096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5061" y="296864"/>
            <a:ext cx="5265384" cy="707849"/>
          </a:xfrm>
        </p:spPr>
        <p:txBody>
          <a:bodyPr>
            <a:normAutofit/>
          </a:bodyPr>
          <a:lstStyle/>
          <a:p>
            <a:r>
              <a:rPr lang="en-GB" sz="3200" b="1" dirty="0">
                <a:solidFill>
                  <a:schemeClr val="bg1"/>
                </a:solidFill>
              </a:rPr>
              <a:t>Nice [</a:t>
            </a:r>
            <a:r>
              <a:rPr lang="en-GB" sz="3200" b="1" dirty="0" err="1">
                <a:solidFill>
                  <a:schemeClr val="bg1"/>
                </a:solidFill>
              </a:rPr>
              <a:t>Réponses</a:t>
            </a:r>
            <a:r>
              <a:rPr lang="en-GB" sz="3200" b="1" dirty="0">
                <a:solidFill>
                  <a:schemeClr val="bg1"/>
                </a:solidFill>
              </a:rPr>
              <a:t>]</a:t>
            </a:r>
          </a:p>
        </p:txBody>
      </p:sp>
      <p:sp>
        <p:nvSpPr>
          <p:cNvPr id="2" name="TextBox 1"/>
          <p:cNvSpPr txBox="1"/>
          <p:nvPr/>
        </p:nvSpPr>
        <p:spPr>
          <a:xfrm>
            <a:off x="747848" y="1615440"/>
            <a:ext cx="6720840"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À Nice, il y a une belle...</a:t>
            </a:r>
          </a:p>
        </p:txBody>
      </p:sp>
      <p:sp>
        <p:nvSpPr>
          <p:cNvPr id="7" name="TextBox 6"/>
          <p:cNvSpPr txBox="1">
            <a:spLocks noChangeAspect="1"/>
          </p:cNvSpPr>
          <p:nvPr/>
        </p:nvSpPr>
        <p:spPr>
          <a:xfrm>
            <a:off x="892313" y="4256416"/>
            <a:ext cx="6691810" cy="52096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Il y a un vieux...</a:t>
            </a:r>
          </a:p>
        </p:txBody>
      </p:sp>
      <p:sp>
        <p:nvSpPr>
          <p:cNvPr id="14" name="TextBox 13"/>
          <p:cNvSpPr txBox="1"/>
          <p:nvPr/>
        </p:nvSpPr>
        <p:spPr>
          <a:xfrm>
            <a:off x="9561424" y="5654007"/>
            <a:ext cx="1621065"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poste</a:t>
            </a:r>
          </a:p>
        </p:txBody>
      </p:sp>
      <p:sp>
        <p:nvSpPr>
          <p:cNvPr id="16" name="TextBox 15"/>
          <p:cNvSpPr txBox="1"/>
          <p:nvPr/>
        </p:nvSpPr>
        <p:spPr>
          <a:xfrm>
            <a:off x="6004236" y="5654007"/>
            <a:ext cx="1818075"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pont</a:t>
            </a:r>
          </a:p>
        </p:txBody>
      </p:sp>
      <p:sp>
        <p:nvSpPr>
          <p:cNvPr id="17" name="TextBox 16"/>
          <p:cNvSpPr txBox="1"/>
          <p:nvPr/>
        </p:nvSpPr>
        <p:spPr>
          <a:xfrm>
            <a:off x="6004236" y="2962165"/>
            <a:ext cx="1818075"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parc</a:t>
            </a:r>
          </a:p>
        </p:txBody>
      </p:sp>
      <p:sp>
        <p:nvSpPr>
          <p:cNvPr id="18" name="TextBox 17"/>
          <p:cNvSpPr txBox="1"/>
          <p:nvPr/>
        </p:nvSpPr>
        <p:spPr>
          <a:xfrm>
            <a:off x="9561424" y="2961330"/>
            <a:ext cx="1818075"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plage</a:t>
            </a:r>
          </a:p>
        </p:txBody>
      </p:sp>
      <p:pic>
        <p:nvPicPr>
          <p:cNvPr id="1026" name="Picture 2" descr="Studio Flat for rent in Nice IHA 77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1099" y="1087348"/>
            <a:ext cx="2438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5K7A1012 | Parc Phoenix Nice | Bernard SANTUCCI | Flick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0445" y="1203334"/>
            <a:ext cx="2535936" cy="16914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ont Napoléon, Nice, France (Riviera)] (LOC) | [Pont Napolé… | Flick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0445" y="3763005"/>
            <a:ext cx="2438400" cy="18516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ile:Rue Hotel des Postes, La Post, Nice, Provence-Alpes-Côte d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65019" y="3686074"/>
            <a:ext cx="2503424" cy="1877568"/>
          </a:xfrm>
          <a:prstGeom prst="rect">
            <a:avLst/>
          </a:prstGeom>
          <a:noFill/>
          <a:extLst>
            <a:ext uri="{909E8E84-426E-40DD-AFC4-6F175D3DCCD1}">
              <a14:hiddenFill xmlns:a14="http://schemas.microsoft.com/office/drawing/2010/main">
                <a:solidFill>
                  <a:srgbClr val="FFFFFF"/>
                </a:solidFill>
              </a14:hiddenFill>
            </a:ext>
          </a:extLst>
        </p:spPr>
      </p:pic>
      <p:sp>
        <p:nvSpPr>
          <p:cNvPr id="21" name="Oval 20"/>
          <p:cNvSpPr/>
          <p:nvPr/>
        </p:nvSpPr>
        <p:spPr>
          <a:xfrm>
            <a:off x="5867276" y="5603141"/>
            <a:ext cx="1179937" cy="661813"/>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9561424" y="2894784"/>
            <a:ext cx="1179937" cy="661813"/>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Google Shape;172;p5">
            <a:hlinkClick r:id="" action="ppaction://noaction">
              <a:snd r:embed="rId7" name="28. 1. A Nice.wav"/>
            </a:hlinkClick>
          </p:cNvPr>
          <p:cNvSpPr/>
          <p:nvPr/>
        </p:nvSpPr>
        <p:spPr>
          <a:xfrm>
            <a:off x="164082" y="1648639"/>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72;p5">
            <a:hlinkClick r:id="" action="ppaction://noaction">
              <a:snd r:embed="rId8" name="28. 2. Il y a.wav"/>
            </a:hlinkClick>
          </p:cNvPr>
          <p:cNvSpPr/>
          <p:nvPr/>
        </p:nvSpPr>
        <p:spPr>
          <a:xfrm>
            <a:off x="164082" y="4294980"/>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a:solidFill>
                  <a:srgbClr val="FFFFFF"/>
                </a:solidFill>
                <a:latin typeface="Century Gothic"/>
                <a:sym typeface="Century Gothic"/>
              </a:rPr>
              <a:t>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3" name="Picture 22" descr="background rectangle">
            <a:extLst>
              <a:ext uri="{FF2B5EF4-FFF2-40B4-BE49-F238E27FC236}">
                <a16:creationId xmlns:a16="http://schemas.microsoft.com/office/drawing/2014/main" id="{AF87BCAE-6A1C-47A3-A346-9ECA1B44D913}"/>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4" name="Title 3">
            <a:extLst>
              <a:ext uri="{FF2B5EF4-FFF2-40B4-BE49-F238E27FC236}">
                <a16:creationId xmlns:a16="http://schemas.microsoft.com/office/drawing/2014/main" id="{7BE31E4C-76AA-441B-AC1D-9E4A99A1CBC1}"/>
              </a:ext>
            </a:extLst>
          </p:cNvPr>
          <p:cNvSpPr txBox="1">
            <a:spLocks/>
          </p:cNvSpPr>
          <p:nvPr/>
        </p:nvSpPr>
        <p:spPr>
          <a:xfrm>
            <a:off x="0" y="296864"/>
            <a:ext cx="5638800"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dirty="0">
                <a:solidFill>
                  <a:schemeClr val="bg1"/>
                </a:solidFill>
              </a:rPr>
              <a:t>Nice (</a:t>
            </a:r>
            <a:r>
              <a:rPr lang="en-GB" sz="3600" b="1" dirty="0" err="1">
                <a:solidFill>
                  <a:schemeClr val="bg1"/>
                </a:solidFill>
              </a:rPr>
              <a:t>réponses</a:t>
            </a:r>
            <a:r>
              <a:rPr lang="en-GB" sz="3600" b="1" dirty="0">
                <a:solidFill>
                  <a:schemeClr val="bg1"/>
                </a:solidFill>
              </a:rPr>
              <a:t>)</a:t>
            </a:r>
          </a:p>
        </p:txBody>
      </p:sp>
      <p:sp>
        <p:nvSpPr>
          <p:cNvPr id="3" name="Rounded Rectangle 46">
            <a:extLst>
              <a:ext uri="{FF2B5EF4-FFF2-40B4-BE49-F238E27FC236}">
                <a16:creationId xmlns:a16="http://schemas.microsoft.com/office/drawing/2014/main" id="{2D389DA1-F8AB-4D12-9800-97E0DFFA0728}"/>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4062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0FCE4E-9C2F-1B4B-BD5C-C5021A24A5DB}"/>
              </a:ext>
            </a:extLst>
          </p:cNvPr>
          <p:cNvSpPr>
            <a:spLocks noGrp="1"/>
          </p:cNvSpPr>
          <p:nvPr>
            <p:ph type="title"/>
          </p:nvPr>
        </p:nvSpPr>
        <p:spPr>
          <a:xfrm>
            <a:off x="0" y="-307934"/>
            <a:ext cx="5443538" cy="3422609"/>
          </a:xfrm>
        </p:spPr>
        <p:txBody>
          <a:bodyPr/>
          <a:lstStyle/>
          <a:p>
            <a:pPr lvl="0">
              <a:lnSpc>
                <a:spcPct val="100000"/>
              </a:lnSpc>
              <a:spcBef>
                <a:spcPts val="0"/>
              </a:spcBef>
            </a:pPr>
            <a:r>
              <a:rPr lang="en-GB" sz="20000" b="1" dirty="0" err="1">
                <a:solidFill>
                  <a:srgbClr val="1F4E79"/>
                </a:solidFill>
                <a:latin typeface="Century Gothic" panose="020B0502020202020204" pitchFamily="34" charset="0"/>
                <a:ea typeface="+mn-ea"/>
                <a:cs typeface="Calibri" panose="020F0502020204030204" pitchFamily="34" charset="0"/>
              </a:rPr>
              <a:t>ç</a:t>
            </a:r>
            <a:r>
              <a:rPr lang="en-GB" sz="20000" b="1" dirty="0">
                <a:solidFill>
                  <a:srgbClr val="1F4E79"/>
                </a:solidFill>
                <a:latin typeface="Century Gothic" panose="020B0502020202020204" pitchFamily="34" charset="0"/>
                <a:ea typeface="+mn-ea"/>
                <a:cs typeface="Calibri" panose="020F0502020204030204" pitchFamily="34" charset="0"/>
              </a:rPr>
              <a:t>/c</a:t>
            </a:r>
            <a:endParaRPr lang="en-US" dirty="0"/>
          </a:p>
        </p:txBody>
      </p:sp>
      <p:sp>
        <p:nvSpPr>
          <p:cNvPr id="2" name="TextBox 1"/>
          <p:cNvSpPr txBox="1"/>
          <p:nvPr/>
        </p:nvSpPr>
        <p:spPr>
          <a:xfrm>
            <a:off x="4645572" y="2145179"/>
            <a:ext cx="290085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i</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i</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29721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ç.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ç ic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5575" y="273038"/>
            <a:ext cx="5265384" cy="707849"/>
          </a:xfrm>
        </p:spPr>
        <p:txBody>
          <a:bodyPr>
            <a:normAutofit/>
          </a:bodyPr>
          <a:lstStyle/>
          <a:p>
            <a:r>
              <a:rPr lang="en-GB" sz="3200" b="1" dirty="0">
                <a:solidFill>
                  <a:schemeClr val="bg1"/>
                </a:solidFill>
              </a:rPr>
              <a:t>Nice [cont’d]</a:t>
            </a:r>
          </a:p>
        </p:txBody>
      </p:sp>
      <p:sp>
        <p:nvSpPr>
          <p:cNvPr id="6" name="TextBox 5"/>
          <p:cNvSpPr txBox="1"/>
          <p:nvPr/>
        </p:nvSpPr>
        <p:spPr>
          <a:xfrm>
            <a:off x="903251" y="1806960"/>
            <a:ext cx="6720840"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Il y a une vieille...</a:t>
            </a:r>
          </a:p>
        </p:txBody>
      </p:sp>
      <p:sp>
        <p:nvSpPr>
          <p:cNvPr id="9" name="TextBox 8"/>
          <p:cNvSpPr txBox="1"/>
          <p:nvPr/>
        </p:nvSpPr>
        <p:spPr>
          <a:xfrm>
            <a:off x="903251" y="4254606"/>
            <a:ext cx="6720840"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Il y a aussi un bon...</a:t>
            </a:r>
          </a:p>
        </p:txBody>
      </p:sp>
      <p:sp>
        <p:nvSpPr>
          <p:cNvPr id="10" name="TextBox 9"/>
          <p:cNvSpPr txBox="1"/>
          <p:nvPr/>
        </p:nvSpPr>
        <p:spPr>
          <a:xfrm>
            <a:off x="6862656" y="5697200"/>
            <a:ext cx="1063695"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café</a:t>
            </a:r>
          </a:p>
        </p:txBody>
      </p:sp>
      <p:sp>
        <p:nvSpPr>
          <p:cNvPr id="11" name="TextBox 10"/>
          <p:cNvSpPr txBox="1"/>
          <p:nvPr/>
        </p:nvSpPr>
        <p:spPr>
          <a:xfrm>
            <a:off x="9948231" y="5697200"/>
            <a:ext cx="1322796"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école</a:t>
            </a:r>
          </a:p>
        </p:txBody>
      </p:sp>
      <p:sp>
        <p:nvSpPr>
          <p:cNvPr id="12" name="TextBox 11"/>
          <p:cNvSpPr txBox="1"/>
          <p:nvPr/>
        </p:nvSpPr>
        <p:spPr>
          <a:xfrm>
            <a:off x="9663771" y="3124802"/>
            <a:ext cx="1944511"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bâtiment</a:t>
            </a:r>
          </a:p>
        </p:txBody>
      </p:sp>
      <p:sp>
        <p:nvSpPr>
          <p:cNvPr id="15" name="TextBox 14"/>
          <p:cNvSpPr txBox="1"/>
          <p:nvPr/>
        </p:nvSpPr>
        <p:spPr>
          <a:xfrm>
            <a:off x="6616559" y="3084209"/>
            <a:ext cx="1555891"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église</a:t>
            </a:r>
          </a:p>
        </p:txBody>
      </p:sp>
      <p:pic>
        <p:nvPicPr>
          <p:cNvPr id="2056" name="Picture 8" descr="Nice. Notre-Dame of N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2961" y="1368727"/>
            <a:ext cx="2743200" cy="166687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ile:Nice-clocher-place-rue-Prefecture.jpg - Wikimedia Comm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5521" y="820514"/>
            <a:ext cx="1728216" cy="230428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File:Café de Turin.jpg - Wikimedia Comm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5304" y="3897596"/>
            <a:ext cx="2438400" cy="162306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File:Ecole Primaire Jean Mermoz Roissy-en-France 201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42829" y="3910850"/>
            <a:ext cx="2133600" cy="1600200"/>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6616559" y="3026111"/>
            <a:ext cx="1179937" cy="661813"/>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746414" y="5627903"/>
            <a:ext cx="1179937" cy="661813"/>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Google Shape;172;p5">
            <a:hlinkClick r:id="" action="ppaction://noaction">
              <a:snd r:embed="rId7" name="28. 3. Il y a2.wav"/>
            </a:hlinkClick>
          </p:cNvPr>
          <p:cNvSpPr/>
          <p:nvPr/>
        </p:nvSpPr>
        <p:spPr>
          <a:xfrm>
            <a:off x="278611" y="1842106"/>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a:solidFill>
                  <a:srgbClr val="FFFFFF"/>
                </a:solidFill>
                <a:latin typeface="Century Gothic"/>
                <a:sym typeface="Century Gothic"/>
              </a:rPr>
              <a:t>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72;p5">
            <a:hlinkClick r:id="" action="ppaction://noaction">
              <a:snd r:embed="rId8" name="28. 4. Il y a3.wav"/>
            </a:hlinkClick>
          </p:cNvPr>
          <p:cNvSpPr/>
          <p:nvPr/>
        </p:nvSpPr>
        <p:spPr>
          <a:xfrm>
            <a:off x="293279" y="4254606"/>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noProof="0">
                <a:solidFill>
                  <a:srgbClr val="FFFFFF"/>
                </a:solidFill>
                <a:latin typeface="Century Gothic"/>
                <a:sym typeface="Century Gothic"/>
              </a:rPr>
              <a:t>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1" name="Picture 20" descr="background rectangle">
            <a:extLst>
              <a:ext uri="{FF2B5EF4-FFF2-40B4-BE49-F238E27FC236}">
                <a16:creationId xmlns:a16="http://schemas.microsoft.com/office/drawing/2014/main" id="{5232616C-29F3-464D-ACFD-1501D8FE00EC}"/>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2" name="Title 3">
            <a:extLst>
              <a:ext uri="{FF2B5EF4-FFF2-40B4-BE49-F238E27FC236}">
                <a16:creationId xmlns:a16="http://schemas.microsoft.com/office/drawing/2014/main" id="{D8B63450-0B36-4B9B-AE11-03D74D4F4202}"/>
              </a:ext>
            </a:extLst>
          </p:cNvPr>
          <p:cNvSpPr txBox="1">
            <a:spLocks/>
          </p:cNvSpPr>
          <p:nvPr/>
        </p:nvSpPr>
        <p:spPr>
          <a:xfrm>
            <a:off x="0" y="296864"/>
            <a:ext cx="5638800"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a:solidFill>
                  <a:schemeClr val="bg1"/>
                </a:solidFill>
              </a:rPr>
              <a:t>Nice (cont’d)</a:t>
            </a:r>
            <a:endParaRPr lang="en-GB" sz="3600" b="1" dirty="0">
              <a:solidFill>
                <a:schemeClr val="bg1"/>
              </a:solidFill>
            </a:endParaRPr>
          </a:p>
        </p:txBody>
      </p:sp>
      <p:sp>
        <p:nvSpPr>
          <p:cNvPr id="2" name="Rounded Rectangle 46">
            <a:extLst>
              <a:ext uri="{FF2B5EF4-FFF2-40B4-BE49-F238E27FC236}">
                <a16:creationId xmlns:a16="http://schemas.microsoft.com/office/drawing/2014/main" id="{A5D0397F-025A-486B-9382-78D9DAC1CA6E}"/>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7536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5749375" y="2931694"/>
            <a:ext cx="1818075" cy="523220"/>
          </a:xfrm>
          <a:prstGeom prst="rect">
            <a:avLst/>
          </a:prstGeom>
          <a:noFill/>
        </p:spPr>
        <p:txBody>
          <a:bodyPr wrap="square" rtlCol="0">
            <a:spAutoFit/>
          </a:bodyPr>
          <a:lstStyle/>
          <a:p>
            <a:pPr algn="ctr"/>
            <a:r>
              <a:rPr lang="en-GB" sz="2800">
                <a:solidFill>
                  <a:schemeClr val="accent5">
                    <a:lumMod val="50000"/>
                  </a:schemeClr>
                </a:solidFill>
                <a:latin typeface="Century Gothic" panose="020B0502020202020204" pitchFamily="34" charset="0"/>
              </a:rPr>
              <a:t>église</a:t>
            </a:r>
          </a:p>
        </p:txBody>
      </p:sp>
      <p:pic>
        <p:nvPicPr>
          <p:cNvPr id="1036" name="Picture 12" descr="L'école maternelle et primaire Pajol située dans le 18èm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3544" y="3558394"/>
            <a:ext cx="1603756" cy="207594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25061" y="296864"/>
            <a:ext cx="5265384" cy="707849"/>
          </a:xfrm>
        </p:spPr>
        <p:txBody>
          <a:bodyPr>
            <a:normAutofit/>
          </a:bodyPr>
          <a:lstStyle/>
          <a:p>
            <a:r>
              <a:rPr lang="en-GB" sz="3200" b="1" dirty="0">
                <a:solidFill>
                  <a:schemeClr val="bg1"/>
                </a:solidFill>
              </a:rPr>
              <a:t>Paris [</a:t>
            </a:r>
            <a:r>
              <a:rPr lang="en-GB" sz="3200" b="1" dirty="0" err="1">
                <a:solidFill>
                  <a:schemeClr val="bg1"/>
                </a:solidFill>
              </a:rPr>
              <a:t>Réponses</a:t>
            </a:r>
            <a:r>
              <a:rPr lang="en-GB" sz="3200" b="1" dirty="0">
                <a:solidFill>
                  <a:schemeClr val="bg1"/>
                </a:solidFill>
              </a:rPr>
              <a:t>]</a:t>
            </a:r>
          </a:p>
        </p:txBody>
      </p:sp>
      <p:sp>
        <p:nvSpPr>
          <p:cNvPr id="2" name="TextBox 1"/>
          <p:cNvSpPr txBox="1"/>
          <p:nvPr/>
        </p:nvSpPr>
        <p:spPr>
          <a:xfrm>
            <a:off x="747848" y="1615440"/>
            <a:ext cx="6720840"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À Paris, il y a un haut...</a:t>
            </a:r>
          </a:p>
        </p:txBody>
      </p:sp>
      <p:sp>
        <p:nvSpPr>
          <p:cNvPr id="7" name="TextBox 6"/>
          <p:cNvSpPr txBox="1">
            <a:spLocks noChangeAspect="1"/>
          </p:cNvSpPr>
          <p:nvPr/>
        </p:nvSpPr>
        <p:spPr>
          <a:xfrm>
            <a:off x="892313" y="4256416"/>
            <a:ext cx="6691810" cy="52096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Il y a une nouvelle...</a:t>
            </a:r>
          </a:p>
        </p:txBody>
      </p:sp>
      <p:sp>
        <p:nvSpPr>
          <p:cNvPr id="14" name="TextBox 13"/>
          <p:cNvSpPr txBox="1"/>
          <p:nvPr/>
        </p:nvSpPr>
        <p:spPr>
          <a:xfrm>
            <a:off x="9561424" y="5654007"/>
            <a:ext cx="1621065"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école</a:t>
            </a:r>
          </a:p>
        </p:txBody>
      </p:sp>
      <p:sp>
        <p:nvSpPr>
          <p:cNvPr id="16" name="TextBox 15"/>
          <p:cNvSpPr txBox="1"/>
          <p:nvPr/>
        </p:nvSpPr>
        <p:spPr>
          <a:xfrm>
            <a:off x="5766048" y="5647846"/>
            <a:ext cx="1818075" cy="523220"/>
          </a:xfrm>
          <a:prstGeom prst="rect">
            <a:avLst/>
          </a:prstGeom>
          <a:noFill/>
        </p:spPr>
        <p:txBody>
          <a:bodyPr wrap="square" rtlCol="0">
            <a:spAutoFit/>
          </a:bodyPr>
          <a:lstStyle/>
          <a:p>
            <a:pPr algn="ctr"/>
            <a:r>
              <a:rPr lang="en-GB" sz="2800">
                <a:solidFill>
                  <a:schemeClr val="accent5">
                    <a:lumMod val="50000"/>
                  </a:schemeClr>
                </a:solidFill>
                <a:latin typeface="Century Gothic" panose="020B0502020202020204" pitchFamily="34" charset="0"/>
              </a:rPr>
              <a:t>pont</a:t>
            </a:r>
          </a:p>
        </p:txBody>
      </p:sp>
      <p:sp>
        <p:nvSpPr>
          <p:cNvPr id="18" name="TextBox 17"/>
          <p:cNvSpPr txBox="1"/>
          <p:nvPr/>
        </p:nvSpPr>
        <p:spPr>
          <a:xfrm>
            <a:off x="9364414" y="2974330"/>
            <a:ext cx="1818075"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bâtiment</a:t>
            </a:r>
          </a:p>
        </p:txBody>
      </p:sp>
      <p:sp>
        <p:nvSpPr>
          <p:cNvPr id="21" name="Oval 20"/>
          <p:cNvSpPr/>
          <p:nvPr/>
        </p:nvSpPr>
        <p:spPr>
          <a:xfrm>
            <a:off x="9567958" y="5614665"/>
            <a:ext cx="1179937" cy="661813"/>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9316384" y="2923473"/>
            <a:ext cx="1818075" cy="661813"/>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Paris France - Saint Augustin Church - Historic | SAINT AUGU… | Flick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565" y="866362"/>
            <a:ext cx="1463040" cy="19507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office building in Paris, Fran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23544" y="779770"/>
            <a:ext cx="164592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Pont Alexandre III - Wikiped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4610" y="3686074"/>
            <a:ext cx="2520950" cy="1885950"/>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172;p5">
            <a:hlinkClick r:id="" action="ppaction://noaction">
              <a:snd r:embed="rId7" name="28. 5. A Paris.wav"/>
            </a:hlinkClick>
          </p:cNvPr>
          <p:cNvSpPr/>
          <p:nvPr/>
        </p:nvSpPr>
        <p:spPr>
          <a:xfrm>
            <a:off x="164083" y="1686606"/>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a:solidFill>
                  <a:srgbClr val="FFFFFF"/>
                </a:solidFill>
                <a:latin typeface="Century Gothic"/>
                <a:sym typeface="Century Gothic"/>
              </a:rPr>
              <a:t>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72;p5">
            <a:hlinkClick r:id="" action="ppaction://noaction">
              <a:snd r:embed="rId8" name="28. 6. Il y a 4.wav"/>
            </a:hlinkClick>
          </p:cNvPr>
          <p:cNvSpPr/>
          <p:nvPr/>
        </p:nvSpPr>
        <p:spPr>
          <a:xfrm>
            <a:off x="201389" y="4290432"/>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a:solidFill>
                  <a:srgbClr val="FFFFFF"/>
                </a:solidFill>
                <a:latin typeface="Century Gothic"/>
                <a:sym typeface="Century Gothic"/>
              </a:rPr>
              <a:t>6</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3" name="Picture 22" descr="background rectangle">
            <a:extLst>
              <a:ext uri="{FF2B5EF4-FFF2-40B4-BE49-F238E27FC236}">
                <a16:creationId xmlns:a16="http://schemas.microsoft.com/office/drawing/2014/main" id="{7C209B33-6905-45B1-BF32-C90037F92820}"/>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4" name="Title 3">
            <a:extLst>
              <a:ext uri="{FF2B5EF4-FFF2-40B4-BE49-F238E27FC236}">
                <a16:creationId xmlns:a16="http://schemas.microsoft.com/office/drawing/2014/main" id="{BB3CC0A7-61FB-45DC-A4A3-B4B18D1BE664}"/>
              </a:ext>
            </a:extLst>
          </p:cNvPr>
          <p:cNvSpPr txBox="1">
            <a:spLocks/>
          </p:cNvSpPr>
          <p:nvPr/>
        </p:nvSpPr>
        <p:spPr>
          <a:xfrm>
            <a:off x="0" y="296864"/>
            <a:ext cx="5638800"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dirty="0">
                <a:solidFill>
                  <a:schemeClr val="bg1"/>
                </a:solidFill>
              </a:rPr>
              <a:t>Paris (</a:t>
            </a:r>
            <a:r>
              <a:rPr lang="en-GB" sz="3600" b="1" dirty="0" err="1">
                <a:solidFill>
                  <a:schemeClr val="bg1"/>
                </a:solidFill>
              </a:rPr>
              <a:t>réponses</a:t>
            </a:r>
            <a:r>
              <a:rPr lang="en-GB" sz="3600" b="1" dirty="0">
                <a:solidFill>
                  <a:schemeClr val="bg1"/>
                </a:solidFill>
              </a:rPr>
              <a:t>)</a:t>
            </a:r>
          </a:p>
        </p:txBody>
      </p:sp>
      <p:sp>
        <p:nvSpPr>
          <p:cNvPr id="5" name="Rounded Rectangle 46">
            <a:extLst>
              <a:ext uri="{FF2B5EF4-FFF2-40B4-BE49-F238E27FC236}">
                <a16:creationId xmlns:a16="http://schemas.microsoft.com/office/drawing/2014/main" id="{160808E8-A198-4EFF-B7ED-EEE8EE3CCC71}"/>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1307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5575" y="273038"/>
            <a:ext cx="5265384" cy="707849"/>
          </a:xfrm>
        </p:spPr>
        <p:txBody>
          <a:bodyPr>
            <a:normAutofit/>
          </a:bodyPr>
          <a:lstStyle/>
          <a:p>
            <a:r>
              <a:rPr lang="en-GB" sz="3200" b="1" dirty="0">
                <a:solidFill>
                  <a:schemeClr val="bg1"/>
                </a:solidFill>
              </a:rPr>
              <a:t>Paris [cont’d]</a:t>
            </a:r>
          </a:p>
        </p:txBody>
      </p:sp>
      <p:sp>
        <p:nvSpPr>
          <p:cNvPr id="6" name="TextBox 5"/>
          <p:cNvSpPr txBox="1"/>
          <p:nvPr/>
        </p:nvSpPr>
        <p:spPr>
          <a:xfrm>
            <a:off x="903251" y="1806960"/>
            <a:ext cx="6720840"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Il y a une vieille...</a:t>
            </a:r>
          </a:p>
        </p:txBody>
      </p:sp>
      <p:sp>
        <p:nvSpPr>
          <p:cNvPr id="9" name="TextBox 8"/>
          <p:cNvSpPr txBox="1"/>
          <p:nvPr/>
        </p:nvSpPr>
        <p:spPr>
          <a:xfrm>
            <a:off x="903251" y="4254606"/>
            <a:ext cx="6720840"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Il y a aussi un beau...</a:t>
            </a:r>
          </a:p>
        </p:txBody>
      </p:sp>
      <p:sp>
        <p:nvSpPr>
          <p:cNvPr id="10" name="TextBox 9"/>
          <p:cNvSpPr txBox="1"/>
          <p:nvPr/>
        </p:nvSpPr>
        <p:spPr>
          <a:xfrm>
            <a:off x="6557080" y="5697200"/>
            <a:ext cx="1751048" cy="523220"/>
          </a:xfrm>
          <a:prstGeom prst="rect">
            <a:avLst/>
          </a:prstGeom>
          <a:noFill/>
        </p:spPr>
        <p:txBody>
          <a:bodyPr wrap="square" rtlCol="0">
            <a:spAutoFit/>
          </a:bodyPr>
          <a:lstStyle/>
          <a:p>
            <a:pPr algn="ctr"/>
            <a:r>
              <a:rPr lang="en-GB" sz="2800">
                <a:solidFill>
                  <a:schemeClr val="accent5">
                    <a:lumMod val="50000"/>
                  </a:schemeClr>
                </a:solidFill>
                <a:latin typeface="Century Gothic" panose="020B0502020202020204" pitchFamily="34" charset="0"/>
              </a:rPr>
              <a:t>poste</a:t>
            </a:r>
          </a:p>
        </p:txBody>
      </p:sp>
      <p:sp>
        <p:nvSpPr>
          <p:cNvPr id="11" name="TextBox 10"/>
          <p:cNvSpPr txBox="1"/>
          <p:nvPr/>
        </p:nvSpPr>
        <p:spPr>
          <a:xfrm>
            <a:off x="9948231" y="5697200"/>
            <a:ext cx="1322796"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jardin</a:t>
            </a:r>
          </a:p>
        </p:txBody>
      </p:sp>
      <p:sp>
        <p:nvSpPr>
          <p:cNvPr id="12" name="TextBox 11"/>
          <p:cNvSpPr txBox="1"/>
          <p:nvPr/>
        </p:nvSpPr>
        <p:spPr>
          <a:xfrm>
            <a:off x="9486684" y="3124802"/>
            <a:ext cx="1944511" cy="523220"/>
          </a:xfrm>
          <a:prstGeom prst="rect">
            <a:avLst/>
          </a:prstGeom>
          <a:noFill/>
        </p:spPr>
        <p:txBody>
          <a:bodyPr wrap="square" rtlCol="0">
            <a:spAutoFit/>
          </a:bodyPr>
          <a:lstStyle/>
          <a:p>
            <a:pPr algn="ctr"/>
            <a:r>
              <a:rPr lang="en-GB" sz="2800">
                <a:solidFill>
                  <a:schemeClr val="accent5">
                    <a:lumMod val="50000"/>
                  </a:schemeClr>
                </a:solidFill>
                <a:latin typeface="Century Gothic" panose="020B0502020202020204" pitchFamily="34" charset="0"/>
              </a:rPr>
              <a:t>café</a:t>
            </a:r>
          </a:p>
        </p:txBody>
      </p:sp>
      <p:sp>
        <p:nvSpPr>
          <p:cNvPr id="15" name="TextBox 14"/>
          <p:cNvSpPr txBox="1"/>
          <p:nvPr/>
        </p:nvSpPr>
        <p:spPr>
          <a:xfrm>
            <a:off x="6431890" y="3078118"/>
            <a:ext cx="1808984"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université</a:t>
            </a:r>
          </a:p>
        </p:txBody>
      </p:sp>
      <p:sp>
        <p:nvSpPr>
          <p:cNvPr id="16" name="Oval 15"/>
          <p:cNvSpPr/>
          <p:nvPr/>
        </p:nvSpPr>
        <p:spPr>
          <a:xfrm>
            <a:off x="6431890" y="2996974"/>
            <a:ext cx="1808984" cy="661813"/>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9749138" y="5621403"/>
            <a:ext cx="1419605" cy="661813"/>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2" descr="Studying at the Sorbon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5304" y="1158803"/>
            <a:ext cx="2514600" cy="16753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ow to Drink Coffee Like a Local in Par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00" y="1384646"/>
            <a:ext cx="2926080" cy="147732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All post offices in France will be open by end of M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2182" y="3790305"/>
            <a:ext cx="2180844" cy="17179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Jardin des Tuileries in autumn leading to the Louvre Museum in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84983" y="3845734"/>
            <a:ext cx="2924937" cy="1645920"/>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172;p5">
            <a:hlinkClick r:id="" action="ppaction://noaction">
              <a:snd r:embed="rId7" name="28. 7. Il y a5.wav"/>
            </a:hlinkClick>
          </p:cNvPr>
          <p:cNvSpPr/>
          <p:nvPr/>
        </p:nvSpPr>
        <p:spPr>
          <a:xfrm>
            <a:off x="275134" y="1842106"/>
            <a:ext cx="569651"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a:solidFill>
                  <a:srgbClr val="FFFFFF"/>
                </a:solidFill>
                <a:latin typeface="Century Gothic"/>
                <a:sym typeface="Century Gothic"/>
              </a:rPr>
              <a:t>7</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72;p5">
            <a:hlinkClick r:id="" action="ppaction://noaction">
              <a:snd r:embed="rId8" name="28. 8. Il y a aussi.wav"/>
            </a:hlinkClick>
          </p:cNvPr>
          <p:cNvSpPr/>
          <p:nvPr/>
        </p:nvSpPr>
        <p:spPr>
          <a:xfrm>
            <a:off x="297540" y="4289752"/>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noProof="0">
                <a:solidFill>
                  <a:srgbClr val="FFFFFF"/>
                </a:solidFill>
                <a:latin typeface="Century Gothic"/>
                <a:sym typeface="Century Gothic"/>
              </a:rPr>
              <a:t>8</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1" name="Picture 20" descr="background rectangle">
            <a:extLst>
              <a:ext uri="{FF2B5EF4-FFF2-40B4-BE49-F238E27FC236}">
                <a16:creationId xmlns:a16="http://schemas.microsoft.com/office/drawing/2014/main" id="{A37FCAFD-C67F-4E32-9749-58C1EB14B46D}"/>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2" name="Title 3">
            <a:extLst>
              <a:ext uri="{FF2B5EF4-FFF2-40B4-BE49-F238E27FC236}">
                <a16:creationId xmlns:a16="http://schemas.microsoft.com/office/drawing/2014/main" id="{85FC6440-3EDF-4CC2-9193-873C0E81806D}"/>
              </a:ext>
            </a:extLst>
          </p:cNvPr>
          <p:cNvSpPr txBox="1">
            <a:spLocks/>
          </p:cNvSpPr>
          <p:nvPr/>
        </p:nvSpPr>
        <p:spPr>
          <a:xfrm>
            <a:off x="0" y="296864"/>
            <a:ext cx="5638800"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dirty="0">
                <a:solidFill>
                  <a:schemeClr val="bg1"/>
                </a:solidFill>
              </a:rPr>
              <a:t>Paris (cont’d)</a:t>
            </a:r>
          </a:p>
        </p:txBody>
      </p:sp>
      <p:sp>
        <p:nvSpPr>
          <p:cNvPr id="3" name="Rounded Rectangle 46">
            <a:extLst>
              <a:ext uri="{FF2B5EF4-FFF2-40B4-BE49-F238E27FC236}">
                <a16:creationId xmlns:a16="http://schemas.microsoft.com/office/drawing/2014/main" id="{5D2ED72D-BA72-475F-AD0C-D3929CCC4299}"/>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2338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8806960" cy="1062010"/>
          </a:xfrm>
        </p:spPr>
        <p:txBody>
          <a:bodyPr>
            <a:normAutofit fontScale="90000"/>
          </a:bodyPr>
          <a:lstStyle/>
          <a:p>
            <a:pPr algn="l"/>
            <a:r>
              <a:rPr lang="en-GB" sz="4000" b="1" dirty="0">
                <a:solidFill>
                  <a:prstClr val="white"/>
                </a:solidFill>
              </a:rPr>
              <a:t>Describing more things and people</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Pre-nominal position of certain common adjectives</a:t>
            </a:r>
          </a:p>
          <a:p>
            <a:pPr algn="l"/>
            <a:r>
              <a:rPr lang="en-GB" sz="3000" dirty="0">
                <a:solidFill>
                  <a:prstClr val="white"/>
                </a:solidFill>
              </a:rPr>
              <a:t>Irregular feminine forms of adjectives</a:t>
            </a:r>
          </a:p>
          <a:p>
            <a:pPr algn="l"/>
            <a:r>
              <a:rPr lang="en-GB" sz="3000" dirty="0">
                <a:solidFill>
                  <a:prstClr val="white"/>
                </a:solidFill>
              </a:rPr>
              <a:t>SSC [ç] and soft ‘c’ [revisited]</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3.1 - Week 6 - Lesson 60</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4661170"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Jane Wood / Stephen Owen / Natalie Finlayson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09/07/21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0" y="-15274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200" b="1" i="1" dirty="0" err="1">
                <a:solidFill>
                  <a:schemeClr val="lt1"/>
                </a:solidFill>
              </a:rPr>
              <a:t>Virelangue</a:t>
            </a:r>
            <a:r>
              <a:rPr lang="en-GB" sz="3200" b="1" dirty="0">
                <a:solidFill>
                  <a:schemeClr val="lt1"/>
                </a:solidFill>
              </a:rPr>
              <a:t>: c </a:t>
            </a:r>
            <a:r>
              <a:rPr lang="en-GB" sz="3200" b="1" dirty="0" err="1">
                <a:solidFill>
                  <a:schemeClr val="lt1"/>
                </a:solidFill>
              </a:rPr>
              <a:t>ou</a:t>
            </a:r>
            <a:r>
              <a:rPr lang="en-GB" sz="3200" b="1" dirty="0">
                <a:solidFill>
                  <a:schemeClr val="lt1"/>
                </a:solidFill>
                <a:latin typeface="Century Gothic" panose="020B0502020202020204" pitchFamily="34" charset="0"/>
              </a:rPr>
              <a:t> </a:t>
            </a:r>
            <a:r>
              <a:rPr lang="en-GB" sz="3200" b="1" dirty="0">
                <a:solidFill>
                  <a:schemeClr val="lt1"/>
                </a:solidFill>
                <a:latin typeface="Century Gothic" panose="020B0502020202020204" pitchFamily="34" charset="0"/>
                <a:cs typeface="Calibri" panose="020F0502020204030204" pitchFamily="34" charset="0"/>
              </a:rPr>
              <a:t>ç ?</a:t>
            </a:r>
            <a:endParaRPr sz="3200" b="1" dirty="0">
              <a:solidFill>
                <a:schemeClr val="lt1"/>
              </a:solidFill>
              <a:latin typeface="Century Gothic" panose="020B0502020202020204" pitchFamily="34" charset="0"/>
            </a:endParaRPr>
          </a:p>
        </p:txBody>
      </p:sp>
      <p:sp>
        <p:nvSpPr>
          <p:cNvPr id="2" name="Text Placeholder 1"/>
          <p:cNvSpPr>
            <a:spLocks noGrp="1"/>
          </p:cNvSpPr>
          <p:nvPr>
            <p:ph type="body" idx="1"/>
          </p:nvPr>
        </p:nvSpPr>
        <p:spPr>
          <a:xfrm>
            <a:off x="-1" y="1273366"/>
            <a:ext cx="5968451" cy="4948771"/>
          </a:xfrm>
        </p:spPr>
        <p:txBody>
          <a:bodyPr/>
          <a:lstStyle/>
          <a:p>
            <a:pPr marL="114300" indent="0">
              <a:lnSpc>
                <a:spcPct val="150000"/>
              </a:lnSpc>
              <a:buNone/>
            </a:pPr>
            <a:r>
              <a:rPr lang="fr-FR" dirty="0"/>
              <a:t>Bonjour madame la saucissière,</a:t>
            </a:r>
            <a:br>
              <a:rPr lang="fr-FR" dirty="0"/>
            </a:br>
            <a:r>
              <a:rPr lang="fr-FR" dirty="0"/>
              <a:t>combien vendez-vous ces six saucisses-là ?</a:t>
            </a:r>
            <a:br>
              <a:rPr lang="fr-FR" dirty="0"/>
            </a:br>
            <a:r>
              <a:rPr lang="fr-FR" dirty="0"/>
              <a:t>Je les vends six sous,</a:t>
            </a:r>
            <a:br>
              <a:rPr lang="fr-FR" dirty="0"/>
            </a:br>
            <a:r>
              <a:rPr lang="fr-FR" dirty="0"/>
              <a:t>six sous ci ,</a:t>
            </a:r>
            <a:br>
              <a:rPr lang="fr-FR" dirty="0"/>
            </a:br>
            <a:r>
              <a:rPr lang="fr-FR" dirty="0"/>
              <a:t>six sous </a:t>
            </a:r>
            <a:r>
              <a:rPr lang="fr-FR" dirty="0">
                <a:latin typeface="Century Gothic" panose="020B0502020202020204" pitchFamily="34" charset="0"/>
                <a:cs typeface="Calibri" panose="020F0502020204030204" pitchFamily="34" charset="0"/>
              </a:rPr>
              <a:t>ç</a:t>
            </a:r>
            <a:r>
              <a:rPr lang="fr-FR" dirty="0"/>
              <a:t>a,</a:t>
            </a:r>
            <a:br>
              <a:rPr lang="fr-FR" dirty="0"/>
            </a:br>
            <a:r>
              <a:rPr lang="fr-FR" dirty="0"/>
              <a:t>six sous ces six saucisses-là</a:t>
            </a:r>
            <a:endParaRPr lang="en-GB" dirty="0"/>
          </a:p>
        </p:txBody>
      </p:sp>
      <p:sp>
        <p:nvSpPr>
          <p:cNvPr id="50" name="Rectangle 49"/>
          <p:cNvSpPr/>
          <p:nvPr/>
        </p:nvSpPr>
        <p:spPr>
          <a:xfrm>
            <a:off x="4349362" y="1626758"/>
            <a:ext cx="187060" cy="343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p:cNvSpPr/>
          <p:nvPr/>
        </p:nvSpPr>
        <p:spPr>
          <a:xfrm>
            <a:off x="4169525" y="2216599"/>
            <a:ext cx="171907" cy="3614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p:cNvSpPr/>
          <p:nvPr/>
        </p:nvSpPr>
        <p:spPr>
          <a:xfrm>
            <a:off x="222191" y="2257193"/>
            <a:ext cx="195856" cy="3223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p:cNvSpPr/>
          <p:nvPr/>
        </p:nvSpPr>
        <p:spPr>
          <a:xfrm>
            <a:off x="831791" y="2884352"/>
            <a:ext cx="163198" cy="3106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p:cNvSpPr/>
          <p:nvPr/>
        </p:nvSpPr>
        <p:spPr>
          <a:xfrm>
            <a:off x="1528390" y="4229629"/>
            <a:ext cx="187181" cy="3652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p:cNvSpPr/>
          <p:nvPr/>
        </p:nvSpPr>
        <p:spPr>
          <a:xfrm>
            <a:off x="1528390" y="4883573"/>
            <a:ext cx="215519" cy="3216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p:cNvSpPr/>
          <p:nvPr/>
        </p:nvSpPr>
        <p:spPr>
          <a:xfrm>
            <a:off x="1528390" y="5462089"/>
            <a:ext cx="187181" cy="3106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p:cNvSpPr/>
          <p:nvPr/>
        </p:nvSpPr>
        <p:spPr>
          <a:xfrm>
            <a:off x="3315912" y="5462089"/>
            <a:ext cx="163198" cy="3106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33.Virelangu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63075" y="249592"/>
            <a:ext cx="609600" cy="609600"/>
          </a:xfrm>
          <a:prstGeom prst="rect">
            <a:avLst/>
          </a:prstGeom>
        </p:spPr>
      </p:pic>
      <p:pic>
        <p:nvPicPr>
          <p:cNvPr id="7" name="Virelangue-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363075" y="859192"/>
            <a:ext cx="609600" cy="609600"/>
          </a:xfrm>
          <a:prstGeom prst="rect">
            <a:avLst/>
          </a:prstGeom>
        </p:spPr>
      </p:pic>
      <p:pic>
        <p:nvPicPr>
          <p:cNvPr id="20" name="Picture 19" descr="background rectangle">
            <a:extLst>
              <a:ext uri="{FF2B5EF4-FFF2-40B4-BE49-F238E27FC236}">
                <a16:creationId xmlns:a16="http://schemas.microsoft.com/office/drawing/2014/main" id="{54BA0C96-BEDB-469F-8CCD-41B4DD7530C8}"/>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1" name="Title 3">
            <a:extLst>
              <a:ext uri="{FF2B5EF4-FFF2-40B4-BE49-F238E27FC236}">
                <a16:creationId xmlns:a16="http://schemas.microsoft.com/office/drawing/2014/main" id="{1D3FD416-7C23-4C71-82EC-6506877BB588}"/>
              </a:ext>
            </a:extLst>
          </p:cNvPr>
          <p:cNvSpPr txBox="1">
            <a:spLocks/>
          </p:cNvSpPr>
          <p:nvPr/>
        </p:nvSpPr>
        <p:spPr>
          <a:xfrm>
            <a:off x="0" y="296864"/>
            <a:ext cx="57404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Virelangue: c ou ç ?</a:t>
            </a:r>
            <a:endPar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22" name="Rounded Rectangle 46">
            <a:extLst>
              <a:ext uri="{FF2B5EF4-FFF2-40B4-BE49-F238E27FC236}">
                <a16:creationId xmlns:a16="http://schemas.microsoft.com/office/drawing/2014/main" id="{168A3671-1003-42DD-A71F-E445D16CE6CD}"/>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 Placeholder 1">
            <a:extLst>
              <a:ext uri="{FF2B5EF4-FFF2-40B4-BE49-F238E27FC236}">
                <a16:creationId xmlns:a16="http://schemas.microsoft.com/office/drawing/2014/main" id="{FA73EF72-A592-4AD4-80A0-F14258E2DCE6}"/>
              </a:ext>
            </a:extLst>
          </p:cNvPr>
          <p:cNvSpPr txBox="1">
            <a:spLocks/>
          </p:cNvSpPr>
          <p:nvPr/>
        </p:nvSpPr>
        <p:spPr>
          <a:xfrm>
            <a:off x="5742265" y="1260388"/>
            <a:ext cx="6572648" cy="494877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1F3864"/>
              </a:buClr>
              <a:buSzPts val="1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rgbClr val="1F3864"/>
              </a:buClr>
              <a:buSzPts val="18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rgbClr val="1F3864"/>
              </a:buClr>
              <a:buSzPts val="18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pPr marL="114300" indent="0">
              <a:lnSpc>
                <a:spcPct val="150000"/>
              </a:lnSpc>
              <a:buNone/>
            </a:pPr>
            <a:r>
              <a:rPr lang="en-GB" dirty="0"/>
              <a:t>Good day madam sausage-seller</a:t>
            </a:r>
            <a:r>
              <a:rPr lang="fr-FR" dirty="0"/>
              <a:t>,</a:t>
            </a:r>
            <a:br>
              <a:rPr lang="fr-FR" dirty="0"/>
            </a:br>
            <a:r>
              <a:rPr lang="fr-FR" dirty="0"/>
              <a:t>For </a:t>
            </a:r>
            <a:r>
              <a:rPr lang="en-GB" dirty="0"/>
              <a:t>how much are you selling those six sausages? </a:t>
            </a:r>
          </a:p>
          <a:p>
            <a:pPr marL="114300" indent="0">
              <a:lnSpc>
                <a:spcPct val="150000"/>
              </a:lnSpc>
              <a:buNone/>
            </a:pPr>
            <a:r>
              <a:rPr lang="fr-FR" dirty="0" err="1"/>
              <a:t>I’m</a:t>
            </a:r>
            <a:r>
              <a:rPr lang="fr-FR" dirty="0"/>
              <a:t> </a:t>
            </a:r>
            <a:r>
              <a:rPr lang="fr-FR" dirty="0" err="1"/>
              <a:t>selling</a:t>
            </a:r>
            <a:r>
              <a:rPr lang="fr-FR" dirty="0"/>
              <a:t> </a:t>
            </a:r>
            <a:r>
              <a:rPr lang="fr-FR" dirty="0" err="1"/>
              <a:t>them</a:t>
            </a:r>
            <a:r>
              <a:rPr lang="fr-FR" dirty="0"/>
              <a:t> for six sous (pennies)</a:t>
            </a:r>
            <a:br>
              <a:rPr lang="fr-FR" dirty="0"/>
            </a:br>
            <a:r>
              <a:rPr lang="fr-FR" dirty="0"/>
              <a:t>six sous for </a:t>
            </a:r>
            <a:r>
              <a:rPr lang="fr-FR" dirty="0" err="1"/>
              <a:t>this</a:t>
            </a:r>
            <a:r>
              <a:rPr lang="fr-FR" dirty="0"/>
              <a:t> one,</a:t>
            </a:r>
            <a:br>
              <a:rPr lang="fr-FR" dirty="0"/>
            </a:br>
            <a:r>
              <a:rPr lang="fr-FR" dirty="0"/>
              <a:t>six sous for </a:t>
            </a:r>
            <a:r>
              <a:rPr lang="fr-FR" dirty="0" err="1"/>
              <a:t>that</a:t>
            </a:r>
            <a:r>
              <a:rPr lang="fr-FR" dirty="0"/>
              <a:t> one,</a:t>
            </a:r>
            <a:br>
              <a:rPr lang="fr-FR" dirty="0"/>
            </a:br>
            <a:r>
              <a:rPr lang="en-GB" dirty="0"/>
              <a:t>six sous for those sausages there.</a:t>
            </a:r>
          </a:p>
        </p:txBody>
      </p:sp>
      <p:pic>
        <p:nvPicPr>
          <p:cNvPr id="2050" name="Picture 2" descr="Sausage Clip Art">
            <a:extLst>
              <a:ext uri="{FF2B5EF4-FFF2-40B4-BE49-F238E27FC236}">
                <a16:creationId xmlns:a16="http://schemas.microsoft.com/office/drawing/2014/main" id="{77476C11-F32F-41AE-9F8B-691BA5D3E77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342579">
            <a:off x="7143071" y="252620"/>
            <a:ext cx="1276436" cy="1170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68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29352" fill="hold"/>
                                        <p:tgtEl>
                                          <p:spTgt spid="3"/>
                                        </p:tgtEl>
                                      </p:cBhvr>
                                    </p:cmd>
                                  </p:childTnLst>
                                </p:cTn>
                              </p:par>
                            </p:childTnLst>
                          </p:cTn>
                        </p:par>
                      </p:childTnLst>
                    </p:cTn>
                  </p:par>
                </p:childTnLst>
              </p:cTn>
              <p:nextCondLst>
                <p:cond evt="onClick" delay="0">
                  <p:tgtEl>
                    <p:spTgt spid="3"/>
                  </p:tgtEl>
                </p:cond>
              </p:nextCondLst>
            </p:seq>
            <p:audio>
              <p:cMediaNode vol="100000">
                <p:cTn id="40" fill="hold" display="0">
                  <p:stCondLst>
                    <p:cond delay="indefinite"/>
                  </p:stCondLst>
                  <p:endCondLst>
                    <p:cond evt="onStopAudio" delay="0">
                      <p:tgtEl>
                        <p:sldTgt/>
                      </p:tgtEl>
                    </p:cond>
                  </p:endCondLst>
                </p:cTn>
                <p:tgtEl>
                  <p:spTgt spid="3"/>
                </p:tgtEl>
              </p:cMediaNode>
            </p:audio>
            <p:seq concurrent="1" nextAc="seek">
              <p:cTn id="41" restart="whenNotActive" fill="hold" evtFilter="cancelBubble" nodeType="interactiveSeq">
                <p:stCondLst>
                  <p:cond evt="onClick" delay="0">
                    <p:tgtEl>
                      <p:spTgt spid="7"/>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11202" fill="hold"/>
                                        <p:tgtEl>
                                          <p:spTgt spid="7"/>
                                        </p:tgtEl>
                                      </p:cBhvr>
                                    </p:cmd>
                                  </p:childTnLst>
                                </p:cTn>
                              </p:par>
                            </p:childTnLst>
                          </p:cTn>
                        </p:par>
                      </p:childTnLst>
                    </p:cTn>
                  </p:par>
                </p:childTnLst>
              </p:cTn>
              <p:nextCondLst>
                <p:cond evt="onClick" delay="0">
                  <p:tgtEl>
                    <p:spTgt spid="7"/>
                  </p:tgtEl>
                </p:cond>
              </p:nextCondLst>
            </p:seq>
            <p:audio>
              <p:cMediaNode vol="80000">
                <p:cTn id="46" fill="hold" display="0">
                  <p:stCondLst>
                    <p:cond delay="indefinite"/>
                  </p:stCondLst>
                  <p:endCondLst>
                    <p:cond evt="onStopAudio" delay="0">
                      <p:tgtEl>
                        <p:sldTgt/>
                      </p:tgtEl>
                    </p:cond>
                  </p:endCondLst>
                </p:cTn>
                <p:tgtEl>
                  <p:spTgt spid="7"/>
                </p:tgtEl>
              </p:cMediaNode>
            </p:audio>
          </p:childTnLst>
        </p:cTn>
      </p:par>
    </p:tnLst>
    <p:bldLst>
      <p:bldP spid="50" grpId="0" animBg="1"/>
      <p:bldP spid="51" grpId="0" animBg="1"/>
      <p:bldP spid="52" grpId="0" animBg="1"/>
      <p:bldP spid="53" grpId="0" animBg="1"/>
      <p:bldP spid="54" grpId="0" animBg="1"/>
      <p:bldP spid="55" grpId="0" animBg="1"/>
      <p:bldP spid="56" grpId="0" animBg="1"/>
      <p:bldP spid="5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 name="Picture 258" descr="background rectangle">
            <a:extLst>
              <a:ext uri="{FF2B5EF4-FFF2-40B4-BE49-F238E27FC236}">
                <a16:creationId xmlns:a16="http://schemas.microsoft.com/office/drawing/2014/main" id="{BF78BB12-36D9-487A-9109-CE1E69C20BB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60" name="Title 3">
            <a:extLst>
              <a:ext uri="{FF2B5EF4-FFF2-40B4-BE49-F238E27FC236}">
                <a16:creationId xmlns:a16="http://schemas.microsoft.com/office/drawing/2014/main" id="{9B67F6FD-BA3C-430E-B4FD-B30B57DC7779}"/>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Vocabulaire</a:t>
            </a:r>
            <a:endPar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2" name="Title 1"/>
          <p:cNvSpPr>
            <a:spLocks noGrp="1"/>
          </p:cNvSpPr>
          <p:nvPr>
            <p:ph type="ctrTitle"/>
          </p:nvPr>
        </p:nvSpPr>
        <p:spPr>
          <a:xfrm>
            <a:off x="99527" y="2265131"/>
            <a:ext cx="1328653" cy="570280"/>
          </a:xfrm>
        </p:spPr>
        <p:txBody>
          <a:bodyPr>
            <a:noAutofit/>
          </a:bodyPr>
          <a:lstStyle/>
          <a:p>
            <a:pPr algn="l"/>
            <a:r>
              <a:rPr lang="en-GB" sz="3200" b="1" dirty="0" err="1">
                <a:solidFill>
                  <a:schemeClr val="bg1"/>
                </a:solidFill>
              </a:rPr>
              <a:t>Vocabulaire</a:t>
            </a:r>
            <a:endParaRPr lang="en-GB" sz="3200" b="1" dirty="0">
              <a:solidFill>
                <a:schemeClr val="bg1"/>
              </a:solidFill>
            </a:endParaRPr>
          </a:p>
        </p:txBody>
      </p:sp>
      <p:sp>
        <p:nvSpPr>
          <p:cNvPr id="255" name="Content Placeholder 2"/>
          <p:cNvSpPr txBox="1">
            <a:spLocks/>
          </p:cNvSpPr>
          <p:nvPr/>
        </p:nvSpPr>
        <p:spPr>
          <a:xfrm>
            <a:off x="2342689" y="1372549"/>
            <a:ext cx="9108504" cy="671398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GB" sz="2400" b="1" i="1">
                <a:solidFill>
                  <a:schemeClr val="accent5">
                    <a:lumMod val="50000"/>
                  </a:schemeClr>
                </a:solidFill>
              </a:rPr>
              <a:t>10) good (m)			11) good (f)		12) the garden</a:t>
            </a:r>
            <a:endParaRPr lang="en-GB" sz="2400" b="1" i="1" dirty="0">
              <a:solidFill>
                <a:schemeClr val="accent5">
                  <a:lumMod val="50000"/>
                </a:schemeClr>
              </a:solidFill>
            </a:endParaRPr>
          </a:p>
          <a:p>
            <a:pPr algn="l"/>
            <a:endParaRPr lang="en-GB" sz="2400" b="1" i="1" dirty="0">
              <a:solidFill>
                <a:schemeClr val="tx1"/>
              </a:solidFill>
            </a:endParaRPr>
          </a:p>
          <a:p>
            <a:pPr algn="l"/>
            <a:r>
              <a:rPr lang="en-GB" sz="2400" b="1" i="1">
                <a:solidFill>
                  <a:schemeClr val="accent5">
                    <a:lumMod val="50000"/>
                  </a:schemeClr>
                </a:solidFill>
                <a:latin typeface="Century Gothic" panose="020B0502020202020204" pitchFamily="34" charset="0"/>
              </a:rPr>
              <a:t>8) beautiful (f)</a:t>
            </a:r>
            <a:r>
              <a:rPr lang="en-GB" sz="2400" b="1" i="1" dirty="0">
                <a:solidFill>
                  <a:schemeClr val="accent5">
                    <a:lumMod val="50000"/>
                  </a:schemeClr>
                </a:solidFill>
                <a:latin typeface="Century Gothic" panose="020B0502020202020204" pitchFamily="34" charset="0"/>
              </a:rPr>
              <a:t>		</a:t>
            </a:r>
            <a:r>
              <a:rPr lang="en-GB" sz="2400" b="1" i="1">
                <a:solidFill>
                  <a:schemeClr val="accent5">
                    <a:lumMod val="50000"/>
                  </a:schemeClr>
                </a:solidFill>
                <a:latin typeface="Century Gothic" panose="020B0502020202020204" pitchFamily="34" charset="0"/>
              </a:rPr>
              <a:t>	9) new (m)</a:t>
            </a:r>
            <a:endParaRPr lang="en-GB" sz="2400" b="1" i="1" dirty="0">
              <a:solidFill>
                <a:schemeClr val="accent5">
                  <a:lumMod val="50000"/>
                </a:schemeClr>
              </a:solidFill>
              <a:latin typeface="Century Gothic" panose="020B0502020202020204" pitchFamily="34" charset="0"/>
            </a:endParaRPr>
          </a:p>
          <a:p>
            <a:pPr algn="l"/>
            <a:endParaRPr lang="en-GB" sz="2400" b="1" i="1" dirty="0">
              <a:solidFill>
                <a:schemeClr val="accent5">
                  <a:lumMod val="50000"/>
                </a:schemeClr>
              </a:solidFill>
              <a:latin typeface="Century Gothic" panose="020B0502020202020204" pitchFamily="34" charset="0"/>
            </a:endParaRPr>
          </a:p>
          <a:p>
            <a:pPr algn="l"/>
            <a:r>
              <a:rPr lang="en-GB" sz="2400" b="1" i="1" dirty="0">
                <a:solidFill>
                  <a:schemeClr val="accent5">
                    <a:lumMod val="50000"/>
                  </a:schemeClr>
                </a:solidFill>
                <a:latin typeface="Century Gothic" panose="020B0502020202020204" pitchFamily="34" charset="0"/>
              </a:rPr>
              <a:t>	</a:t>
            </a:r>
            <a:r>
              <a:rPr lang="en-GB" sz="2400" b="1" i="1">
                <a:solidFill>
                  <a:schemeClr val="accent5">
                    <a:lumMod val="50000"/>
                  </a:schemeClr>
                </a:solidFill>
                <a:latin typeface="Century Gothic" panose="020B0502020202020204" pitchFamily="34" charset="0"/>
              </a:rPr>
              <a:t>	6) high/tall</a:t>
            </a:r>
            <a:r>
              <a:rPr lang="en-GB" sz="2400" b="1" i="1" dirty="0">
                <a:solidFill>
                  <a:schemeClr val="accent5">
                    <a:lumMod val="50000"/>
                  </a:schemeClr>
                </a:solidFill>
                <a:latin typeface="Century Gothic" panose="020B0502020202020204" pitchFamily="34" charset="0"/>
              </a:rPr>
              <a:t>		</a:t>
            </a:r>
            <a:r>
              <a:rPr lang="en-GB" sz="2400" b="1" i="1">
                <a:solidFill>
                  <a:schemeClr val="accent5">
                    <a:lumMod val="50000"/>
                  </a:schemeClr>
                </a:solidFill>
                <a:latin typeface="Century Gothic" panose="020B0502020202020204" pitchFamily="34" charset="0"/>
              </a:rPr>
              <a:t>	7) old (f)</a:t>
            </a:r>
            <a:endParaRPr lang="en-GB" sz="2400" b="1" i="1" dirty="0">
              <a:solidFill>
                <a:schemeClr val="accent5">
                  <a:lumMod val="50000"/>
                </a:schemeClr>
              </a:solidFill>
              <a:latin typeface="Century Gothic" panose="020B0502020202020204" pitchFamily="34" charset="0"/>
            </a:endParaRPr>
          </a:p>
          <a:p>
            <a:pPr algn="l"/>
            <a:endParaRPr lang="en-GB" sz="2400" b="1" i="1" dirty="0">
              <a:solidFill>
                <a:schemeClr val="accent5">
                  <a:lumMod val="50000"/>
                </a:schemeClr>
              </a:solidFill>
              <a:latin typeface="Century Gothic" panose="020B0502020202020204" pitchFamily="34" charset="0"/>
            </a:endParaRPr>
          </a:p>
          <a:p>
            <a:pPr algn="l"/>
            <a:r>
              <a:rPr lang="en-GB" sz="2400" b="1" i="1" dirty="0">
                <a:solidFill>
                  <a:schemeClr val="accent5">
                    <a:lumMod val="50000"/>
                  </a:schemeClr>
                </a:solidFill>
                <a:latin typeface="Century Gothic" panose="020B0502020202020204" pitchFamily="34" charset="0"/>
              </a:rPr>
              <a:t>		</a:t>
            </a:r>
            <a:r>
              <a:rPr lang="en-GB" sz="2400" b="1" i="1">
                <a:solidFill>
                  <a:schemeClr val="accent5">
                    <a:lumMod val="50000"/>
                  </a:schemeClr>
                </a:solidFill>
                <a:latin typeface="Century Gothic" panose="020B0502020202020204" pitchFamily="34" charset="0"/>
              </a:rPr>
              <a:t>	5) a church</a:t>
            </a:r>
            <a:r>
              <a:rPr lang="en-GB" sz="2400" b="1" i="1" dirty="0">
                <a:solidFill>
                  <a:schemeClr val="accent5">
                    <a:lumMod val="50000"/>
                  </a:schemeClr>
                </a:solidFill>
                <a:latin typeface="Century Gothic" panose="020B0502020202020204" pitchFamily="34" charset="0"/>
              </a:rPr>
              <a:t>	</a:t>
            </a:r>
          </a:p>
          <a:p>
            <a:pPr algn="l"/>
            <a:endParaRPr lang="en-GB" sz="2400" b="1" i="1" dirty="0">
              <a:solidFill>
                <a:schemeClr val="accent5">
                  <a:lumMod val="50000"/>
                </a:schemeClr>
              </a:solidFill>
              <a:latin typeface="Century Gothic" panose="020B0502020202020204" pitchFamily="34" charset="0"/>
            </a:endParaRPr>
          </a:p>
          <a:p>
            <a:pPr algn="l"/>
            <a:r>
              <a:rPr lang="en-GB" sz="2400" b="1" i="1" dirty="0">
                <a:solidFill>
                  <a:schemeClr val="accent5">
                    <a:lumMod val="50000"/>
                  </a:schemeClr>
                </a:solidFill>
                <a:latin typeface="Century Gothic" panose="020B0502020202020204" pitchFamily="34" charset="0"/>
              </a:rPr>
              <a:t>	</a:t>
            </a:r>
            <a:r>
              <a:rPr lang="en-GB" sz="2400" b="1" i="1">
                <a:solidFill>
                  <a:schemeClr val="accent5">
                    <a:lumMod val="50000"/>
                  </a:schemeClr>
                </a:solidFill>
                <a:latin typeface="Century Gothic" panose="020B0502020202020204" pitchFamily="34" charset="0"/>
              </a:rPr>
              <a:t>	3) the bridge</a:t>
            </a:r>
            <a:r>
              <a:rPr lang="en-GB" sz="2400" b="1" i="1" dirty="0">
                <a:solidFill>
                  <a:schemeClr val="accent5">
                    <a:lumMod val="50000"/>
                  </a:schemeClr>
                </a:solidFill>
                <a:latin typeface="Century Gothic" panose="020B0502020202020204" pitchFamily="34" charset="0"/>
              </a:rPr>
              <a:t>		</a:t>
            </a:r>
            <a:r>
              <a:rPr lang="en-GB" sz="2400" b="1" i="1">
                <a:solidFill>
                  <a:schemeClr val="accent5">
                    <a:lumMod val="50000"/>
                  </a:schemeClr>
                </a:solidFill>
                <a:latin typeface="Century Gothic" panose="020B0502020202020204" pitchFamily="34" charset="0"/>
              </a:rPr>
              <a:t>	4) new (f)</a:t>
            </a:r>
            <a:endParaRPr lang="en-GB" sz="2400" b="1" i="1" dirty="0">
              <a:solidFill>
                <a:schemeClr val="accent5">
                  <a:lumMod val="50000"/>
                </a:schemeClr>
              </a:solidFill>
              <a:latin typeface="Century Gothic" panose="020B0502020202020204" pitchFamily="34" charset="0"/>
            </a:endParaRPr>
          </a:p>
          <a:p>
            <a:pPr algn="l"/>
            <a:endParaRPr lang="en-GB" sz="2400" b="1" i="1" dirty="0">
              <a:solidFill>
                <a:schemeClr val="accent5">
                  <a:lumMod val="50000"/>
                </a:schemeClr>
              </a:solidFill>
              <a:latin typeface="Century Gothic" panose="020B0502020202020204" pitchFamily="34" charset="0"/>
            </a:endParaRPr>
          </a:p>
          <a:p>
            <a:pPr algn="l"/>
            <a:r>
              <a:rPr lang="fr-FR" sz="2400" b="1" i="1">
                <a:solidFill>
                  <a:schemeClr val="accent5">
                    <a:lumMod val="50000"/>
                  </a:schemeClr>
                </a:solidFill>
                <a:latin typeface="Century Gothic" panose="020B0502020202020204" pitchFamily="34" charset="0"/>
                <a:ea typeface="Calibri"/>
                <a:cs typeface="Calibri"/>
                <a:sym typeface="Calibri"/>
              </a:rPr>
              <a:t>1) the building</a:t>
            </a:r>
            <a:r>
              <a:rPr lang="en-GB" sz="2400" b="1" i="1" dirty="0">
                <a:solidFill>
                  <a:schemeClr val="accent5">
                    <a:lumMod val="50000"/>
                  </a:schemeClr>
                </a:solidFill>
                <a:latin typeface="Century Gothic" panose="020B0502020202020204" pitchFamily="34" charset="0"/>
              </a:rPr>
              <a:t>		</a:t>
            </a:r>
            <a:r>
              <a:rPr lang="en-GB" sz="2400" b="1" i="1">
                <a:solidFill>
                  <a:schemeClr val="accent5">
                    <a:lumMod val="50000"/>
                  </a:schemeClr>
                </a:solidFill>
                <a:latin typeface="Century Gothic" panose="020B0502020202020204" pitchFamily="34" charset="0"/>
              </a:rPr>
              <a:t>	2) old (m)</a:t>
            </a:r>
            <a:endParaRPr lang="en-GB" sz="2400" b="1" i="1" dirty="0">
              <a:solidFill>
                <a:schemeClr val="accent5">
                  <a:lumMod val="50000"/>
                </a:schemeClr>
              </a:solidFill>
              <a:latin typeface="Century Gothic" panose="020B0502020202020204" pitchFamily="34" charset="0"/>
            </a:endParaRPr>
          </a:p>
          <a:p>
            <a:endParaRPr lang="en-GB" sz="2400" b="1" i="1" dirty="0">
              <a:solidFill>
                <a:schemeClr val="tx1"/>
              </a:solidFill>
            </a:endParaRPr>
          </a:p>
        </p:txBody>
      </p:sp>
      <p:grpSp>
        <p:nvGrpSpPr>
          <p:cNvPr id="246" name="Group 245"/>
          <p:cNvGrpSpPr/>
          <p:nvPr/>
        </p:nvGrpSpPr>
        <p:grpSpPr>
          <a:xfrm rot="16200000">
            <a:off x="2336750" y="308572"/>
            <a:ext cx="1140560" cy="1710840"/>
            <a:chOff x="7992800" y="214662"/>
            <a:chExt cx="1140560" cy="1710840"/>
          </a:xfrm>
        </p:grpSpPr>
        <p:sp>
          <p:nvSpPr>
            <p:cNvPr id="247" name="Bevel 246"/>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8" name="Bevel 247"/>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9" name="Bevel 248"/>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0" name="Bevel 249"/>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51" name="Group 250"/>
          <p:cNvGrpSpPr/>
          <p:nvPr/>
        </p:nvGrpSpPr>
        <p:grpSpPr>
          <a:xfrm>
            <a:off x="10000172" y="5767763"/>
            <a:ext cx="1140560" cy="1146310"/>
            <a:chOff x="8003440" y="5711690"/>
            <a:chExt cx="1140560" cy="1146310"/>
          </a:xfrm>
        </p:grpSpPr>
        <p:sp>
          <p:nvSpPr>
            <p:cNvPr id="252" name="Bevel 251"/>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3" name="Bevel 252"/>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4" name="Bevel 253"/>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5" name="Bevel 494"/>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96" name="Group 495"/>
          <p:cNvGrpSpPr/>
          <p:nvPr/>
        </p:nvGrpSpPr>
        <p:grpSpPr>
          <a:xfrm rot="10800000">
            <a:off x="10000172" y="2874759"/>
            <a:ext cx="1140560" cy="1722408"/>
            <a:chOff x="2324328" y="-1131166"/>
            <a:chExt cx="1140560" cy="1722408"/>
          </a:xfrm>
        </p:grpSpPr>
        <p:sp>
          <p:nvSpPr>
            <p:cNvPr id="497" name="Bevel 496"/>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8" name="Bevel 497"/>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9" name="Bevel 498"/>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0" name="Bevel 499"/>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01" name="Group 500"/>
          <p:cNvGrpSpPr/>
          <p:nvPr/>
        </p:nvGrpSpPr>
        <p:grpSpPr>
          <a:xfrm>
            <a:off x="9502581" y="2911436"/>
            <a:ext cx="570280" cy="2286870"/>
            <a:chOff x="323528" y="1640368"/>
            <a:chExt cx="570280" cy="2286870"/>
          </a:xfrm>
        </p:grpSpPr>
        <p:sp>
          <p:nvSpPr>
            <p:cNvPr id="502" name="Bevel 501"/>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3" name="Bevel 502"/>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4" name="Bevel 503"/>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5" name="Bevel 504"/>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06" name="Group 505"/>
          <p:cNvGrpSpPr/>
          <p:nvPr/>
        </p:nvGrpSpPr>
        <p:grpSpPr>
          <a:xfrm>
            <a:off x="10000172" y="4045423"/>
            <a:ext cx="1140560" cy="1716590"/>
            <a:chOff x="7656408" y="2363048"/>
            <a:chExt cx="1140560" cy="1716590"/>
          </a:xfrm>
        </p:grpSpPr>
        <p:sp>
          <p:nvSpPr>
            <p:cNvPr id="507" name="Bevel 506"/>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8" name="Bevel 507"/>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9" name="Bevel 508"/>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0" name="Bevel 509"/>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11" name="Group 510"/>
          <p:cNvGrpSpPr/>
          <p:nvPr/>
        </p:nvGrpSpPr>
        <p:grpSpPr>
          <a:xfrm>
            <a:off x="6044223" y="4633776"/>
            <a:ext cx="1140560" cy="1710840"/>
            <a:chOff x="3342080" y="4313306"/>
            <a:chExt cx="1140560" cy="1710840"/>
          </a:xfrm>
        </p:grpSpPr>
        <p:sp>
          <p:nvSpPr>
            <p:cNvPr id="512" name="Bevel 511"/>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3" name="Bevel 512"/>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4" name="Bevel 513"/>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5" name="Bevel 514"/>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16" name="Group 515"/>
          <p:cNvGrpSpPr/>
          <p:nvPr/>
        </p:nvGrpSpPr>
        <p:grpSpPr>
          <a:xfrm>
            <a:off x="9419252" y="5197483"/>
            <a:ext cx="1140560" cy="1710840"/>
            <a:chOff x="1259632" y="4643510"/>
            <a:chExt cx="1140560" cy="1710840"/>
          </a:xfrm>
        </p:grpSpPr>
        <p:sp>
          <p:nvSpPr>
            <p:cNvPr id="517" name="Bevel 516"/>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8" name="Bevel 517"/>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9" name="Bevel 518"/>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0" name="Bevel 519"/>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21" name="Group 520"/>
          <p:cNvGrpSpPr/>
          <p:nvPr/>
        </p:nvGrpSpPr>
        <p:grpSpPr>
          <a:xfrm rot="5400000">
            <a:off x="8082665" y="5489196"/>
            <a:ext cx="1140560" cy="1710840"/>
            <a:chOff x="7992800" y="214662"/>
            <a:chExt cx="1140560" cy="1710840"/>
          </a:xfrm>
        </p:grpSpPr>
        <p:sp>
          <p:nvSpPr>
            <p:cNvPr id="522" name="Bevel 521"/>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3" name="Bevel 522"/>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4" name="Bevel 523"/>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5" name="Bevel 524"/>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26" name="Group 525"/>
          <p:cNvGrpSpPr/>
          <p:nvPr/>
        </p:nvGrpSpPr>
        <p:grpSpPr>
          <a:xfrm rot="16200000">
            <a:off x="2901246" y="4907382"/>
            <a:ext cx="1140560" cy="1722408"/>
            <a:chOff x="2324328" y="-1131166"/>
            <a:chExt cx="1140560" cy="1722408"/>
          </a:xfrm>
        </p:grpSpPr>
        <p:sp>
          <p:nvSpPr>
            <p:cNvPr id="527" name="Bevel 526"/>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8" name="Bevel 527"/>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9" name="Bevel 528"/>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0" name="Bevel 529"/>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31" name="Group 530"/>
          <p:cNvGrpSpPr/>
          <p:nvPr/>
        </p:nvGrpSpPr>
        <p:grpSpPr>
          <a:xfrm rot="10800000">
            <a:off x="4919014" y="4645816"/>
            <a:ext cx="1140560" cy="1710840"/>
            <a:chOff x="1259632" y="4643510"/>
            <a:chExt cx="1140560" cy="1710840"/>
          </a:xfrm>
        </p:grpSpPr>
        <p:sp>
          <p:nvSpPr>
            <p:cNvPr id="532" name="Bevel 531"/>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3" name="Bevel 532"/>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4" name="Bevel 533"/>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5" name="Bevel 534"/>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36" name="Group 535"/>
          <p:cNvGrpSpPr/>
          <p:nvPr/>
        </p:nvGrpSpPr>
        <p:grpSpPr>
          <a:xfrm>
            <a:off x="7797525" y="5209806"/>
            <a:ext cx="1140560" cy="1146310"/>
            <a:chOff x="8003440" y="5711690"/>
            <a:chExt cx="1140560" cy="1146310"/>
          </a:xfrm>
        </p:grpSpPr>
        <p:sp>
          <p:nvSpPr>
            <p:cNvPr id="537" name="Bevel 536"/>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8" name="Bevel 537"/>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9" name="Bevel 538"/>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0" name="Bevel 539"/>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41" name="Group 540"/>
          <p:cNvGrpSpPr/>
          <p:nvPr/>
        </p:nvGrpSpPr>
        <p:grpSpPr>
          <a:xfrm>
            <a:off x="8921661" y="3487466"/>
            <a:ext cx="570280" cy="2286870"/>
            <a:chOff x="323528" y="1640368"/>
            <a:chExt cx="570280" cy="2286870"/>
          </a:xfrm>
        </p:grpSpPr>
        <p:sp>
          <p:nvSpPr>
            <p:cNvPr id="542" name="Bevel 541"/>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3" name="Bevel 542"/>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4" name="Bevel 543"/>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5" name="Bevel 544"/>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46" name="Group 545"/>
          <p:cNvGrpSpPr/>
          <p:nvPr/>
        </p:nvGrpSpPr>
        <p:grpSpPr>
          <a:xfrm rot="16200000">
            <a:off x="6350497" y="5495452"/>
            <a:ext cx="1140560" cy="1722408"/>
            <a:chOff x="2324328" y="-1131166"/>
            <a:chExt cx="1140560" cy="1722408"/>
          </a:xfrm>
        </p:grpSpPr>
        <p:sp>
          <p:nvSpPr>
            <p:cNvPr id="547" name="Bevel 546"/>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8" name="Bevel 547"/>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9" name="Bevel 548"/>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0" name="Bevel 549"/>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51" name="Group 550"/>
          <p:cNvGrpSpPr/>
          <p:nvPr/>
        </p:nvGrpSpPr>
        <p:grpSpPr>
          <a:xfrm rot="16200000">
            <a:off x="4628123" y="5501236"/>
            <a:ext cx="1140560" cy="1710840"/>
            <a:chOff x="1259632" y="4643510"/>
            <a:chExt cx="1140560" cy="1710840"/>
          </a:xfrm>
        </p:grpSpPr>
        <p:sp>
          <p:nvSpPr>
            <p:cNvPr id="552" name="Bevel 551"/>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3" name="Bevel 552"/>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4" name="Bevel 553"/>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5" name="Bevel 554"/>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56" name="Group 555"/>
          <p:cNvGrpSpPr/>
          <p:nvPr/>
        </p:nvGrpSpPr>
        <p:grpSpPr>
          <a:xfrm rot="16200000">
            <a:off x="2887364" y="5472360"/>
            <a:ext cx="570280" cy="2286870"/>
            <a:chOff x="323528" y="1640368"/>
            <a:chExt cx="570280" cy="2286870"/>
          </a:xfrm>
        </p:grpSpPr>
        <p:sp>
          <p:nvSpPr>
            <p:cNvPr id="557" name="Bevel 556"/>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8" name="Bevel 557"/>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9" name="Bevel 558"/>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60" name="Bevel 559"/>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61" name="Group 560"/>
          <p:cNvGrpSpPr/>
          <p:nvPr/>
        </p:nvGrpSpPr>
        <p:grpSpPr>
          <a:xfrm>
            <a:off x="7200535" y="4628026"/>
            <a:ext cx="1140560" cy="1710840"/>
            <a:chOff x="1259632" y="4643510"/>
            <a:chExt cx="1140560" cy="1710840"/>
          </a:xfrm>
        </p:grpSpPr>
        <p:sp>
          <p:nvSpPr>
            <p:cNvPr id="562" name="Bevel 561"/>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63" name="Bevel 562"/>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64" name="Bevel 563"/>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65" name="Bevel 564"/>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66" name="Group 565"/>
          <p:cNvGrpSpPr/>
          <p:nvPr/>
        </p:nvGrpSpPr>
        <p:grpSpPr>
          <a:xfrm>
            <a:off x="7781101" y="3456492"/>
            <a:ext cx="1140560" cy="1716590"/>
            <a:chOff x="7656408" y="2363048"/>
            <a:chExt cx="1140560" cy="1716590"/>
          </a:xfrm>
        </p:grpSpPr>
        <p:sp>
          <p:nvSpPr>
            <p:cNvPr id="567" name="Bevel 566"/>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68" name="Bevel 567"/>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69" name="Bevel 568"/>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0" name="Bevel 569"/>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71" name="Group 570"/>
          <p:cNvGrpSpPr/>
          <p:nvPr/>
        </p:nvGrpSpPr>
        <p:grpSpPr>
          <a:xfrm>
            <a:off x="2046510" y="4586480"/>
            <a:ext cx="1140560" cy="1710840"/>
            <a:chOff x="3342080" y="4313306"/>
            <a:chExt cx="1140560" cy="1710840"/>
          </a:xfrm>
        </p:grpSpPr>
        <p:sp>
          <p:nvSpPr>
            <p:cNvPr id="572" name="Bevel 571"/>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3" name="Bevel 572"/>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4" name="Bevel 573"/>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5" name="Bevel 574"/>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76" name="Group 575"/>
          <p:cNvGrpSpPr/>
          <p:nvPr/>
        </p:nvGrpSpPr>
        <p:grpSpPr>
          <a:xfrm>
            <a:off x="4348734" y="4649524"/>
            <a:ext cx="1140560" cy="1146310"/>
            <a:chOff x="8003440" y="5711690"/>
            <a:chExt cx="1140560" cy="1146310"/>
          </a:xfrm>
        </p:grpSpPr>
        <p:sp>
          <p:nvSpPr>
            <p:cNvPr id="577" name="Bevel 576"/>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8" name="Bevel 577"/>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9" name="Bevel 578"/>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80" name="Bevel 579"/>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81" name="Group 580"/>
          <p:cNvGrpSpPr/>
          <p:nvPr/>
        </p:nvGrpSpPr>
        <p:grpSpPr>
          <a:xfrm>
            <a:off x="3186420" y="4017230"/>
            <a:ext cx="1140560" cy="1716590"/>
            <a:chOff x="7656408" y="2363048"/>
            <a:chExt cx="1140560" cy="1716590"/>
          </a:xfrm>
        </p:grpSpPr>
        <p:sp>
          <p:nvSpPr>
            <p:cNvPr id="582" name="Bevel 581"/>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83" name="Bevel 582"/>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84" name="Bevel 583"/>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85" name="Bevel 584"/>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86" name="Group 585"/>
          <p:cNvGrpSpPr/>
          <p:nvPr/>
        </p:nvGrpSpPr>
        <p:grpSpPr>
          <a:xfrm>
            <a:off x="2045860" y="2929227"/>
            <a:ext cx="570280" cy="2286870"/>
            <a:chOff x="323528" y="1640368"/>
            <a:chExt cx="570280" cy="2286870"/>
          </a:xfrm>
        </p:grpSpPr>
        <p:sp>
          <p:nvSpPr>
            <p:cNvPr id="587" name="Bevel 586"/>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88" name="Bevel 587"/>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89" name="Bevel 588"/>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0" name="Bevel 589"/>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91" name="Group 590"/>
          <p:cNvGrpSpPr/>
          <p:nvPr/>
        </p:nvGrpSpPr>
        <p:grpSpPr>
          <a:xfrm rot="5400000">
            <a:off x="5753299" y="3749636"/>
            <a:ext cx="1140560" cy="1722408"/>
            <a:chOff x="2324328" y="-1131166"/>
            <a:chExt cx="1140560" cy="1722408"/>
          </a:xfrm>
        </p:grpSpPr>
        <p:sp>
          <p:nvSpPr>
            <p:cNvPr id="592" name="Bevel 591"/>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3" name="Bevel 592"/>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4" name="Bevel 593"/>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5" name="Bevel 594"/>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96" name="Group 595"/>
          <p:cNvGrpSpPr/>
          <p:nvPr/>
        </p:nvGrpSpPr>
        <p:grpSpPr>
          <a:xfrm rot="5400000">
            <a:off x="4026668" y="3161810"/>
            <a:ext cx="1140560" cy="1710840"/>
            <a:chOff x="7992800" y="214662"/>
            <a:chExt cx="1140560" cy="1710840"/>
          </a:xfrm>
        </p:grpSpPr>
        <p:sp>
          <p:nvSpPr>
            <p:cNvPr id="597" name="Bevel 596"/>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8" name="Bevel 597"/>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9" name="Bevel 598"/>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00" name="Bevel 599"/>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01" name="Group 600"/>
          <p:cNvGrpSpPr/>
          <p:nvPr/>
        </p:nvGrpSpPr>
        <p:grpSpPr>
          <a:xfrm>
            <a:off x="6608685" y="2900034"/>
            <a:ext cx="1140560" cy="1716590"/>
            <a:chOff x="7656408" y="2363048"/>
            <a:chExt cx="1140560" cy="1716590"/>
          </a:xfrm>
        </p:grpSpPr>
        <p:sp>
          <p:nvSpPr>
            <p:cNvPr id="602" name="Bevel 601"/>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03" name="Bevel 602"/>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04" name="Bevel 603"/>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05" name="Bevel 604"/>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06" name="Group 605"/>
          <p:cNvGrpSpPr/>
          <p:nvPr/>
        </p:nvGrpSpPr>
        <p:grpSpPr>
          <a:xfrm>
            <a:off x="2610322" y="2300640"/>
            <a:ext cx="570280" cy="2286870"/>
            <a:chOff x="323528" y="1640368"/>
            <a:chExt cx="570280" cy="2286870"/>
          </a:xfrm>
        </p:grpSpPr>
        <p:sp>
          <p:nvSpPr>
            <p:cNvPr id="607" name="Bevel 606"/>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08" name="Bevel 607"/>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09" name="Bevel 608"/>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10" name="Bevel 609"/>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11" name="Group 610"/>
          <p:cNvGrpSpPr/>
          <p:nvPr/>
        </p:nvGrpSpPr>
        <p:grpSpPr>
          <a:xfrm rot="16200000">
            <a:off x="3456388" y="2567880"/>
            <a:ext cx="1140560" cy="1710840"/>
            <a:chOff x="1259632" y="4643510"/>
            <a:chExt cx="1140560" cy="1710840"/>
          </a:xfrm>
        </p:grpSpPr>
        <p:sp>
          <p:nvSpPr>
            <p:cNvPr id="612" name="Bevel 611"/>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13" name="Bevel 612"/>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14" name="Bevel 613"/>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15" name="Bevel 614"/>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16" name="Group 615"/>
          <p:cNvGrpSpPr/>
          <p:nvPr/>
        </p:nvGrpSpPr>
        <p:grpSpPr>
          <a:xfrm rot="5400000">
            <a:off x="5195566" y="2585780"/>
            <a:ext cx="1140560" cy="1710840"/>
            <a:chOff x="3342080" y="4313306"/>
            <a:chExt cx="1140560" cy="1710840"/>
          </a:xfrm>
        </p:grpSpPr>
        <p:sp>
          <p:nvSpPr>
            <p:cNvPr id="617" name="Bevel 616"/>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18" name="Bevel 617"/>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19" name="Bevel 618"/>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20" name="Bevel 619"/>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21" name="Group 620"/>
          <p:cNvGrpSpPr/>
          <p:nvPr/>
        </p:nvGrpSpPr>
        <p:grpSpPr>
          <a:xfrm rot="5400000">
            <a:off x="8076881" y="2609110"/>
            <a:ext cx="1140560" cy="1722408"/>
            <a:chOff x="2324328" y="-1131166"/>
            <a:chExt cx="1140560" cy="1722408"/>
          </a:xfrm>
        </p:grpSpPr>
        <p:sp>
          <p:nvSpPr>
            <p:cNvPr id="622" name="Bevel 621"/>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23" name="Bevel 622"/>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24" name="Bevel 623"/>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25" name="Bevel 624"/>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26" name="Group 625"/>
          <p:cNvGrpSpPr/>
          <p:nvPr/>
        </p:nvGrpSpPr>
        <p:grpSpPr>
          <a:xfrm rot="5400000">
            <a:off x="3435584" y="1997599"/>
            <a:ext cx="1140560" cy="1710840"/>
            <a:chOff x="3342080" y="4313306"/>
            <a:chExt cx="1140560" cy="1710840"/>
          </a:xfrm>
        </p:grpSpPr>
        <p:sp>
          <p:nvSpPr>
            <p:cNvPr id="627" name="Bevel 626"/>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28" name="Bevel 627"/>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29" name="Bevel 628"/>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30" name="Bevel 629"/>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31" name="Group 630"/>
          <p:cNvGrpSpPr/>
          <p:nvPr/>
        </p:nvGrpSpPr>
        <p:grpSpPr>
          <a:xfrm>
            <a:off x="4326980" y="1697196"/>
            <a:ext cx="1140560" cy="1146310"/>
            <a:chOff x="8003440" y="5711690"/>
            <a:chExt cx="1140560" cy="1146310"/>
          </a:xfrm>
        </p:grpSpPr>
        <p:sp>
          <p:nvSpPr>
            <p:cNvPr id="632" name="Bevel 631"/>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33" name="Bevel 632"/>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34" name="Bevel 633"/>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35" name="Bevel 634"/>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36" name="Group 635"/>
          <p:cNvGrpSpPr/>
          <p:nvPr/>
        </p:nvGrpSpPr>
        <p:grpSpPr>
          <a:xfrm rot="16200000">
            <a:off x="8604665" y="1476931"/>
            <a:ext cx="570280" cy="2286870"/>
            <a:chOff x="323528" y="1640368"/>
            <a:chExt cx="570280" cy="2286870"/>
          </a:xfrm>
        </p:grpSpPr>
        <p:sp>
          <p:nvSpPr>
            <p:cNvPr id="637" name="Bevel 636"/>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38" name="Bevel 637"/>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39" name="Bevel 638"/>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0" name="Bevel 639"/>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41" name="Group 640"/>
          <p:cNvGrpSpPr/>
          <p:nvPr/>
        </p:nvGrpSpPr>
        <p:grpSpPr>
          <a:xfrm>
            <a:off x="9989532" y="1700601"/>
            <a:ext cx="1140560" cy="1710840"/>
            <a:chOff x="3342080" y="4313306"/>
            <a:chExt cx="1140560" cy="1710840"/>
          </a:xfrm>
        </p:grpSpPr>
        <p:sp>
          <p:nvSpPr>
            <p:cNvPr id="642" name="Bevel 641"/>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3" name="Bevel 642"/>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4" name="Bevel 643"/>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5" name="Bevel 644"/>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46" name="Group 645"/>
          <p:cNvGrpSpPr/>
          <p:nvPr/>
        </p:nvGrpSpPr>
        <p:grpSpPr>
          <a:xfrm>
            <a:off x="7176090" y="1212637"/>
            <a:ext cx="570280" cy="2286870"/>
            <a:chOff x="323528" y="1640368"/>
            <a:chExt cx="570280" cy="2286870"/>
          </a:xfrm>
        </p:grpSpPr>
        <p:sp>
          <p:nvSpPr>
            <p:cNvPr id="647" name="Bevel 646"/>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8" name="Bevel 647"/>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9" name="Bevel 648"/>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0" name="Bevel 649"/>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51" name="Group 650"/>
          <p:cNvGrpSpPr/>
          <p:nvPr/>
        </p:nvGrpSpPr>
        <p:grpSpPr>
          <a:xfrm rot="5400000">
            <a:off x="5780218" y="2007844"/>
            <a:ext cx="1140560" cy="1722408"/>
            <a:chOff x="2324328" y="-1131166"/>
            <a:chExt cx="1140560" cy="1722408"/>
          </a:xfrm>
        </p:grpSpPr>
        <p:sp>
          <p:nvSpPr>
            <p:cNvPr id="652" name="Bevel 651"/>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3" name="Bevel 652"/>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4" name="Bevel 653"/>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5" name="Bevel 654"/>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56" name="Group 655"/>
          <p:cNvGrpSpPr/>
          <p:nvPr/>
        </p:nvGrpSpPr>
        <p:grpSpPr>
          <a:xfrm>
            <a:off x="2031383" y="1191594"/>
            <a:ext cx="1140560" cy="1710840"/>
            <a:chOff x="3342080" y="4313306"/>
            <a:chExt cx="1140560" cy="1710840"/>
          </a:xfrm>
        </p:grpSpPr>
        <p:sp>
          <p:nvSpPr>
            <p:cNvPr id="657" name="Bevel 656"/>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8" name="Bevel 657"/>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9" name="Bevel 658"/>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60" name="Bevel 659"/>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61" name="Group 660"/>
          <p:cNvGrpSpPr/>
          <p:nvPr/>
        </p:nvGrpSpPr>
        <p:grpSpPr>
          <a:xfrm>
            <a:off x="3196605" y="1121132"/>
            <a:ext cx="1140560" cy="1146310"/>
            <a:chOff x="8003440" y="5711690"/>
            <a:chExt cx="1140560" cy="1146310"/>
          </a:xfrm>
        </p:grpSpPr>
        <p:sp>
          <p:nvSpPr>
            <p:cNvPr id="662" name="Bevel 661"/>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63" name="Bevel 662"/>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64" name="Bevel 663"/>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65" name="Bevel 664"/>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66" name="Group 665"/>
          <p:cNvGrpSpPr/>
          <p:nvPr/>
        </p:nvGrpSpPr>
        <p:grpSpPr>
          <a:xfrm rot="5400000">
            <a:off x="4639624" y="878852"/>
            <a:ext cx="1140560" cy="1710840"/>
            <a:chOff x="1259632" y="4643510"/>
            <a:chExt cx="1140560" cy="1710840"/>
          </a:xfrm>
        </p:grpSpPr>
        <p:sp>
          <p:nvSpPr>
            <p:cNvPr id="667" name="Bevel 666"/>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68" name="Bevel 667"/>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69" name="Bevel 668"/>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70" name="Bevel 669"/>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71" name="Group 670"/>
          <p:cNvGrpSpPr/>
          <p:nvPr/>
        </p:nvGrpSpPr>
        <p:grpSpPr>
          <a:xfrm>
            <a:off x="6045550" y="1154692"/>
            <a:ext cx="1140560" cy="1146310"/>
            <a:chOff x="8003440" y="5711690"/>
            <a:chExt cx="1140560" cy="1146310"/>
          </a:xfrm>
        </p:grpSpPr>
        <p:sp>
          <p:nvSpPr>
            <p:cNvPr id="672" name="Bevel 671"/>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73" name="Bevel 672"/>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74" name="Bevel 673"/>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75" name="Bevel 674"/>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76" name="Group 675"/>
          <p:cNvGrpSpPr/>
          <p:nvPr/>
        </p:nvGrpSpPr>
        <p:grpSpPr>
          <a:xfrm rot="16200000">
            <a:off x="8034615" y="894798"/>
            <a:ext cx="1140560" cy="1722408"/>
            <a:chOff x="2324328" y="-1131166"/>
            <a:chExt cx="1140560" cy="1722408"/>
          </a:xfrm>
        </p:grpSpPr>
        <p:sp>
          <p:nvSpPr>
            <p:cNvPr id="677" name="Bevel 676"/>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78" name="Bevel 677"/>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79" name="Bevel 678"/>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80" name="Bevel 679"/>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81" name="Group 680"/>
          <p:cNvGrpSpPr/>
          <p:nvPr/>
        </p:nvGrpSpPr>
        <p:grpSpPr>
          <a:xfrm rot="10800000">
            <a:off x="9435676" y="554291"/>
            <a:ext cx="1140560" cy="1710840"/>
            <a:chOff x="7992800" y="214662"/>
            <a:chExt cx="1140560" cy="1710840"/>
          </a:xfrm>
        </p:grpSpPr>
        <p:sp>
          <p:nvSpPr>
            <p:cNvPr id="682" name="Bevel 681"/>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83" name="Bevel 682"/>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84" name="Bevel 683"/>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85" name="Bevel 684"/>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86" name="Group 685"/>
          <p:cNvGrpSpPr/>
          <p:nvPr/>
        </p:nvGrpSpPr>
        <p:grpSpPr>
          <a:xfrm rot="16200000">
            <a:off x="4073857" y="-294590"/>
            <a:ext cx="1140560" cy="1722408"/>
            <a:chOff x="2324328" y="-1131166"/>
            <a:chExt cx="1140560" cy="1722408"/>
          </a:xfrm>
        </p:grpSpPr>
        <p:sp>
          <p:nvSpPr>
            <p:cNvPr id="687" name="Bevel 686"/>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88" name="Bevel 687"/>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89" name="Bevel 688"/>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90" name="Bevel 689"/>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91" name="Group 690"/>
          <p:cNvGrpSpPr/>
          <p:nvPr/>
        </p:nvGrpSpPr>
        <p:grpSpPr>
          <a:xfrm rot="5400000">
            <a:off x="5233484" y="-298230"/>
            <a:ext cx="1140560" cy="1710840"/>
            <a:chOff x="3342080" y="4313306"/>
            <a:chExt cx="1140560" cy="1710840"/>
          </a:xfrm>
        </p:grpSpPr>
        <p:sp>
          <p:nvSpPr>
            <p:cNvPr id="692" name="Bevel 691"/>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93" name="Bevel 692"/>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94" name="Bevel 693"/>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95" name="Bevel 694"/>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96" name="Group 695"/>
          <p:cNvGrpSpPr/>
          <p:nvPr/>
        </p:nvGrpSpPr>
        <p:grpSpPr>
          <a:xfrm rot="5400000">
            <a:off x="6894089" y="299272"/>
            <a:ext cx="1140560" cy="1710840"/>
            <a:chOff x="1259632" y="4643510"/>
            <a:chExt cx="1140560" cy="1710840"/>
          </a:xfrm>
        </p:grpSpPr>
        <p:sp>
          <p:nvSpPr>
            <p:cNvPr id="697" name="Bevel 696"/>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98" name="Bevel 697"/>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99" name="Bevel 698"/>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00" name="Bevel 699"/>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701" name="Group 700"/>
          <p:cNvGrpSpPr/>
          <p:nvPr/>
        </p:nvGrpSpPr>
        <p:grpSpPr>
          <a:xfrm>
            <a:off x="10019711" y="548507"/>
            <a:ext cx="1140560" cy="1146310"/>
            <a:chOff x="8003440" y="5711690"/>
            <a:chExt cx="1140560" cy="1146310"/>
          </a:xfrm>
        </p:grpSpPr>
        <p:sp>
          <p:nvSpPr>
            <p:cNvPr id="702" name="Bevel 701"/>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03" name="Bevel 702"/>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04" name="Bevel 703"/>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05" name="Bevel 704"/>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706" name="Group 705"/>
          <p:cNvGrpSpPr/>
          <p:nvPr/>
        </p:nvGrpSpPr>
        <p:grpSpPr>
          <a:xfrm rot="16200000">
            <a:off x="2898337" y="-861961"/>
            <a:ext cx="570280" cy="2286870"/>
            <a:chOff x="323528" y="1640368"/>
            <a:chExt cx="570280" cy="2286870"/>
          </a:xfrm>
        </p:grpSpPr>
        <p:sp>
          <p:nvSpPr>
            <p:cNvPr id="707" name="Bevel 706"/>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08" name="Bevel 707"/>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09" name="Bevel 708"/>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10" name="Bevel 709"/>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711" name="Group 710"/>
          <p:cNvGrpSpPr/>
          <p:nvPr/>
        </p:nvGrpSpPr>
        <p:grpSpPr>
          <a:xfrm rot="16200000">
            <a:off x="6890950" y="-851141"/>
            <a:ext cx="570280" cy="2286870"/>
            <a:chOff x="323528" y="1640368"/>
            <a:chExt cx="570280" cy="2286870"/>
          </a:xfrm>
        </p:grpSpPr>
        <p:sp>
          <p:nvSpPr>
            <p:cNvPr id="712" name="Bevel 711"/>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13" name="Bevel 712"/>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14" name="Bevel 713"/>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15" name="Bevel 714"/>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716" name="Group 715"/>
          <p:cNvGrpSpPr/>
          <p:nvPr/>
        </p:nvGrpSpPr>
        <p:grpSpPr>
          <a:xfrm>
            <a:off x="8322400" y="33628"/>
            <a:ext cx="1140560" cy="1716590"/>
            <a:chOff x="7656408" y="2363048"/>
            <a:chExt cx="1140560" cy="1716590"/>
          </a:xfrm>
        </p:grpSpPr>
        <p:sp>
          <p:nvSpPr>
            <p:cNvPr id="717" name="Bevel 716"/>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18" name="Bevel 717"/>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19" name="Bevel 718"/>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20" name="Bevel 719"/>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721" name="Group 720"/>
          <p:cNvGrpSpPr/>
          <p:nvPr/>
        </p:nvGrpSpPr>
        <p:grpSpPr>
          <a:xfrm rot="16200000">
            <a:off x="9760575" y="-837384"/>
            <a:ext cx="570280" cy="2286870"/>
            <a:chOff x="323528" y="1640368"/>
            <a:chExt cx="570280" cy="2286870"/>
          </a:xfrm>
        </p:grpSpPr>
        <p:sp>
          <p:nvSpPr>
            <p:cNvPr id="722" name="Bevel 721"/>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23" name="Bevel 722"/>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24" name="Bevel 723"/>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25" name="Bevel 724"/>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4" name="Rounded Rectangle 46">
            <a:extLst>
              <a:ext uri="{FF2B5EF4-FFF2-40B4-BE49-F238E27FC236}">
                <a16:creationId xmlns:a16="http://schemas.microsoft.com/office/drawing/2014/main" id="{2CE84343-8036-4817-9F8F-6B8076E35614}"/>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0322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56"/>
                                        </p:tgtEl>
                                        <p:attrNameLst>
                                          <p:attrName>style.visibility</p:attrName>
                                        </p:attrNameLst>
                                      </p:cBhvr>
                                      <p:to>
                                        <p:strVal val="visible"/>
                                      </p:to>
                                    </p:set>
                                    <p:anim calcmode="lin" valueType="num">
                                      <p:cBhvr additive="base">
                                        <p:cTn id="7" dur="7500" fill="hold"/>
                                        <p:tgtEl>
                                          <p:spTgt spid="556"/>
                                        </p:tgtEl>
                                        <p:attrNameLst>
                                          <p:attrName>ppt_x</p:attrName>
                                        </p:attrNameLst>
                                      </p:cBhvr>
                                      <p:tavLst>
                                        <p:tav tm="0">
                                          <p:val>
                                            <p:strVal val="#ppt_x"/>
                                          </p:val>
                                        </p:tav>
                                        <p:tav tm="100000">
                                          <p:val>
                                            <p:strVal val="#ppt_x"/>
                                          </p:val>
                                        </p:tav>
                                      </p:tavLst>
                                    </p:anim>
                                    <p:anim calcmode="lin" valueType="num">
                                      <p:cBhvr additive="base">
                                        <p:cTn id="8" dur="7500" fill="hold"/>
                                        <p:tgtEl>
                                          <p:spTgt spid="556"/>
                                        </p:tgtEl>
                                        <p:attrNameLst>
                                          <p:attrName>ppt_y</p:attrName>
                                        </p:attrNameLst>
                                      </p:cBhvr>
                                      <p:tavLst>
                                        <p:tav tm="0">
                                          <p:val>
                                            <p:strVal val="0-#ppt_h/2"/>
                                          </p:val>
                                        </p:tav>
                                        <p:tav tm="100000">
                                          <p:val>
                                            <p:strVal val="#ppt_y"/>
                                          </p:val>
                                        </p:tav>
                                      </p:tavLst>
                                    </p:anim>
                                  </p:childTnLst>
                                </p:cTn>
                              </p:par>
                            </p:childTnLst>
                          </p:cTn>
                        </p:par>
                        <p:par>
                          <p:cTn id="9" fill="hold">
                            <p:stCondLst>
                              <p:cond delay="7500"/>
                            </p:stCondLst>
                            <p:childTnLst>
                              <p:par>
                                <p:cTn id="10" presetID="2" presetClass="entr" presetSubtype="1" fill="hold" nodeType="afterEffect">
                                  <p:stCondLst>
                                    <p:cond delay="0"/>
                                  </p:stCondLst>
                                  <p:childTnLst>
                                    <p:set>
                                      <p:cBhvr>
                                        <p:cTn id="11" dur="1" fill="hold">
                                          <p:stCondLst>
                                            <p:cond delay="0"/>
                                          </p:stCondLst>
                                        </p:cTn>
                                        <p:tgtEl>
                                          <p:spTgt spid="551"/>
                                        </p:tgtEl>
                                        <p:attrNameLst>
                                          <p:attrName>style.visibility</p:attrName>
                                        </p:attrNameLst>
                                      </p:cBhvr>
                                      <p:to>
                                        <p:strVal val="visible"/>
                                      </p:to>
                                    </p:set>
                                    <p:anim calcmode="lin" valueType="num">
                                      <p:cBhvr additive="base">
                                        <p:cTn id="12" dur="7500" fill="hold"/>
                                        <p:tgtEl>
                                          <p:spTgt spid="551"/>
                                        </p:tgtEl>
                                        <p:attrNameLst>
                                          <p:attrName>ppt_x</p:attrName>
                                        </p:attrNameLst>
                                      </p:cBhvr>
                                      <p:tavLst>
                                        <p:tav tm="0">
                                          <p:val>
                                            <p:strVal val="#ppt_x"/>
                                          </p:val>
                                        </p:tav>
                                        <p:tav tm="100000">
                                          <p:val>
                                            <p:strVal val="#ppt_x"/>
                                          </p:val>
                                        </p:tav>
                                      </p:tavLst>
                                    </p:anim>
                                    <p:anim calcmode="lin" valueType="num">
                                      <p:cBhvr additive="base">
                                        <p:cTn id="13" dur="7500" fill="hold"/>
                                        <p:tgtEl>
                                          <p:spTgt spid="551"/>
                                        </p:tgtEl>
                                        <p:attrNameLst>
                                          <p:attrName>ppt_y</p:attrName>
                                        </p:attrNameLst>
                                      </p:cBhvr>
                                      <p:tavLst>
                                        <p:tav tm="0">
                                          <p:val>
                                            <p:strVal val="0-#ppt_h/2"/>
                                          </p:val>
                                        </p:tav>
                                        <p:tav tm="100000">
                                          <p:val>
                                            <p:strVal val="#ppt_y"/>
                                          </p:val>
                                        </p:tav>
                                      </p:tavLst>
                                    </p:anim>
                                  </p:childTnLst>
                                </p:cTn>
                              </p:par>
                            </p:childTnLst>
                          </p:cTn>
                        </p:par>
                        <p:par>
                          <p:cTn id="14" fill="hold">
                            <p:stCondLst>
                              <p:cond delay="15000"/>
                            </p:stCondLst>
                            <p:childTnLst>
                              <p:par>
                                <p:cTn id="15" presetID="2" presetClass="entr" presetSubtype="1" fill="hold" nodeType="afterEffect">
                                  <p:stCondLst>
                                    <p:cond delay="0"/>
                                  </p:stCondLst>
                                  <p:childTnLst>
                                    <p:set>
                                      <p:cBhvr>
                                        <p:cTn id="16" dur="1" fill="hold">
                                          <p:stCondLst>
                                            <p:cond delay="0"/>
                                          </p:stCondLst>
                                        </p:cTn>
                                        <p:tgtEl>
                                          <p:spTgt spid="546"/>
                                        </p:tgtEl>
                                        <p:attrNameLst>
                                          <p:attrName>style.visibility</p:attrName>
                                        </p:attrNameLst>
                                      </p:cBhvr>
                                      <p:to>
                                        <p:strVal val="visible"/>
                                      </p:to>
                                    </p:set>
                                    <p:anim calcmode="lin" valueType="num">
                                      <p:cBhvr additive="base">
                                        <p:cTn id="17" dur="7500" fill="hold"/>
                                        <p:tgtEl>
                                          <p:spTgt spid="546"/>
                                        </p:tgtEl>
                                        <p:attrNameLst>
                                          <p:attrName>ppt_x</p:attrName>
                                        </p:attrNameLst>
                                      </p:cBhvr>
                                      <p:tavLst>
                                        <p:tav tm="0">
                                          <p:val>
                                            <p:strVal val="#ppt_x"/>
                                          </p:val>
                                        </p:tav>
                                        <p:tav tm="100000">
                                          <p:val>
                                            <p:strVal val="#ppt_x"/>
                                          </p:val>
                                        </p:tav>
                                      </p:tavLst>
                                    </p:anim>
                                    <p:anim calcmode="lin" valueType="num">
                                      <p:cBhvr additive="base">
                                        <p:cTn id="18" dur="7500" fill="hold"/>
                                        <p:tgtEl>
                                          <p:spTgt spid="546"/>
                                        </p:tgtEl>
                                        <p:attrNameLst>
                                          <p:attrName>ppt_y</p:attrName>
                                        </p:attrNameLst>
                                      </p:cBhvr>
                                      <p:tavLst>
                                        <p:tav tm="0">
                                          <p:val>
                                            <p:strVal val="0-#ppt_h/2"/>
                                          </p:val>
                                        </p:tav>
                                        <p:tav tm="100000">
                                          <p:val>
                                            <p:strVal val="#ppt_y"/>
                                          </p:val>
                                        </p:tav>
                                      </p:tavLst>
                                    </p:anim>
                                  </p:childTnLst>
                                </p:cTn>
                              </p:par>
                            </p:childTnLst>
                          </p:cTn>
                        </p:par>
                        <p:par>
                          <p:cTn id="19" fill="hold">
                            <p:stCondLst>
                              <p:cond delay="22500"/>
                            </p:stCondLst>
                            <p:childTnLst>
                              <p:par>
                                <p:cTn id="20" presetID="2" presetClass="entr" presetSubtype="1" fill="hold" nodeType="afterEffect">
                                  <p:stCondLst>
                                    <p:cond delay="0"/>
                                  </p:stCondLst>
                                  <p:childTnLst>
                                    <p:set>
                                      <p:cBhvr>
                                        <p:cTn id="21" dur="1" fill="hold">
                                          <p:stCondLst>
                                            <p:cond delay="0"/>
                                          </p:stCondLst>
                                        </p:cTn>
                                        <p:tgtEl>
                                          <p:spTgt spid="521"/>
                                        </p:tgtEl>
                                        <p:attrNameLst>
                                          <p:attrName>style.visibility</p:attrName>
                                        </p:attrNameLst>
                                      </p:cBhvr>
                                      <p:to>
                                        <p:strVal val="visible"/>
                                      </p:to>
                                    </p:set>
                                    <p:anim calcmode="lin" valueType="num">
                                      <p:cBhvr additive="base">
                                        <p:cTn id="22" dur="7500" fill="hold"/>
                                        <p:tgtEl>
                                          <p:spTgt spid="521"/>
                                        </p:tgtEl>
                                        <p:attrNameLst>
                                          <p:attrName>ppt_x</p:attrName>
                                        </p:attrNameLst>
                                      </p:cBhvr>
                                      <p:tavLst>
                                        <p:tav tm="0">
                                          <p:val>
                                            <p:strVal val="#ppt_x"/>
                                          </p:val>
                                        </p:tav>
                                        <p:tav tm="100000">
                                          <p:val>
                                            <p:strVal val="#ppt_x"/>
                                          </p:val>
                                        </p:tav>
                                      </p:tavLst>
                                    </p:anim>
                                    <p:anim calcmode="lin" valueType="num">
                                      <p:cBhvr additive="base">
                                        <p:cTn id="23" dur="7500" fill="hold"/>
                                        <p:tgtEl>
                                          <p:spTgt spid="521"/>
                                        </p:tgtEl>
                                        <p:attrNameLst>
                                          <p:attrName>ppt_y</p:attrName>
                                        </p:attrNameLst>
                                      </p:cBhvr>
                                      <p:tavLst>
                                        <p:tav tm="0">
                                          <p:val>
                                            <p:strVal val="0-#ppt_h/2"/>
                                          </p:val>
                                        </p:tav>
                                        <p:tav tm="100000">
                                          <p:val>
                                            <p:strVal val="#ppt_y"/>
                                          </p:val>
                                        </p:tav>
                                      </p:tavLst>
                                    </p:anim>
                                  </p:childTnLst>
                                </p:cTn>
                              </p:par>
                            </p:childTnLst>
                          </p:cTn>
                        </p:par>
                        <p:par>
                          <p:cTn id="24" fill="hold">
                            <p:stCondLst>
                              <p:cond delay="30000"/>
                            </p:stCondLst>
                            <p:childTnLst>
                              <p:par>
                                <p:cTn id="25" presetID="2" presetClass="entr" presetSubtype="1" fill="hold" nodeType="afterEffect">
                                  <p:stCondLst>
                                    <p:cond delay="0"/>
                                  </p:stCondLst>
                                  <p:childTnLst>
                                    <p:set>
                                      <p:cBhvr>
                                        <p:cTn id="26" dur="1" fill="hold">
                                          <p:stCondLst>
                                            <p:cond delay="0"/>
                                          </p:stCondLst>
                                        </p:cTn>
                                        <p:tgtEl>
                                          <p:spTgt spid="251"/>
                                        </p:tgtEl>
                                        <p:attrNameLst>
                                          <p:attrName>style.visibility</p:attrName>
                                        </p:attrNameLst>
                                      </p:cBhvr>
                                      <p:to>
                                        <p:strVal val="visible"/>
                                      </p:to>
                                    </p:set>
                                    <p:anim calcmode="lin" valueType="num">
                                      <p:cBhvr additive="base">
                                        <p:cTn id="27" dur="7500" fill="hold"/>
                                        <p:tgtEl>
                                          <p:spTgt spid="251"/>
                                        </p:tgtEl>
                                        <p:attrNameLst>
                                          <p:attrName>ppt_x</p:attrName>
                                        </p:attrNameLst>
                                      </p:cBhvr>
                                      <p:tavLst>
                                        <p:tav tm="0">
                                          <p:val>
                                            <p:strVal val="#ppt_x"/>
                                          </p:val>
                                        </p:tav>
                                        <p:tav tm="100000">
                                          <p:val>
                                            <p:strVal val="#ppt_x"/>
                                          </p:val>
                                        </p:tav>
                                      </p:tavLst>
                                    </p:anim>
                                    <p:anim calcmode="lin" valueType="num">
                                      <p:cBhvr additive="base">
                                        <p:cTn id="28" dur="7500" fill="hold"/>
                                        <p:tgtEl>
                                          <p:spTgt spid="251"/>
                                        </p:tgtEl>
                                        <p:attrNameLst>
                                          <p:attrName>ppt_y</p:attrName>
                                        </p:attrNameLst>
                                      </p:cBhvr>
                                      <p:tavLst>
                                        <p:tav tm="0">
                                          <p:val>
                                            <p:strVal val="0-#ppt_h/2"/>
                                          </p:val>
                                        </p:tav>
                                        <p:tav tm="100000">
                                          <p:val>
                                            <p:strVal val="#ppt_y"/>
                                          </p:val>
                                        </p:tav>
                                      </p:tavLst>
                                    </p:anim>
                                  </p:childTnLst>
                                </p:cTn>
                              </p:par>
                            </p:childTnLst>
                          </p:cTn>
                        </p:par>
                        <p:par>
                          <p:cTn id="29" fill="hold">
                            <p:stCondLst>
                              <p:cond delay="37500"/>
                            </p:stCondLst>
                            <p:childTnLst>
                              <p:par>
                                <p:cTn id="30" presetID="2" presetClass="entr" presetSubtype="1" fill="hold" nodeType="afterEffect">
                                  <p:stCondLst>
                                    <p:cond delay="0"/>
                                  </p:stCondLst>
                                  <p:childTnLst>
                                    <p:set>
                                      <p:cBhvr>
                                        <p:cTn id="31" dur="1" fill="hold">
                                          <p:stCondLst>
                                            <p:cond delay="0"/>
                                          </p:stCondLst>
                                        </p:cTn>
                                        <p:tgtEl>
                                          <p:spTgt spid="516"/>
                                        </p:tgtEl>
                                        <p:attrNameLst>
                                          <p:attrName>style.visibility</p:attrName>
                                        </p:attrNameLst>
                                      </p:cBhvr>
                                      <p:to>
                                        <p:strVal val="visible"/>
                                      </p:to>
                                    </p:set>
                                    <p:anim calcmode="lin" valueType="num">
                                      <p:cBhvr additive="base">
                                        <p:cTn id="32" dur="7500" fill="hold"/>
                                        <p:tgtEl>
                                          <p:spTgt spid="516"/>
                                        </p:tgtEl>
                                        <p:attrNameLst>
                                          <p:attrName>ppt_x</p:attrName>
                                        </p:attrNameLst>
                                      </p:cBhvr>
                                      <p:tavLst>
                                        <p:tav tm="0">
                                          <p:val>
                                            <p:strVal val="#ppt_x"/>
                                          </p:val>
                                        </p:tav>
                                        <p:tav tm="100000">
                                          <p:val>
                                            <p:strVal val="#ppt_x"/>
                                          </p:val>
                                        </p:tav>
                                      </p:tavLst>
                                    </p:anim>
                                    <p:anim calcmode="lin" valueType="num">
                                      <p:cBhvr additive="base">
                                        <p:cTn id="33" dur="7500" fill="hold"/>
                                        <p:tgtEl>
                                          <p:spTgt spid="516"/>
                                        </p:tgtEl>
                                        <p:attrNameLst>
                                          <p:attrName>ppt_y</p:attrName>
                                        </p:attrNameLst>
                                      </p:cBhvr>
                                      <p:tavLst>
                                        <p:tav tm="0">
                                          <p:val>
                                            <p:strVal val="0-#ppt_h/2"/>
                                          </p:val>
                                        </p:tav>
                                        <p:tav tm="100000">
                                          <p:val>
                                            <p:strVal val="#ppt_y"/>
                                          </p:val>
                                        </p:tav>
                                      </p:tavLst>
                                    </p:anim>
                                  </p:childTnLst>
                                </p:cTn>
                              </p:par>
                            </p:childTnLst>
                          </p:cTn>
                        </p:par>
                        <p:par>
                          <p:cTn id="34" fill="hold">
                            <p:stCondLst>
                              <p:cond delay="45000"/>
                            </p:stCondLst>
                            <p:childTnLst>
                              <p:par>
                                <p:cTn id="35" presetID="2" presetClass="entr" presetSubtype="1" fill="hold" nodeType="afterEffect">
                                  <p:stCondLst>
                                    <p:cond delay="0"/>
                                  </p:stCondLst>
                                  <p:childTnLst>
                                    <p:set>
                                      <p:cBhvr>
                                        <p:cTn id="36" dur="1" fill="hold">
                                          <p:stCondLst>
                                            <p:cond delay="0"/>
                                          </p:stCondLst>
                                        </p:cTn>
                                        <p:tgtEl>
                                          <p:spTgt spid="536"/>
                                        </p:tgtEl>
                                        <p:attrNameLst>
                                          <p:attrName>style.visibility</p:attrName>
                                        </p:attrNameLst>
                                      </p:cBhvr>
                                      <p:to>
                                        <p:strVal val="visible"/>
                                      </p:to>
                                    </p:set>
                                    <p:anim calcmode="lin" valueType="num">
                                      <p:cBhvr additive="base">
                                        <p:cTn id="37" dur="7500" fill="hold"/>
                                        <p:tgtEl>
                                          <p:spTgt spid="536"/>
                                        </p:tgtEl>
                                        <p:attrNameLst>
                                          <p:attrName>ppt_x</p:attrName>
                                        </p:attrNameLst>
                                      </p:cBhvr>
                                      <p:tavLst>
                                        <p:tav tm="0">
                                          <p:val>
                                            <p:strVal val="#ppt_x"/>
                                          </p:val>
                                        </p:tav>
                                        <p:tav tm="100000">
                                          <p:val>
                                            <p:strVal val="#ppt_x"/>
                                          </p:val>
                                        </p:tav>
                                      </p:tavLst>
                                    </p:anim>
                                    <p:anim calcmode="lin" valueType="num">
                                      <p:cBhvr additive="base">
                                        <p:cTn id="38" dur="7500" fill="hold"/>
                                        <p:tgtEl>
                                          <p:spTgt spid="536"/>
                                        </p:tgtEl>
                                        <p:attrNameLst>
                                          <p:attrName>ppt_y</p:attrName>
                                        </p:attrNameLst>
                                      </p:cBhvr>
                                      <p:tavLst>
                                        <p:tav tm="0">
                                          <p:val>
                                            <p:strVal val="0-#ppt_h/2"/>
                                          </p:val>
                                        </p:tav>
                                        <p:tav tm="100000">
                                          <p:val>
                                            <p:strVal val="#ppt_y"/>
                                          </p:val>
                                        </p:tav>
                                      </p:tavLst>
                                    </p:anim>
                                  </p:childTnLst>
                                </p:cTn>
                              </p:par>
                            </p:childTnLst>
                          </p:cTn>
                        </p:par>
                        <p:par>
                          <p:cTn id="39" fill="hold">
                            <p:stCondLst>
                              <p:cond delay="52500"/>
                            </p:stCondLst>
                            <p:childTnLst>
                              <p:par>
                                <p:cTn id="40" presetID="2" presetClass="entr" presetSubtype="1" fill="hold" nodeType="afterEffect">
                                  <p:stCondLst>
                                    <p:cond delay="0"/>
                                  </p:stCondLst>
                                  <p:childTnLst>
                                    <p:set>
                                      <p:cBhvr>
                                        <p:cTn id="41" dur="1" fill="hold">
                                          <p:stCondLst>
                                            <p:cond delay="0"/>
                                          </p:stCondLst>
                                        </p:cTn>
                                        <p:tgtEl>
                                          <p:spTgt spid="506"/>
                                        </p:tgtEl>
                                        <p:attrNameLst>
                                          <p:attrName>style.visibility</p:attrName>
                                        </p:attrNameLst>
                                      </p:cBhvr>
                                      <p:to>
                                        <p:strVal val="visible"/>
                                      </p:to>
                                    </p:set>
                                    <p:anim calcmode="lin" valueType="num">
                                      <p:cBhvr additive="base">
                                        <p:cTn id="42" dur="7500" fill="hold"/>
                                        <p:tgtEl>
                                          <p:spTgt spid="506"/>
                                        </p:tgtEl>
                                        <p:attrNameLst>
                                          <p:attrName>ppt_x</p:attrName>
                                        </p:attrNameLst>
                                      </p:cBhvr>
                                      <p:tavLst>
                                        <p:tav tm="0">
                                          <p:val>
                                            <p:strVal val="#ppt_x"/>
                                          </p:val>
                                        </p:tav>
                                        <p:tav tm="100000">
                                          <p:val>
                                            <p:strVal val="#ppt_x"/>
                                          </p:val>
                                        </p:tav>
                                      </p:tavLst>
                                    </p:anim>
                                    <p:anim calcmode="lin" valueType="num">
                                      <p:cBhvr additive="base">
                                        <p:cTn id="43" dur="7500" fill="hold"/>
                                        <p:tgtEl>
                                          <p:spTgt spid="506"/>
                                        </p:tgtEl>
                                        <p:attrNameLst>
                                          <p:attrName>ppt_y</p:attrName>
                                        </p:attrNameLst>
                                      </p:cBhvr>
                                      <p:tavLst>
                                        <p:tav tm="0">
                                          <p:val>
                                            <p:strVal val="0-#ppt_h/2"/>
                                          </p:val>
                                        </p:tav>
                                        <p:tav tm="100000">
                                          <p:val>
                                            <p:strVal val="#ppt_y"/>
                                          </p:val>
                                        </p:tav>
                                      </p:tavLst>
                                    </p:anim>
                                  </p:childTnLst>
                                </p:cTn>
                              </p:par>
                            </p:childTnLst>
                          </p:cTn>
                        </p:par>
                        <p:par>
                          <p:cTn id="44" fill="hold">
                            <p:stCondLst>
                              <p:cond delay="60000"/>
                            </p:stCondLst>
                            <p:childTnLst>
                              <p:par>
                                <p:cTn id="45" presetID="2" presetClass="entr" presetSubtype="1" fill="hold" nodeType="afterEffect">
                                  <p:stCondLst>
                                    <p:cond delay="0"/>
                                  </p:stCondLst>
                                  <p:childTnLst>
                                    <p:set>
                                      <p:cBhvr>
                                        <p:cTn id="46" dur="1" fill="hold">
                                          <p:stCondLst>
                                            <p:cond delay="0"/>
                                          </p:stCondLst>
                                        </p:cTn>
                                        <p:tgtEl>
                                          <p:spTgt spid="496"/>
                                        </p:tgtEl>
                                        <p:attrNameLst>
                                          <p:attrName>style.visibility</p:attrName>
                                        </p:attrNameLst>
                                      </p:cBhvr>
                                      <p:to>
                                        <p:strVal val="visible"/>
                                      </p:to>
                                    </p:set>
                                    <p:anim calcmode="lin" valueType="num">
                                      <p:cBhvr additive="base">
                                        <p:cTn id="47" dur="7500" fill="hold"/>
                                        <p:tgtEl>
                                          <p:spTgt spid="496"/>
                                        </p:tgtEl>
                                        <p:attrNameLst>
                                          <p:attrName>ppt_x</p:attrName>
                                        </p:attrNameLst>
                                      </p:cBhvr>
                                      <p:tavLst>
                                        <p:tav tm="0">
                                          <p:val>
                                            <p:strVal val="#ppt_x"/>
                                          </p:val>
                                        </p:tav>
                                        <p:tav tm="100000">
                                          <p:val>
                                            <p:strVal val="#ppt_x"/>
                                          </p:val>
                                        </p:tav>
                                      </p:tavLst>
                                    </p:anim>
                                    <p:anim calcmode="lin" valueType="num">
                                      <p:cBhvr additive="base">
                                        <p:cTn id="48" dur="7500" fill="hold"/>
                                        <p:tgtEl>
                                          <p:spTgt spid="496"/>
                                        </p:tgtEl>
                                        <p:attrNameLst>
                                          <p:attrName>ppt_y</p:attrName>
                                        </p:attrNameLst>
                                      </p:cBhvr>
                                      <p:tavLst>
                                        <p:tav tm="0">
                                          <p:val>
                                            <p:strVal val="0-#ppt_h/2"/>
                                          </p:val>
                                        </p:tav>
                                        <p:tav tm="100000">
                                          <p:val>
                                            <p:strVal val="#ppt_y"/>
                                          </p:val>
                                        </p:tav>
                                      </p:tavLst>
                                    </p:anim>
                                  </p:childTnLst>
                                </p:cTn>
                              </p:par>
                            </p:childTnLst>
                          </p:cTn>
                        </p:par>
                        <p:par>
                          <p:cTn id="49" fill="hold">
                            <p:stCondLst>
                              <p:cond delay="67500"/>
                            </p:stCondLst>
                            <p:childTnLst>
                              <p:par>
                                <p:cTn id="50" presetID="2" presetClass="entr" presetSubtype="1" fill="hold" nodeType="afterEffect">
                                  <p:stCondLst>
                                    <p:cond delay="0"/>
                                  </p:stCondLst>
                                  <p:childTnLst>
                                    <p:set>
                                      <p:cBhvr>
                                        <p:cTn id="51" dur="1" fill="hold">
                                          <p:stCondLst>
                                            <p:cond delay="0"/>
                                          </p:stCondLst>
                                        </p:cTn>
                                        <p:tgtEl>
                                          <p:spTgt spid="501"/>
                                        </p:tgtEl>
                                        <p:attrNameLst>
                                          <p:attrName>style.visibility</p:attrName>
                                        </p:attrNameLst>
                                      </p:cBhvr>
                                      <p:to>
                                        <p:strVal val="visible"/>
                                      </p:to>
                                    </p:set>
                                    <p:anim calcmode="lin" valueType="num">
                                      <p:cBhvr additive="base">
                                        <p:cTn id="52" dur="7500" fill="hold"/>
                                        <p:tgtEl>
                                          <p:spTgt spid="501"/>
                                        </p:tgtEl>
                                        <p:attrNameLst>
                                          <p:attrName>ppt_x</p:attrName>
                                        </p:attrNameLst>
                                      </p:cBhvr>
                                      <p:tavLst>
                                        <p:tav tm="0">
                                          <p:val>
                                            <p:strVal val="#ppt_x"/>
                                          </p:val>
                                        </p:tav>
                                        <p:tav tm="100000">
                                          <p:val>
                                            <p:strVal val="#ppt_x"/>
                                          </p:val>
                                        </p:tav>
                                      </p:tavLst>
                                    </p:anim>
                                    <p:anim calcmode="lin" valueType="num">
                                      <p:cBhvr additive="base">
                                        <p:cTn id="53" dur="7500" fill="hold"/>
                                        <p:tgtEl>
                                          <p:spTgt spid="501"/>
                                        </p:tgtEl>
                                        <p:attrNameLst>
                                          <p:attrName>ppt_y</p:attrName>
                                        </p:attrNameLst>
                                      </p:cBhvr>
                                      <p:tavLst>
                                        <p:tav tm="0">
                                          <p:val>
                                            <p:strVal val="0-#ppt_h/2"/>
                                          </p:val>
                                        </p:tav>
                                        <p:tav tm="100000">
                                          <p:val>
                                            <p:strVal val="#ppt_y"/>
                                          </p:val>
                                        </p:tav>
                                      </p:tavLst>
                                    </p:anim>
                                  </p:childTnLst>
                                </p:cTn>
                              </p:par>
                            </p:childTnLst>
                          </p:cTn>
                        </p:par>
                        <p:par>
                          <p:cTn id="54" fill="hold">
                            <p:stCondLst>
                              <p:cond delay="75000"/>
                            </p:stCondLst>
                            <p:childTnLst>
                              <p:par>
                                <p:cTn id="55" presetID="2" presetClass="entr" presetSubtype="1" fill="hold" nodeType="afterEffect">
                                  <p:stCondLst>
                                    <p:cond delay="0"/>
                                  </p:stCondLst>
                                  <p:childTnLst>
                                    <p:set>
                                      <p:cBhvr>
                                        <p:cTn id="56" dur="1" fill="hold">
                                          <p:stCondLst>
                                            <p:cond delay="0"/>
                                          </p:stCondLst>
                                        </p:cTn>
                                        <p:tgtEl>
                                          <p:spTgt spid="511"/>
                                        </p:tgtEl>
                                        <p:attrNameLst>
                                          <p:attrName>style.visibility</p:attrName>
                                        </p:attrNameLst>
                                      </p:cBhvr>
                                      <p:to>
                                        <p:strVal val="visible"/>
                                      </p:to>
                                    </p:set>
                                    <p:anim calcmode="lin" valueType="num">
                                      <p:cBhvr additive="base">
                                        <p:cTn id="57" dur="7500" fill="hold"/>
                                        <p:tgtEl>
                                          <p:spTgt spid="511"/>
                                        </p:tgtEl>
                                        <p:attrNameLst>
                                          <p:attrName>ppt_x</p:attrName>
                                        </p:attrNameLst>
                                      </p:cBhvr>
                                      <p:tavLst>
                                        <p:tav tm="0">
                                          <p:val>
                                            <p:strVal val="#ppt_x"/>
                                          </p:val>
                                        </p:tav>
                                        <p:tav tm="100000">
                                          <p:val>
                                            <p:strVal val="#ppt_x"/>
                                          </p:val>
                                        </p:tav>
                                      </p:tavLst>
                                    </p:anim>
                                    <p:anim calcmode="lin" valueType="num">
                                      <p:cBhvr additive="base">
                                        <p:cTn id="58" dur="7500" fill="hold"/>
                                        <p:tgtEl>
                                          <p:spTgt spid="511"/>
                                        </p:tgtEl>
                                        <p:attrNameLst>
                                          <p:attrName>ppt_y</p:attrName>
                                        </p:attrNameLst>
                                      </p:cBhvr>
                                      <p:tavLst>
                                        <p:tav tm="0">
                                          <p:val>
                                            <p:strVal val="0-#ppt_h/2"/>
                                          </p:val>
                                        </p:tav>
                                        <p:tav tm="100000">
                                          <p:val>
                                            <p:strVal val="#ppt_y"/>
                                          </p:val>
                                        </p:tav>
                                      </p:tavLst>
                                    </p:anim>
                                  </p:childTnLst>
                                </p:cTn>
                              </p:par>
                            </p:childTnLst>
                          </p:cTn>
                        </p:par>
                        <p:par>
                          <p:cTn id="59" fill="hold">
                            <p:stCondLst>
                              <p:cond delay="82500"/>
                            </p:stCondLst>
                            <p:childTnLst>
                              <p:par>
                                <p:cTn id="60" presetID="2" presetClass="entr" presetSubtype="1" fill="hold" nodeType="afterEffect">
                                  <p:stCondLst>
                                    <p:cond delay="0"/>
                                  </p:stCondLst>
                                  <p:childTnLst>
                                    <p:set>
                                      <p:cBhvr>
                                        <p:cTn id="61" dur="1" fill="hold">
                                          <p:stCondLst>
                                            <p:cond delay="0"/>
                                          </p:stCondLst>
                                        </p:cTn>
                                        <p:tgtEl>
                                          <p:spTgt spid="526"/>
                                        </p:tgtEl>
                                        <p:attrNameLst>
                                          <p:attrName>style.visibility</p:attrName>
                                        </p:attrNameLst>
                                      </p:cBhvr>
                                      <p:to>
                                        <p:strVal val="visible"/>
                                      </p:to>
                                    </p:set>
                                    <p:anim calcmode="lin" valueType="num">
                                      <p:cBhvr additive="base">
                                        <p:cTn id="62" dur="7500" fill="hold"/>
                                        <p:tgtEl>
                                          <p:spTgt spid="526"/>
                                        </p:tgtEl>
                                        <p:attrNameLst>
                                          <p:attrName>ppt_x</p:attrName>
                                        </p:attrNameLst>
                                      </p:cBhvr>
                                      <p:tavLst>
                                        <p:tav tm="0">
                                          <p:val>
                                            <p:strVal val="#ppt_x"/>
                                          </p:val>
                                        </p:tav>
                                        <p:tav tm="100000">
                                          <p:val>
                                            <p:strVal val="#ppt_x"/>
                                          </p:val>
                                        </p:tav>
                                      </p:tavLst>
                                    </p:anim>
                                    <p:anim calcmode="lin" valueType="num">
                                      <p:cBhvr additive="base">
                                        <p:cTn id="63" dur="7500" fill="hold"/>
                                        <p:tgtEl>
                                          <p:spTgt spid="526"/>
                                        </p:tgtEl>
                                        <p:attrNameLst>
                                          <p:attrName>ppt_y</p:attrName>
                                        </p:attrNameLst>
                                      </p:cBhvr>
                                      <p:tavLst>
                                        <p:tav tm="0">
                                          <p:val>
                                            <p:strVal val="0-#ppt_h/2"/>
                                          </p:val>
                                        </p:tav>
                                        <p:tav tm="100000">
                                          <p:val>
                                            <p:strVal val="#ppt_y"/>
                                          </p:val>
                                        </p:tav>
                                      </p:tavLst>
                                    </p:anim>
                                  </p:childTnLst>
                                </p:cTn>
                              </p:par>
                            </p:childTnLst>
                          </p:cTn>
                        </p:par>
                        <p:par>
                          <p:cTn id="64" fill="hold">
                            <p:stCondLst>
                              <p:cond delay="90000"/>
                            </p:stCondLst>
                            <p:childTnLst>
                              <p:par>
                                <p:cTn id="65" presetID="2" presetClass="entr" presetSubtype="1" fill="hold" nodeType="afterEffect">
                                  <p:stCondLst>
                                    <p:cond delay="0"/>
                                  </p:stCondLst>
                                  <p:childTnLst>
                                    <p:set>
                                      <p:cBhvr>
                                        <p:cTn id="66" dur="1" fill="hold">
                                          <p:stCondLst>
                                            <p:cond delay="0"/>
                                          </p:stCondLst>
                                        </p:cTn>
                                        <p:tgtEl>
                                          <p:spTgt spid="531"/>
                                        </p:tgtEl>
                                        <p:attrNameLst>
                                          <p:attrName>style.visibility</p:attrName>
                                        </p:attrNameLst>
                                      </p:cBhvr>
                                      <p:to>
                                        <p:strVal val="visible"/>
                                      </p:to>
                                    </p:set>
                                    <p:anim calcmode="lin" valueType="num">
                                      <p:cBhvr additive="base">
                                        <p:cTn id="67" dur="7500" fill="hold"/>
                                        <p:tgtEl>
                                          <p:spTgt spid="531"/>
                                        </p:tgtEl>
                                        <p:attrNameLst>
                                          <p:attrName>ppt_x</p:attrName>
                                        </p:attrNameLst>
                                      </p:cBhvr>
                                      <p:tavLst>
                                        <p:tav tm="0">
                                          <p:val>
                                            <p:strVal val="#ppt_x"/>
                                          </p:val>
                                        </p:tav>
                                        <p:tav tm="100000">
                                          <p:val>
                                            <p:strVal val="#ppt_x"/>
                                          </p:val>
                                        </p:tav>
                                      </p:tavLst>
                                    </p:anim>
                                    <p:anim calcmode="lin" valueType="num">
                                      <p:cBhvr additive="base">
                                        <p:cTn id="68" dur="7500" fill="hold"/>
                                        <p:tgtEl>
                                          <p:spTgt spid="531"/>
                                        </p:tgtEl>
                                        <p:attrNameLst>
                                          <p:attrName>ppt_y</p:attrName>
                                        </p:attrNameLst>
                                      </p:cBhvr>
                                      <p:tavLst>
                                        <p:tav tm="0">
                                          <p:val>
                                            <p:strVal val="0-#ppt_h/2"/>
                                          </p:val>
                                        </p:tav>
                                        <p:tav tm="100000">
                                          <p:val>
                                            <p:strVal val="#ppt_y"/>
                                          </p:val>
                                        </p:tav>
                                      </p:tavLst>
                                    </p:anim>
                                  </p:childTnLst>
                                </p:cTn>
                              </p:par>
                            </p:childTnLst>
                          </p:cTn>
                        </p:par>
                        <p:par>
                          <p:cTn id="69" fill="hold">
                            <p:stCondLst>
                              <p:cond delay="97500"/>
                            </p:stCondLst>
                            <p:childTnLst>
                              <p:par>
                                <p:cTn id="70" presetID="2" presetClass="entr" presetSubtype="1" fill="hold" nodeType="afterEffect">
                                  <p:stCondLst>
                                    <p:cond delay="0"/>
                                  </p:stCondLst>
                                  <p:childTnLst>
                                    <p:set>
                                      <p:cBhvr>
                                        <p:cTn id="71" dur="1" fill="hold">
                                          <p:stCondLst>
                                            <p:cond delay="0"/>
                                          </p:stCondLst>
                                        </p:cTn>
                                        <p:tgtEl>
                                          <p:spTgt spid="541"/>
                                        </p:tgtEl>
                                        <p:attrNameLst>
                                          <p:attrName>style.visibility</p:attrName>
                                        </p:attrNameLst>
                                      </p:cBhvr>
                                      <p:to>
                                        <p:strVal val="visible"/>
                                      </p:to>
                                    </p:set>
                                    <p:anim calcmode="lin" valueType="num">
                                      <p:cBhvr additive="base">
                                        <p:cTn id="72" dur="7500" fill="hold"/>
                                        <p:tgtEl>
                                          <p:spTgt spid="541"/>
                                        </p:tgtEl>
                                        <p:attrNameLst>
                                          <p:attrName>ppt_x</p:attrName>
                                        </p:attrNameLst>
                                      </p:cBhvr>
                                      <p:tavLst>
                                        <p:tav tm="0">
                                          <p:val>
                                            <p:strVal val="#ppt_x"/>
                                          </p:val>
                                        </p:tav>
                                        <p:tav tm="100000">
                                          <p:val>
                                            <p:strVal val="#ppt_x"/>
                                          </p:val>
                                        </p:tav>
                                      </p:tavLst>
                                    </p:anim>
                                    <p:anim calcmode="lin" valueType="num">
                                      <p:cBhvr additive="base">
                                        <p:cTn id="73" dur="7500" fill="hold"/>
                                        <p:tgtEl>
                                          <p:spTgt spid="541"/>
                                        </p:tgtEl>
                                        <p:attrNameLst>
                                          <p:attrName>ppt_y</p:attrName>
                                        </p:attrNameLst>
                                      </p:cBhvr>
                                      <p:tavLst>
                                        <p:tav tm="0">
                                          <p:val>
                                            <p:strVal val="0-#ppt_h/2"/>
                                          </p:val>
                                        </p:tav>
                                        <p:tav tm="100000">
                                          <p:val>
                                            <p:strVal val="#ppt_y"/>
                                          </p:val>
                                        </p:tav>
                                      </p:tavLst>
                                    </p:anim>
                                  </p:childTnLst>
                                </p:cTn>
                              </p:par>
                            </p:childTnLst>
                          </p:cTn>
                        </p:par>
                        <p:par>
                          <p:cTn id="74" fill="hold">
                            <p:stCondLst>
                              <p:cond delay="105000"/>
                            </p:stCondLst>
                            <p:childTnLst>
                              <p:par>
                                <p:cTn id="75" presetID="2" presetClass="entr" presetSubtype="1" fill="hold" nodeType="afterEffect">
                                  <p:stCondLst>
                                    <p:cond delay="0"/>
                                  </p:stCondLst>
                                  <p:childTnLst>
                                    <p:set>
                                      <p:cBhvr>
                                        <p:cTn id="76" dur="1" fill="hold">
                                          <p:stCondLst>
                                            <p:cond delay="0"/>
                                          </p:stCondLst>
                                        </p:cTn>
                                        <p:tgtEl>
                                          <p:spTgt spid="561"/>
                                        </p:tgtEl>
                                        <p:attrNameLst>
                                          <p:attrName>style.visibility</p:attrName>
                                        </p:attrNameLst>
                                      </p:cBhvr>
                                      <p:to>
                                        <p:strVal val="visible"/>
                                      </p:to>
                                    </p:set>
                                    <p:anim calcmode="lin" valueType="num">
                                      <p:cBhvr additive="base">
                                        <p:cTn id="77" dur="7500" fill="hold"/>
                                        <p:tgtEl>
                                          <p:spTgt spid="561"/>
                                        </p:tgtEl>
                                        <p:attrNameLst>
                                          <p:attrName>ppt_x</p:attrName>
                                        </p:attrNameLst>
                                      </p:cBhvr>
                                      <p:tavLst>
                                        <p:tav tm="0">
                                          <p:val>
                                            <p:strVal val="#ppt_x"/>
                                          </p:val>
                                        </p:tav>
                                        <p:tav tm="100000">
                                          <p:val>
                                            <p:strVal val="#ppt_x"/>
                                          </p:val>
                                        </p:tav>
                                      </p:tavLst>
                                    </p:anim>
                                    <p:anim calcmode="lin" valueType="num">
                                      <p:cBhvr additive="base">
                                        <p:cTn id="78" dur="7500" fill="hold"/>
                                        <p:tgtEl>
                                          <p:spTgt spid="561"/>
                                        </p:tgtEl>
                                        <p:attrNameLst>
                                          <p:attrName>ppt_y</p:attrName>
                                        </p:attrNameLst>
                                      </p:cBhvr>
                                      <p:tavLst>
                                        <p:tav tm="0">
                                          <p:val>
                                            <p:strVal val="0-#ppt_h/2"/>
                                          </p:val>
                                        </p:tav>
                                        <p:tav tm="100000">
                                          <p:val>
                                            <p:strVal val="#ppt_y"/>
                                          </p:val>
                                        </p:tav>
                                      </p:tavLst>
                                    </p:anim>
                                  </p:childTnLst>
                                </p:cTn>
                              </p:par>
                            </p:childTnLst>
                          </p:cTn>
                        </p:par>
                        <p:par>
                          <p:cTn id="79" fill="hold">
                            <p:stCondLst>
                              <p:cond delay="112500"/>
                            </p:stCondLst>
                            <p:childTnLst>
                              <p:par>
                                <p:cTn id="80" presetID="2" presetClass="entr" presetSubtype="1" fill="hold" nodeType="afterEffect">
                                  <p:stCondLst>
                                    <p:cond delay="0"/>
                                  </p:stCondLst>
                                  <p:childTnLst>
                                    <p:set>
                                      <p:cBhvr>
                                        <p:cTn id="81" dur="1" fill="hold">
                                          <p:stCondLst>
                                            <p:cond delay="0"/>
                                          </p:stCondLst>
                                        </p:cTn>
                                        <p:tgtEl>
                                          <p:spTgt spid="566"/>
                                        </p:tgtEl>
                                        <p:attrNameLst>
                                          <p:attrName>style.visibility</p:attrName>
                                        </p:attrNameLst>
                                      </p:cBhvr>
                                      <p:to>
                                        <p:strVal val="visible"/>
                                      </p:to>
                                    </p:set>
                                    <p:anim calcmode="lin" valueType="num">
                                      <p:cBhvr additive="base">
                                        <p:cTn id="82" dur="7500" fill="hold"/>
                                        <p:tgtEl>
                                          <p:spTgt spid="566"/>
                                        </p:tgtEl>
                                        <p:attrNameLst>
                                          <p:attrName>ppt_x</p:attrName>
                                        </p:attrNameLst>
                                      </p:cBhvr>
                                      <p:tavLst>
                                        <p:tav tm="0">
                                          <p:val>
                                            <p:strVal val="#ppt_x"/>
                                          </p:val>
                                        </p:tav>
                                        <p:tav tm="100000">
                                          <p:val>
                                            <p:strVal val="#ppt_x"/>
                                          </p:val>
                                        </p:tav>
                                      </p:tavLst>
                                    </p:anim>
                                    <p:anim calcmode="lin" valueType="num">
                                      <p:cBhvr additive="base">
                                        <p:cTn id="83" dur="7500" fill="hold"/>
                                        <p:tgtEl>
                                          <p:spTgt spid="566"/>
                                        </p:tgtEl>
                                        <p:attrNameLst>
                                          <p:attrName>ppt_y</p:attrName>
                                        </p:attrNameLst>
                                      </p:cBhvr>
                                      <p:tavLst>
                                        <p:tav tm="0">
                                          <p:val>
                                            <p:strVal val="0-#ppt_h/2"/>
                                          </p:val>
                                        </p:tav>
                                        <p:tav tm="100000">
                                          <p:val>
                                            <p:strVal val="#ppt_y"/>
                                          </p:val>
                                        </p:tav>
                                      </p:tavLst>
                                    </p:anim>
                                  </p:childTnLst>
                                </p:cTn>
                              </p:par>
                            </p:childTnLst>
                          </p:cTn>
                        </p:par>
                        <p:par>
                          <p:cTn id="84" fill="hold">
                            <p:stCondLst>
                              <p:cond delay="120000"/>
                            </p:stCondLst>
                            <p:childTnLst>
                              <p:par>
                                <p:cTn id="85" presetID="2" presetClass="entr" presetSubtype="1" fill="hold" nodeType="afterEffect">
                                  <p:stCondLst>
                                    <p:cond delay="0"/>
                                  </p:stCondLst>
                                  <p:childTnLst>
                                    <p:set>
                                      <p:cBhvr>
                                        <p:cTn id="86" dur="1" fill="hold">
                                          <p:stCondLst>
                                            <p:cond delay="0"/>
                                          </p:stCondLst>
                                        </p:cTn>
                                        <p:tgtEl>
                                          <p:spTgt spid="571"/>
                                        </p:tgtEl>
                                        <p:attrNameLst>
                                          <p:attrName>style.visibility</p:attrName>
                                        </p:attrNameLst>
                                      </p:cBhvr>
                                      <p:to>
                                        <p:strVal val="visible"/>
                                      </p:to>
                                    </p:set>
                                    <p:anim calcmode="lin" valueType="num">
                                      <p:cBhvr additive="base">
                                        <p:cTn id="87" dur="7500" fill="hold"/>
                                        <p:tgtEl>
                                          <p:spTgt spid="571"/>
                                        </p:tgtEl>
                                        <p:attrNameLst>
                                          <p:attrName>ppt_x</p:attrName>
                                        </p:attrNameLst>
                                      </p:cBhvr>
                                      <p:tavLst>
                                        <p:tav tm="0">
                                          <p:val>
                                            <p:strVal val="#ppt_x"/>
                                          </p:val>
                                        </p:tav>
                                        <p:tav tm="100000">
                                          <p:val>
                                            <p:strVal val="#ppt_x"/>
                                          </p:val>
                                        </p:tav>
                                      </p:tavLst>
                                    </p:anim>
                                    <p:anim calcmode="lin" valueType="num">
                                      <p:cBhvr additive="base">
                                        <p:cTn id="88" dur="7500" fill="hold"/>
                                        <p:tgtEl>
                                          <p:spTgt spid="571"/>
                                        </p:tgtEl>
                                        <p:attrNameLst>
                                          <p:attrName>ppt_y</p:attrName>
                                        </p:attrNameLst>
                                      </p:cBhvr>
                                      <p:tavLst>
                                        <p:tav tm="0">
                                          <p:val>
                                            <p:strVal val="0-#ppt_h/2"/>
                                          </p:val>
                                        </p:tav>
                                        <p:tav tm="100000">
                                          <p:val>
                                            <p:strVal val="#ppt_y"/>
                                          </p:val>
                                        </p:tav>
                                      </p:tavLst>
                                    </p:anim>
                                  </p:childTnLst>
                                </p:cTn>
                              </p:par>
                            </p:childTnLst>
                          </p:cTn>
                        </p:par>
                        <p:par>
                          <p:cTn id="89" fill="hold">
                            <p:stCondLst>
                              <p:cond delay="127500"/>
                            </p:stCondLst>
                            <p:childTnLst>
                              <p:par>
                                <p:cTn id="90" presetID="2" presetClass="entr" presetSubtype="1" fill="hold" nodeType="afterEffect">
                                  <p:stCondLst>
                                    <p:cond delay="0"/>
                                  </p:stCondLst>
                                  <p:childTnLst>
                                    <p:set>
                                      <p:cBhvr>
                                        <p:cTn id="91" dur="1" fill="hold">
                                          <p:stCondLst>
                                            <p:cond delay="0"/>
                                          </p:stCondLst>
                                        </p:cTn>
                                        <p:tgtEl>
                                          <p:spTgt spid="576"/>
                                        </p:tgtEl>
                                        <p:attrNameLst>
                                          <p:attrName>style.visibility</p:attrName>
                                        </p:attrNameLst>
                                      </p:cBhvr>
                                      <p:to>
                                        <p:strVal val="visible"/>
                                      </p:to>
                                    </p:set>
                                    <p:anim calcmode="lin" valueType="num">
                                      <p:cBhvr additive="base">
                                        <p:cTn id="92" dur="7500" fill="hold"/>
                                        <p:tgtEl>
                                          <p:spTgt spid="576"/>
                                        </p:tgtEl>
                                        <p:attrNameLst>
                                          <p:attrName>ppt_x</p:attrName>
                                        </p:attrNameLst>
                                      </p:cBhvr>
                                      <p:tavLst>
                                        <p:tav tm="0">
                                          <p:val>
                                            <p:strVal val="#ppt_x"/>
                                          </p:val>
                                        </p:tav>
                                        <p:tav tm="100000">
                                          <p:val>
                                            <p:strVal val="#ppt_x"/>
                                          </p:val>
                                        </p:tav>
                                      </p:tavLst>
                                    </p:anim>
                                    <p:anim calcmode="lin" valueType="num">
                                      <p:cBhvr additive="base">
                                        <p:cTn id="93" dur="7500" fill="hold"/>
                                        <p:tgtEl>
                                          <p:spTgt spid="576"/>
                                        </p:tgtEl>
                                        <p:attrNameLst>
                                          <p:attrName>ppt_y</p:attrName>
                                        </p:attrNameLst>
                                      </p:cBhvr>
                                      <p:tavLst>
                                        <p:tav tm="0">
                                          <p:val>
                                            <p:strVal val="0-#ppt_h/2"/>
                                          </p:val>
                                        </p:tav>
                                        <p:tav tm="100000">
                                          <p:val>
                                            <p:strVal val="#ppt_y"/>
                                          </p:val>
                                        </p:tav>
                                      </p:tavLst>
                                    </p:anim>
                                  </p:childTnLst>
                                </p:cTn>
                              </p:par>
                            </p:childTnLst>
                          </p:cTn>
                        </p:par>
                        <p:par>
                          <p:cTn id="94" fill="hold">
                            <p:stCondLst>
                              <p:cond delay="135000"/>
                            </p:stCondLst>
                            <p:childTnLst>
                              <p:par>
                                <p:cTn id="95" presetID="2" presetClass="entr" presetSubtype="1" fill="hold" nodeType="afterEffect">
                                  <p:stCondLst>
                                    <p:cond delay="0"/>
                                  </p:stCondLst>
                                  <p:childTnLst>
                                    <p:set>
                                      <p:cBhvr>
                                        <p:cTn id="96" dur="1" fill="hold">
                                          <p:stCondLst>
                                            <p:cond delay="0"/>
                                          </p:stCondLst>
                                        </p:cTn>
                                        <p:tgtEl>
                                          <p:spTgt spid="581"/>
                                        </p:tgtEl>
                                        <p:attrNameLst>
                                          <p:attrName>style.visibility</p:attrName>
                                        </p:attrNameLst>
                                      </p:cBhvr>
                                      <p:to>
                                        <p:strVal val="visible"/>
                                      </p:to>
                                    </p:set>
                                    <p:anim calcmode="lin" valueType="num">
                                      <p:cBhvr additive="base">
                                        <p:cTn id="97" dur="7500" fill="hold"/>
                                        <p:tgtEl>
                                          <p:spTgt spid="581"/>
                                        </p:tgtEl>
                                        <p:attrNameLst>
                                          <p:attrName>ppt_x</p:attrName>
                                        </p:attrNameLst>
                                      </p:cBhvr>
                                      <p:tavLst>
                                        <p:tav tm="0">
                                          <p:val>
                                            <p:strVal val="#ppt_x"/>
                                          </p:val>
                                        </p:tav>
                                        <p:tav tm="100000">
                                          <p:val>
                                            <p:strVal val="#ppt_x"/>
                                          </p:val>
                                        </p:tav>
                                      </p:tavLst>
                                    </p:anim>
                                    <p:anim calcmode="lin" valueType="num">
                                      <p:cBhvr additive="base">
                                        <p:cTn id="98" dur="7500" fill="hold"/>
                                        <p:tgtEl>
                                          <p:spTgt spid="581"/>
                                        </p:tgtEl>
                                        <p:attrNameLst>
                                          <p:attrName>ppt_y</p:attrName>
                                        </p:attrNameLst>
                                      </p:cBhvr>
                                      <p:tavLst>
                                        <p:tav tm="0">
                                          <p:val>
                                            <p:strVal val="0-#ppt_h/2"/>
                                          </p:val>
                                        </p:tav>
                                        <p:tav tm="100000">
                                          <p:val>
                                            <p:strVal val="#ppt_y"/>
                                          </p:val>
                                        </p:tav>
                                      </p:tavLst>
                                    </p:anim>
                                  </p:childTnLst>
                                </p:cTn>
                              </p:par>
                            </p:childTnLst>
                          </p:cTn>
                        </p:par>
                        <p:par>
                          <p:cTn id="99" fill="hold">
                            <p:stCondLst>
                              <p:cond delay="142500"/>
                            </p:stCondLst>
                            <p:childTnLst>
                              <p:par>
                                <p:cTn id="100" presetID="2" presetClass="entr" presetSubtype="1" fill="hold" nodeType="afterEffect">
                                  <p:stCondLst>
                                    <p:cond delay="0"/>
                                  </p:stCondLst>
                                  <p:childTnLst>
                                    <p:set>
                                      <p:cBhvr>
                                        <p:cTn id="101" dur="1" fill="hold">
                                          <p:stCondLst>
                                            <p:cond delay="0"/>
                                          </p:stCondLst>
                                        </p:cTn>
                                        <p:tgtEl>
                                          <p:spTgt spid="586"/>
                                        </p:tgtEl>
                                        <p:attrNameLst>
                                          <p:attrName>style.visibility</p:attrName>
                                        </p:attrNameLst>
                                      </p:cBhvr>
                                      <p:to>
                                        <p:strVal val="visible"/>
                                      </p:to>
                                    </p:set>
                                    <p:anim calcmode="lin" valueType="num">
                                      <p:cBhvr additive="base">
                                        <p:cTn id="102" dur="7500" fill="hold"/>
                                        <p:tgtEl>
                                          <p:spTgt spid="586"/>
                                        </p:tgtEl>
                                        <p:attrNameLst>
                                          <p:attrName>ppt_x</p:attrName>
                                        </p:attrNameLst>
                                      </p:cBhvr>
                                      <p:tavLst>
                                        <p:tav tm="0">
                                          <p:val>
                                            <p:strVal val="#ppt_x"/>
                                          </p:val>
                                        </p:tav>
                                        <p:tav tm="100000">
                                          <p:val>
                                            <p:strVal val="#ppt_x"/>
                                          </p:val>
                                        </p:tav>
                                      </p:tavLst>
                                    </p:anim>
                                    <p:anim calcmode="lin" valueType="num">
                                      <p:cBhvr additive="base">
                                        <p:cTn id="103" dur="7500" fill="hold"/>
                                        <p:tgtEl>
                                          <p:spTgt spid="586"/>
                                        </p:tgtEl>
                                        <p:attrNameLst>
                                          <p:attrName>ppt_y</p:attrName>
                                        </p:attrNameLst>
                                      </p:cBhvr>
                                      <p:tavLst>
                                        <p:tav tm="0">
                                          <p:val>
                                            <p:strVal val="0-#ppt_h/2"/>
                                          </p:val>
                                        </p:tav>
                                        <p:tav tm="100000">
                                          <p:val>
                                            <p:strVal val="#ppt_y"/>
                                          </p:val>
                                        </p:tav>
                                      </p:tavLst>
                                    </p:anim>
                                  </p:childTnLst>
                                </p:cTn>
                              </p:par>
                            </p:childTnLst>
                          </p:cTn>
                        </p:par>
                        <p:par>
                          <p:cTn id="104" fill="hold">
                            <p:stCondLst>
                              <p:cond delay="150000"/>
                            </p:stCondLst>
                            <p:childTnLst>
                              <p:par>
                                <p:cTn id="105" presetID="2" presetClass="entr" presetSubtype="1" fill="hold" nodeType="afterEffect">
                                  <p:stCondLst>
                                    <p:cond delay="0"/>
                                  </p:stCondLst>
                                  <p:childTnLst>
                                    <p:set>
                                      <p:cBhvr>
                                        <p:cTn id="106" dur="1" fill="hold">
                                          <p:stCondLst>
                                            <p:cond delay="0"/>
                                          </p:stCondLst>
                                        </p:cTn>
                                        <p:tgtEl>
                                          <p:spTgt spid="591"/>
                                        </p:tgtEl>
                                        <p:attrNameLst>
                                          <p:attrName>style.visibility</p:attrName>
                                        </p:attrNameLst>
                                      </p:cBhvr>
                                      <p:to>
                                        <p:strVal val="visible"/>
                                      </p:to>
                                    </p:set>
                                    <p:anim calcmode="lin" valueType="num">
                                      <p:cBhvr additive="base">
                                        <p:cTn id="107" dur="7500" fill="hold"/>
                                        <p:tgtEl>
                                          <p:spTgt spid="591"/>
                                        </p:tgtEl>
                                        <p:attrNameLst>
                                          <p:attrName>ppt_x</p:attrName>
                                        </p:attrNameLst>
                                      </p:cBhvr>
                                      <p:tavLst>
                                        <p:tav tm="0">
                                          <p:val>
                                            <p:strVal val="#ppt_x"/>
                                          </p:val>
                                        </p:tav>
                                        <p:tav tm="100000">
                                          <p:val>
                                            <p:strVal val="#ppt_x"/>
                                          </p:val>
                                        </p:tav>
                                      </p:tavLst>
                                    </p:anim>
                                    <p:anim calcmode="lin" valueType="num">
                                      <p:cBhvr additive="base">
                                        <p:cTn id="108" dur="7500" fill="hold"/>
                                        <p:tgtEl>
                                          <p:spTgt spid="591"/>
                                        </p:tgtEl>
                                        <p:attrNameLst>
                                          <p:attrName>ppt_y</p:attrName>
                                        </p:attrNameLst>
                                      </p:cBhvr>
                                      <p:tavLst>
                                        <p:tav tm="0">
                                          <p:val>
                                            <p:strVal val="0-#ppt_h/2"/>
                                          </p:val>
                                        </p:tav>
                                        <p:tav tm="100000">
                                          <p:val>
                                            <p:strVal val="#ppt_y"/>
                                          </p:val>
                                        </p:tav>
                                      </p:tavLst>
                                    </p:anim>
                                  </p:childTnLst>
                                </p:cTn>
                              </p:par>
                            </p:childTnLst>
                          </p:cTn>
                        </p:par>
                        <p:par>
                          <p:cTn id="109" fill="hold">
                            <p:stCondLst>
                              <p:cond delay="157500"/>
                            </p:stCondLst>
                            <p:childTnLst>
                              <p:par>
                                <p:cTn id="110" presetID="2" presetClass="entr" presetSubtype="1" fill="hold" nodeType="afterEffect">
                                  <p:stCondLst>
                                    <p:cond delay="0"/>
                                  </p:stCondLst>
                                  <p:childTnLst>
                                    <p:set>
                                      <p:cBhvr>
                                        <p:cTn id="111" dur="1" fill="hold">
                                          <p:stCondLst>
                                            <p:cond delay="0"/>
                                          </p:stCondLst>
                                        </p:cTn>
                                        <p:tgtEl>
                                          <p:spTgt spid="596"/>
                                        </p:tgtEl>
                                        <p:attrNameLst>
                                          <p:attrName>style.visibility</p:attrName>
                                        </p:attrNameLst>
                                      </p:cBhvr>
                                      <p:to>
                                        <p:strVal val="visible"/>
                                      </p:to>
                                    </p:set>
                                    <p:anim calcmode="lin" valueType="num">
                                      <p:cBhvr additive="base">
                                        <p:cTn id="112" dur="7500" fill="hold"/>
                                        <p:tgtEl>
                                          <p:spTgt spid="596"/>
                                        </p:tgtEl>
                                        <p:attrNameLst>
                                          <p:attrName>ppt_x</p:attrName>
                                        </p:attrNameLst>
                                      </p:cBhvr>
                                      <p:tavLst>
                                        <p:tav tm="0">
                                          <p:val>
                                            <p:strVal val="#ppt_x"/>
                                          </p:val>
                                        </p:tav>
                                        <p:tav tm="100000">
                                          <p:val>
                                            <p:strVal val="#ppt_x"/>
                                          </p:val>
                                        </p:tav>
                                      </p:tavLst>
                                    </p:anim>
                                    <p:anim calcmode="lin" valueType="num">
                                      <p:cBhvr additive="base">
                                        <p:cTn id="113" dur="7500" fill="hold"/>
                                        <p:tgtEl>
                                          <p:spTgt spid="596"/>
                                        </p:tgtEl>
                                        <p:attrNameLst>
                                          <p:attrName>ppt_y</p:attrName>
                                        </p:attrNameLst>
                                      </p:cBhvr>
                                      <p:tavLst>
                                        <p:tav tm="0">
                                          <p:val>
                                            <p:strVal val="0-#ppt_h/2"/>
                                          </p:val>
                                        </p:tav>
                                        <p:tav tm="100000">
                                          <p:val>
                                            <p:strVal val="#ppt_y"/>
                                          </p:val>
                                        </p:tav>
                                      </p:tavLst>
                                    </p:anim>
                                  </p:childTnLst>
                                </p:cTn>
                              </p:par>
                            </p:childTnLst>
                          </p:cTn>
                        </p:par>
                        <p:par>
                          <p:cTn id="114" fill="hold">
                            <p:stCondLst>
                              <p:cond delay="165000"/>
                            </p:stCondLst>
                            <p:childTnLst>
                              <p:par>
                                <p:cTn id="115" presetID="2" presetClass="entr" presetSubtype="1" fill="hold" nodeType="afterEffect">
                                  <p:stCondLst>
                                    <p:cond delay="0"/>
                                  </p:stCondLst>
                                  <p:childTnLst>
                                    <p:set>
                                      <p:cBhvr>
                                        <p:cTn id="116" dur="1" fill="hold">
                                          <p:stCondLst>
                                            <p:cond delay="0"/>
                                          </p:stCondLst>
                                        </p:cTn>
                                        <p:tgtEl>
                                          <p:spTgt spid="601"/>
                                        </p:tgtEl>
                                        <p:attrNameLst>
                                          <p:attrName>style.visibility</p:attrName>
                                        </p:attrNameLst>
                                      </p:cBhvr>
                                      <p:to>
                                        <p:strVal val="visible"/>
                                      </p:to>
                                    </p:set>
                                    <p:anim calcmode="lin" valueType="num">
                                      <p:cBhvr additive="base">
                                        <p:cTn id="117" dur="7500" fill="hold"/>
                                        <p:tgtEl>
                                          <p:spTgt spid="601"/>
                                        </p:tgtEl>
                                        <p:attrNameLst>
                                          <p:attrName>ppt_x</p:attrName>
                                        </p:attrNameLst>
                                      </p:cBhvr>
                                      <p:tavLst>
                                        <p:tav tm="0">
                                          <p:val>
                                            <p:strVal val="#ppt_x"/>
                                          </p:val>
                                        </p:tav>
                                        <p:tav tm="100000">
                                          <p:val>
                                            <p:strVal val="#ppt_x"/>
                                          </p:val>
                                        </p:tav>
                                      </p:tavLst>
                                    </p:anim>
                                    <p:anim calcmode="lin" valueType="num">
                                      <p:cBhvr additive="base">
                                        <p:cTn id="118" dur="7500" fill="hold"/>
                                        <p:tgtEl>
                                          <p:spTgt spid="601"/>
                                        </p:tgtEl>
                                        <p:attrNameLst>
                                          <p:attrName>ppt_y</p:attrName>
                                        </p:attrNameLst>
                                      </p:cBhvr>
                                      <p:tavLst>
                                        <p:tav tm="0">
                                          <p:val>
                                            <p:strVal val="0-#ppt_h/2"/>
                                          </p:val>
                                        </p:tav>
                                        <p:tav tm="100000">
                                          <p:val>
                                            <p:strVal val="#ppt_y"/>
                                          </p:val>
                                        </p:tav>
                                      </p:tavLst>
                                    </p:anim>
                                  </p:childTnLst>
                                </p:cTn>
                              </p:par>
                            </p:childTnLst>
                          </p:cTn>
                        </p:par>
                        <p:par>
                          <p:cTn id="119" fill="hold">
                            <p:stCondLst>
                              <p:cond delay="172500"/>
                            </p:stCondLst>
                            <p:childTnLst>
                              <p:par>
                                <p:cTn id="120" presetID="2" presetClass="entr" presetSubtype="1" fill="hold" nodeType="afterEffect">
                                  <p:stCondLst>
                                    <p:cond delay="0"/>
                                  </p:stCondLst>
                                  <p:childTnLst>
                                    <p:set>
                                      <p:cBhvr>
                                        <p:cTn id="121" dur="1" fill="hold">
                                          <p:stCondLst>
                                            <p:cond delay="0"/>
                                          </p:stCondLst>
                                        </p:cTn>
                                        <p:tgtEl>
                                          <p:spTgt spid="606"/>
                                        </p:tgtEl>
                                        <p:attrNameLst>
                                          <p:attrName>style.visibility</p:attrName>
                                        </p:attrNameLst>
                                      </p:cBhvr>
                                      <p:to>
                                        <p:strVal val="visible"/>
                                      </p:to>
                                    </p:set>
                                    <p:anim calcmode="lin" valueType="num">
                                      <p:cBhvr additive="base">
                                        <p:cTn id="122" dur="7500" fill="hold"/>
                                        <p:tgtEl>
                                          <p:spTgt spid="606"/>
                                        </p:tgtEl>
                                        <p:attrNameLst>
                                          <p:attrName>ppt_x</p:attrName>
                                        </p:attrNameLst>
                                      </p:cBhvr>
                                      <p:tavLst>
                                        <p:tav tm="0">
                                          <p:val>
                                            <p:strVal val="#ppt_x"/>
                                          </p:val>
                                        </p:tav>
                                        <p:tav tm="100000">
                                          <p:val>
                                            <p:strVal val="#ppt_x"/>
                                          </p:val>
                                        </p:tav>
                                      </p:tavLst>
                                    </p:anim>
                                    <p:anim calcmode="lin" valueType="num">
                                      <p:cBhvr additive="base">
                                        <p:cTn id="123" dur="7500" fill="hold"/>
                                        <p:tgtEl>
                                          <p:spTgt spid="606"/>
                                        </p:tgtEl>
                                        <p:attrNameLst>
                                          <p:attrName>ppt_y</p:attrName>
                                        </p:attrNameLst>
                                      </p:cBhvr>
                                      <p:tavLst>
                                        <p:tav tm="0">
                                          <p:val>
                                            <p:strVal val="0-#ppt_h/2"/>
                                          </p:val>
                                        </p:tav>
                                        <p:tav tm="100000">
                                          <p:val>
                                            <p:strVal val="#ppt_y"/>
                                          </p:val>
                                        </p:tav>
                                      </p:tavLst>
                                    </p:anim>
                                  </p:childTnLst>
                                </p:cTn>
                              </p:par>
                            </p:childTnLst>
                          </p:cTn>
                        </p:par>
                        <p:par>
                          <p:cTn id="124" fill="hold">
                            <p:stCondLst>
                              <p:cond delay="180000"/>
                            </p:stCondLst>
                            <p:childTnLst>
                              <p:par>
                                <p:cTn id="125" presetID="2" presetClass="entr" presetSubtype="1" fill="hold" nodeType="afterEffect">
                                  <p:stCondLst>
                                    <p:cond delay="0"/>
                                  </p:stCondLst>
                                  <p:childTnLst>
                                    <p:set>
                                      <p:cBhvr>
                                        <p:cTn id="126" dur="1" fill="hold">
                                          <p:stCondLst>
                                            <p:cond delay="0"/>
                                          </p:stCondLst>
                                        </p:cTn>
                                        <p:tgtEl>
                                          <p:spTgt spid="611"/>
                                        </p:tgtEl>
                                        <p:attrNameLst>
                                          <p:attrName>style.visibility</p:attrName>
                                        </p:attrNameLst>
                                      </p:cBhvr>
                                      <p:to>
                                        <p:strVal val="visible"/>
                                      </p:to>
                                    </p:set>
                                    <p:anim calcmode="lin" valueType="num">
                                      <p:cBhvr additive="base">
                                        <p:cTn id="127" dur="7500" fill="hold"/>
                                        <p:tgtEl>
                                          <p:spTgt spid="611"/>
                                        </p:tgtEl>
                                        <p:attrNameLst>
                                          <p:attrName>ppt_x</p:attrName>
                                        </p:attrNameLst>
                                      </p:cBhvr>
                                      <p:tavLst>
                                        <p:tav tm="0">
                                          <p:val>
                                            <p:strVal val="#ppt_x"/>
                                          </p:val>
                                        </p:tav>
                                        <p:tav tm="100000">
                                          <p:val>
                                            <p:strVal val="#ppt_x"/>
                                          </p:val>
                                        </p:tav>
                                      </p:tavLst>
                                    </p:anim>
                                    <p:anim calcmode="lin" valueType="num">
                                      <p:cBhvr additive="base">
                                        <p:cTn id="128" dur="7500" fill="hold"/>
                                        <p:tgtEl>
                                          <p:spTgt spid="611"/>
                                        </p:tgtEl>
                                        <p:attrNameLst>
                                          <p:attrName>ppt_y</p:attrName>
                                        </p:attrNameLst>
                                      </p:cBhvr>
                                      <p:tavLst>
                                        <p:tav tm="0">
                                          <p:val>
                                            <p:strVal val="0-#ppt_h/2"/>
                                          </p:val>
                                        </p:tav>
                                        <p:tav tm="100000">
                                          <p:val>
                                            <p:strVal val="#ppt_y"/>
                                          </p:val>
                                        </p:tav>
                                      </p:tavLst>
                                    </p:anim>
                                  </p:childTnLst>
                                </p:cTn>
                              </p:par>
                            </p:childTnLst>
                          </p:cTn>
                        </p:par>
                        <p:par>
                          <p:cTn id="129" fill="hold">
                            <p:stCondLst>
                              <p:cond delay="187500"/>
                            </p:stCondLst>
                            <p:childTnLst>
                              <p:par>
                                <p:cTn id="130" presetID="2" presetClass="entr" presetSubtype="1" fill="hold" nodeType="afterEffect">
                                  <p:stCondLst>
                                    <p:cond delay="0"/>
                                  </p:stCondLst>
                                  <p:childTnLst>
                                    <p:set>
                                      <p:cBhvr>
                                        <p:cTn id="131" dur="1" fill="hold">
                                          <p:stCondLst>
                                            <p:cond delay="0"/>
                                          </p:stCondLst>
                                        </p:cTn>
                                        <p:tgtEl>
                                          <p:spTgt spid="616"/>
                                        </p:tgtEl>
                                        <p:attrNameLst>
                                          <p:attrName>style.visibility</p:attrName>
                                        </p:attrNameLst>
                                      </p:cBhvr>
                                      <p:to>
                                        <p:strVal val="visible"/>
                                      </p:to>
                                    </p:set>
                                    <p:anim calcmode="lin" valueType="num">
                                      <p:cBhvr additive="base">
                                        <p:cTn id="132" dur="7500" fill="hold"/>
                                        <p:tgtEl>
                                          <p:spTgt spid="616"/>
                                        </p:tgtEl>
                                        <p:attrNameLst>
                                          <p:attrName>ppt_x</p:attrName>
                                        </p:attrNameLst>
                                      </p:cBhvr>
                                      <p:tavLst>
                                        <p:tav tm="0">
                                          <p:val>
                                            <p:strVal val="#ppt_x"/>
                                          </p:val>
                                        </p:tav>
                                        <p:tav tm="100000">
                                          <p:val>
                                            <p:strVal val="#ppt_x"/>
                                          </p:val>
                                        </p:tav>
                                      </p:tavLst>
                                    </p:anim>
                                    <p:anim calcmode="lin" valueType="num">
                                      <p:cBhvr additive="base">
                                        <p:cTn id="133" dur="7500" fill="hold"/>
                                        <p:tgtEl>
                                          <p:spTgt spid="616"/>
                                        </p:tgtEl>
                                        <p:attrNameLst>
                                          <p:attrName>ppt_y</p:attrName>
                                        </p:attrNameLst>
                                      </p:cBhvr>
                                      <p:tavLst>
                                        <p:tav tm="0">
                                          <p:val>
                                            <p:strVal val="0-#ppt_h/2"/>
                                          </p:val>
                                        </p:tav>
                                        <p:tav tm="100000">
                                          <p:val>
                                            <p:strVal val="#ppt_y"/>
                                          </p:val>
                                        </p:tav>
                                      </p:tavLst>
                                    </p:anim>
                                  </p:childTnLst>
                                </p:cTn>
                              </p:par>
                            </p:childTnLst>
                          </p:cTn>
                        </p:par>
                        <p:par>
                          <p:cTn id="134" fill="hold">
                            <p:stCondLst>
                              <p:cond delay="195000"/>
                            </p:stCondLst>
                            <p:childTnLst>
                              <p:par>
                                <p:cTn id="135" presetID="2" presetClass="entr" presetSubtype="1" fill="hold" nodeType="afterEffect">
                                  <p:stCondLst>
                                    <p:cond delay="0"/>
                                  </p:stCondLst>
                                  <p:childTnLst>
                                    <p:set>
                                      <p:cBhvr>
                                        <p:cTn id="136" dur="1" fill="hold">
                                          <p:stCondLst>
                                            <p:cond delay="0"/>
                                          </p:stCondLst>
                                        </p:cTn>
                                        <p:tgtEl>
                                          <p:spTgt spid="621"/>
                                        </p:tgtEl>
                                        <p:attrNameLst>
                                          <p:attrName>style.visibility</p:attrName>
                                        </p:attrNameLst>
                                      </p:cBhvr>
                                      <p:to>
                                        <p:strVal val="visible"/>
                                      </p:to>
                                    </p:set>
                                    <p:anim calcmode="lin" valueType="num">
                                      <p:cBhvr additive="base">
                                        <p:cTn id="137" dur="7500" fill="hold"/>
                                        <p:tgtEl>
                                          <p:spTgt spid="621"/>
                                        </p:tgtEl>
                                        <p:attrNameLst>
                                          <p:attrName>ppt_x</p:attrName>
                                        </p:attrNameLst>
                                      </p:cBhvr>
                                      <p:tavLst>
                                        <p:tav tm="0">
                                          <p:val>
                                            <p:strVal val="#ppt_x"/>
                                          </p:val>
                                        </p:tav>
                                        <p:tav tm="100000">
                                          <p:val>
                                            <p:strVal val="#ppt_x"/>
                                          </p:val>
                                        </p:tav>
                                      </p:tavLst>
                                    </p:anim>
                                    <p:anim calcmode="lin" valueType="num">
                                      <p:cBhvr additive="base">
                                        <p:cTn id="138" dur="7500" fill="hold"/>
                                        <p:tgtEl>
                                          <p:spTgt spid="621"/>
                                        </p:tgtEl>
                                        <p:attrNameLst>
                                          <p:attrName>ppt_y</p:attrName>
                                        </p:attrNameLst>
                                      </p:cBhvr>
                                      <p:tavLst>
                                        <p:tav tm="0">
                                          <p:val>
                                            <p:strVal val="0-#ppt_h/2"/>
                                          </p:val>
                                        </p:tav>
                                        <p:tav tm="100000">
                                          <p:val>
                                            <p:strVal val="#ppt_y"/>
                                          </p:val>
                                        </p:tav>
                                      </p:tavLst>
                                    </p:anim>
                                  </p:childTnLst>
                                </p:cTn>
                              </p:par>
                            </p:childTnLst>
                          </p:cTn>
                        </p:par>
                        <p:par>
                          <p:cTn id="139" fill="hold">
                            <p:stCondLst>
                              <p:cond delay="202500"/>
                            </p:stCondLst>
                            <p:childTnLst>
                              <p:par>
                                <p:cTn id="140" presetID="2" presetClass="entr" presetSubtype="1" fill="hold" nodeType="afterEffect">
                                  <p:stCondLst>
                                    <p:cond delay="0"/>
                                  </p:stCondLst>
                                  <p:childTnLst>
                                    <p:set>
                                      <p:cBhvr>
                                        <p:cTn id="141" dur="1" fill="hold">
                                          <p:stCondLst>
                                            <p:cond delay="0"/>
                                          </p:stCondLst>
                                        </p:cTn>
                                        <p:tgtEl>
                                          <p:spTgt spid="626"/>
                                        </p:tgtEl>
                                        <p:attrNameLst>
                                          <p:attrName>style.visibility</p:attrName>
                                        </p:attrNameLst>
                                      </p:cBhvr>
                                      <p:to>
                                        <p:strVal val="visible"/>
                                      </p:to>
                                    </p:set>
                                    <p:anim calcmode="lin" valueType="num">
                                      <p:cBhvr additive="base">
                                        <p:cTn id="142" dur="7500" fill="hold"/>
                                        <p:tgtEl>
                                          <p:spTgt spid="626"/>
                                        </p:tgtEl>
                                        <p:attrNameLst>
                                          <p:attrName>ppt_x</p:attrName>
                                        </p:attrNameLst>
                                      </p:cBhvr>
                                      <p:tavLst>
                                        <p:tav tm="0">
                                          <p:val>
                                            <p:strVal val="#ppt_x"/>
                                          </p:val>
                                        </p:tav>
                                        <p:tav tm="100000">
                                          <p:val>
                                            <p:strVal val="#ppt_x"/>
                                          </p:val>
                                        </p:tav>
                                      </p:tavLst>
                                    </p:anim>
                                    <p:anim calcmode="lin" valueType="num">
                                      <p:cBhvr additive="base">
                                        <p:cTn id="143" dur="7500" fill="hold"/>
                                        <p:tgtEl>
                                          <p:spTgt spid="626"/>
                                        </p:tgtEl>
                                        <p:attrNameLst>
                                          <p:attrName>ppt_y</p:attrName>
                                        </p:attrNameLst>
                                      </p:cBhvr>
                                      <p:tavLst>
                                        <p:tav tm="0">
                                          <p:val>
                                            <p:strVal val="0-#ppt_h/2"/>
                                          </p:val>
                                        </p:tav>
                                        <p:tav tm="100000">
                                          <p:val>
                                            <p:strVal val="#ppt_y"/>
                                          </p:val>
                                        </p:tav>
                                      </p:tavLst>
                                    </p:anim>
                                  </p:childTnLst>
                                </p:cTn>
                              </p:par>
                            </p:childTnLst>
                          </p:cTn>
                        </p:par>
                        <p:par>
                          <p:cTn id="144" fill="hold">
                            <p:stCondLst>
                              <p:cond delay="210000"/>
                            </p:stCondLst>
                            <p:childTnLst>
                              <p:par>
                                <p:cTn id="145" presetID="2" presetClass="entr" presetSubtype="1" fill="hold" nodeType="afterEffect">
                                  <p:stCondLst>
                                    <p:cond delay="0"/>
                                  </p:stCondLst>
                                  <p:childTnLst>
                                    <p:set>
                                      <p:cBhvr>
                                        <p:cTn id="146" dur="1" fill="hold">
                                          <p:stCondLst>
                                            <p:cond delay="0"/>
                                          </p:stCondLst>
                                        </p:cTn>
                                        <p:tgtEl>
                                          <p:spTgt spid="631"/>
                                        </p:tgtEl>
                                        <p:attrNameLst>
                                          <p:attrName>style.visibility</p:attrName>
                                        </p:attrNameLst>
                                      </p:cBhvr>
                                      <p:to>
                                        <p:strVal val="visible"/>
                                      </p:to>
                                    </p:set>
                                    <p:anim calcmode="lin" valueType="num">
                                      <p:cBhvr additive="base">
                                        <p:cTn id="147" dur="7500" fill="hold"/>
                                        <p:tgtEl>
                                          <p:spTgt spid="631"/>
                                        </p:tgtEl>
                                        <p:attrNameLst>
                                          <p:attrName>ppt_x</p:attrName>
                                        </p:attrNameLst>
                                      </p:cBhvr>
                                      <p:tavLst>
                                        <p:tav tm="0">
                                          <p:val>
                                            <p:strVal val="#ppt_x"/>
                                          </p:val>
                                        </p:tav>
                                        <p:tav tm="100000">
                                          <p:val>
                                            <p:strVal val="#ppt_x"/>
                                          </p:val>
                                        </p:tav>
                                      </p:tavLst>
                                    </p:anim>
                                    <p:anim calcmode="lin" valueType="num">
                                      <p:cBhvr additive="base">
                                        <p:cTn id="148" dur="7500" fill="hold"/>
                                        <p:tgtEl>
                                          <p:spTgt spid="631"/>
                                        </p:tgtEl>
                                        <p:attrNameLst>
                                          <p:attrName>ppt_y</p:attrName>
                                        </p:attrNameLst>
                                      </p:cBhvr>
                                      <p:tavLst>
                                        <p:tav tm="0">
                                          <p:val>
                                            <p:strVal val="0-#ppt_h/2"/>
                                          </p:val>
                                        </p:tav>
                                        <p:tav tm="100000">
                                          <p:val>
                                            <p:strVal val="#ppt_y"/>
                                          </p:val>
                                        </p:tav>
                                      </p:tavLst>
                                    </p:anim>
                                  </p:childTnLst>
                                </p:cTn>
                              </p:par>
                            </p:childTnLst>
                          </p:cTn>
                        </p:par>
                        <p:par>
                          <p:cTn id="149" fill="hold">
                            <p:stCondLst>
                              <p:cond delay="217500"/>
                            </p:stCondLst>
                            <p:childTnLst>
                              <p:par>
                                <p:cTn id="150" presetID="2" presetClass="entr" presetSubtype="1" fill="hold" nodeType="afterEffect">
                                  <p:stCondLst>
                                    <p:cond delay="0"/>
                                  </p:stCondLst>
                                  <p:childTnLst>
                                    <p:set>
                                      <p:cBhvr>
                                        <p:cTn id="151" dur="1" fill="hold">
                                          <p:stCondLst>
                                            <p:cond delay="0"/>
                                          </p:stCondLst>
                                        </p:cTn>
                                        <p:tgtEl>
                                          <p:spTgt spid="636"/>
                                        </p:tgtEl>
                                        <p:attrNameLst>
                                          <p:attrName>style.visibility</p:attrName>
                                        </p:attrNameLst>
                                      </p:cBhvr>
                                      <p:to>
                                        <p:strVal val="visible"/>
                                      </p:to>
                                    </p:set>
                                    <p:anim calcmode="lin" valueType="num">
                                      <p:cBhvr additive="base">
                                        <p:cTn id="152" dur="7500" fill="hold"/>
                                        <p:tgtEl>
                                          <p:spTgt spid="636"/>
                                        </p:tgtEl>
                                        <p:attrNameLst>
                                          <p:attrName>ppt_x</p:attrName>
                                        </p:attrNameLst>
                                      </p:cBhvr>
                                      <p:tavLst>
                                        <p:tav tm="0">
                                          <p:val>
                                            <p:strVal val="#ppt_x"/>
                                          </p:val>
                                        </p:tav>
                                        <p:tav tm="100000">
                                          <p:val>
                                            <p:strVal val="#ppt_x"/>
                                          </p:val>
                                        </p:tav>
                                      </p:tavLst>
                                    </p:anim>
                                    <p:anim calcmode="lin" valueType="num">
                                      <p:cBhvr additive="base">
                                        <p:cTn id="153" dur="7500" fill="hold"/>
                                        <p:tgtEl>
                                          <p:spTgt spid="636"/>
                                        </p:tgtEl>
                                        <p:attrNameLst>
                                          <p:attrName>ppt_y</p:attrName>
                                        </p:attrNameLst>
                                      </p:cBhvr>
                                      <p:tavLst>
                                        <p:tav tm="0">
                                          <p:val>
                                            <p:strVal val="0-#ppt_h/2"/>
                                          </p:val>
                                        </p:tav>
                                        <p:tav tm="100000">
                                          <p:val>
                                            <p:strVal val="#ppt_y"/>
                                          </p:val>
                                        </p:tav>
                                      </p:tavLst>
                                    </p:anim>
                                  </p:childTnLst>
                                </p:cTn>
                              </p:par>
                            </p:childTnLst>
                          </p:cTn>
                        </p:par>
                        <p:par>
                          <p:cTn id="154" fill="hold">
                            <p:stCondLst>
                              <p:cond delay="225000"/>
                            </p:stCondLst>
                            <p:childTnLst>
                              <p:par>
                                <p:cTn id="155" presetID="2" presetClass="entr" presetSubtype="1" fill="hold" nodeType="afterEffect">
                                  <p:stCondLst>
                                    <p:cond delay="0"/>
                                  </p:stCondLst>
                                  <p:childTnLst>
                                    <p:set>
                                      <p:cBhvr>
                                        <p:cTn id="156" dur="1" fill="hold">
                                          <p:stCondLst>
                                            <p:cond delay="0"/>
                                          </p:stCondLst>
                                        </p:cTn>
                                        <p:tgtEl>
                                          <p:spTgt spid="641"/>
                                        </p:tgtEl>
                                        <p:attrNameLst>
                                          <p:attrName>style.visibility</p:attrName>
                                        </p:attrNameLst>
                                      </p:cBhvr>
                                      <p:to>
                                        <p:strVal val="visible"/>
                                      </p:to>
                                    </p:set>
                                    <p:anim calcmode="lin" valueType="num">
                                      <p:cBhvr additive="base">
                                        <p:cTn id="157" dur="7500" fill="hold"/>
                                        <p:tgtEl>
                                          <p:spTgt spid="641"/>
                                        </p:tgtEl>
                                        <p:attrNameLst>
                                          <p:attrName>ppt_x</p:attrName>
                                        </p:attrNameLst>
                                      </p:cBhvr>
                                      <p:tavLst>
                                        <p:tav tm="0">
                                          <p:val>
                                            <p:strVal val="#ppt_x"/>
                                          </p:val>
                                        </p:tav>
                                        <p:tav tm="100000">
                                          <p:val>
                                            <p:strVal val="#ppt_x"/>
                                          </p:val>
                                        </p:tav>
                                      </p:tavLst>
                                    </p:anim>
                                    <p:anim calcmode="lin" valueType="num">
                                      <p:cBhvr additive="base">
                                        <p:cTn id="158" dur="7500" fill="hold"/>
                                        <p:tgtEl>
                                          <p:spTgt spid="641"/>
                                        </p:tgtEl>
                                        <p:attrNameLst>
                                          <p:attrName>ppt_y</p:attrName>
                                        </p:attrNameLst>
                                      </p:cBhvr>
                                      <p:tavLst>
                                        <p:tav tm="0">
                                          <p:val>
                                            <p:strVal val="0-#ppt_h/2"/>
                                          </p:val>
                                        </p:tav>
                                        <p:tav tm="100000">
                                          <p:val>
                                            <p:strVal val="#ppt_y"/>
                                          </p:val>
                                        </p:tav>
                                      </p:tavLst>
                                    </p:anim>
                                  </p:childTnLst>
                                </p:cTn>
                              </p:par>
                            </p:childTnLst>
                          </p:cTn>
                        </p:par>
                        <p:par>
                          <p:cTn id="159" fill="hold">
                            <p:stCondLst>
                              <p:cond delay="232500"/>
                            </p:stCondLst>
                            <p:childTnLst>
                              <p:par>
                                <p:cTn id="160" presetID="2" presetClass="entr" presetSubtype="1" fill="hold" nodeType="afterEffect">
                                  <p:stCondLst>
                                    <p:cond delay="0"/>
                                  </p:stCondLst>
                                  <p:childTnLst>
                                    <p:set>
                                      <p:cBhvr>
                                        <p:cTn id="161" dur="1" fill="hold">
                                          <p:stCondLst>
                                            <p:cond delay="0"/>
                                          </p:stCondLst>
                                        </p:cTn>
                                        <p:tgtEl>
                                          <p:spTgt spid="646"/>
                                        </p:tgtEl>
                                        <p:attrNameLst>
                                          <p:attrName>style.visibility</p:attrName>
                                        </p:attrNameLst>
                                      </p:cBhvr>
                                      <p:to>
                                        <p:strVal val="visible"/>
                                      </p:to>
                                    </p:set>
                                    <p:anim calcmode="lin" valueType="num">
                                      <p:cBhvr additive="base">
                                        <p:cTn id="162" dur="7500" fill="hold"/>
                                        <p:tgtEl>
                                          <p:spTgt spid="646"/>
                                        </p:tgtEl>
                                        <p:attrNameLst>
                                          <p:attrName>ppt_x</p:attrName>
                                        </p:attrNameLst>
                                      </p:cBhvr>
                                      <p:tavLst>
                                        <p:tav tm="0">
                                          <p:val>
                                            <p:strVal val="#ppt_x"/>
                                          </p:val>
                                        </p:tav>
                                        <p:tav tm="100000">
                                          <p:val>
                                            <p:strVal val="#ppt_x"/>
                                          </p:val>
                                        </p:tav>
                                      </p:tavLst>
                                    </p:anim>
                                    <p:anim calcmode="lin" valueType="num">
                                      <p:cBhvr additive="base">
                                        <p:cTn id="163" dur="7500" fill="hold"/>
                                        <p:tgtEl>
                                          <p:spTgt spid="646"/>
                                        </p:tgtEl>
                                        <p:attrNameLst>
                                          <p:attrName>ppt_y</p:attrName>
                                        </p:attrNameLst>
                                      </p:cBhvr>
                                      <p:tavLst>
                                        <p:tav tm="0">
                                          <p:val>
                                            <p:strVal val="0-#ppt_h/2"/>
                                          </p:val>
                                        </p:tav>
                                        <p:tav tm="100000">
                                          <p:val>
                                            <p:strVal val="#ppt_y"/>
                                          </p:val>
                                        </p:tav>
                                      </p:tavLst>
                                    </p:anim>
                                  </p:childTnLst>
                                </p:cTn>
                              </p:par>
                            </p:childTnLst>
                          </p:cTn>
                        </p:par>
                        <p:par>
                          <p:cTn id="164" fill="hold">
                            <p:stCondLst>
                              <p:cond delay="240000"/>
                            </p:stCondLst>
                            <p:childTnLst>
                              <p:par>
                                <p:cTn id="165" presetID="2" presetClass="entr" presetSubtype="1" fill="hold" nodeType="afterEffect">
                                  <p:stCondLst>
                                    <p:cond delay="0"/>
                                  </p:stCondLst>
                                  <p:childTnLst>
                                    <p:set>
                                      <p:cBhvr>
                                        <p:cTn id="166" dur="1" fill="hold">
                                          <p:stCondLst>
                                            <p:cond delay="0"/>
                                          </p:stCondLst>
                                        </p:cTn>
                                        <p:tgtEl>
                                          <p:spTgt spid="651"/>
                                        </p:tgtEl>
                                        <p:attrNameLst>
                                          <p:attrName>style.visibility</p:attrName>
                                        </p:attrNameLst>
                                      </p:cBhvr>
                                      <p:to>
                                        <p:strVal val="visible"/>
                                      </p:to>
                                    </p:set>
                                    <p:anim calcmode="lin" valueType="num">
                                      <p:cBhvr additive="base">
                                        <p:cTn id="167" dur="7500" fill="hold"/>
                                        <p:tgtEl>
                                          <p:spTgt spid="651"/>
                                        </p:tgtEl>
                                        <p:attrNameLst>
                                          <p:attrName>ppt_x</p:attrName>
                                        </p:attrNameLst>
                                      </p:cBhvr>
                                      <p:tavLst>
                                        <p:tav tm="0">
                                          <p:val>
                                            <p:strVal val="#ppt_x"/>
                                          </p:val>
                                        </p:tav>
                                        <p:tav tm="100000">
                                          <p:val>
                                            <p:strVal val="#ppt_x"/>
                                          </p:val>
                                        </p:tav>
                                      </p:tavLst>
                                    </p:anim>
                                    <p:anim calcmode="lin" valueType="num">
                                      <p:cBhvr additive="base">
                                        <p:cTn id="168" dur="7500" fill="hold"/>
                                        <p:tgtEl>
                                          <p:spTgt spid="651"/>
                                        </p:tgtEl>
                                        <p:attrNameLst>
                                          <p:attrName>ppt_y</p:attrName>
                                        </p:attrNameLst>
                                      </p:cBhvr>
                                      <p:tavLst>
                                        <p:tav tm="0">
                                          <p:val>
                                            <p:strVal val="0-#ppt_h/2"/>
                                          </p:val>
                                        </p:tav>
                                        <p:tav tm="100000">
                                          <p:val>
                                            <p:strVal val="#ppt_y"/>
                                          </p:val>
                                        </p:tav>
                                      </p:tavLst>
                                    </p:anim>
                                  </p:childTnLst>
                                </p:cTn>
                              </p:par>
                            </p:childTnLst>
                          </p:cTn>
                        </p:par>
                        <p:par>
                          <p:cTn id="169" fill="hold">
                            <p:stCondLst>
                              <p:cond delay="247500"/>
                            </p:stCondLst>
                            <p:childTnLst>
                              <p:par>
                                <p:cTn id="170" presetID="2" presetClass="entr" presetSubtype="1" fill="hold" nodeType="afterEffect">
                                  <p:stCondLst>
                                    <p:cond delay="0"/>
                                  </p:stCondLst>
                                  <p:childTnLst>
                                    <p:set>
                                      <p:cBhvr>
                                        <p:cTn id="171" dur="1" fill="hold">
                                          <p:stCondLst>
                                            <p:cond delay="0"/>
                                          </p:stCondLst>
                                        </p:cTn>
                                        <p:tgtEl>
                                          <p:spTgt spid="656"/>
                                        </p:tgtEl>
                                        <p:attrNameLst>
                                          <p:attrName>style.visibility</p:attrName>
                                        </p:attrNameLst>
                                      </p:cBhvr>
                                      <p:to>
                                        <p:strVal val="visible"/>
                                      </p:to>
                                    </p:set>
                                    <p:anim calcmode="lin" valueType="num">
                                      <p:cBhvr additive="base">
                                        <p:cTn id="172" dur="7500" fill="hold"/>
                                        <p:tgtEl>
                                          <p:spTgt spid="656"/>
                                        </p:tgtEl>
                                        <p:attrNameLst>
                                          <p:attrName>ppt_x</p:attrName>
                                        </p:attrNameLst>
                                      </p:cBhvr>
                                      <p:tavLst>
                                        <p:tav tm="0">
                                          <p:val>
                                            <p:strVal val="#ppt_x"/>
                                          </p:val>
                                        </p:tav>
                                        <p:tav tm="100000">
                                          <p:val>
                                            <p:strVal val="#ppt_x"/>
                                          </p:val>
                                        </p:tav>
                                      </p:tavLst>
                                    </p:anim>
                                    <p:anim calcmode="lin" valueType="num">
                                      <p:cBhvr additive="base">
                                        <p:cTn id="173" dur="7500" fill="hold"/>
                                        <p:tgtEl>
                                          <p:spTgt spid="656"/>
                                        </p:tgtEl>
                                        <p:attrNameLst>
                                          <p:attrName>ppt_y</p:attrName>
                                        </p:attrNameLst>
                                      </p:cBhvr>
                                      <p:tavLst>
                                        <p:tav tm="0">
                                          <p:val>
                                            <p:strVal val="0-#ppt_h/2"/>
                                          </p:val>
                                        </p:tav>
                                        <p:tav tm="100000">
                                          <p:val>
                                            <p:strVal val="#ppt_y"/>
                                          </p:val>
                                        </p:tav>
                                      </p:tavLst>
                                    </p:anim>
                                  </p:childTnLst>
                                </p:cTn>
                              </p:par>
                            </p:childTnLst>
                          </p:cTn>
                        </p:par>
                        <p:par>
                          <p:cTn id="174" fill="hold">
                            <p:stCondLst>
                              <p:cond delay="255000"/>
                            </p:stCondLst>
                            <p:childTnLst>
                              <p:par>
                                <p:cTn id="175" presetID="2" presetClass="entr" presetSubtype="1" fill="hold" nodeType="afterEffect">
                                  <p:stCondLst>
                                    <p:cond delay="0"/>
                                  </p:stCondLst>
                                  <p:childTnLst>
                                    <p:set>
                                      <p:cBhvr>
                                        <p:cTn id="176" dur="1" fill="hold">
                                          <p:stCondLst>
                                            <p:cond delay="0"/>
                                          </p:stCondLst>
                                        </p:cTn>
                                        <p:tgtEl>
                                          <p:spTgt spid="661"/>
                                        </p:tgtEl>
                                        <p:attrNameLst>
                                          <p:attrName>style.visibility</p:attrName>
                                        </p:attrNameLst>
                                      </p:cBhvr>
                                      <p:to>
                                        <p:strVal val="visible"/>
                                      </p:to>
                                    </p:set>
                                    <p:anim calcmode="lin" valueType="num">
                                      <p:cBhvr additive="base">
                                        <p:cTn id="177" dur="7500" fill="hold"/>
                                        <p:tgtEl>
                                          <p:spTgt spid="661"/>
                                        </p:tgtEl>
                                        <p:attrNameLst>
                                          <p:attrName>ppt_x</p:attrName>
                                        </p:attrNameLst>
                                      </p:cBhvr>
                                      <p:tavLst>
                                        <p:tav tm="0">
                                          <p:val>
                                            <p:strVal val="#ppt_x"/>
                                          </p:val>
                                        </p:tav>
                                        <p:tav tm="100000">
                                          <p:val>
                                            <p:strVal val="#ppt_x"/>
                                          </p:val>
                                        </p:tav>
                                      </p:tavLst>
                                    </p:anim>
                                    <p:anim calcmode="lin" valueType="num">
                                      <p:cBhvr additive="base">
                                        <p:cTn id="178" dur="7500" fill="hold"/>
                                        <p:tgtEl>
                                          <p:spTgt spid="661"/>
                                        </p:tgtEl>
                                        <p:attrNameLst>
                                          <p:attrName>ppt_y</p:attrName>
                                        </p:attrNameLst>
                                      </p:cBhvr>
                                      <p:tavLst>
                                        <p:tav tm="0">
                                          <p:val>
                                            <p:strVal val="0-#ppt_h/2"/>
                                          </p:val>
                                        </p:tav>
                                        <p:tav tm="100000">
                                          <p:val>
                                            <p:strVal val="#ppt_y"/>
                                          </p:val>
                                        </p:tav>
                                      </p:tavLst>
                                    </p:anim>
                                  </p:childTnLst>
                                </p:cTn>
                              </p:par>
                            </p:childTnLst>
                          </p:cTn>
                        </p:par>
                        <p:par>
                          <p:cTn id="179" fill="hold">
                            <p:stCondLst>
                              <p:cond delay="262500"/>
                            </p:stCondLst>
                            <p:childTnLst>
                              <p:par>
                                <p:cTn id="180" presetID="2" presetClass="entr" presetSubtype="1" fill="hold" nodeType="afterEffect">
                                  <p:stCondLst>
                                    <p:cond delay="0"/>
                                  </p:stCondLst>
                                  <p:childTnLst>
                                    <p:set>
                                      <p:cBhvr>
                                        <p:cTn id="181" dur="1" fill="hold">
                                          <p:stCondLst>
                                            <p:cond delay="0"/>
                                          </p:stCondLst>
                                        </p:cTn>
                                        <p:tgtEl>
                                          <p:spTgt spid="666"/>
                                        </p:tgtEl>
                                        <p:attrNameLst>
                                          <p:attrName>style.visibility</p:attrName>
                                        </p:attrNameLst>
                                      </p:cBhvr>
                                      <p:to>
                                        <p:strVal val="visible"/>
                                      </p:to>
                                    </p:set>
                                    <p:anim calcmode="lin" valueType="num">
                                      <p:cBhvr additive="base">
                                        <p:cTn id="182" dur="7500" fill="hold"/>
                                        <p:tgtEl>
                                          <p:spTgt spid="666"/>
                                        </p:tgtEl>
                                        <p:attrNameLst>
                                          <p:attrName>ppt_x</p:attrName>
                                        </p:attrNameLst>
                                      </p:cBhvr>
                                      <p:tavLst>
                                        <p:tav tm="0">
                                          <p:val>
                                            <p:strVal val="#ppt_x"/>
                                          </p:val>
                                        </p:tav>
                                        <p:tav tm="100000">
                                          <p:val>
                                            <p:strVal val="#ppt_x"/>
                                          </p:val>
                                        </p:tav>
                                      </p:tavLst>
                                    </p:anim>
                                    <p:anim calcmode="lin" valueType="num">
                                      <p:cBhvr additive="base">
                                        <p:cTn id="183" dur="7500" fill="hold"/>
                                        <p:tgtEl>
                                          <p:spTgt spid="666"/>
                                        </p:tgtEl>
                                        <p:attrNameLst>
                                          <p:attrName>ppt_y</p:attrName>
                                        </p:attrNameLst>
                                      </p:cBhvr>
                                      <p:tavLst>
                                        <p:tav tm="0">
                                          <p:val>
                                            <p:strVal val="0-#ppt_h/2"/>
                                          </p:val>
                                        </p:tav>
                                        <p:tav tm="100000">
                                          <p:val>
                                            <p:strVal val="#ppt_y"/>
                                          </p:val>
                                        </p:tav>
                                      </p:tavLst>
                                    </p:anim>
                                  </p:childTnLst>
                                </p:cTn>
                              </p:par>
                            </p:childTnLst>
                          </p:cTn>
                        </p:par>
                        <p:par>
                          <p:cTn id="184" fill="hold">
                            <p:stCondLst>
                              <p:cond delay="270000"/>
                            </p:stCondLst>
                            <p:childTnLst>
                              <p:par>
                                <p:cTn id="185" presetID="2" presetClass="entr" presetSubtype="1" fill="hold" nodeType="afterEffect">
                                  <p:stCondLst>
                                    <p:cond delay="0"/>
                                  </p:stCondLst>
                                  <p:childTnLst>
                                    <p:set>
                                      <p:cBhvr>
                                        <p:cTn id="186" dur="1" fill="hold">
                                          <p:stCondLst>
                                            <p:cond delay="0"/>
                                          </p:stCondLst>
                                        </p:cTn>
                                        <p:tgtEl>
                                          <p:spTgt spid="671"/>
                                        </p:tgtEl>
                                        <p:attrNameLst>
                                          <p:attrName>style.visibility</p:attrName>
                                        </p:attrNameLst>
                                      </p:cBhvr>
                                      <p:to>
                                        <p:strVal val="visible"/>
                                      </p:to>
                                    </p:set>
                                    <p:anim calcmode="lin" valueType="num">
                                      <p:cBhvr additive="base">
                                        <p:cTn id="187" dur="7500" fill="hold"/>
                                        <p:tgtEl>
                                          <p:spTgt spid="671"/>
                                        </p:tgtEl>
                                        <p:attrNameLst>
                                          <p:attrName>ppt_x</p:attrName>
                                        </p:attrNameLst>
                                      </p:cBhvr>
                                      <p:tavLst>
                                        <p:tav tm="0">
                                          <p:val>
                                            <p:strVal val="#ppt_x"/>
                                          </p:val>
                                        </p:tav>
                                        <p:tav tm="100000">
                                          <p:val>
                                            <p:strVal val="#ppt_x"/>
                                          </p:val>
                                        </p:tav>
                                      </p:tavLst>
                                    </p:anim>
                                    <p:anim calcmode="lin" valueType="num">
                                      <p:cBhvr additive="base">
                                        <p:cTn id="188" dur="7500" fill="hold"/>
                                        <p:tgtEl>
                                          <p:spTgt spid="671"/>
                                        </p:tgtEl>
                                        <p:attrNameLst>
                                          <p:attrName>ppt_y</p:attrName>
                                        </p:attrNameLst>
                                      </p:cBhvr>
                                      <p:tavLst>
                                        <p:tav tm="0">
                                          <p:val>
                                            <p:strVal val="0-#ppt_h/2"/>
                                          </p:val>
                                        </p:tav>
                                        <p:tav tm="100000">
                                          <p:val>
                                            <p:strVal val="#ppt_y"/>
                                          </p:val>
                                        </p:tav>
                                      </p:tavLst>
                                    </p:anim>
                                  </p:childTnLst>
                                </p:cTn>
                              </p:par>
                            </p:childTnLst>
                          </p:cTn>
                        </p:par>
                        <p:par>
                          <p:cTn id="189" fill="hold">
                            <p:stCondLst>
                              <p:cond delay="277500"/>
                            </p:stCondLst>
                            <p:childTnLst>
                              <p:par>
                                <p:cTn id="190" presetID="2" presetClass="entr" presetSubtype="1" fill="hold" nodeType="afterEffect">
                                  <p:stCondLst>
                                    <p:cond delay="0"/>
                                  </p:stCondLst>
                                  <p:childTnLst>
                                    <p:set>
                                      <p:cBhvr>
                                        <p:cTn id="191" dur="1" fill="hold">
                                          <p:stCondLst>
                                            <p:cond delay="0"/>
                                          </p:stCondLst>
                                        </p:cTn>
                                        <p:tgtEl>
                                          <p:spTgt spid="676"/>
                                        </p:tgtEl>
                                        <p:attrNameLst>
                                          <p:attrName>style.visibility</p:attrName>
                                        </p:attrNameLst>
                                      </p:cBhvr>
                                      <p:to>
                                        <p:strVal val="visible"/>
                                      </p:to>
                                    </p:set>
                                    <p:anim calcmode="lin" valueType="num">
                                      <p:cBhvr additive="base">
                                        <p:cTn id="192" dur="7500" fill="hold"/>
                                        <p:tgtEl>
                                          <p:spTgt spid="676"/>
                                        </p:tgtEl>
                                        <p:attrNameLst>
                                          <p:attrName>ppt_x</p:attrName>
                                        </p:attrNameLst>
                                      </p:cBhvr>
                                      <p:tavLst>
                                        <p:tav tm="0">
                                          <p:val>
                                            <p:strVal val="#ppt_x"/>
                                          </p:val>
                                        </p:tav>
                                        <p:tav tm="100000">
                                          <p:val>
                                            <p:strVal val="#ppt_x"/>
                                          </p:val>
                                        </p:tav>
                                      </p:tavLst>
                                    </p:anim>
                                    <p:anim calcmode="lin" valueType="num">
                                      <p:cBhvr additive="base">
                                        <p:cTn id="193" dur="7500" fill="hold"/>
                                        <p:tgtEl>
                                          <p:spTgt spid="676"/>
                                        </p:tgtEl>
                                        <p:attrNameLst>
                                          <p:attrName>ppt_y</p:attrName>
                                        </p:attrNameLst>
                                      </p:cBhvr>
                                      <p:tavLst>
                                        <p:tav tm="0">
                                          <p:val>
                                            <p:strVal val="0-#ppt_h/2"/>
                                          </p:val>
                                        </p:tav>
                                        <p:tav tm="100000">
                                          <p:val>
                                            <p:strVal val="#ppt_y"/>
                                          </p:val>
                                        </p:tav>
                                      </p:tavLst>
                                    </p:anim>
                                  </p:childTnLst>
                                </p:cTn>
                              </p:par>
                            </p:childTnLst>
                          </p:cTn>
                        </p:par>
                        <p:par>
                          <p:cTn id="194" fill="hold">
                            <p:stCondLst>
                              <p:cond delay="285000"/>
                            </p:stCondLst>
                            <p:childTnLst>
                              <p:par>
                                <p:cTn id="195" presetID="2" presetClass="entr" presetSubtype="1" fill="hold" nodeType="afterEffect">
                                  <p:stCondLst>
                                    <p:cond delay="0"/>
                                  </p:stCondLst>
                                  <p:childTnLst>
                                    <p:set>
                                      <p:cBhvr>
                                        <p:cTn id="196" dur="1" fill="hold">
                                          <p:stCondLst>
                                            <p:cond delay="0"/>
                                          </p:stCondLst>
                                        </p:cTn>
                                        <p:tgtEl>
                                          <p:spTgt spid="681"/>
                                        </p:tgtEl>
                                        <p:attrNameLst>
                                          <p:attrName>style.visibility</p:attrName>
                                        </p:attrNameLst>
                                      </p:cBhvr>
                                      <p:to>
                                        <p:strVal val="visible"/>
                                      </p:to>
                                    </p:set>
                                    <p:anim calcmode="lin" valueType="num">
                                      <p:cBhvr additive="base">
                                        <p:cTn id="197" dur="7500" fill="hold"/>
                                        <p:tgtEl>
                                          <p:spTgt spid="681"/>
                                        </p:tgtEl>
                                        <p:attrNameLst>
                                          <p:attrName>ppt_x</p:attrName>
                                        </p:attrNameLst>
                                      </p:cBhvr>
                                      <p:tavLst>
                                        <p:tav tm="0">
                                          <p:val>
                                            <p:strVal val="#ppt_x"/>
                                          </p:val>
                                        </p:tav>
                                        <p:tav tm="100000">
                                          <p:val>
                                            <p:strVal val="#ppt_x"/>
                                          </p:val>
                                        </p:tav>
                                      </p:tavLst>
                                    </p:anim>
                                    <p:anim calcmode="lin" valueType="num">
                                      <p:cBhvr additive="base">
                                        <p:cTn id="198" dur="7500" fill="hold"/>
                                        <p:tgtEl>
                                          <p:spTgt spid="681"/>
                                        </p:tgtEl>
                                        <p:attrNameLst>
                                          <p:attrName>ppt_y</p:attrName>
                                        </p:attrNameLst>
                                      </p:cBhvr>
                                      <p:tavLst>
                                        <p:tav tm="0">
                                          <p:val>
                                            <p:strVal val="0-#ppt_h/2"/>
                                          </p:val>
                                        </p:tav>
                                        <p:tav tm="100000">
                                          <p:val>
                                            <p:strVal val="#ppt_y"/>
                                          </p:val>
                                        </p:tav>
                                      </p:tavLst>
                                    </p:anim>
                                  </p:childTnLst>
                                </p:cTn>
                              </p:par>
                            </p:childTnLst>
                          </p:cTn>
                        </p:par>
                        <p:par>
                          <p:cTn id="199" fill="hold">
                            <p:stCondLst>
                              <p:cond delay="292500"/>
                            </p:stCondLst>
                            <p:childTnLst>
                              <p:par>
                                <p:cTn id="200" presetID="2" presetClass="entr" presetSubtype="1" fill="hold" nodeType="afterEffect">
                                  <p:stCondLst>
                                    <p:cond delay="0"/>
                                  </p:stCondLst>
                                  <p:childTnLst>
                                    <p:set>
                                      <p:cBhvr>
                                        <p:cTn id="201" dur="1" fill="hold">
                                          <p:stCondLst>
                                            <p:cond delay="0"/>
                                          </p:stCondLst>
                                        </p:cTn>
                                        <p:tgtEl>
                                          <p:spTgt spid="246"/>
                                        </p:tgtEl>
                                        <p:attrNameLst>
                                          <p:attrName>style.visibility</p:attrName>
                                        </p:attrNameLst>
                                      </p:cBhvr>
                                      <p:to>
                                        <p:strVal val="visible"/>
                                      </p:to>
                                    </p:set>
                                    <p:anim calcmode="lin" valueType="num">
                                      <p:cBhvr additive="base">
                                        <p:cTn id="202" dur="7500" fill="hold"/>
                                        <p:tgtEl>
                                          <p:spTgt spid="246"/>
                                        </p:tgtEl>
                                        <p:attrNameLst>
                                          <p:attrName>ppt_x</p:attrName>
                                        </p:attrNameLst>
                                      </p:cBhvr>
                                      <p:tavLst>
                                        <p:tav tm="0">
                                          <p:val>
                                            <p:strVal val="#ppt_x"/>
                                          </p:val>
                                        </p:tav>
                                        <p:tav tm="100000">
                                          <p:val>
                                            <p:strVal val="#ppt_x"/>
                                          </p:val>
                                        </p:tav>
                                      </p:tavLst>
                                    </p:anim>
                                    <p:anim calcmode="lin" valueType="num">
                                      <p:cBhvr additive="base">
                                        <p:cTn id="203" dur="7500" fill="hold"/>
                                        <p:tgtEl>
                                          <p:spTgt spid="246"/>
                                        </p:tgtEl>
                                        <p:attrNameLst>
                                          <p:attrName>ppt_y</p:attrName>
                                        </p:attrNameLst>
                                      </p:cBhvr>
                                      <p:tavLst>
                                        <p:tav tm="0">
                                          <p:val>
                                            <p:strVal val="0-#ppt_h/2"/>
                                          </p:val>
                                        </p:tav>
                                        <p:tav tm="100000">
                                          <p:val>
                                            <p:strVal val="#ppt_y"/>
                                          </p:val>
                                        </p:tav>
                                      </p:tavLst>
                                    </p:anim>
                                  </p:childTnLst>
                                </p:cTn>
                              </p:par>
                            </p:childTnLst>
                          </p:cTn>
                        </p:par>
                        <p:par>
                          <p:cTn id="204" fill="hold">
                            <p:stCondLst>
                              <p:cond delay="300000"/>
                            </p:stCondLst>
                            <p:childTnLst>
                              <p:par>
                                <p:cTn id="205" presetID="2" presetClass="entr" presetSubtype="1" fill="hold" nodeType="afterEffect">
                                  <p:stCondLst>
                                    <p:cond delay="0"/>
                                  </p:stCondLst>
                                  <p:childTnLst>
                                    <p:set>
                                      <p:cBhvr>
                                        <p:cTn id="206" dur="1" fill="hold">
                                          <p:stCondLst>
                                            <p:cond delay="0"/>
                                          </p:stCondLst>
                                        </p:cTn>
                                        <p:tgtEl>
                                          <p:spTgt spid="686"/>
                                        </p:tgtEl>
                                        <p:attrNameLst>
                                          <p:attrName>style.visibility</p:attrName>
                                        </p:attrNameLst>
                                      </p:cBhvr>
                                      <p:to>
                                        <p:strVal val="visible"/>
                                      </p:to>
                                    </p:set>
                                    <p:anim calcmode="lin" valueType="num">
                                      <p:cBhvr additive="base">
                                        <p:cTn id="207" dur="7500" fill="hold"/>
                                        <p:tgtEl>
                                          <p:spTgt spid="686"/>
                                        </p:tgtEl>
                                        <p:attrNameLst>
                                          <p:attrName>ppt_x</p:attrName>
                                        </p:attrNameLst>
                                      </p:cBhvr>
                                      <p:tavLst>
                                        <p:tav tm="0">
                                          <p:val>
                                            <p:strVal val="#ppt_x"/>
                                          </p:val>
                                        </p:tav>
                                        <p:tav tm="100000">
                                          <p:val>
                                            <p:strVal val="#ppt_x"/>
                                          </p:val>
                                        </p:tav>
                                      </p:tavLst>
                                    </p:anim>
                                    <p:anim calcmode="lin" valueType="num">
                                      <p:cBhvr additive="base">
                                        <p:cTn id="208" dur="7500" fill="hold"/>
                                        <p:tgtEl>
                                          <p:spTgt spid="686"/>
                                        </p:tgtEl>
                                        <p:attrNameLst>
                                          <p:attrName>ppt_y</p:attrName>
                                        </p:attrNameLst>
                                      </p:cBhvr>
                                      <p:tavLst>
                                        <p:tav tm="0">
                                          <p:val>
                                            <p:strVal val="0-#ppt_h/2"/>
                                          </p:val>
                                        </p:tav>
                                        <p:tav tm="100000">
                                          <p:val>
                                            <p:strVal val="#ppt_y"/>
                                          </p:val>
                                        </p:tav>
                                      </p:tavLst>
                                    </p:anim>
                                  </p:childTnLst>
                                </p:cTn>
                              </p:par>
                            </p:childTnLst>
                          </p:cTn>
                        </p:par>
                        <p:par>
                          <p:cTn id="209" fill="hold">
                            <p:stCondLst>
                              <p:cond delay="307500"/>
                            </p:stCondLst>
                            <p:childTnLst>
                              <p:par>
                                <p:cTn id="210" presetID="2" presetClass="entr" presetSubtype="1" fill="hold" nodeType="afterEffect">
                                  <p:stCondLst>
                                    <p:cond delay="0"/>
                                  </p:stCondLst>
                                  <p:childTnLst>
                                    <p:set>
                                      <p:cBhvr>
                                        <p:cTn id="211" dur="1" fill="hold">
                                          <p:stCondLst>
                                            <p:cond delay="0"/>
                                          </p:stCondLst>
                                        </p:cTn>
                                        <p:tgtEl>
                                          <p:spTgt spid="691"/>
                                        </p:tgtEl>
                                        <p:attrNameLst>
                                          <p:attrName>style.visibility</p:attrName>
                                        </p:attrNameLst>
                                      </p:cBhvr>
                                      <p:to>
                                        <p:strVal val="visible"/>
                                      </p:to>
                                    </p:set>
                                    <p:anim calcmode="lin" valueType="num">
                                      <p:cBhvr additive="base">
                                        <p:cTn id="212" dur="7500" fill="hold"/>
                                        <p:tgtEl>
                                          <p:spTgt spid="691"/>
                                        </p:tgtEl>
                                        <p:attrNameLst>
                                          <p:attrName>ppt_x</p:attrName>
                                        </p:attrNameLst>
                                      </p:cBhvr>
                                      <p:tavLst>
                                        <p:tav tm="0">
                                          <p:val>
                                            <p:strVal val="#ppt_x"/>
                                          </p:val>
                                        </p:tav>
                                        <p:tav tm="100000">
                                          <p:val>
                                            <p:strVal val="#ppt_x"/>
                                          </p:val>
                                        </p:tav>
                                      </p:tavLst>
                                    </p:anim>
                                    <p:anim calcmode="lin" valueType="num">
                                      <p:cBhvr additive="base">
                                        <p:cTn id="213" dur="7500" fill="hold"/>
                                        <p:tgtEl>
                                          <p:spTgt spid="691"/>
                                        </p:tgtEl>
                                        <p:attrNameLst>
                                          <p:attrName>ppt_y</p:attrName>
                                        </p:attrNameLst>
                                      </p:cBhvr>
                                      <p:tavLst>
                                        <p:tav tm="0">
                                          <p:val>
                                            <p:strVal val="0-#ppt_h/2"/>
                                          </p:val>
                                        </p:tav>
                                        <p:tav tm="100000">
                                          <p:val>
                                            <p:strVal val="#ppt_y"/>
                                          </p:val>
                                        </p:tav>
                                      </p:tavLst>
                                    </p:anim>
                                  </p:childTnLst>
                                </p:cTn>
                              </p:par>
                            </p:childTnLst>
                          </p:cTn>
                        </p:par>
                        <p:par>
                          <p:cTn id="214" fill="hold">
                            <p:stCondLst>
                              <p:cond delay="315000"/>
                            </p:stCondLst>
                            <p:childTnLst>
                              <p:par>
                                <p:cTn id="215" presetID="2" presetClass="entr" presetSubtype="1" fill="hold" nodeType="afterEffect">
                                  <p:stCondLst>
                                    <p:cond delay="0"/>
                                  </p:stCondLst>
                                  <p:childTnLst>
                                    <p:set>
                                      <p:cBhvr>
                                        <p:cTn id="216" dur="1" fill="hold">
                                          <p:stCondLst>
                                            <p:cond delay="0"/>
                                          </p:stCondLst>
                                        </p:cTn>
                                        <p:tgtEl>
                                          <p:spTgt spid="696"/>
                                        </p:tgtEl>
                                        <p:attrNameLst>
                                          <p:attrName>style.visibility</p:attrName>
                                        </p:attrNameLst>
                                      </p:cBhvr>
                                      <p:to>
                                        <p:strVal val="visible"/>
                                      </p:to>
                                    </p:set>
                                    <p:anim calcmode="lin" valueType="num">
                                      <p:cBhvr additive="base">
                                        <p:cTn id="217" dur="7500" fill="hold"/>
                                        <p:tgtEl>
                                          <p:spTgt spid="696"/>
                                        </p:tgtEl>
                                        <p:attrNameLst>
                                          <p:attrName>ppt_x</p:attrName>
                                        </p:attrNameLst>
                                      </p:cBhvr>
                                      <p:tavLst>
                                        <p:tav tm="0">
                                          <p:val>
                                            <p:strVal val="#ppt_x"/>
                                          </p:val>
                                        </p:tav>
                                        <p:tav tm="100000">
                                          <p:val>
                                            <p:strVal val="#ppt_x"/>
                                          </p:val>
                                        </p:tav>
                                      </p:tavLst>
                                    </p:anim>
                                    <p:anim calcmode="lin" valueType="num">
                                      <p:cBhvr additive="base">
                                        <p:cTn id="218" dur="7500" fill="hold"/>
                                        <p:tgtEl>
                                          <p:spTgt spid="696"/>
                                        </p:tgtEl>
                                        <p:attrNameLst>
                                          <p:attrName>ppt_y</p:attrName>
                                        </p:attrNameLst>
                                      </p:cBhvr>
                                      <p:tavLst>
                                        <p:tav tm="0">
                                          <p:val>
                                            <p:strVal val="0-#ppt_h/2"/>
                                          </p:val>
                                        </p:tav>
                                        <p:tav tm="100000">
                                          <p:val>
                                            <p:strVal val="#ppt_y"/>
                                          </p:val>
                                        </p:tav>
                                      </p:tavLst>
                                    </p:anim>
                                  </p:childTnLst>
                                </p:cTn>
                              </p:par>
                            </p:childTnLst>
                          </p:cTn>
                        </p:par>
                        <p:par>
                          <p:cTn id="219" fill="hold">
                            <p:stCondLst>
                              <p:cond delay="322500"/>
                            </p:stCondLst>
                            <p:childTnLst>
                              <p:par>
                                <p:cTn id="220" presetID="2" presetClass="entr" presetSubtype="1" fill="hold" nodeType="afterEffect">
                                  <p:stCondLst>
                                    <p:cond delay="0"/>
                                  </p:stCondLst>
                                  <p:childTnLst>
                                    <p:set>
                                      <p:cBhvr>
                                        <p:cTn id="221" dur="1" fill="hold">
                                          <p:stCondLst>
                                            <p:cond delay="0"/>
                                          </p:stCondLst>
                                        </p:cTn>
                                        <p:tgtEl>
                                          <p:spTgt spid="701"/>
                                        </p:tgtEl>
                                        <p:attrNameLst>
                                          <p:attrName>style.visibility</p:attrName>
                                        </p:attrNameLst>
                                      </p:cBhvr>
                                      <p:to>
                                        <p:strVal val="visible"/>
                                      </p:to>
                                    </p:set>
                                    <p:anim calcmode="lin" valueType="num">
                                      <p:cBhvr additive="base">
                                        <p:cTn id="222" dur="7500" fill="hold"/>
                                        <p:tgtEl>
                                          <p:spTgt spid="701"/>
                                        </p:tgtEl>
                                        <p:attrNameLst>
                                          <p:attrName>ppt_x</p:attrName>
                                        </p:attrNameLst>
                                      </p:cBhvr>
                                      <p:tavLst>
                                        <p:tav tm="0">
                                          <p:val>
                                            <p:strVal val="#ppt_x"/>
                                          </p:val>
                                        </p:tav>
                                        <p:tav tm="100000">
                                          <p:val>
                                            <p:strVal val="#ppt_x"/>
                                          </p:val>
                                        </p:tav>
                                      </p:tavLst>
                                    </p:anim>
                                    <p:anim calcmode="lin" valueType="num">
                                      <p:cBhvr additive="base">
                                        <p:cTn id="223" dur="7500" fill="hold"/>
                                        <p:tgtEl>
                                          <p:spTgt spid="701"/>
                                        </p:tgtEl>
                                        <p:attrNameLst>
                                          <p:attrName>ppt_y</p:attrName>
                                        </p:attrNameLst>
                                      </p:cBhvr>
                                      <p:tavLst>
                                        <p:tav tm="0">
                                          <p:val>
                                            <p:strVal val="0-#ppt_h/2"/>
                                          </p:val>
                                        </p:tav>
                                        <p:tav tm="100000">
                                          <p:val>
                                            <p:strVal val="#ppt_y"/>
                                          </p:val>
                                        </p:tav>
                                      </p:tavLst>
                                    </p:anim>
                                  </p:childTnLst>
                                </p:cTn>
                              </p:par>
                            </p:childTnLst>
                          </p:cTn>
                        </p:par>
                        <p:par>
                          <p:cTn id="224" fill="hold">
                            <p:stCondLst>
                              <p:cond delay="330000"/>
                            </p:stCondLst>
                            <p:childTnLst>
                              <p:par>
                                <p:cTn id="225" presetID="2" presetClass="entr" presetSubtype="1" fill="hold" nodeType="afterEffect">
                                  <p:stCondLst>
                                    <p:cond delay="0"/>
                                  </p:stCondLst>
                                  <p:childTnLst>
                                    <p:set>
                                      <p:cBhvr>
                                        <p:cTn id="226" dur="1" fill="hold">
                                          <p:stCondLst>
                                            <p:cond delay="0"/>
                                          </p:stCondLst>
                                        </p:cTn>
                                        <p:tgtEl>
                                          <p:spTgt spid="706"/>
                                        </p:tgtEl>
                                        <p:attrNameLst>
                                          <p:attrName>style.visibility</p:attrName>
                                        </p:attrNameLst>
                                      </p:cBhvr>
                                      <p:to>
                                        <p:strVal val="visible"/>
                                      </p:to>
                                    </p:set>
                                    <p:anim calcmode="lin" valueType="num">
                                      <p:cBhvr additive="base">
                                        <p:cTn id="227" dur="7500" fill="hold"/>
                                        <p:tgtEl>
                                          <p:spTgt spid="706"/>
                                        </p:tgtEl>
                                        <p:attrNameLst>
                                          <p:attrName>ppt_x</p:attrName>
                                        </p:attrNameLst>
                                      </p:cBhvr>
                                      <p:tavLst>
                                        <p:tav tm="0">
                                          <p:val>
                                            <p:strVal val="#ppt_x"/>
                                          </p:val>
                                        </p:tav>
                                        <p:tav tm="100000">
                                          <p:val>
                                            <p:strVal val="#ppt_x"/>
                                          </p:val>
                                        </p:tav>
                                      </p:tavLst>
                                    </p:anim>
                                    <p:anim calcmode="lin" valueType="num">
                                      <p:cBhvr additive="base">
                                        <p:cTn id="228" dur="7500" fill="hold"/>
                                        <p:tgtEl>
                                          <p:spTgt spid="706"/>
                                        </p:tgtEl>
                                        <p:attrNameLst>
                                          <p:attrName>ppt_y</p:attrName>
                                        </p:attrNameLst>
                                      </p:cBhvr>
                                      <p:tavLst>
                                        <p:tav tm="0">
                                          <p:val>
                                            <p:strVal val="0-#ppt_h/2"/>
                                          </p:val>
                                        </p:tav>
                                        <p:tav tm="100000">
                                          <p:val>
                                            <p:strVal val="#ppt_y"/>
                                          </p:val>
                                        </p:tav>
                                      </p:tavLst>
                                    </p:anim>
                                  </p:childTnLst>
                                </p:cTn>
                              </p:par>
                            </p:childTnLst>
                          </p:cTn>
                        </p:par>
                        <p:par>
                          <p:cTn id="229" fill="hold">
                            <p:stCondLst>
                              <p:cond delay="337500"/>
                            </p:stCondLst>
                            <p:childTnLst>
                              <p:par>
                                <p:cTn id="230" presetID="2" presetClass="entr" presetSubtype="1" fill="hold" nodeType="afterEffect">
                                  <p:stCondLst>
                                    <p:cond delay="0"/>
                                  </p:stCondLst>
                                  <p:childTnLst>
                                    <p:set>
                                      <p:cBhvr>
                                        <p:cTn id="231" dur="1" fill="hold">
                                          <p:stCondLst>
                                            <p:cond delay="0"/>
                                          </p:stCondLst>
                                        </p:cTn>
                                        <p:tgtEl>
                                          <p:spTgt spid="711"/>
                                        </p:tgtEl>
                                        <p:attrNameLst>
                                          <p:attrName>style.visibility</p:attrName>
                                        </p:attrNameLst>
                                      </p:cBhvr>
                                      <p:to>
                                        <p:strVal val="visible"/>
                                      </p:to>
                                    </p:set>
                                    <p:anim calcmode="lin" valueType="num">
                                      <p:cBhvr additive="base">
                                        <p:cTn id="232" dur="7500" fill="hold"/>
                                        <p:tgtEl>
                                          <p:spTgt spid="711"/>
                                        </p:tgtEl>
                                        <p:attrNameLst>
                                          <p:attrName>ppt_x</p:attrName>
                                        </p:attrNameLst>
                                      </p:cBhvr>
                                      <p:tavLst>
                                        <p:tav tm="0">
                                          <p:val>
                                            <p:strVal val="#ppt_x"/>
                                          </p:val>
                                        </p:tav>
                                        <p:tav tm="100000">
                                          <p:val>
                                            <p:strVal val="#ppt_x"/>
                                          </p:val>
                                        </p:tav>
                                      </p:tavLst>
                                    </p:anim>
                                    <p:anim calcmode="lin" valueType="num">
                                      <p:cBhvr additive="base">
                                        <p:cTn id="233" dur="7500" fill="hold"/>
                                        <p:tgtEl>
                                          <p:spTgt spid="711"/>
                                        </p:tgtEl>
                                        <p:attrNameLst>
                                          <p:attrName>ppt_y</p:attrName>
                                        </p:attrNameLst>
                                      </p:cBhvr>
                                      <p:tavLst>
                                        <p:tav tm="0">
                                          <p:val>
                                            <p:strVal val="0-#ppt_h/2"/>
                                          </p:val>
                                        </p:tav>
                                        <p:tav tm="100000">
                                          <p:val>
                                            <p:strVal val="#ppt_y"/>
                                          </p:val>
                                        </p:tav>
                                      </p:tavLst>
                                    </p:anim>
                                  </p:childTnLst>
                                </p:cTn>
                              </p:par>
                            </p:childTnLst>
                          </p:cTn>
                        </p:par>
                        <p:par>
                          <p:cTn id="234" fill="hold">
                            <p:stCondLst>
                              <p:cond delay="345000"/>
                            </p:stCondLst>
                            <p:childTnLst>
                              <p:par>
                                <p:cTn id="235" presetID="2" presetClass="entr" presetSubtype="1" fill="hold" nodeType="afterEffect">
                                  <p:stCondLst>
                                    <p:cond delay="0"/>
                                  </p:stCondLst>
                                  <p:childTnLst>
                                    <p:set>
                                      <p:cBhvr>
                                        <p:cTn id="236" dur="1" fill="hold">
                                          <p:stCondLst>
                                            <p:cond delay="0"/>
                                          </p:stCondLst>
                                        </p:cTn>
                                        <p:tgtEl>
                                          <p:spTgt spid="716"/>
                                        </p:tgtEl>
                                        <p:attrNameLst>
                                          <p:attrName>style.visibility</p:attrName>
                                        </p:attrNameLst>
                                      </p:cBhvr>
                                      <p:to>
                                        <p:strVal val="visible"/>
                                      </p:to>
                                    </p:set>
                                    <p:anim calcmode="lin" valueType="num">
                                      <p:cBhvr additive="base">
                                        <p:cTn id="237" dur="7500" fill="hold"/>
                                        <p:tgtEl>
                                          <p:spTgt spid="716"/>
                                        </p:tgtEl>
                                        <p:attrNameLst>
                                          <p:attrName>ppt_x</p:attrName>
                                        </p:attrNameLst>
                                      </p:cBhvr>
                                      <p:tavLst>
                                        <p:tav tm="0">
                                          <p:val>
                                            <p:strVal val="#ppt_x"/>
                                          </p:val>
                                        </p:tav>
                                        <p:tav tm="100000">
                                          <p:val>
                                            <p:strVal val="#ppt_x"/>
                                          </p:val>
                                        </p:tav>
                                      </p:tavLst>
                                    </p:anim>
                                    <p:anim calcmode="lin" valueType="num">
                                      <p:cBhvr additive="base">
                                        <p:cTn id="238" dur="7500" fill="hold"/>
                                        <p:tgtEl>
                                          <p:spTgt spid="716"/>
                                        </p:tgtEl>
                                        <p:attrNameLst>
                                          <p:attrName>ppt_y</p:attrName>
                                        </p:attrNameLst>
                                      </p:cBhvr>
                                      <p:tavLst>
                                        <p:tav tm="0">
                                          <p:val>
                                            <p:strVal val="0-#ppt_h/2"/>
                                          </p:val>
                                        </p:tav>
                                        <p:tav tm="100000">
                                          <p:val>
                                            <p:strVal val="#ppt_y"/>
                                          </p:val>
                                        </p:tav>
                                      </p:tavLst>
                                    </p:anim>
                                  </p:childTnLst>
                                </p:cTn>
                              </p:par>
                            </p:childTnLst>
                          </p:cTn>
                        </p:par>
                        <p:par>
                          <p:cTn id="239" fill="hold">
                            <p:stCondLst>
                              <p:cond delay="352500"/>
                            </p:stCondLst>
                            <p:childTnLst>
                              <p:par>
                                <p:cTn id="240" presetID="2" presetClass="entr" presetSubtype="1" fill="hold" nodeType="afterEffect">
                                  <p:stCondLst>
                                    <p:cond delay="0"/>
                                  </p:stCondLst>
                                  <p:childTnLst>
                                    <p:set>
                                      <p:cBhvr>
                                        <p:cTn id="241" dur="1" fill="hold">
                                          <p:stCondLst>
                                            <p:cond delay="0"/>
                                          </p:stCondLst>
                                        </p:cTn>
                                        <p:tgtEl>
                                          <p:spTgt spid="721"/>
                                        </p:tgtEl>
                                        <p:attrNameLst>
                                          <p:attrName>style.visibility</p:attrName>
                                        </p:attrNameLst>
                                      </p:cBhvr>
                                      <p:to>
                                        <p:strVal val="visible"/>
                                      </p:to>
                                    </p:set>
                                    <p:anim calcmode="lin" valueType="num">
                                      <p:cBhvr additive="base">
                                        <p:cTn id="242" dur="7500" fill="hold"/>
                                        <p:tgtEl>
                                          <p:spTgt spid="721"/>
                                        </p:tgtEl>
                                        <p:attrNameLst>
                                          <p:attrName>ppt_x</p:attrName>
                                        </p:attrNameLst>
                                      </p:cBhvr>
                                      <p:tavLst>
                                        <p:tav tm="0">
                                          <p:val>
                                            <p:strVal val="#ppt_x"/>
                                          </p:val>
                                        </p:tav>
                                        <p:tav tm="100000">
                                          <p:val>
                                            <p:strVal val="#ppt_x"/>
                                          </p:val>
                                        </p:tav>
                                      </p:tavLst>
                                    </p:anim>
                                    <p:anim calcmode="lin" valueType="num">
                                      <p:cBhvr additive="base">
                                        <p:cTn id="243" dur="7500" fill="hold"/>
                                        <p:tgtEl>
                                          <p:spTgt spid="7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46">
            <a:extLst>
              <a:ext uri="{FF2B5EF4-FFF2-40B4-BE49-F238E27FC236}">
                <a16:creationId xmlns:a16="http://schemas.microsoft.com/office/drawing/2014/main" id="{8261F0F9-CC5F-4B67-AC75-FD9510FED225}"/>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58" name="Picture 257" descr="background rectangle">
            <a:extLst>
              <a:ext uri="{FF2B5EF4-FFF2-40B4-BE49-F238E27FC236}">
                <a16:creationId xmlns:a16="http://schemas.microsoft.com/office/drawing/2014/main" id="{86FEBE81-D0DA-429D-B757-38749B07BDB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59" name="Title 3">
            <a:extLst>
              <a:ext uri="{FF2B5EF4-FFF2-40B4-BE49-F238E27FC236}">
                <a16:creationId xmlns:a16="http://schemas.microsoft.com/office/drawing/2014/main" id="{BDAA0418-B204-41F3-9BCA-7E0742D1FE71}"/>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Vocabulaire</a:t>
            </a:r>
            <a:endPar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2" name="Title 1"/>
          <p:cNvSpPr>
            <a:spLocks noGrp="1"/>
          </p:cNvSpPr>
          <p:nvPr>
            <p:ph type="ctrTitle"/>
          </p:nvPr>
        </p:nvSpPr>
        <p:spPr>
          <a:xfrm>
            <a:off x="-69506" y="1915340"/>
            <a:ext cx="1539980" cy="1427165"/>
          </a:xfrm>
        </p:spPr>
        <p:txBody>
          <a:bodyPr>
            <a:noAutofit/>
          </a:bodyPr>
          <a:lstStyle/>
          <a:p>
            <a:pPr algn="l"/>
            <a:r>
              <a:rPr lang="en-GB" sz="3200" b="1" dirty="0" err="1">
                <a:solidFill>
                  <a:schemeClr val="bg1"/>
                </a:solidFill>
              </a:rPr>
              <a:t>Vocabulaire</a:t>
            </a:r>
            <a:endParaRPr lang="en-GB" sz="3200" b="1" dirty="0">
              <a:solidFill>
                <a:schemeClr val="bg1"/>
              </a:solidFill>
            </a:endParaRPr>
          </a:p>
        </p:txBody>
      </p:sp>
      <p:sp>
        <p:nvSpPr>
          <p:cNvPr id="466" name="Content Placeholder 2"/>
          <p:cNvSpPr txBox="1">
            <a:spLocks/>
          </p:cNvSpPr>
          <p:nvPr/>
        </p:nvSpPr>
        <p:spPr>
          <a:xfrm>
            <a:off x="2342689" y="1372549"/>
            <a:ext cx="9108504" cy="671398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GB" sz="2400" b="1" i="1">
                <a:solidFill>
                  <a:schemeClr val="accent5">
                    <a:lumMod val="50000"/>
                  </a:schemeClr>
                </a:solidFill>
              </a:rPr>
              <a:t>10) good (m)			11) good (f)		12) the garden</a:t>
            </a:r>
            <a:endParaRPr lang="en-GB" sz="2400" b="1" i="1" dirty="0">
              <a:solidFill>
                <a:schemeClr val="accent5">
                  <a:lumMod val="50000"/>
                </a:schemeClr>
              </a:solidFill>
            </a:endParaRPr>
          </a:p>
          <a:p>
            <a:pPr algn="l"/>
            <a:endParaRPr lang="en-GB" sz="2400" b="1" i="1" dirty="0">
              <a:solidFill>
                <a:schemeClr val="tx1"/>
              </a:solidFill>
            </a:endParaRPr>
          </a:p>
          <a:p>
            <a:pPr algn="l"/>
            <a:r>
              <a:rPr lang="en-GB" sz="2400" b="1" i="1">
                <a:solidFill>
                  <a:schemeClr val="accent5">
                    <a:lumMod val="50000"/>
                  </a:schemeClr>
                </a:solidFill>
                <a:latin typeface="Century Gothic" panose="020B0502020202020204" pitchFamily="34" charset="0"/>
              </a:rPr>
              <a:t>8) beautiful (f)</a:t>
            </a:r>
            <a:r>
              <a:rPr lang="en-GB" sz="2400" b="1" i="1" dirty="0">
                <a:solidFill>
                  <a:schemeClr val="accent5">
                    <a:lumMod val="50000"/>
                  </a:schemeClr>
                </a:solidFill>
                <a:latin typeface="Century Gothic" panose="020B0502020202020204" pitchFamily="34" charset="0"/>
              </a:rPr>
              <a:t>		</a:t>
            </a:r>
            <a:r>
              <a:rPr lang="en-GB" sz="2400" b="1" i="1">
                <a:solidFill>
                  <a:schemeClr val="accent5">
                    <a:lumMod val="50000"/>
                  </a:schemeClr>
                </a:solidFill>
                <a:latin typeface="Century Gothic" panose="020B0502020202020204" pitchFamily="34" charset="0"/>
              </a:rPr>
              <a:t>	9) new (m)</a:t>
            </a:r>
            <a:endParaRPr lang="en-GB" sz="2400" b="1" i="1" dirty="0">
              <a:solidFill>
                <a:schemeClr val="accent5">
                  <a:lumMod val="50000"/>
                </a:schemeClr>
              </a:solidFill>
              <a:latin typeface="Century Gothic" panose="020B0502020202020204" pitchFamily="34" charset="0"/>
            </a:endParaRPr>
          </a:p>
          <a:p>
            <a:pPr algn="l"/>
            <a:endParaRPr lang="en-GB" sz="2400" b="1" i="1" dirty="0">
              <a:solidFill>
                <a:schemeClr val="accent5">
                  <a:lumMod val="50000"/>
                </a:schemeClr>
              </a:solidFill>
              <a:latin typeface="Century Gothic" panose="020B0502020202020204" pitchFamily="34" charset="0"/>
            </a:endParaRPr>
          </a:p>
          <a:p>
            <a:pPr algn="l"/>
            <a:r>
              <a:rPr lang="en-GB" sz="2400" b="1" i="1" dirty="0">
                <a:solidFill>
                  <a:schemeClr val="accent5">
                    <a:lumMod val="50000"/>
                  </a:schemeClr>
                </a:solidFill>
                <a:latin typeface="Century Gothic" panose="020B0502020202020204" pitchFamily="34" charset="0"/>
              </a:rPr>
              <a:t>	</a:t>
            </a:r>
            <a:r>
              <a:rPr lang="en-GB" sz="2400" b="1" i="1">
                <a:solidFill>
                  <a:schemeClr val="accent5">
                    <a:lumMod val="50000"/>
                  </a:schemeClr>
                </a:solidFill>
                <a:latin typeface="Century Gothic" panose="020B0502020202020204" pitchFamily="34" charset="0"/>
              </a:rPr>
              <a:t>	6) high/tall</a:t>
            </a:r>
            <a:r>
              <a:rPr lang="en-GB" sz="2400" b="1" i="1" dirty="0">
                <a:solidFill>
                  <a:schemeClr val="accent5">
                    <a:lumMod val="50000"/>
                  </a:schemeClr>
                </a:solidFill>
                <a:latin typeface="Century Gothic" panose="020B0502020202020204" pitchFamily="34" charset="0"/>
              </a:rPr>
              <a:t>		</a:t>
            </a:r>
            <a:r>
              <a:rPr lang="en-GB" sz="2400" b="1" i="1">
                <a:solidFill>
                  <a:schemeClr val="accent5">
                    <a:lumMod val="50000"/>
                  </a:schemeClr>
                </a:solidFill>
                <a:latin typeface="Century Gothic" panose="020B0502020202020204" pitchFamily="34" charset="0"/>
              </a:rPr>
              <a:t>	7) old (f)</a:t>
            </a:r>
            <a:endParaRPr lang="en-GB" sz="2400" b="1" i="1" dirty="0">
              <a:solidFill>
                <a:schemeClr val="accent5">
                  <a:lumMod val="50000"/>
                </a:schemeClr>
              </a:solidFill>
              <a:latin typeface="Century Gothic" panose="020B0502020202020204" pitchFamily="34" charset="0"/>
            </a:endParaRPr>
          </a:p>
          <a:p>
            <a:pPr algn="l"/>
            <a:endParaRPr lang="en-GB" sz="2400" b="1" i="1" dirty="0">
              <a:solidFill>
                <a:schemeClr val="accent5">
                  <a:lumMod val="50000"/>
                </a:schemeClr>
              </a:solidFill>
              <a:latin typeface="Century Gothic" panose="020B0502020202020204" pitchFamily="34" charset="0"/>
            </a:endParaRPr>
          </a:p>
          <a:p>
            <a:pPr algn="l"/>
            <a:r>
              <a:rPr lang="en-GB" sz="2400" b="1" i="1" dirty="0">
                <a:solidFill>
                  <a:schemeClr val="accent5">
                    <a:lumMod val="50000"/>
                  </a:schemeClr>
                </a:solidFill>
                <a:latin typeface="Century Gothic" panose="020B0502020202020204" pitchFamily="34" charset="0"/>
              </a:rPr>
              <a:t>		</a:t>
            </a:r>
            <a:r>
              <a:rPr lang="en-GB" sz="2400" b="1" i="1">
                <a:solidFill>
                  <a:schemeClr val="accent5">
                    <a:lumMod val="50000"/>
                  </a:schemeClr>
                </a:solidFill>
                <a:latin typeface="Century Gothic" panose="020B0502020202020204" pitchFamily="34" charset="0"/>
              </a:rPr>
              <a:t>	5) a church</a:t>
            </a:r>
            <a:r>
              <a:rPr lang="en-GB" sz="2400" b="1" i="1" dirty="0">
                <a:solidFill>
                  <a:schemeClr val="accent5">
                    <a:lumMod val="50000"/>
                  </a:schemeClr>
                </a:solidFill>
                <a:latin typeface="Century Gothic" panose="020B0502020202020204" pitchFamily="34" charset="0"/>
              </a:rPr>
              <a:t>	</a:t>
            </a:r>
          </a:p>
          <a:p>
            <a:pPr algn="l"/>
            <a:endParaRPr lang="en-GB" sz="2400" b="1" i="1" dirty="0">
              <a:solidFill>
                <a:schemeClr val="accent5">
                  <a:lumMod val="50000"/>
                </a:schemeClr>
              </a:solidFill>
              <a:latin typeface="Century Gothic" panose="020B0502020202020204" pitchFamily="34" charset="0"/>
            </a:endParaRPr>
          </a:p>
          <a:p>
            <a:pPr algn="l"/>
            <a:r>
              <a:rPr lang="en-GB" sz="2400" b="1" i="1" dirty="0">
                <a:solidFill>
                  <a:schemeClr val="accent5">
                    <a:lumMod val="50000"/>
                  </a:schemeClr>
                </a:solidFill>
                <a:latin typeface="Century Gothic" panose="020B0502020202020204" pitchFamily="34" charset="0"/>
              </a:rPr>
              <a:t>	</a:t>
            </a:r>
            <a:r>
              <a:rPr lang="en-GB" sz="2400" b="1" i="1">
                <a:solidFill>
                  <a:schemeClr val="accent5">
                    <a:lumMod val="50000"/>
                  </a:schemeClr>
                </a:solidFill>
                <a:latin typeface="Century Gothic" panose="020B0502020202020204" pitchFamily="34" charset="0"/>
              </a:rPr>
              <a:t>	3) the bridge</a:t>
            </a:r>
            <a:r>
              <a:rPr lang="en-GB" sz="2400" b="1" i="1" dirty="0">
                <a:solidFill>
                  <a:schemeClr val="accent5">
                    <a:lumMod val="50000"/>
                  </a:schemeClr>
                </a:solidFill>
                <a:latin typeface="Century Gothic" panose="020B0502020202020204" pitchFamily="34" charset="0"/>
              </a:rPr>
              <a:t>		</a:t>
            </a:r>
            <a:r>
              <a:rPr lang="en-GB" sz="2400" b="1" i="1">
                <a:solidFill>
                  <a:schemeClr val="accent5">
                    <a:lumMod val="50000"/>
                  </a:schemeClr>
                </a:solidFill>
                <a:latin typeface="Century Gothic" panose="020B0502020202020204" pitchFamily="34" charset="0"/>
              </a:rPr>
              <a:t>	4) new (f)</a:t>
            </a:r>
            <a:endParaRPr lang="en-GB" sz="2400" b="1" i="1" dirty="0">
              <a:solidFill>
                <a:schemeClr val="accent5">
                  <a:lumMod val="50000"/>
                </a:schemeClr>
              </a:solidFill>
              <a:latin typeface="Century Gothic" panose="020B0502020202020204" pitchFamily="34" charset="0"/>
            </a:endParaRPr>
          </a:p>
          <a:p>
            <a:pPr algn="l"/>
            <a:endParaRPr lang="en-GB" sz="2400" b="1" i="1" dirty="0">
              <a:solidFill>
                <a:schemeClr val="accent5">
                  <a:lumMod val="50000"/>
                </a:schemeClr>
              </a:solidFill>
              <a:latin typeface="Century Gothic" panose="020B0502020202020204" pitchFamily="34" charset="0"/>
            </a:endParaRPr>
          </a:p>
          <a:p>
            <a:pPr algn="l"/>
            <a:r>
              <a:rPr lang="fr-FR" sz="2400" b="1" i="1">
                <a:solidFill>
                  <a:schemeClr val="accent5">
                    <a:lumMod val="50000"/>
                  </a:schemeClr>
                </a:solidFill>
                <a:latin typeface="Century Gothic" panose="020B0502020202020204" pitchFamily="34" charset="0"/>
                <a:ea typeface="Calibri"/>
                <a:cs typeface="Calibri"/>
                <a:sym typeface="Calibri"/>
              </a:rPr>
              <a:t>1) the building</a:t>
            </a:r>
            <a:r>
              <a:rPr lang="en-GB" sz="2400" b="1" i="1" dirty="0">
                <a:solidFill>
                  <a:schemeClr val="accent5">
                    <a:lumMod val="50000"/>
                  </a:schemeClr>
                </a:solidFill>
                <a:latin typeface="Century Gothic" panose="020B0502020202020204" pitchFamily="34" charset="0"/>
              </a:rPr>
              <a:t>		</a:t>
            </a:r>
            <a:r>
              <a:rPr lang="en-GB" sz="2400" b="1" i="1">
                <a:solidFill>
                  <a:schemeClr val="accent5">
                    <a:lumMod val="50000"/>
                  </a:schemeClr>
                </a:solidFill>
                <a:latin typeface="Century Gothic" panose="020B0502020202020204" pitchFamily="34" charset="0"/>
              </a:rPr>
              <a:t>	2) old (m)</a:t>
            </a:r>
            <a:endParaRPr lang="en-GB" sz="2400" b="1" i="1" dirty="0">
              <a:solidFill>
                <a:schemeClr val="accent5">
                  <a:lumMod val="50000"/>
                </a:schemeClr>
              </a:solidFill>
              <a:latin typeface="Century Gothic" panose="020B0502020202020204" pitchFamily="34" charset="0"/>
            </a:endParaRPr>
          </a:p>
          <a:p>
            <a:endParaRPr lang="en-GB" sz="2400" b="1" i="1" dirty="0">
              <a:solidFill>
                <a:schemeClr val="tx1"/>
              </a:solidFill>
            </a:endParaRPr>
          </a:p>
        </p:txBody>
      </p:sp>
      <p:grpSp>
        <p:nvGrpSpPr>
          <p:cNvPr id="246" name="Group 245"/>
          <p:cNvGrpSpPr/>
          <p:nvPr/>
        </p:nvGrpSpPr>
        <p:grpSpPr>
          <a:xfrm>
            <a:off x="10009773" y="5698827"/>
            <a:ext cx="1140560" cy="1146310"/>
            <a:chOff x="8003440" y="5711690"/>
            <a:chExt cx="1140560" cy="1146310"/>
          </a:xfrm>
        </p:grpSpPr>
        <p:sp>
          <p:nvSpPr>
            <p:cNvPr id="247" name="Bevel 246"/>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8" name="Bevel 247"/>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9" name="Bevel 248"/>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0" name="Bevel 249"/>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51" name="Group 250"/>
          <p:cNvGrpSpPr/>
          <p:nvPr/>
        </p:nvGrpSpPr>
        <p:grpSpPr>
          <a:xfrm rot="10800000">
            <a:off x="10009773" y="2805823"/>
            <a:ext cx="1140560" cy="1722408"/>
            <a:chOff x="2324328" y="-1131166"/>
            <a:chExt cx="1140560" cy="1722408"/>
          </a:xfrm>
        </p:grpSpPr>
        <p:sp>
          <p:nvSpPr>
            <p:cNvPr id="252" name="Bevel 251"/>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3" name="Bevel 252"/>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4" name="Bevel 253"/>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5" name="Bevel 494"/>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96" name="Group 495"/>
          <p:cNvGrpSpPr/>
          <p:nvPr/>
        </p:nvGrpSpPr>
        <p:grpSpPr>
          <a:xfrm>
            <a:off x="9512182" y="2842500"/>
            <a:ext cx="570280" cy="2286870"/>
            <a:chOff x="323528" y="1640368"/>
            <a:chExt cx="570280" cy="2286870"/>
          </a:xfrm>
        </p:grpSpPr>
        <p:sp>
          <p:nvSpPr>
            <p:cNvPr id="497" name="Bevel 496"/>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8" name="Bevel 497"/>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9" name="Bevel 498"/>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0" name="Bevel 499"/>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01" name="Group 500"/>
          <p:cNvGrpSpPr/>
          <p:nvPr/>
        </p:nvGrpSpPr>
        <p:grpSpPr>
          <a:xfrm>
            <a:off x="10009773" y="3976487"/>
            <a:ext cx="1140560" cy="1716590"/>
            <a:chOff x="7656408" y="2363048"/>
            <a:chExt cx="1140560" cy="1716590"/>
          </a:xfrm>
        </p:grpSpPr>
        <p:sp>
          <p:nvSpPr>
            <p:cNvPr id="502" name="Bevel 501"/>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3" name="Bevel 502"/>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4" name="Bevel 503"/>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5" name="Bevel 504"/>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06" name="Group 505"/>
          <p:cNvGrpSpPr/>
          <p:nvPr/>
        </p:nvGrpSpPr>
        <p:grpSpPr>
          <a:xfrm>
            <a:off x="6053824" y="4564840"/>
            <a:ext cx="1140560" cy="1710840"/>
            <a:chOff x="3342080" y="4313306"/>
            <a:chExt cx="1140560" cy="1710840"/>
          </a:xfrm>
        </p:grpSpPr>
        <p:sp>
          <p:nvSpPr>
            <p:cNvPr id="507" name="Bevel 506"/>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8" name="Bevel 507"/>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9" name="Bevel 508"/>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0" name="Bevel 509"/>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11" name="Group 510"/>
          <p:cNvGrpSpPr/>
          <p:nvPr/>
        </p:nvGrpSpPr>
        <p:grpSpPr>
          <a:xfrm>
            <a:off x="9428853" y="5128547"/>
            <a:ext cx="1140560" cy="1710840"/>
            <a:chOff x="1259632" y="4643510"/>
            <a:chExt cx="1140560" cy="1710840"/>
          </a:xfrm>
        </p:grpSpPr>
        <p:sp>
          <p:nvSpPr>
            <p:cNvPr id="512" name="Bevel 511"/>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3" name="Bevel 512"/>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4" name="Bevel 513"/>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5" name="Bevel 514"/>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16" name="Group 515"/>
          <p:cNvGrpSpPr/>
          <p:nvPr/>
        </p:nvGrpSpPr>
        <p:grpSpPr>
          <a:xfrm rot="5400000">
            <a:off x="8092266" y="5420260"/>
            <a:ext cx="1140560" cy="1710840"/>
            <a:chOff x="7992800" y="214662"/>
            <a:chExt cx="1140560" cy="1710840"/>
          </a:xfrm>
        </p:grpSpPr>
        <p:sp>
          <p:nvSpPr>
            <p:cNvPr id="517" name="Bevel 516"/>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8" name="Bevel 517"/>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9" name="Bevel 518"/>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0" name="Bevel 519"/>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21" name="Group 520"/>
          <p:cNvGrpSpPr/>
          <p:nvPr/>
        </p:nvGrpSpPr>
        <p:grpSpPr>
          <a:xfrm rot="16200000">
            <a:off x="2910847" y="4838446"/>
            <a:ext cx="1140560" cy="1722408"/>
            <a:chOff x="2324328" y="-1131166"/>
            <a:chExt cx="1140560" cy="1722408"/>
          </a:xfrm>
        </p:grpSpPr>
        <p:sp>
          <p:nvSpPr>
            <p:cNvPr id="522" name="Bevel 521"/>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3" name="Bevel 522"/>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4" name="Bevel 523"/>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5" name="Bevel 524"/>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26" name="Group 525"/>
          <p:cNvGrpSpPr/>
          <p:nvPr/>
        </p:nvGrpSpPr>
        <p:grpSpPr>
          <a:xfrm rot="10800000">
            <a:off x="4928615" y="4576880"/>
            <a:ext cx="1140560" cy="1710840"/>
            <a:chOff x="1259632" y="4643510"/>
            <a:chExt cx="1140560" cy="1710840"/>
          </a:xfrm>
        </p:grpSpPr>
        <p:sp>
          <p:nvSpPr>
            <p:cNvPr id="527" name="Bevel 526"/>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8" name="Bevel 527"/>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9" name="Bevel 528"/>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0" name="Bevel 529"/>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31" name="Group 530"/>
          <p:cNvGrpSpPr/>
          <p:nvPr/>
        </p:nvGrpSpPr>
        <p:grpSpPr>
          <a:xfrm>
            <a:off x="7807126" y="5140870"/>
            <a:ext cx="1140560" cy="1146310"/>
            <a:chOff x="8003440" y="5711690"/>
            <a:chExt cx="1140560" cy="1146310"/>
          </a:xfrm>
        </p:grpSpPr>
        <p:sp>
          <p:nvSpPr>
            <p:cNvPr id="532" name="Bevel 531"/>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3" name="Bevel 532"/>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4" name="Bevel 533"/>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5" name="Bevel 534"/>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36" name="Group 535"/>
          <p:cNvGrpSpPr/>
          <p:nvPr/>
        </p:nvGrpSpPr>
        <p:grpSpPr>
          <a:xfrm>
            <a:off x="8931262" y="3418530"/>
            <a:ext cx="570280" cy="2286870"/>
            <a:chOff x="323528" y="1640368"/>
            <a:chExt cx="570280" cy="2286870"/>
          </a:xfrm>
        </p:grpSpPr>
        <p:sp>
          <p:nvSpPr>
            <p:cNvPr id="537" name="Bevel 536"/>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8" name="Bevel 537"/>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9" name="Bevel 538"/>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0" name="Bevel 539"/>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41" name="Group 540"/>
          <p:cNvGrpSpPr/>
          <p:nvPr/>
        </p:nvGrpSpPr>
        <p:grpSpPr>
          <a:xfrm rot="16200000">
            <a:off x="6360098" y="5426516"/>
            <a:ext cx="1140560" cy="1722408"/>
            <a:chOff x="2324328" y="-1131166"/>
            <a:chExt cx="1140560" cy="1722408"/>
          </a:xfrm>
        </p:grpSpPr>
        <p:sp>
          <p:nvSpPr>
            <p:cNvPr id="542" name="Bevel 541"/>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3" name="Bevel 542"/>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4" name="Bevel 543"/>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5" name="Bevel 544"/>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46" name="Group 545"/>
          <p:cNvGrpSpPr/>
          <p:nvPr/>
        </p:nvGrpSpPr>
        <p:grpSpPr>
          <a:xfrm rot="16200000">
            <a:off x="4637724" y="5432300"/>
            <a:ext cx="1140560" cy="1710840"/>
            <a:chOff x="1259632" y="4643510"/>
            <a:chExt cx="1140560" cy="1710840"/>
          </a:xfrm>
        </p:grpSpPr>
        <p:sp>
          <p:nvSpPr>
            <p:cNvPr id="547" name="Bevel 546"/>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8" name="Bevel 547"/>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9" name="Bevel 548"/>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0" name="Bevel 549"/>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51" name="Group 550"/>
          <p:cNvGrpSpPr/>
          <p:nvPr/>
        </p:nvGrpSpPr>
        <p:grpSpPr>
          <a:xfrm rot="16200000">
            <a:off x="2896965" y="5403424"/>
            <a:ext cx="570280" cy="2286870"/>
            <a:chOff x="323528" y="1640368"/>
            <a:chExt cx="570280" cy="2286870"/>
          </a:xfrm>
        </p:grpSpPr>
        <p:sp>
          <p:nvSpPr>
            <p:cNvPr id="552" name="Bevel 551"/>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3" name="Bevel 552"/>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4" name="Bevel 553"/>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5" name="Bevel 554"/>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56" name="Group 555"/>
          <p:cNvGrpSpPr/>
          <p:nvPr/>
        </p:nvGrpSpPr>
        <p:grpSpPr>
          <a:xfrm>
            <a:off x="7210136" y="4559090"/>
            <a:ext cx="1140560" cy="1710840"/>
            <a:chOff x="1259632" y="4643510"/>
            <a:chExt cx="1140560" cy="1710840"/>
          </a:xfrm>
        </p:grpSpPr>
        <p:sp>
          <p:nvSpPr>
            <p:cNvPr id="557" name="Bevel 556"/>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8" name="Bevel 557"/>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9" name="Bevel 558"/>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60" name="Bevel 559"/>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61" name="Group 560"/>
          <p:cNvGrpSpPr/>
          <p:nvPr/>
        </p:nvGrpSpPr>
        <p:grpSpPr>
          <a:xfrm>
            <a:off x="7790702" y="3387556"/>
            <a:ext cx="1140560" cy="1716590"/>
            <a:chOff x="7656408" y="2363048"/>
            <a:chExt cx="1140560" cy="1716590"/>
          </a:xfrm>
        </p:grpSpPr>
        <p:sp>
          <p:nvSpPr>
            <p:cNvPr id="562" name="Bevel 561"/>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63" name="Bevel 562"/>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64" name="Bevel 563"/>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65" name="Bevel 564"/>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66" name="Group 565"/>
          <p:cNvGrpSpPr/>
          <p:nvPr/>
        </p:nvGrpSpPr>
        <p:grpSpPr>
          <a:xfrm>
            <a:off x="2056111" y="4517544"/>
            <a:ext cx="1140560" cy="1710840"/>
            <a:chOff x="3342080" y="4313306"/>
            <a:chExt cx="1140560" cy="1710840"/>
          </a:xfrm>
        </p:grpSpPr>
        <p:sp>
          <p:nvSpPr>
            <p:cNvPr id="567" name="Bevel 566"/>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68" name="Bevel 567"/>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69" name="Bevel 568"/>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0" name="Bevel 569"/>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71" name="Group 570"/>
          <p:cNvGrpSpPr/>
          <p:nvPr/>
        </p:nvGrpSpPr>
        <p:grpSpPr>
          <a:xfrm>
            <a:off x="4358335" y="4580588"/>
            <a:ext cx="1140560" cy="1146310"/>
            <a:chOff x="8003440" y="5711690"/>
            <a:chExt cx="1140560" cy="1146310"/>
          </a:xfrm>
        </p:grpSpPr>
        <p:sp>
          <p:nvSpPr>
            <p:cNvPr id="572" name="Bevel 571"/>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3" name="Bevel 572"/>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4" name="Bevel 573"/>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5" name="Bevel 574"/>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76" name="Group 575"/>
          <p:cNvGrpSpPr/>
          <p:nvPr/>
        </p:nvGrpSpPr>
        <p:grpSpPr>
          <a:xfrm>
            <a:off x="3196021" y="3948294"/>
            <a:ext cx="1140560" cy="1716590"/>
            <a:chOff x="7656408" y="2363048"/>
            <a:chExt cx="1140560" cy="1716590"/>
          </a:xfrm>
        </p:grpSpPr>
        <p:sp>
          <p:nvSpPr>
            <p:cNvPr id="577" name="Bevel 576"/>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8" name="Bevel 577"/>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9" name="Bevel 578"/>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80" name="Bevel 579"/>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81" name="Group 580"/>
          <p:cNvGrpSpPr/>
          <p:nvPr/>
        </p:nvGrpSpPr>
        <p:grpSpPr>
          <a:xfrm>
            <a:off x="2055461" y="2860291"/>
            <a:ext cx="570280" cy="2286870"/>
            <a:chOff x="323528" y="1640368"/>
            <a:chExt cx="570280" cy="2286870"/>
          </a:xfrm>
        </p:grpSpPr>
        <p:sp>
          <p:nvSpPr>
            <p:cNvPr id="582" name="Bevel 581"/>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83" name="Bevel 582"/>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84" name="Bevel 583"/>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85" name="Bevel 584"/>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86" name="Group 585"/>
          <p:cNvGrpSpPr/>
          <p:nvPr/>
        </p:nvGrpSpPr>
        <p:grpSpPr>
          <a:xfrm rot="5400000">
            <a:off x="5762900" y="3680700"/>
            <a:ext cx="1140560" cy="1722408"/>
            <a:chOff x="2324328" y="-1131166"/>
            <a:chExt cx="1140560" cy="1722408"/>
          </a:xfrm>
        </p:grpSpPr>
        <p:sp>
          <p:nvSpPr>
            <p:cNvPr id="587" name="Bevel 586"/>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88" name="Bevel 587"/>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89" name="Bevel 588"/>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0" name="Bevel 589"/>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91" name="Group 590"/>
          <p:cNvGrpSpPr/>
          <p:nvPr/>
        </p:nvGrpSpPr>
        <p:grpSpPr>
          <a:xfrm rot="5400000">
            <a:off x="4036269" y="3092874"/>
            <a:ext cx="1140560" cy="1710840"/>
            <a:chOff x="7992800" y="214662"/>
            <a:chExt cx="1140560" cy="1710840"/>
          </a:xfrm>
        </p:grpSpPr>
        <p:sp>
          <p:nvSpPr>
            <p:cNvPr id="592" name="Bevel 591"/>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3" name="Bevel 592"/>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4" name="Bevel 593"/>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5" name="Bevel 594"/>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96" name="Group 595"/>
          <p:cNvGrpSpPr/>
          <p:nvPr/>
        </p:nvGrpSpPr>
        <p:grpSpPr>
          <a:xfrm>
            <a:off x="6618286" y="2831098"/>
            <a:ext cx="1140560" cy="1716590"/>
            <a:chOff x="7656408" y="2363048"/>
            <a:chExt cx="1140560" cy="1716590"/>
          </a:xfrm>
        </p:grpSpPr>
        <p:sp>
          <p:nvSpPr>
            <p:cNvPr id="597" name="Bevel 596"/>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8" name="Bevel 597"/>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9" name="Bevel 598"/>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00" name="Bevel 599"/>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01" name="Group 600"/>
          <p:cNvGrpSpPr/>
          <p:nvPr/>
        </p:nvGrpSpPr>
        <p:grpSpPr>
          <a:xfrm>
            <a:off x="2619923" y="2231704"/>
            <a:ext cx="570280" cy="2286870"/>
            <a:chOff x="323528" y="1640368"/>
            <a:chExt cx="570280" cy="2286870"/>
          </a:xfrm>
        </p:grpSpPr>
        <p:sp>
          <p:nvSpPr>
            <p:cNvPr id="602" name="Bevel 601"/>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03" name="Bevel 602"/>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04" name="Bevel 603"/>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05" name="Bevel 604"/>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06" name="Group 605"/>
          <p:cNvGrpSpPr/>
          <p:nvPr/>
        </p:nvGrpSpPr>
        <p:grpSpPr>
          <a:xfrm rot="16200000">
            <a:off x="3465989" y="2498944"/>
            <a:ext cx="1140560" cy="1710840"/>
            <a:chOff x="1259632" y="4643510"/>
            <a:chExt cx="1140560" cy="1710840"/>
          </a:xfrm>
        </p:grpSpPr>
        <p:sp>
          <p:nvSpPr>
            <p:cNvPr id="607" name="Bevel 606"/>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08" name="Bevel 607"/>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09" name="Bevel 608"/>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10" name="Bevel 609"/>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11" name="Group 610"/>
          <p:cNvGrpSpPr/>
          <p:nvPr/>
        </p:nvGrpSpPr>
        <p:grpSpPr>
          <a:xfrm rot="5400000">
            <a:off x="5205167" y="2516844"/>
            <a:ext cx="1140560" cy="1710840"/>
            <a:chOff x="3342080" y="4313306"/>
            <a:chExt cx="1140560" cy="1710840"/>
          </a:xfrm>
        </p:grpSpPr>
        <p:sp>
          <p:nvSpPr>
            <p:cNvPr id="612" name="Bevel 611"/>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13" name="Bevel 612"/>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14" name="Bevel 613"/>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15" name="Bevel 614"/>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16" name="Group 615"/>
          <p:cNvGrpSpPr/>
          <p:nvPr/>
        </p:nvGrpSpPr>
        <p:grpSpPr>
          <a:xfrm rot="5400000">
            <a:off x="8086482" y="2540174"/>
            <a:ext cx="1140560" cy="1722408"/>
            <a:chOff x="2324328" y="-1131166"/>
            <a:chExt cx="1140560" cy="1722408"/>
          </a:xfrm>
        </p:grpSpPr>
        <p:sp>
          <p:nvSpPr>
            <p:cNvPr id="617" name="Bevel 616"/>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18" name="Bevel 617"/>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19" name="Bevel 618"/>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20" name="Bevel 619"/>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21" name="Group 620"/>
          <p:cNvGrpSpPr/>
          <p:nvPr/>
        </p:nvGrpSpPr>
        <p:grpSpPr>
          <a:xfrm rot="5400000">
            <a:off x="3445185" y="1928663"/>
            <a:ext cx="1140560" cy="1710840"/>
            <a:chOff x="3342080" y="4313306"/>
            <a:chExt cx="1140560" cy="1710840"/>
          </a:xfrm>
        </p:grpSpPr>
        <p:sp>
          <p:nvSpPr>
            <p:cNvPr id="622" name="Bevel 621"/>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23" name="Bevel 622"/>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24" name="Bevel 623"/>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25" name="Bevel 624"/>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26" name="Group 625"/>
          <p:cNvGrpSpPr/>
          <p:nvPr/>
        </p:nvGrpSpPr>
        <p:grpSpPr>
          <a:xfrm>
            <a:off x="4336581" y="1628260"/>
            <a:ext cx="1140560" cy="1146310"/>
            <a:chOff x="8003440" y="5711690"/>
            <a:chExt cx="1140560" cy="1146310"/>
          </a:xfrm>
        </p:grpSpPr>
        <p:sp>
          <p:nvSpPr>
            <p:cNvPr id="627" name="Bevel 626"/>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28" name="Bevel 627"/>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29" name="Bevel 628"/>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30" name="Bevel 629"/>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31" name="Group 630"/>
          <p:cNvGrpSpPr/>
          <p:nvPr/>
        </p:nvGrpSpPr>
        <p:grpSpPr>
          <a:xfrm rot="16200000">
            <a:off x="8614266" y="1407995"/>
            <a:ext cx="570280" cy="2286870"/>
            <a:chOff x="323528" y="1640368"/>
            <a:chExt cx="570280" cy="2286870"/>
          </a:xfrm>
        </p:grpSpPr>
        <p:sp>
          <p:nvSpPr>
            <p:cNvPr id="632" name="Bevel 631"/>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33" name="Bevel 632"/>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34" name="Bevel 633"/>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35" name="Bevel 634"/>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36" name="Group 635"/>
          <p:cNvGrpSpPr/>
          <p:nvPr/>
        </p:nvGrpSpPr>
        <p:grpSpPr>
          <a:xfrm>
            <a:off x="9999133" y="1631665"/>
            <a:ext cx="1140560" cy="1710840"/>
            <a:chOff x="3342080" y="4313306"/>
            <a:chExt cx="1140560" cy="1710840"/>
          </a:xfrm>
        </p:grpSpPr>
        <p:sp>
          <p:nvSpPr>
            <p:cNvPr id="637" name="Bevel 636"/>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38" name="Bevel 637"/>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39" name="Bevel 638"/>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0" name="Bevel 639"/>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41" name="Group 640"/>
          <p:cNvGrpSpPr/>
          <p:nvPr/>
        </p:nvGrpSpPr>
        <p:grpSpPr>
          <a:xfrm>
            <a:off x="7185691" y="1143701"/>
            <a:ext cx="570280" cy="2286870"/>
            <a:chOff x="323528" y="1640368"/>
            <a:chExt cx="570280" cy="2286870"/>
          </a:xfrm>
        </p:grpSpPr>
        <p:sp>
          <p:nvSpPr>
            <p:cNvPr id="642" name="Bevel 641"/>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3" name="Bevel 642"/>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4" name="Bevel 643"/>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5" name="Bevel 644"/>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46" name="Group 645"/>
          <p:cNvGrpSpPr/>
          <p:nvPr/>
        </p:nvGrpSpPr>
        <p:grpSpPr>
          <a:xfrm rot="5400000">
            <a:off x="5789819" y="1938908"/>
            <a:ext cx="1140560" cy="1722408"/>
            <a:chOff x="2324328" y="-1131166"/>
            <a:chExt cx="1140560" cy="1722408"/>
          </a:xfrm>
        </p:grpSpPr>
        <p:sp>
          <p:nvSpPr>
            <p:cNvPr id="647" name="Bevel 646"/>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8" name="Bevel 647"/>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9" name="Bevel 648"/>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0" name="Bevel 649"/>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51" name="Group 650"/>
          <p:cNvGrpSpPr/>
          <p:nvPr/>
        </p:nvGrpSpPr>
        <p:grpSpPr>
          <a:xfrm>
            <a:off x="2040984" y="1122658"/>
            <a:ext cx="1140560" cy="1710840"/>
            <a:chOff x="3342080" y="4313306"/>
            <a:chExt cx="1140560" cy="1710840"/>
          </a:xfrm>
        </p:grpSpPr>
        <p:sp>
          <p:nvSpPr>
            <p:cNvPr id="652" name="Bevel 651"/>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3" name="Bevel 652"/>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4" name="Bevel 653"/>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5" name="Bevel 654"/>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56" name="Group 655"/>
          <p:cNvGrpSpPr/>
          <p:nvPr/>
        </p:nvGrpSpPr>
        <p:grpSpPr>
          <a:xfrm>
            <a:off x="3206206" y="1052196"/>
            <a:ext cx="1140560" cy="1146310"/>
            <a:chOff x="8003440" y="5711690"/>
            <a:chExt cx="1140560" cy="1146310"/>
          </a:xfrm>
        </p:grpSpPr>
        <p:sp>
          <p:nvSpPr>
            <p:cNvPr id="657" name="Bevel 656"/>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8" name="Bevel 657"/>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9" name="Bevel 658"/>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60" name="Bevel 659"/>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61" name="Group 660"/>
          <p:cNvGrpSpPr/>
          <p:nvPr/>
        </p:nvGrpSpPr>
        <p:grpSpPr>
          <a:xfrm rot="5400000">
            <a:off x="4649225" y="809916"/>
            <a:ext cx="1140560" cy="1710840"/>
            <a:chOff x="1259632" y="4643510"/>
            <a:chExt cx="1140560" cy="1710840"/>
          </a:xfrm>
        </p:grpSpPr>
        <p:sp>
          <p:nvSpPr>
            <p:cNvPr id="662" name="Bevel 661"/>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63" name="Bevel 662"/>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64" name="Bevel 663"/>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65" name="Bevel 664"/>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66" name="Group 665"/>
          <p:cNvGrpSpPr/>
          <p:nvPr/>
        </p:nvGrpSpPr>
        <p:grpSpPr>
          <a:xfrm>
            <a:off x="6055151" y="1085756"/>
            <a:ext cx="1140560" cy="1146310"/>
            <a:chOff x="8003440" y="5711690"/>
            <a:chExt cx="1140560" cy="1146310"/>
          </a:xfrm>
        </p:grpSpPr>
        <p:sp>
          <p:nvSpPr>
            <p:cNvPr id="667" name="Bevel 666"/>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68" name="Bevel 667"/>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69" name="Bevel 668"/>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70" name="Bevel 669"/>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71" name="Group 670"/>
          <p:cNvGrpSpPr/>
          <p:nvPr/>
        </p:nvGrpSpPr>
        <p:grpSpPr>
          <a:xfrm rot="16200000">
            <a:off x="8044216" y="825862"/>
            <a:ext cx="1140560" cy="1722408"/>
            <a:chOff x="2324328" y="-1131166"/>
            <a:chExt cx="1140560" cy="1722408"/>
          </a:xfrm>
        </p:grpSpPr>
        <p:sp>
          <p:nvSpPr>
            <p:cNvPr id="672" name="Bevel 671"/>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73" name="Bevel 672"/>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74" name="Bevel 673"/>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75" name="Bevel 674"/>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76" name="Group 675"/>
          <p:cNvGrpSpPr/>
          <p:nvPr/>
        </p:nvGrpSpPr>
        <p:grpSpPr>
          <a:xfrm rot="10800000">
            <a:off x="9445277" y="485355"/>
            <a:ext cx="1140560" cy="1710840"/>
            <a:chOff x="7992800" y="214662"/>
            <a:chExt cx="1140560" cy="1710840"/>
          </a:xfrm>
        </p:grpSpPr>
        <p:sp>
          <p:nvSpPr>
            <p:cNvPr id="677" name="Bevel 676"/>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78" name="Bevel 677"/>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79" name="Bevel 678"/>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80" name="Bevel 679"/>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81" name="Group 680"/>
          <p:cNvGrpSpPr/>
          <p:nvPr/>
        </p:nvGrpSpPr>
        <p:grpSpPr>
          <a:xfrm rot="16200000">
            <a:off x="2346351" y="239636"/>
            <a:ext cx="1140560" cy="1710840"/>
            <a:chOff x="7992800" y="214662"/>
            <a:chExt cx="1140560" cy="1710840"/>
          </a:xfrm>
        </p:grpSpPr>
        <p:sp>
          <p:nvSpPr>
            <p:cNvPr id="682" name="Bevel 681"/>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83" name="Bevel 682"/>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84" name="Bevel 683"/>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85" name="Bevel 684"/>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86" name="Group 685"/>
          <p:cNvGrpSpPr/>
          <p:nvPr/>
        </p:nvGrpSpPr>
        <p:grpSpPr>
          <a:xfrm rot="16200000">
            <a:off x="4083458" y="-363526"/>
            <a:ext cx="1140560" cy="1722408"/>
            <a:chOff x="2324328" y="-1131166"/>
            <a:chExt cx="1140560" cy="1722408"/>
          </a:xfrm>
        </p:grpSpPr>
        <p:sp>
          <p:nvSpPr>
            <p:cNvPr id="687" name="Bevel 686"/>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88" name="Bevel 687"/>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89" name="Bevel 688"/>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90" name="Bevel 689"/>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91" name="Group 690"/>
          <p:cNvGrpSpPr/>
          <p:nvPr/>
        </p:nvGrpSpPr>
        <p:grpSpPr>
          <a:xfrm rot="5400000">
            <a:off x="5243085" y="-367166"/>
            <a:ext cx="1140560" cy="1710840"/>
            <a:chOff x="3342080" y="4313306"/>
            <a:chExt cx="1140560" cy="1710840"/>
          </a:xfrm>
        </p:grpSpPr>
        <p:sp>
          <p:nvSpPr>
            <p:cNvPr id="692" name="Bevel 691"/>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93" name="Bevel 692"/>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94" name="Bevel 693"/>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95" name="Bevel 694"/>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96" name="Group 695"/>
          <p:cNvGrpSpPr/>
          <p:nvPr/>
        </p:nvGrpSpPr>
        <p:grpSpPr>
          <a:xfrm rot="5400000">
            <a:off x="6903690" y="230336"/>
            <a:ext cx="1140560" cy="1710840"/>
            <a:chOff x="1259632" y="4643510"/>
            <a:chExt cx="1140560" cy="1710840"/>
          </a:xfrm>
        </p:grpSpPr>
        <p:sp>
          <p:nvSpPr>
            <p:cNvPr id="697" name="Bevel 696"/>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98" name="Bevel 697"/>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99" name="Bevel 698"/>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00" name="Bevel 699"/>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701" name="Group 700"/>
          <p:cNvGrpSpPr/>
          <p:nvPr/>
        </p:nvGrpSpPr>
        <p:grpSpPr>
          <a:xfrm>
            <a:off x="10029312" y="479571"/>
            <a:ext cx="1140560" cy="1146310"/>
            <a:chOff x="8003440" y="5711690"/>
            <a:chExt cx="1140560" cy="1146310"/>
          </a:xfrm>
        </p:grpSpPr>
        <p:sp>
          <p:nvSpPr>
            <p:cNvPr id="702" name="Bevel 701"/>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03" name="Bevel 702"/>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04" name="Bevel 703"/>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05" name="Bevel 704"/>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706" name="Group 705"/>
          <p:cNvGrpSpPr/>
          <p:nvPr/>
        </p:nvGrpSpPr>
        <p:grpSpPr>
          <a:xfrm rot="16200000">
            <a:off x="2907938" y="-930897"/>
            <a:ext cx="570280" cy="2286870"/>
            <a:chOff x="323528" y="1640368"/>
            <a:chExt cx="570280" cy="2286870"/>
          </a:xfrm>
        </p:grpSpPr>
        <p:sp>
          <p:nvSpPr>
            <p:cNvPr id="707" name="Bevel 706"/>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08" name="Bevel 707"/>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09" name="Bevel 708"/>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10" name="Bevel 709"/>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711" name="Group 710"/>
          <p:cNvGrpSpPr/>
          <p:nvPr/>
        </p:nvGrpSpPr>
        <p:grpSpPr>
          <a:xfrm rot="16200000">
            <a:off x="6900551" y="-920077"/>
            <a:ext cx="570280" cy="2286870"/>
            <a:chOff x="323528" y="1640368"/>
            <a:chExt cx="570280" cy="2286870"/>
          </a:xfrm>
        </p:grpSpPr>
        <p:sp>
          <p:nvSpPr>
            <p:cNvPr id="712" name="Bevel 711"/>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13" name="Bevel 712"/>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14" name="Bevel 713"/>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15" name="Bevel 714"/>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716" name="Group 715"/>
          <p:cNvGrpSpPr/>
          <p:nvPr/>
        </p:nvGrpSpPr>
        <p:grpSpPr>
          <a:xfrm>
            <a:off x="8332001" y="-35308"/>
            <a:ext cx="1140560" cy="1716590"/>
            <a:chOff x="7656408" y="2363048"/>
            <a:chExt cx="1140560" cy="1716590"/>
          </a:xfrm>
        </p:grpSpPr>
        <p:sp>
          <p:nvSpPr>
            <p:cNvPr id="717" name="Bevel 716"/>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18" name="Bevel 717"/>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19" name="Bevel 718"/>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20" name="Bevel 719"/>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721" name="Group 720"/>
          <p:cNvGrpSpPr/>
          <p:nvPr/>
        </p:nvGrpSpPr>
        <p:grpSpPr>
          <a:xfrm rot="16200000">
            <a:off x="9770176" y="-906320"/>
            <a:ext cx="570280" cy="2286870"/>
            <a:chOff x="323528" y="1640368"/>
            <a:chExt cx="570280" cy="2286870"/>
          </a:xfrm>
        </p:grpSpPr>
        <p:sp>
          <p:nvSpPr>
            <p:cNvPr id="722" name="Bevel 721"/>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23" name="Bevel 722"/>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24" name="Bevel 723"/>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25" name="Bevel 724"/>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84906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51"/>
                                        </p:tgtEl>
                                        <p:attrNameLst>
                                          <p:attrName>style.visibility</p:attrName>
                                        </p:attrNameLst>
                                      </p:cBhvr>
                                      <p:to>
                                        <p:strVal val="visible"/>
                                      </p:to>
                                    </p:set>
                                    <p:anim calcmode="lin" valueType="num">
                                      <p:cBhvr additive="base">
                                        <p:cTn id="7" dur="10000" fill="hold"/>
                                        <p:tgtEl>
                                          <p:spTgt spid="551"/>
                                        </p:tgtEl>
                                        <p:attrNameLst>
                                          <p:attrName>ppt_x</p:attrName>
                                        </p:attrNameLst>
                                      </p:cBhvr>
                                      <p:tavLst>
                                        <p:tav tm="0">
                                          <p:val>
                                            <p:strVal val="#ppt_x"/>
                                          </p:val>
                                        </p:tav>
                                        <p:tav tm="100000">
                                          <p:val>
                                            <p:strVal val="#ppt_x"/>
                                          </p:val>
                                        </p:tav>
                                      </p:tavLst>
                                    </p:anim>
                                    <p:anim calcmode="lin" valueType="num">
                                      <p:cBhvr additive="base">
                                        <p:cTn id="8" dur="10000" fill="hold"/>
                                        <p:tgtEl>
                                          <p:spTgt spid="551"/>
                                        </p:tgtEl>
                                        <p:attrNameLst>
                                          <p:attrName>ppt_y</p:attrName>
                                        </p:attrNameLst>
                                      </p:cBhvr>
                                      <p:tavLst>
                                        <p:tav tm="0">
                                          <p:val>
                                            <p:strVal val="0-#ppt_h/2"/>
                                          </p:val>
                                        </p:tav>
                                        <p:tav tm="100000">
                                          <p:val>
                                            <p:strVal val="#ppt_y"/>
                                          </p:val>
                                        </p:tav>
                                      </p:tavLst>
                                    </p:anim>
                                  </p:childTnLst>
                                </p:cTn>
                              </p:par>
                            </p:childTnLst>
                          </p:cTn>
                        </p:par>
                        <p:par>
                          <p:cTn id="9" fill="hold">
                            <p:stCondLst>
                              <p:cond delay="10000"/>
                            </p:stCondLst>
                            <p:childTnLst>
                              <p:par>
                                <p:cTn id="10" presetID="2" presetClass="entr" presetSubtype="1" fill="hold" nodeType="afterEffect">
                                  <p:stCondLst>
                                    <p:cond delay="0"/>
                                  </p:stCondLst>
                                  <p:childTnLst>
                                    <p:set>
                                      <p:cBhvr>
                                        <p:cTn id="11" dur="1" fill="hold">
                                          <p:stCondLst>
                                            <p:cond delay="0"/>
                                          </p:stCondLst>
                                        </p:cTn>
                                        <p:tgtEl>
                                          <p:spTgt spid="546"/>
                                        </p:tgtEl>
                                        <p:attrNameLst>
                                          <p:attrName>style.visibility</p:attrName>
                                        </p:attrNameLst>
                                      </p:cBhvr>
                                      <p:to>
                                        <p:strVal val="visible"/>
                                      </p:to>
                                    </p:set>
                                    <p:anim calcmode="lin" valueType="num">
                                      <p:cBhvr additive="base">
                                        <p:cTn id="12" dur="10000" fill="hold"/>
                                        <p:tgtEl>
                                          <p:spTgt spid="546"/>
                                        </p:tgtEl>
                                        <p:attrNameLst>
                                          <p:attrName>ppt_x</p:attrName>
                                        </p:attrNameLst>
                                      </p:cBhvr>
                                      <p:tavLst>
                                        <p:tav tm="0">
                                          <p:val>
                                            <p:strVal val="#ppt_x"/>
                                          </p:val>
                                        </p:tav>
                                        <p:tav tm="100000">
                                          <p:val>
                                            <p:strVal val="#ppt_x"/>
                                          </p:val>
                                        </p:tav>
                                      </p:tavLst>
                                    </p:anim>
                                    <p:anim calcmode="lin" valueType="num">
                                      <p:cBhvr additive="base">
                                        <p:cTn id="13" dur="10000" fill="hold"/>
                                        <p:tgtEl>
                                          <p:spTgt spid="546"/>
                                        </p:tgtEl>
                                        <p:attrNameLst>
                                          <p:attrName>ppt_y</p:attrName>
                                        </p:attrNameLst>
                                      </p:cBhvr>
                                      <p:tavLst>
                                        <p:tav tm="0">
                                          <p:val>
                                            <p:strVal val="0-#ppt_h/2"/>
                                          </p:val>
                                        </p:tav>
                                        <p:tav tm="100000">
                                          <p:val>
                                            <p:strVal val="#ppt_y"/>
                                          </p:val>
                                        </p:tav>
                                      </p:tavLst>
                                    </p:anim>
                                  </p:childTnLst>
                                </p:cTn>
                              </p:par>
                            </p:childTnLst>
                          </p:cTn>
                        </p:par>
                        <p:par>
                          <p:cTn id="14" fill="hold">
                            <p:stCondLst>
                              <p:cond delay="20000"/>
                            </p:stCondLst>
                            <p:childTnLst>
                              <p:par>
                                <p:cTn id="15" presetID="2" presetClass="entr" presetSubtype="1" fill="hold" nodeType="afterEffect">
                                  <p:stCondLst>
                                    <p:cond delay="0"/>
                                  </p:stCondLst>
                                  <p:childTnLst>
                                    <p:set>
                                      <p:cBhvr>
                                        <p:cTn id="16" dur="1" fill="hold">
                                          <p:stCondLst>
                                            <p:cond delay="0"/>
                                          </p:stCondLst>
                                        </p:cTn>
                                        <p:tgtEl>
                                          <p:spTgt spid="541"/>
                                        </p:tgtEl>
                                        <p:attrNameLst>
                                          <p:attrName>style.visibility</p:attrName>
                                        </p:attrNameLst>
                                      </p:cBhvr>
                                      <p:to>
                                        <p:strVal val="visible"/>
                                      </p:to>
                                    </p:set>
                                    <p:anim calcmode="lin" valueType="num">
                                      <p:cBhvr additive="base">
                                        <p:cTn id="17" dur="10000" fill="hold"/>
                                        <p:tgtEl>
                                          <p:spTgt spid="541"/>
                                        </p:tgtEl>
                                        <p:attrNameLst>
                                          <p:attrName>ppt_x</p:attrName>
                                        </p:attrNameLst>
                                      </p:cBhvr>
                                      <p:tavLst>
                                        <p:tav tm="0">
                                          <p:val>
                                            <p:strVal val="#ppt_x"/>
                                          </p:val>
                                        </p:tav>
                                        <p:tav tm="100000">
                                          <p:val>
                                            <p:strVal val="#ppt_x"/>
                                          </p:val>
                                        </p:tav>
                                      </p:tavLst>
                                    </p:anim>
                                    <p:anim calcmode="lin" valueType="num">
                                      <p:cBhvr additive="base">
                                        <p:cTn id="18" dur="10000" fill="hold"/>
                                        <p:tgtEl>
                                          <p:spTgt spid="541"/>
                                        </p:tgtEl>
                                        <p:attrNameLst>
                                          <p:attrName>ppt_y</p:attrName>
                                        </p:attrNameLst>
                                      </p:cBhvr>
                                      <p:tavLst>
                                        <p:tav tm="0">
                                          <p:val>
                                            <p:strVal val="0-#ppt_h/2"/>
                                          </p:val>
                                        </p:tav>
                                        <p:tav tm="100000">
                                          <p:val>
                                            <p:strVal val="#ppt_y"/>
                                          </p:val>
                                        </p:tav>
                                      </p:tavLst>
                                    </p:anim>
                                  </p:childTnLst>
                                </p:cTn>
                              </p:par>
                            </p:childTnLst>
                          </p:cTn>
                        </p:par>
                        <p:par>
                          <p:cTn id="19" fill="hold">
                            <p:stCondLst>
                              <p:cond delay="30000"/>
                            </p:stCondLst>
                            <p:childTnLst>
                              <p:par>
                                <p:cTn id="20" presetID="2" presetClass="entr" presetSubtype="1" fill="hold" nodeType="afterEffect">
                                  <p:stCondLst>
                                    <p:cond delay="0"/>
                                  </p:stCondLst>
                                  <p:childTnLst>
                                    <p:set>
                                      <p:cBhvr>
                                        <p:cTn id="21" dur="1" fill="hold">
                                          <p:stCondLst>
                                            <p:cond delay="0"/>
                                          </p:stCondLst>
                                        </p:cTn>
                                        <p:tgtEl>
                                          <p:spTgt spid="516"/>
                                        </p:tgtEl>
                                        <p:attrNameLst>
                                          <p:attrName>style.visibility</p:attrName>
                                        </p:attrNameLst>
                                      </p:cBhvr>
                                      <p:to>
                                        <p:strVal val="visible"/>
                                      </p:to>
                                    </p:set>
                                    <p:anim calcmode="lin" valueType="num">
                                      <p:cBhvr additive="base">
                                        <p:cTn id="22" dur="10000" fill="hold"/>
                                        <p:tgtEl>
                                          <p:spTgt spid="516"/>
                                        </p:tgtEl>
                                        <p:attrNameLst>
                                          <p:attrName>ppt_x</p:attrName>
                                        </p:attrNameLst>
                                      </p:cBhvr>
                                      <p:tavLst>
                                        <p:tav tm="0">
                                          <p:val>
                                            <p:strVal val="#ppt_x"/>
                                          </p:val>
                                        </p:tav>
                                        <p:tav tm="100000">
                                          <p:val>
                                            <p:strVal val="#ppt_x"/>
                                          </p:val>
                                        </p:tav>
                                      </p:tavLst>
                                    </p:anim>
                                    <p:anim calcmode="lin" valueType="num">
                                      <p:cBhvr additive="base">
                                        <p:cTn id="23" dur="10000" fill="hold"/>
                                        <p:tgtEl>
                                          <p:spTgt spid="516"/>
                                        </p:tgtEl>
                                        <p:attrNameLst>
                                          <p:attrName>ppt_y</p:attrName>
                                        </p:attrNameLst>
                                      </p:cBhvr>
                                      <p:tavLst>
                                        <p:tav tm="0">
                                          <p:val>
                                            <p:strVal val="0-#ppt_h/2"/>
                                          </p:val>
                                        </p:tav>
                                        <p:tav tm="100000">
                                          <p:val>
                                            <p:strVal val="#ppt_y"/>
                                          </p:val>
                                        </p:tav>
                                      </p:tavLst>
                                    </p:anim>
                                  </p:childTnLst>
                                </p:cTn>
                              </p:par>
                            </p:childTnLst>
                          </p:cTn>
                        </p:par>
                        <p:par>
                          <p:cTn id="24" fill="hold">
                            <p:stCondLst>
                              <p:cond delay="40000"/>
                            </p:stCondLst>
                            <p:childTnLst>
                              <p:par>
                                <p:cTn id="25" presetID="2" presetClass="entr" presetSubtype="1" fill="hold" nodeType="afterEffect">
                                  <p:stCondLst>
                                    <p:cond delay="0"/>
                                  </p:stCondLst>
                                  <p:childTnLst>
                                    <p:set>
                                      <p:cBhvr>
                                        <p:cTn id="26" dur="1" fill="hold">
                                          <p:stCondLst>
                                            <p:cond delay="0"/>
                                          </p:stCondLst>
                                        </p:cTn>
                                        <p:tgtEl>
                                          <p:spTgt spid="246"/>
                                        </p:tgtEl>
                                        <p:attrNameLst>
                                          <p:attrName>style.visibility</p:attrName>
                                        </p:attrNameLst>
                                      </p:cBhvr>
                                      <p:to>
                                        <p:strVal val="visible"/>
                                      </p:to>
                                    </p:set>
                                    <p:anim calcmode="lin" valueType="num">
                                      <p:cBhvr additive="base">
                                        <p:cTn id="27" dur="10000" fill="hold"/>
                                        <p:tgtEl>
                                          <p:spTgt spid="246"/>
                                        </p:tgtEl>
                                        <p:attrNameLst>
                                          <p:attrName>ppt_x</p:attrName>
                                        </p:attrNameLst>
                                      </p:cBhvr>
                                      <p:tavLst>
                                        <p:tav tm="0">
                                          <p:val>
                                            <p:strVal val="#ppt_x"/>
                                          </p:val>
                                        </p:tav>
                                        <p:tav tm="100000">
                                          <p:val>
                                            <p:strVal val="#ppt_x"/>
                                          </p:val>
                                        </p:tav>
                                      </p:tavLst>
                                    </p:anim>
                                    <p:anim calcmode="lin" valueType="num">
                                      <p:cBhvr additive="base">
                                        <p:cTn id="28" dur="10000" fill="hold"/>
                                        <p:tgtEl>
                                          <p:spTgt spid="246"/>
                                        </p:tgtEl>
                                        <p:attrNameLst>
                                          <p:attrName>ppt_y</p:attrName>
                                        </p:attrNameLst>
                                      </p:cBhvr>
                                      <p:tavLst>
                                        <p:tav tm="0">
                                          <p:val>
                                            <p:strVal val="0-#ppt_h/2"/>
                                          </p:val>
                                        </p:tav>
                                        <p:tav tm="100000">
                                          <p:val>
                                            <p:strVal val="#ppt_y"/>
                                          </p:val>
                                        </p:tav>
                                      </p:tavLst>
                                    </p:anim>
                                  </p:childTnLst>
                                </p:cTn>
                              </p:par>
                            </p:childTnLst>
                          </p:cTn>
                        </p:par>
                        <p:par>
                          <p:cTn id="29" fill="hold">
                            <p:stCondLst>
                              <p:cond delay="50000"/>
                            </p:stCondLst>
                            <p:childTnLst>
                              <p:par>
                                <p:cTn id="30" presetID="2" presetClass="entr" presetSubtype="1" fill="hold" nodeType="afterEffect">
                                  <p:stCondLst>
                                    <p:cond delay="0"/>
                                  </p:stCondLst>
                                  <p:childTnLst>
                                    <p:set>
                                      <p:cBhvr>
                                        <p:cTn id="31" dur="1" fill="hold">
                                          <p:stCondLst>
                                            <p:cond delay="0"/>
                                          </p:stCondLst>
                                        </p:cTn>
                                        <p:tgtEl>
                                          <p:spTgt spid="511"/>
                                        </p:tgtEl>
                                        <p:attrNameLst>
                                          <p:attrName>style.visibility</p:attrName>
                                        </p:attrNameLst>
                                      </p:cBhvr>
                                      <p:to>
                                        <p:strVal val="visible"/>
                                      </p:to>
                                    </p:set>
                                    <p:anim calcmode="lin" valueType="num">
                                      <p:cBhvr additive="base">
                                        <p:cTn id="32" dur="10000" fill="hold"/>
                                        <p:tgtEl>
                                          <p:spTgt spid="511"/>
                                        </p:tgtEl>
                                        <p:attrNameLst>
                                          <p:attrName>ppt_x</p:attrName>
                                        </p:attrNameLst>
                                      </p:cBhvr>
                                      <p:tavLst>
                                        <p:tav tm="0">
                                          <p:val>
                                            <p:strVal val="#ppt_x"/>
                                          </p:val>
                                        </p:tav>
                                        <p:tav tm="100000">
                                          <p:val>
                                            <p:strVal val="#ppt_x"/>
                                          </p:val>
                                        </p:tav>
                                      </p:tavLst>
                                    </p:anim>
                                    <p:anim calcmode="lin" valueType="num">
                                      <p:cBhvr additive="base">
                                        <p:cTn id="33" dur="10000" fill="hold"/>
                                        <p:tgtEl>
                                          <p:spTgt spid="511"/>
                                        </p:tgtEl>
                                        <p:attrNameLst>
                                          <p:attrName>ppt_y</p:attrName>
                                        </p:attrNameLst>
                                      </p:cBhvr>
                                      <p:tavLst>
                                        <p:tav tm="0">
                                          <p:val>
                                            <p:strVal val="0-#ppt_h/2"/>
                                          </p:val>
                                        </p:tav>
                                        <p:tav tm="100000">
                                          <p:val>
                                            <p:strVal val="#ppt_y"/>
                                          </p:val>
                                        </p:tav>
                                      </p:tavLst>
                                    </p:anim>
                                  </p:childTnLst>
                                </p:cTn>
                              </p:par>
                            </p:childTnLst>
                          </p:cTn>
                        </p:par>
                        <p:par>
                          <p:cTn id="34" fill="hold">
                            <p:stCondLst>
                              <p:cond delay="60000"/>
                            </p:stCondLst>
                            <p:childTnLst>
                              <p:par>
                                <p:cTn id="35" presetID="2" presetClass="entr" presetSubtype="1" fill="hold" nodeType="afterEffect">
                                  <p:stCondLst>
                                    <p:cond delay="0"/>
                                  </p:stCondLst>
                                  <p:childTnLst>
                                    <p:set>
                                      <p:cBhvr>
                                        <p:cTn id="36" dur="1" fill="hold">
                                          <p:stCondLst>
                                            <p:cond delay="0"/>
                                          </p:stCondLst>
                                        </p:cTn>
                                        <p:tgtEl>
                                          <p:spTgt spid="531"/>
                                        </p:tgtEl>
                                        <p:attrNameLst>
                                          <p:attrName>style.visibility</p:attrName>
                                        </p:attrNameLst>
                                      </p:cBhvr>
                                      <p:to>
                                        <p:strVal val="visible"/>
                                      </p:to>
                                    </p:set>
                                    <p:anim calcmode="lin" valueType="num">
                                      <p:cBhvr additive="base">
                                        <p:cTn id="37" dur="10000" fill="hold"/>
                                        <p:tgtEl>
                                          <p:spTgt spid="531"/>
                                        </p:tgtEl>
                                        <p:attrNameLst>
                                          <p:attrName>ppt_x</p:attrName>
                                        </p:attrNameLst>
                                      </p:cBhvr>
                                      <p:tavLst>
                                        <p:tav tm="0">
                                          <p:val>
                                            <p:strVal val="#ppt_x"/>
                                          </p:val>
                                        </p:tav>
                                        <p:tav tm="100000">
                                          <p:val>
                                            <p:strVal val="#ppt_x"/>
                                          </p:val>
                                        </p:tav>
                                      </p:tavLst>
                                    </p:anim>
                                    <p:anim calcmode="lin" valueType="num">
                                      <p:cBhvr additive="base">
                                        <p:cTn id="38" dur="10000" fill="hold"/>
                                        <p:tgtEl>
                                          <p:spTgt spid="531"/>
                                        </p:tgtEl>
                                        <p:attrNameLst>
                                          <p:attrName>ppt_y</p:attrName>
                                        </p:attrNameLst>
                                      </p:cBhvr>
                                      <p:tavLst>
                                        <p:tav tm="0">
                                          <p:val>
                                            <p:strVal val="0-#ppt_h/2"/>
                                          </p:val>
                                        </p:tav>
                                        <p:tav tm="100000">
                                          <p:val>
                                            <p:strVal val="#ppt_y"/>
                                          </p:val>
                                        </p:tav>
                                      </p:tavLst>
                                    </p:anim>
                                  </p:childTnLst>
                                </p:cTn>
                              </p:par>
                            </p:childTnLst>
                          </p:cTn>
                        </p:par>
                        <p:par>
                          <p:cTn id="39" fill="hold">
                            <p:stCondLst>
                              <p:cond delay="70000"/>
                            </p:stCondLst>
                            <p:childTnLst>
                              <p:par>
                                <p:cTn id="40" presetID="2" presetClass="entr" presetSubtype="1" fill="hold" nodeType="afterEffect">
                                  <p:stCondLst>
                                    <p:cond delay="0"/>
                                  </p:stCondLst>
                                  <p:childTnLst>
                                    <p:set>
                                      <p:cBhvr>
                                        <p:cTn id="41" dur="1" fill="hold">
                                          <p:stCondLst>
                                            <p:cond delay="0"/>
                                          </p:stCondLst>
                                        </p:cTn>
                                        <p:tgtEl>
                                          <p:spTgt spid="501"/>
                                        </p:tgtEl>
                                        <p:attrNameLst>
                                          <p:attrName>style.visibility</p:attrName>
                                        </p:attrNameLst>
                                      </p:cBhvr>
                                      <p:to>
                                        <p:strVal val="visible"/>
                                      </p:to>
                                    </p:set>
                                    <p:anim calcmode="lin" valueType="num">
                                      <p:cBhvr additive="base">
                                        <p:cTn id="42" dur="10000" fill="hold"/>
                                        <p:tgtEl>
                                          <p:spTgt spid="501"/>
                                        </p:tgtEl>
                                        <p:attrNameLst>
                                          <p:attrName>ppt_x</p:attrName>
                                        </p:attrNameLst>
                                      </p:cBhvr>
                                      <p:tavLst>
                                        <p:tav tm="0">
                                          <p:val>
                                            <p:strVal val="#ppt_x"/>
                                          </p:val>
                                        </p:tav>
                                        <p:tav tm="100000">
                                          <p:val>
                                            <p:strVal val="#ppt_x"/>
                                          </p:val>
                                        </p:tav>
                                      </p:tavLst>
                                    </p:anim>
                                    <p:anim calcmode="lin" valueType="num">
                                      <p:cBhvr additive="base">
                                        <p:cTn id="43" dur="10000" fill="hold"/>
                                        <p:tgtEl>
                                          <p:spTgt spid="501"/>
                                        </p:tgtEl>
                                        <p:attrNameLst>
                                          <p:attrName>ppt_y</p:attrName>
                                        </p:attrNameLst>
                                      </p:cBhvr>
                                      <p:tavLst>
                                        <p:tav tm="0">
                                          <p:val>
                                            <p:strVal val="0-#ppt_h/2"/>
                                          </p:val>
                                        </p:tav>
                                        <p:tav tm="100000">
                                          <p:val>
                                            <p:strVal val="#ppt_y"/>
                                          </p:val>
                                        </p:tav>
                                      </p:tavLst>
                                    </p:anim>
                                  </p:childTnLst>
                                </p:cTn>
                              </p:par>
                            </p:childTnLst>
                          </p:cTn>
                        </p:par>
                        <p:par>
                          <p:cTn id="44" fill="hold">
                            <p:stCondLst>
                              <p:cond delay="80000"/>
                            </p:stCondLst>
                            <p:childTnLst>
                              <p:par>
                                <p:cTn id="45" presetID="2" presetClass="entr" presetSubtype="1" fill="hold" nodeType="afterEffect">
                                  <p:stCondLst>
                                    <p:cond delay="0"/>
                                  </p:stCondLst>
                                  <p:childTnLst>
                                    <p:set>
                                      <p:cBhvr>
                                        <p:cTn id="46" dur="1" fill="hold">
                                          <p:stCondLst>
                                            <p:cond delay="0"/>
                                          </p:stCondLst>
                                        </p:cTn>
                                        <p:tgtEl>
                                          <p:spTgt spid="251"/>
                                        </p:tgtEl>
                                        <p:attrNameLst>
                                          <p:attrName>style.visibility</p:attrName>
                                        </p:attrNameLst>
                                      </p:cBhvr>
                                      <p:to>
                                        <p:strVal val="visible"/>
                                      </p:to>
                                    </p:set>
                                    <p:anim calcmode="lin" valueType="num">
                                      <p:cBhvr additive="base">
                                        <p:cTn id="47" dur="10000" fill="hold"/>
                                        <p:tgtEl>
                                          <p:spTgt spid="251"/>
                                        </p:tgtEl>
                                        <p:attrNameLst>
                                          <p:attrName>ppt_x</p:attrName>
                                        </p:attrNameLst>
                                      </p:cBhvr>
                                      <p:tavLst>
                                        <p:tav tm="0">
                                          <p:val>
                                            <p:strVal val="#ppt_x"/>
                                          </p:val>
                                        </p:tav>
                                        <p:tav tm="100000">
                                          <p:val>
                                            <p:strVal val="#ppt_x"/>
                                          </p:val>
                                        </p:tav>
                                      </p:tavLst>
                                    </p:anim>
                                    <p:anim calcmode="lin" valueType="num">
                                      <p:cBhvr additive="base">
                                        <p:cTn id="48" dur="10000" fill="hold"/>
                                        <p:tgtEl>
                                          <p:spTgt spid="251"/>
                                        </p:tgtEl>
                                        <p:attrNameLst>
                                          <p:attrName>ppt_y</p:attrName>
                                        </p:attrNameLst>
                                      </p:cBhvr>
                                      <p:tavLst>
                                        <p:tav tm="0">
                                          <p:val>
                                            <p:strVal val="0-#ppt_h/2"/>
                                          </p:val>
                                        </p:tav>
                                        <p:tav tm="100000">
                                          <p:val>
                                            <p:strVal val="#ppt_y"/>
                                          </p:val>
                                        </p:tav>
                                      </p:tavLst>
                                    </p:anim>
                                  </p:childTnLst>
                                </p:cTn>
                              </p:par>
                            </p:childTnLst>
                          </p:cTn>
                        </p:par>
                        <p:par>
                          <p:cTn id="49" fill="hold">
                            <p:stCondLst>
                              <p:cond delay="90000"/>
                            </p:stCondLst>
                            <p:childTnLst>
                              <p:par>
                                <p:cTn id="50" presetID="2" presetClass="entr" presetSubtype="1" fill="hold" nodeType="afterEffect">
                                  <p:stCondLst>
                                    <p:cond delay="0"/>
                                  </p:stCondLst>
                                  <p:childTnLst>
                                    <p:set>
                                      <p:cBhvr>
                                        <p:cTn id="51" dur="1" fill="hold">
                                          <p:stCondLst>
                                            <p:cond delay="0"/>
                                          </p:stCondLst>
                                        </p:cTn>
                                        <p:tgtEl>
                                          <p:spTgt spid="496"/>
                                        </p:tgtEl>
                                        <p:attrNameLst>
                                          <p:attrName>style.visibility</p:attrName>
                                        </p:attrNameLst>
                                      </p:cBhvr>
                                      <p:to>
                                        <p:strVal val="visible"/>
                                      </p:to>
                                    </p:set>
                                    <p:anim calcmode="lin" valueType="num">
                                      <p:cBhvr additive="base">
                                        <p:cTn id="52" dur="10000" fill="hold"/>
                                        <p:tgtEl>
                                          <p:spTgt spid="496"/>
                                        </p:tgtEl>
                                        <p:attrNameLst>
                                          <p:attrName>ppt_x</p:attrName>
                                        </p:attrNameLst>
                                      </p:cBhvr>
                                      <p:tavLst>
                                        <p:tav tm="0">
                                          <p:val>
                                            <p:strVal val="#ppt_x"/>
                                          </p:val>
                                        </p:tav>
                                        <p:tav tm="100000">
                                          <p:val>
                                            <p:strVal val="#ppt_x"/>
                                          </p:val>
                                        </p:tav>
                                      </p:tavLst>
                                    </p:anim>
                                    <p:anim calcmode="lin" valueType="num">
                                      <p:cBhvr additive="base">
                                        <p:cTn id="53" dur="10000" fill="hold"/>
                                        <p:tgtEl>
                                          <p:spTgt spid="496"/>
                                        </p:tgtEl>
                                        <p:attrNameLst>
                                          <p:attrName>ppt_y</p:attrName>
                                        </p:attrNameLst>
                                      </p:cBhvr>
                                      <p:tavLst>
                                        <p:tav tm="0">
                                          <p:val>
                                            <p:strVal val="0-#ppt_h/2"/>
                                          </p:val>
                                        </p:tav>
                                        <p:tav tm="100000">
                                          <p:val>
                                            <p:strVal val="#ppt_y"/>
                                          </p:val>
                                        </p:tav>
                                      </p:tavLst>
                                    </p:anim>
                                  </p:childTnLst>
                                </p:cTn>
                              </p:par>
                            </p:childTnLst>
                          </p:cTn>
                        </p:par>
                        <p:par>
                          <p:cTn id="54" fill="hold">
                            <p:stCondLst>
                              <p:cond delay="100000"/>
                            </p:stCondLst>
                            <p:childTnLst>
                              <p:par>
                                <p:cTn id="55" presetID="2" presetClass="entr" presetSubtype="1" fill="hold" nodeType="afterEffect">
                                  <p:stCondLst>
                                    <p:cond delay="0"/>
                                  </p:stCondLst>
                                  <p:childTnLst>
                                    <p:set>
                                      <p:cBhvr>
                                        <p:cTn id="56" dur="1" fill="hold">
                                          <p:stCondLst>
                                            <p:cond delay="0"/>
                                          </p:stCondLst>
                                        </p:cTn>
                                        <p:tgtEl>
                                          <p:spTgt spid="506"/>
                                        </p:tgtEl>
                                        <p:attrNameLst>
                                          <p:attrName>style.visibility</p:attrName>
                                        </p:attrNameLst>
                                      </p:cBhvr>
                                      <p:to>
                                        <p:strVal val="visible"/>
                                      </p:to>
                                    </p:set>
                                    <p:anim calcmode="lin" valueType="num">
                                      <p:cBhvr additive="base">
                                        <p:cTn id="57" dur="10000" fill="hold"/>
                                        <p:tgtEl>
                                          <p:spTgt spid="506"/>
                                        </p:tgtEl>
                                        <p:attrNameLst>
                                          <p:attrName>ppt_x</p:attrName>
                                        </p:attrNameLst>
                                      </p:cBhvr>
                                      <p:tavLst>
                                        <p:tav tm="0">
                                          <p:val>
                                            <p:strVal val="#ppt_x"/>
                                          </p:val>
                                        </p:tav>
                                        <p:tav tm="100000">
                                          <p:val>
                                            <p:strVal val="#ppt_x"/>
                                          </p:val>
                                        </p:tav>
                                      </p:tavLst>
                                    </p:anim>
                                    <p:anim calcmode="lin" valueType="num">
                                      <p:cBhvr additive="base">
                                        <p:cTn id="58" dur="10000" fill="hold"/>
                                        <p:tgtEl>
                                          <p:spTgt spid="506"/>
                                        </p:tgtEl>
                                        <p:attrNameLst>
                                          <p:attrName>ppt_y</p:attrName>
                                        </p:attrNameLst>
                                      </p:cBhvr>
                                      <p:tavLst>
                                        <p:tav tm="0">
                                          <p:val>
                                            <p:strVal val="0-#ppt_h/2"/>
                                          </p:val>
                                        </p:tav>
                                        <p:tav tm="100000">
                                          <p:val>
                                            <p:strVal val="#ppt_y"/>
                                          </p:val>
                                        </p:tav>
                                      </p:tavLst>
                                    </p:anim>
                                  </p:childTnLst>
                                </p:cTn>
                              </p:par>
                            </p:childTnLst>
                          </p:cTn>
                        </p:par>
                        <p:par>
                          <p:cTn id="59" fill="hold">
                            <p:stCondLst>
                              <p:cond delay="110000"/>
                            </p:stCondLst>
                            <p:childTnLst>
                              <p:par>
                                <p:cTn id="60" presetID="2" presetClass="entr" presetSubtype="1" fill="hold" nodeType="afterEffect">
                                  <p:stCondLst>
                                    <p:cond delay="0"/>
                                  </p:stCondLst>
                                  <p:childTnLst>
                                    <p:set>
                                      <p:cBhvr>
                                        <p:cTn id="61" dur="1" fill="hold">
                                          <p:stCondLst>
                                            <p:cond delay="0"/>
                                          </p:stCondLst>
                                        </p:cTn>
                                        <p:tgtEl>
                                          <p:spTgt spid="521"/>
                                        </p:tgtEl>
                                        <p:attrNameLst>
                                          <p:attrName>style.visibility</p:attrName>
                                        </p:attrNameLst>
                                      </p:cBhvr>
                                      <p:to>
                                        <p:strVal val="visible"/>
                                      </p:to>
                                    </p:set>
                                    <p:anim calcmode="lin" valueType="num">
                                      <p:cBhvr additive="base">
                                        <p:cTn id="62" dur="10000" fill="hold"/>
                                        <p:tgtEl>
                                          <p:spTgt spid="521"/>
                                        </p:tgtEl>
                                        <p:attrNameLst>
                                          <p:attrName>ppt_x</p:attrName>
                                        </p:attrNameLst>
                                      </p:cBhvr>
                                      <p:tavLst>
                                        <p:tav tm="0">
                                          <p:val>
                                            <p:strVal val="#ppt_x"/>
                                          </p:val>
                                        </p:tav>
                                        <p:tav tm="100000">
                                          <p:val>
                                            <p:strVal val="#ppt_x"/>
                                          </p:val>
                                        </p:tav>
                                      </p:tavLst>
                                    </p:anim>
                                    <p:anim calcmode="lin" valueType="num">
                                      <p:cBhvr additive="base">
                                        <p:cTn id="63" dur="10000" fill="hold"/>
                                        <p:tgtEl>
                                          <p:spTgt spid="521"/>
                                        </p:tgtEl>
                                        <p:attrNameLst>
                                          <p:attrName>ppt_y</p:attrName>
                                        </p:attrNameLst>
                                      </p:cBhvr>
                                      <p:tavLst>
                                        <p:tav tm="0">
                                          <p:val>
                                            <p:strVal val="0-#ppt_h/2"/>
                                          </p:val>
                                        </p:tav>
                                        <p:tav tm="100000">
                                          <p:val>
                                            <p:strVal val="#ppt_y"/>
                                          </p:val>
                                        </p:tav>
                                      </p:tavLst>
                                    </p:anim>
                                  </p:childTnLst>
                                </p:cTn>
                              </p:par>
                            </p:childTnLst>
                          </p:cTn>
                        </p:par>
                        <p:par>
                          <p:cTn id="64" fill="hold">
                            <p:stCondLst>
                              <p:cond delay="120000"/>
                            </p:stCondLst>
                            <p:childTnLst>
                              <p:par>
                                <p:cTn id="65" presetID="2" presetClass="entr" presetSubtype="1" fill="hold" nodeType="afterEffect">
                                  <p:stCondLst>
                                    <p:cond delay="0"/>
                                  </p:stCondLst>
                                  <p:childTnLst>
                                    <p:set>
                                      <p:cBhvr>
                                        <p:cTn id="66" dur="1" fill="hold">
                                          <p:stCondLst>
                                            <p:cond delay="0"/>
                                          </p:stCondLst>
                                        </p:cTn>
                                        <p:tgtEl>
                                          <p:spTgt spid="526"/>
                                        </p:tgtEl>
                                        <p:attrNameLst>
                                          <p:attrName>style.visibility</p:attrName>
                                        </p:attrNameLst>
                                      </p:cBhvr>
                                      <p:to>
                                        <p:strVal val="visible"/>
                                      </p:to>
                                    </p:set>
                                    <p:anim calcmode="lin" valueType="num">
                                      <p:cBhvr additive="base">
                                        <p:cTn id="67" dur="10000" fill="hold"/>
                                        <p:tgtEl>
                                          <p:spTgt spid="526"/>
                                        </p:tgtEl>
                                        <p:attrNameLst>
                                          <p:attrName>ppt_x</p:attrName>
                                        </p:attrNameLst>
                                      </p:cBhvr>
                                      <p:tavLst>
                                        <p:tav tm="0">
                                          <p:val>
                                            <p:strVal val="#ppt_x"/>
                                          </p:val>
                                        </p:tav>
                                        <p:tav tm="100000">
                                          <p:val>
                                            <p:strVal val="#ppt_x"/>
                                          </p:val>
                                        </p:tav>
                                      </p:tavLst>
                                    </p:anim>
                                    <p:anim calcmode="lin" valueType="num">
                                      <p:cBhvr additive="base">
                                        <p:cTn id="68" dur="10000" fill="hold"/>
                                        <p:tgtEl>
                                          <p:spTgt spid="526"/>
                                        </p:tgtEl>
                                        <p:attrNameLst>
                                          <p:attrName>ppt_y</p:attrName>
                                        </p:attrNameLst>
                                      </p:cBhvr>
                                      <p:tavLst>
                                        <p:tav tm="0">
                                          <p:val>
                                            <p:strVal val="0-#ppt_h/2"/>
                                          </p:val>
                                        </p:tav>
                                        <p:tav tm="100000">
                                          <p:val>
                                            <p:strVal val="#ppt_y"/>
                                          </p:val>
                                        </p:tav>
                                      </p:tavLst>
                                    </p:anim>
                                  </p:childTnLst>
                                </p:cTn>
                              </p:par>
                            </p:childTnLst>
                          </p:cTn>
                        </p:par>
                        <p:par>
                          <p:cTn id="69" fill="hold">
                            <p:stCondLst>
                              <p:cond delay="130000"/>
                            </p:stCondLst>
                            <p:childTnLst>
                              <p:par>
                                <p:cTn id="70" presetID="2" presetClass="entr" presetSubtype="1" fill="hold" nodeType="afterEffect">
                                  <p:stCondLst>
                                    <p:cond delay="0"/>
                                  </p:stCondLst>
                                  <p:childTnLst>
                                    <p:set>
                                      <p:cBhvr>
                                        <p:cTn id="71" dur="1" fill="hold">
                                          <p:stCondLst>
                                            <p:cond delay="0"/>
                                          </p:stCondLst>
                                        </p:cTn>
                                        <p:tgtEl>
                                          <p:spTgt spid="536"/>
                                        </p:tgtEl>
                                        <p:attrNameLst>
                                          <p:attrName>style.visibility</p:attrName>
                                        </p:attrNameLst>
                                      </p:cBhvr>
                                      <p:to>
                                        <p:strVal val="visible"/>
                                      </p:to>
                                    </p:set>
                                    <p:anim calcmode="lin" valueType="num">
                                      <p:cBhvr additive="base">
                                        <p:cTn id="72" dur="10000" fill="hold"/>
                                        <p:tgtEl>
                                          <p:spTgt spid="536"/>
                                        </p:tgtEl>
                                        <p:attrNameLst>
                                          <p:attrName>ppt_x</p:attrName>
                                        </p:attrNameLst>
                                      </p:cBhvr>
                                      <p:tavLst>
                                        <p:tav tm="0">
                                          <p:val>
                                            <p:strVal val="#ppt_x"/>
                                          </p:val>
                                        </p:tav>
                                        <p:tav tm="100000">
                                          <p:val>
                                            <p:strVal val="#ppt_x"/>
                                          </p:val>
                                        </p:tav>
                                      </p:tavLst>
                                    </p:anim>
                                    <p:anim calcmode="lin" valueType="num">
                                      <p:cBhvr additive="base">
                                        <p:cTn id="73" dur="10000" fill="hold"/>
                                        <p:tgtEl>
                                          <p:spTgt spid="536"/>
                                        </p:tgtEl>
                                        <p:attrNameLst>
                                          <p:attrName>ppt_y</p:attrName>
                                        </p:attrNameLst>
                                      </p:cBhvr>
                                      <p:tavLst>
                                        <p:tav tm="0">
                                          <p:val>
                                            <p:strVal val="0-#ppt_h/2"/>
                                          </p:val>
                                        </p:tav>
                                        <p:tav tm="100000">
                                          <p:val>
                                            <p:strVal val="#ppt_y"/>
                                          </p:val>
                                        </p:tav>
                                      </p:tavLst>
                                    </p:anim>
                                  </p:childTnLst>
                                </p:cTn>
                              </p:par>
                            </p:childTnLst>
                          </p:cTn>
                        </p:par>
                        <p:par>
                          <p:cTn id="74" fill="hold">
                            <p:stCondLst>
                              <p:cond delay="140000"/>
                            </p:stCondLst>
                            <p:childTnLst>
                              <p:par>
                                <p:cTn id="75" presetID="2" presetClass="entr" presetSubtype="1" fill="hold" nodeType="afterEffect">
                                  <p:stCondLst>
                                    <p:cond delay="0"/>
                                  </p:stCondLst>
                                  <p:childTnLst>
                                    <p:set>
                                      <p:cBhvr>
                                        <p:cTn id="76" dur="1" fill="hold">
                                          <p:stCondLst>
                                            <p:cond delay="0"/>
                                          </p:stCondLst>
                                        </p:cTn>
                                        <p:tgtEl>
                                          <p:spTgt spid="556"/>
                                        </p:tgtEl>
                                        <p:attrNameLst>
                                          <p:attrName>style.visibility</p:attrName>
                                        </p:attrNameLst>
                                      </p:cBhvr>
                                      <p:to>
                                        <p:strVal val="visible"/>
                                      </p:to>
                                    </p:set>
                                    <p:anim calcmode="lin" valueType="num">
                                      <p:cBhvr additive="base">
                                        <p:cTn id="77" dur="10000" fill="hold"/>
                                        <p:tgtEl>
                                          <p:spTgt spid="556"/>
                                        </p:tgtEl>
                                        <p:attrNameLst>
                                          <p:attrName>ppt_x</p:attrName>
                                        </p:attrNameLst>
                                      </p:cBhvr>
                                      <p:tavLst>
                                        <p:tav tm="0">
                                          <p:val>
                                            <p:strVal val="#ppt_x"/>
                                          </p:val>
                                        </p:tav>
                                        <p:tav tm="100000">
                                          <p:val>
                                            <p:strVal val="#ppt_x"/>
                                          </p:val>
                                        </p:tav>
                                      </p:tavLst>
                                    </p:anim>
                                    <p:anim calcmode="lin" valueType="num">
                                      <p:cBhvr additive="base">
                                        <p:cTn id="78" dur="10000" fill="hold"/>
                                        <p:tgtEl>
                                          <p:spTgt spid="556"/>
                                        </p:tgtEl>
                                        <p:attrNameLst>
                                          <p:attrName>ppt_y</p:attrName>
                                        </p:attrNameLst>
                                      </p:cBhvr>
                                      <p:tavLst>
                                        <p:tav tm="0">
                                          <p:val>
                                            <p:strVal val="0-#ppt_h/2"/>
                                          </p:val>
                                        </p:tav>
                                        <p:tav tm="100000">
                                          <p:val>
                                            <p:strVal val="#ppt_y"/>
                                          </p:val>
                                        </p:tav>
                                      </p:tavLst>
                                    </p:anim>
                                  </p:childTnLst>
                                </p:cTn>
                              </p:par>
                            </p:childTnLst>
                          </p:cTn>
                        </p:par>
                        <p:par>
                          <p:cTn id="79" fill="hold">
                            <p:stCondLst>
                              <p:cond delay="150000"/>
                            </p:stCondLst>
                            <p:childTnLst>
                              <p:par>
                                <p:cTn id="80" presetID="2" presetClass="entr" presetSubtype="1" fill="hold" nodeType="afterEffect">
                                  <p:stCondLst>
                                    <p:cond delay="0"/>
                                  </p:stCondLst>
                                  <p:childTnLst>
                                    <p:set>
                                      <p:cBhvr>
                                        <p:cTn id="81" dur="1" fill="hold">
                                          <p:stCondLst>
                                            <p:cond delay="0"/>
                                          </p:stCondLst>
                                        </p:cTn>
                                        <p:tgtEl>
                                          <p:spTgt spid="561"/>
                                        </p:tgtEl>
                                        <p:attrNameLst>
                                          <p:attrName>style.visibility</p:attrName>
                                        </p:attrNameLst>
                                      </p:cBhvr>
                                      <p:to>
                                        <p:strVal val="visible"/>
                                      </p:to>
                                    </p:set>
                                    <p:anim calcmode="lin" valueType="num">
                                      <p:cBhvr additive="base">
                                        <p:cTn id="82" dur="10000" fill="hold"/>
                                        <p:tgtEl>
                                          <p:spTgt spid="561"/>
                                        </p:tgtEl>
                                        <p:attrNameLst>
                                          <p:attrName>ppt_x</p:attrName>
                                        </p:attrNameLst>
                                      </p:cBhvr>
                                      <p:tavLst>
                                        <p:tav tm="0">
                                          <p:val>
                                            <p:strVal val="#ppt_x"/>
                                          </p:val>
                                        </p:tav>
                                        <p:tav tm="100000">
                                          <p:val>
                                            <p:strVal val="#ppt_x"/>
                                          </p:val>
                                        </p:tav>
                                      </p:tavLst>
                                    </p:anim>
                                    <p:anim calcmode="lin" valueType="num">
                                      <p:cBhvr additive="base">
                                        <p:cTn id="83" dur="10000" fill="hold"/>
                                        <p:tgtEl>
                                          <p:spTgt spid="561"/>
                                        </p:tgtEl>
                                        <p:attrNameLst>
                                          <p:attrName>ppt_y</p:attrName>
                                        </p:attrNameLst>
                                      </p:cBhvr>
                                      <p:tavLst>
                                        <p:tav tm="0">
                                          <p:val>
                                            <p:strVal val="0-#ppt_h/2"/>
                                          </p:val>
                                        </p:tav>
                                        <p:tav tm="100000">
                                          <p:val>
                                            <p:strVal val="#ppt_y"/>
                                          </p:val>
                                        </p:tav>
                                      </p:tavLst>
                                    </p:anim>
                                  </p:childTnLst>
                                </p:cTn>
                              </p:par>
                            </p:childTnLst>
                          </p:cTn>
                        </p:par>
                        <p:par>
                          <p:cTn id="84" fill="hold">
                            <p:stCondLst>
                              <p:cond delay="160000"/>
                            </p:stCondLst>
                            <p:childTnLst>
                              <p:par>
                                <p:cTn id="85" presetID="2" presetClass="entr" presetSubtype="1" fill="hold" nodeType="afterEffect">
                                  <p:stCondLst>
                                    <p:cond delay="0"/>
                                  </p:stCondLst>
                                  <p:childTnLst>
                                    <p:set>
                                      <p:cBhvr>
                                        <p:cTn id="86" dur="1" fill="hold">
                                          <p:stCondLst>
                                            <p:cond delay="0"/>
                                          </p:stCondLst>
                                        </p:cTn>
                                        <p:tgtEl>
                                          <p:spTgt spid="566"/>
                                        </p:tgtEl>
                                        <p:attrNameLst>
                                          <p:attrName>style.visibility</p:attrName>
                                        </p:attrNameLst>
                                      </p:cBhvr>
                                      <p:to>
                                        <p:strVal val="visible"/>
                                      </p:to>
                                    </p:set>
                                    <p:anim calcmode="lin" valueType="num">
                                      <p:cBhvr additive="base">
                                        <p:cTn id="87" dur="10000" fill="hold"/>
                                        <p:tgtEl>
                                          <p:spTgt spid="566"/>
                                        </p:tgtEl>
                                        <p:attrNameLst>
                                          <p:attrName>ppt_x</p:attrName>
                                        </p:attrNameLst>
                                      </p:cBhvr>
                                      <p:tavLst>
                                        <p:tav tm="0">
                                          <p:val>
                                            <p:strVal val="#ppt_x"/>
                                          </p:val>
                                        </p:tav>
                                        <p:tav tm="100000">
                                          <p:val>
                                            <p:strVal val="#ppt_x"/>
                                          </p:val>
                                        </p:tav>
                                      </p:tavLst>
                                    </p:anim>
                                    <p:anim calcmode="lin" valueType="num">
                                      <p:cBhvr additive="base">
                                        <p:cTn id="88" dur="10000" fill="hold"/>
                                        <p:tgtEl>
                                          <p:spTgt spid="566"/>
                                        </p:tgtEl>
                                        <p:attrNameLst>
                                          <p:attrName>ppt_y</p:attrName>
                                        </p:attrNameLst>
                                      </p:cBhvr>
                                      <p:tavLst>
                                        <p:tav tm="0">
                                          <p:val>
                                            <p:strVal val="0-#ppt_h/2"/>
                                          </p:val>
                                        </p:tav>
                                        <p:tav tm="100000">
                                          <p:val>
                                            <p:strVal val="#ppt_y"/>
                                          </p:val>
                                        </p:tav>
                                      </p:tavLst>
                                    </p:anim>
                                  </p:childTnLst>
                                </p:cTn>
                              </p:par>
                            </p:childTnLst>
                          </p:cTn>
                        </p:par>
                        <p:par>
                          <p:cTn id="89" fill="hold">
                            <p:stCondLst>
                              <p:cond delay="170000"/>
                            </p:stCondLst>
                            <p:childTnLst>
                              <p:par>
                                <p:cTn id="90" presetID="2" presetClass="entr" presetSubtype="1" fill="hold" nodeType="afterEffect">
                                  <p:stCondLst>
                                    <p:cond delay="0"/>
                                  </p:stCondLst>
                                  <p:childTnLst>
                                    <p:set>
                                      <p:cBhvr>
                                        <p:cTn id="91" dur="1" fill="hold">
                                          <p:stCondLst>
                                            <p:cond delay="0"/>
                                          </p:stCondLst>
                                        </p:cTn>
                                        <p:tgtEl>
                                          <p:spTgt spid="571"/>
                                        </p:tgtEl>
                                        <p:attrNameLst>
                                          <p:attrName>style.visibility</p:attrName>
                                        </p:attrNameLst>
                                      </p:cBhvr>
                                      <p:to>
                                        <p:strVal val="visible"/>
                                      </p:to>
                                    </p:set>
                                    <p:anim calcmode="lin" valueType="num">
                                      <p:cBhvr additive="base">
                                        <p:cTn id="92" dur="10000" fill="hold"/>
                                        <p:tgtEl>
                                          <p:spTgt spid="571"/>
                                        </p:tgtEl>
                                        <p:attrNameLst>
                                          <p:attrName>ppt_x</p:attrName>
                                        </p:attrNameLst>
                                      </p:cBhvr>
                                      <p:tavLst>
                                        <p:tav tm="0">
                                          <p:val>
                                            <p:strVal val="#ppt_x"/>
                                          </p:val>
                                        </p:tav>
                                        <p:tav tm="100000">
                                          <p:val>
                                            <p:strVal val="#ppt_x"/>
                                          </p:val>
                                        </p:tav>
                                      </p:tavLst>
                                    </p:anim>
                                    <p:anim calcmode="lin" valueType="num">
                                      <p:cBhvr additive="base">
                                        <p:cTn id="93" dur="10000" fill="hold"/>
                                        <p:tgtEl>
                                          <p:spTgt spid="571"/>
                                        </p:tgtEl>
                                        <p:attrNameLst>
                                          <p:attrName>ppt_y</p:attrName>
                                        </p:attrNameLst>
                                      </p:cBhvr>
                                      <p:tavLst>
                                        <p:tav tm="0">
                                          <p:val>
                                            <p:strVal val="0-#ppt_h/2"/>
                                          </p:val>
                                        </p:tav>
                                        <p:tav tm="100000">
                                          <p:val>
                                            <p:strVal val="#ppt_y"/>
                                          </p:val>
                                        </p:tav>
                                      </p:tavLst>
                                    </p:anim>
                                  </p:childTnLst>
                                </p:cTn>
                              </p:par>
                            </p:childTnLst>
                          </p:cTn>
                        </p:par>
                        <p:par>
                          <p:cTn id="94" fill="hold">
                            <p:stCondLst>
                              <p:cond delay="180000"/>
                            </p:stCondLst>
                            <p:childTnLst>
                              <p:par>
                                <p:cTn id="95" presetID="2" presetClass="entr" presetSubtype="1" fill="hold" nodeType="afterEffect">
                                  <p:stCondLst>
                                    <p:cond delay="0"/>
                                  </p:stCondLst>
                                  <p:childTnLst>
                                    <p:set>
                                      <p:cBhvr>
                                        <p:cTn id="96" dur="1" fill="hold">
                                          <p:stCondLst>
                                            <p:cond delay="0"/>
                                          </p:stCondLst>
                                        </p:cTn>
                                        <p:tgtEl>
                                          <p:spTgt spid="576"/>
                                        </p:tgtEl>
                                        <p:attrNameLst>
                                          <p:attrName>style.visibility</p:attrName>
                                        </p:attrNameLst>
                                      </p:cBhvr>
                                      <p:to>
                                        <p:strVal val="visible"/>
                                      </p:to>
                                    </p:set>
                                    <p:anim calcmode="lin" valueType="num">
                                      <p:cBhvr additive="base">
                                        <p:cTn id="97" dur="10000" fill="hold"/>
                                        <p:tgtEl>
                                          <p:spTgt spid="576"/>
                                        </p:tgtEl>
                                        <p:attrNameLst>
                                          <p:attrName>ppt_x</p:attrName>
                                        </p:attrNameLst>
                                      </p:cBhvr>
                                      <p:tavLst>
                                        <p:tav tm="0">
                                          <p:val>
                                            <p:strVal val="#ppt_x"/>
                                          </p:val>
                                        </p:tav>
                                        <p:tav tm="100000">
                                          <p:val>
                                            <p:strVal val="#ppt_x"/>
                                          </p:val>
                                        </p:tav>
                                      </p:tavLst>
                                    </p:anim>
                                    <p:anim calcmode="lin" valueType="num">
                                      <p:cBhvr additive="base">
                                        <p:cTn id="98" dur="10000" fill="hold"/>
                                        <p:tgtEl>
                                          <p:spTgt spid="576"/>
                                        </p:tgtEl>
                                        <p:attrNameLst>
                                          <p:attrName>ppt_y</p:attrName>
                                        </p:attrNameLst>
                                      </p:cBhvr>
                                      <p:tavLst>
                                        <p:tav tm="0">
                                          <p:val>
                                            <p:strVal val="0-#ppt_h/2"/>
                                          </p:val>
                                        </p:tav>
                                        <p:tav tm="100000">
                                          <p:val>
                                            <p:strVal val="#ppt_y"/>
                                          </p:val>
                                        </p:tav>
                                      </p:tavLst>
                                    </p:anim>
                                  </p:childTnLst>
                                </p:cTn>
                              </p:par>
                            </p:childTnLst>
                          </p:cTn>
                        </p:par>
                        <p:par>
                          <p:cTn id="99" fill="hold">
                            <p:stCondLst>
                              <p:cond delay="190000"/>
                            </p:stCondLst>
                            <p:childTnLst>
                              <p:par>
                                <p:cTn id="100" presetID="2" presetClass="entr" presetSubtype="1" fill="hold" nodeType="afterEffect">
                                  <p:stCondLst>
                                    <p:cond delay="0"/>
                                  </p:stCondLst>
                                  <p:childTnLst>
                                    <p:set>
                                      <p:cBhvr>
                                        <p:cTn id="101" dur="1" fill="hold">
                                          <p:stCondLst>
                                            <p:cond delay="0"/>
                                          </p:stCondLst>
                                        </p:cTn>
                                        <p:tgtEl>
                                          <p:spTgt spid="581"/>
                                        </p:tgtEl>
                                        <p:attrNameLst>
                                          <p:attrName>style.visibility</p:attrName>
                                        </p:attrNameLst>
                                      </p:cBhvr>
                                      <p:to>
                                        <p:strVal val="visible"/>
                                      </p:to>
                                    </p:set>
                                    <p:anim calcmode="lin" valueType="num">
                                      <p:cBhvr additive="base">
                                        <p:cTn id="102" dur="10000" fill="hold"/>
                                        <p:tgtEl>
                                          <p:spTgt spid="581"/>
                                        </p:tgtEl>
                                        <p:attrNameLst>
                                          <p:attrName>ppt_x</p:attrName>
                                        </p:attrNameLst>
                                      </p:cBhvr>
                                      <p:tavLst>
                                        <p:tav tm="0">
                                          <p:val>
                                            <p:strVal val="#ppt_x"/>
                                          </p:val>
                                        </p:tav>
                                        <p:tav tm="100000">
                                          <p:val>
                                            <p:strVal val="#ppt_x"/>
                                          </p:val>
                                        </p:tav>
                                      </p:tavLst>
                                    </p:anim>
                                    <p:anim calcmode="lin" valueType="num">
                                      <p:cBhvr additive="base">
                                        <p:cTn id="103" dur="10000" fill="hold"/>
                                        <p:tgtEl>
                                          <p:spTgt spid="581"/>
                                        </p:tgtEl>
                                        <p:attrNameLst>
                                          <p:attrName>ppt_y</p:attrName>
                                        </p:attrNameLst>
                                      </p:cBhvr>
                                      <p:tavLst>
                                        <p:tav tm="0">
                                          <p:val>
                                            <p:strVal val="0-#ppt_h/2"/>
                                          </p:val>
                                        </p:tav>
                                        <p:tav tm="100000">
                                          <p:val>
                                            <p:strVal val="#ppt_y"/>
                                          </p:val>
                                        </p:tav>
                                      </p:tavLst>
                                    </p:anim>
                                  </p:childTnLst>
                                </p:cTn>
                              </p:par>
                            </p:childTnLst>
                          </p:cTn>
                        </p:par>
                        <p:par>
                          <p:cTn id="104" fill="hold">
                            <p:stCondLst>
                              <p:cond delay="200000"/>
                            </p:stCondLst>
                            <p:childTnLst>
                              <p:par>
                                <p:cTn id="105" presetID="2" presetClass="entr" presetSubtype="1" fill="hold" nodeType="afterEffect">
                                  <p:stCondLst>
                                    <p:cond delay="0"/>
                                  </p:stCondLst>
                                  <p:childTnLst>
                                    <p:set>
                                      <p:cBhvr>
                                        <p:cTn id="106" dur="1" fill="hold">
                                          <p:stCondLst>
                                            <p:cond delay="0"/>
                                          </p:stCondLst>
                                        </p:cTn>
                                        <p:tgtEl>
                                          <p:spTgt spid="586"/>
                                        </p:tgtEl>
                                        <p:attrNameLst>
                                          <p:attrName>style.visibility</p:attrName>
                                        </p:attrNameLst>
                                      </p:cBhvr>
                                      <p:to>
                                        <p:strVal val="visible"/>
                                      </p:to>
                                    </p:set>
                                    <p:anim calcmode="lin" valueType="num">
                                      <p:cBhvr additive="base">
                                        <p:cTn id="107" dur="10000" fill="hold"/>
                                        <p:tgtEl>
                                          <p:spTgt spid="586"/>
                                        </p:tgtEl>
                                        <p:attrNameLst>
                                          <p:attrName>ppt_x</p:attrName>
                                        </p:attrNameLst>
                                      </p:cBhvr>
                                      <p:tavLst>
                                        <p:tav tm="0">
                                          <p:val>
                                            <p:strVal val="#ppt_x"/>
                                          </p:val>
                                        </p:tav>
                                        <p:tav tm="100000">
                                          <p:val>
                                            <p:strVal val="#ppt_x"/>
                                          </p:val>
                                        </p:tav>
                                      </p:tavLst>
                                    </p:anim>
                                    <p:anim calcmode="lin" valueType="num">
                                      <p:cBhvr additive="base">
                                        <p:cTn id="108" dur="10000" fill="hold"/>
                                        <p:tgtEl>
                                          <p:spTgt spid="586"/>
                                        </p:tgtEl>
                                        <p:attrNameLst>
                                          <p:attrName>ppt_y</p:attrName>
                                        </p:attrNameLst>
                                      </p:cBhvr>
                                      <p:tavLst>
                                        <p:tav tm="0">
                                          <p:val>
                                            <p:strVal val="0-#ppt_h/2"/>
                                          </p:val>
                                        </p:tav>
                                        <p:tav tm="100000">
                                          <p:val>
                                            <p:strVal val="#ppt_y"/>
                                          </p:val>
                                        </p:tav>
                                      </p:tavLst>
                                    </p:anim>
                                  </p:childTnLst>
                                </p:cTn>
                              </p:par>
                            </p:childTnLst>
                          </p:cTn>
                        </p:par>
                        <p:par>
                          <p:cTn id="109" fill="hold">
                            <p:stCondLst>
                              <p:cond delay="210000"/>
                            </p:stCondLst>
                            <p:childTnLst>
                              <p:par>
                                <p:cTn id="110" presetID="2" presetClass="entr" presetSubtype="1" fill="hold" nodeType="afterEffect">
                                  <p:stCondLst>
                                    <p:cond delay="0"/>
                                  </p:stCondLst>
                                  <p:childTnLst>
                                    <p:set>
                                      <p:cBhvr>
                                        <p:cTn id="111" dur="1" fill="hold">
                                          <p:stCondLst>
                                            <p:cond delay="0"/>
                                          </p:stCondLst>
                                        </p:cTn>
                                        <p:tgtEl>
                                          <p:spTgt spid="591"/>
                                        </p:tgtEl>
                                        <p:attrNameLst>
                                          <p:attrName>style.visibility</p:attrName>
                                        </p:attrNameLst>
                                      </p:cBhvr>
                                      <p:to>
                                        <p:strVal val="visible"/>
                                      </p:to>
                                    </p:set>
                                    <p:anim calcmode="lin" valueType="num">
                                      <p:cBhvr additive="base">
                                        <p:cTn id="112" dur="10000" fill="hold"/>
                                        <p:tgtEl>
                                          <p:spTgt spid="591"/>
                                        </p:tgtEl>
                                        <p:attrNameLst>
                                          <p:attrName>ppt_x</p:attrName>
                                        </p:attrNameLst>
                                      </p:cBhvr>
                                      <p:tavLst>
                                        <p:tav tm="0">
                                          <p:val>
                                            <p:strVal val="#ppt_x"/>
                                          </p:val>
                                        </p:tav>
                                        <p:tav tm="100000">
                                          <p:val>
                                            <p:strVal val="#ppt_x"/>
                                          </p:val>
                                        </p:tav>
                                      </p:tavLst>
                                    </p:anim>
                                    <p:anim calcmode="lin" valueType="num">
                                      <p:cBhvr additive="base">
                                        <p:cTn id="113" dur="10000" fill="hold"/>
                                        <p:tgtEl>
                                          <p:spTgt spid="591"/>
                                        </p:tgtEl>
                                        <p:attrNameLst>
                                          <p:attrName>ppt_y</p:attrName>
                                        </p:attrNameLst>
                                      </p:cBhvr>
                                      <p:tavLst>
                                        <p:tav tm="0">
                                          <p:val>
                                            <p:strVal val="0-#ppt_h/2"/>
                                          </p:val>
                                        </p:tav>
                                        <p:tav tm="100000">
                                          <p:val>
                                            <p:strVal val="#ppt_y"/>
                                          </p:val>
                                        </p:tav>
                                      </p:tavLst>
                                    </p:anim>
                                  </p:childTnLst>
                                </p:cTn>
                              </p:par>
                            </p:childTnLst>
                          </p:cTn>
                        </p:par>
                        <p:par>
                          <p:cTn id="114" fill="hold">
                            <p:stCondLst>
                              <p:cond delay="220000"/>
                            </p:stCondLst>
                            <p:childTnLst>
                              <p:par>
                                <p:cTn id="115" presetID="2" presetClass="entr" presetSubtype="1" fill="hold" nodeType="afterEffect">
                                  <p:stCondLst>
                                    <p:cond delay="0"/>
                                  </p:stCondLst>
                                  <p:childTnLst>
                                    <p:set>
                                      <p:cBhvr>
                                        <p:cTn id="116" dur="1" fill="hold">
                                          <p:stCondLst>
                                            <p:cond delay="0"/>
                                          </p:stCondLst>
                                        </p:cTn>
                                        <p:tgtEl>
                                          <p:spTgt spid="596"/>
                                        </p:tgtEl>
                                        <p:attrNameLst>
                                          <p:attrName>style.visibility</p:attrName>
                                        </p:attrNameLst>
                                      </p:cBhvr>
                                      <p:to>
                                        <p:strVal val="visible"/>
                                      </p:to>
                                    </p:set>
                                    <p:anim calcmode="lin" valueType="num">
                                      <p:cBhvr additive="base">
                                        <p:cTn id="117" dur="10000" fill="hold"/>
                                        <p:tgtEl>
                                          <p:spTgt spid="596"/>
                                        </p:tgtEl>
                                        <p:attrNameLst>
                                          <p:attrName>ppt_x</p:attrName>
                                        </p:attrNameLst>
                                      </p:cBhvr>
                                      <p:tavLst>
                                        <p:tav tm="0">
                                          <p:val>
                                            <p:strVal val="#ppt_x"/>
                                          </p:val>
                                        </p:tav>
                                        <p:tav tm="100000">
                                          <p:val>
                                            <p:strVal val="#ppt_x"/>
                                          </p:val>
                                        </p:tav>
                                      </p:tavLst>
                                    </p:anim>
                                    <p:anim calcmode="lin" valueType="num">
                                      <p:cBhvr additive="base">
                                        <p:cTn id="118" dur="10000" fill="hold"/>
                                        <p:tgtEl>
                                          <p:spTgt spid="596"/>
                                        </p:tgtEl>
                                        <p:attrNameLst>
                                          <p:attrName>ppt_y</p:attrName>
                                        </p:attrNameLst>
                                      </p:cBhvr>
                                      <p:tavLst>
                                        <p:tav tm="0">
                                          <p:val>
                                            <p:strVal val="0-#ppt_h/2"/>
                                          </p:val>
                                        </p:tav>
                                        <p:tav tm="100000">
                                          <p:val>
                                            <p:strVal val="#ppt_y"/>
                                          </p:val>
                                        </p:tav>
                                      </p:tavLst>
                                    </p:anim>
                                  </p:childTnLst>
                                </p:cTn>
                              </p:par>
                            </p:childTnLst>
                          </p:cTn>
                        </p:par>
                        <p:par>
                          <p:cTn id="119" fill="hold">
                            <p:stCondLst>
                              <p:cond delay="230000"/>
                            </p:stCondLst>
                            <p:childTnLst>
                              <p:par>
                                <p:cTn id="120" presetID="2" presetClass="entr" presetSubtype="1" fill="hold" nodeType="afterEffect">
                                  <p:stCondLst>
                                    <p:cond delay="0"/>
                                  </p:stCondLst>
                                  <p:childTnLst>
                                    <p:set>
                                      <p:cBhvr>
                                        <p:cTn id="121" dur="1" fill="hold">
                                          <p:stCondLst>
                                            <p:cond delay="0"/>
                                          </p:stCondLst>
                                        </p:cTn>
                                        <p:tgtEl>
                                          <p:spTgt spid="601"/>
                                        </p:tgtEl>
                                        <p:attrNameLst>
                                          <p:attrName>style.visibility</p:attrName>
                                        </p:attrNameLst>
                                      </p:cBhvr>
                                      <p:to>
                                        <p:strVal val="visible"/>
                                      </p:to>
                                    </p:set>
                                    <p:anim calcmode="lin" valueType="num">
                                      <p:cBhvr additive="base">
                                        <p:cTn id="122" dur="10000" fill="hold"/>
                                        <p:tgtEl>
                                          <p:spTgt spid="601"/>
                                        </p:tgtEl>
                                        <p:attrNameLst>
                                          <p:attrName>ppt_x</p:attrName>
                                        </p:attrNameLst>
                                      </p:cBhvr>
                                      <p:tavLst>
                                        <p:tav tm="0">
                                          <p:val>
                                            <p:strVal val="#ppt_x"/>
                                          </p:val>
                                        </p:tav>
                                        <p:tav tm="100000">
                                          <p:val>
                                            <p:strVal val="#ppt_x"/>
                                          </p:val>
                                        </p:tav>
                                      </p:tavLst>
                                    </p:anim>
                                    <p:anim calcmode="lin" valueType="num">
                                      <p:cBhvr additive="base">
                                        <p:cTn id="123" dur="10000" fill="hold"/>
                                        <p:tgtEl>
                                          <p:spTgt spid="601"/>
                                        </p:tgtEl>
                                        <p:attrNameLst>
                                          <p:attrName>ppt_y</p:attrName>
                                        </p:attrNameLst>
                                      </p:cBhvr>
                                      <p:tavLst>
                                        <p:tav tm="0">
                                          <p:val>
                                            <p:strVal val="0-#ppt_h/2"/>
                                          </p:val>
                                        </p:tav>
                                        <p:tav tm="100000">
                                          <p:val>
                                            <p:strVal val="#ppt_y"/>
                                          </p:val>
                                        </p:tav>
                                      </p:tavLst>
                                    </p:anim>
                                  </p:childTnLst>
                                </p:cTn>
                              </p:par>
                            </p:childTnLst>
                          </p:cTn>
                        </p:par>
                        <p:par>
                          <p:cTn id="124" fill="hold">
                            <p:stCondLst>
                              <p:cond delay="240000"/>
                            </p:stCondLst>
                            <p:childTnLst>
                              <p:par>
                                <p:cTn id="125" presetID="2" presetClass="entr" presetSubtype="1" fill="hold" nodeType="afterEffect">
                                  <p:stCondLst>
                                    <p:cond delay="0"/>
                                  </p:stCondLst>
                                  <p:childTnLst>
                                    <p:set>
                                      <p:cBhvr>
                                        <p:cTn id="126" dur="1" fill="hold">
                                          <p:stCondLst>
                                            <p:cond delay="0"/>
                                          </p:stCondLst>
                                        </p:cTn>
                                        <p:tgtEl>
                                          <p:spTgt spid="606"/>
                                        </p:tgtEl>
                                        <p:attrNameLst>
                                          <p:attrName>style.visibility</p:attrName>
                                        </p:attrNameLst>
                                      </p:cBhvr>
                                      <p:to>
                                        <p:strVal val="visible"/>
                                      </p:to>
                                    </p:set>
                                    <p:anim calcmode="lin" valueType="num">
                                      <p:cBhvr additive="base">
                                        <p:cTn id="127" dur="10000" fill="hold"/>
                                        <p:tgtEl>
                                          <p:spTgt spid="606"/>
                                        </p:tgtEl>
                                        <p:attrNameLst>
                                          <p:attrName>ppt_x</p:attrName>
                                        </p:attrNameLst>
                                      </p:cBhvr>
                                      <p:tavLst>
                                        <p:tav tm="0">
                                          <p:val>
                                            <p:strVal val="#ppt_x"/>
                                          </p:val>
                                        </p:tav>
                                        <p:tav tm="100000">
                                          <p:val>
                                            <p:strVal val="#ppt_x"/>
                                          </p:val>
                                        </p:tav>
                                      </p:tavLst>
                                    </p:anim>
                                    <p:anim calcmode="lin" valueType="num">
                                      <p:cBhvr additive="base">
                                        <p:cTn id="128" dur="10000" fill="hold"/>
                                        <p:tgtEl>
                                          <p:spTgt spid="606"/>
                                        </p:tgtEl>
                                        <p:attrNameLst>
                                          <p:attrName>ppt_y</p:attrName>
                                        </p:attrNameLst>
                                      </p:cBhvr>
                                      <p:tavLst>
                                        <p:tav tm="0">
                                          <p:val>
                                            <p:strVal val="0-#ppt_h/2"/>
                                          </p:val>
                                        </p:tav>
                                        <p:tav tm="100000">
                                          <p:val>
                                            <p:strVal val="#ppt_y"/>
                                          </p:val>
                                        </p:tav>
                                      </p:tavLst>
                                    </p:anim>
                                  </p:childTnLst>
                                </p:cTn>
                              </p:par>
                            </p:childTnLst>
                          </p:cTn>
                        </p:par>
                        <p:par>
                          <p:cTn id="129" fill="hold">
                            <p:stCondLst>
                              <p:cond delay="250000"/>
                            </p:stCondLst>
                            <p:childTnLst>
                              <p:par>
                                <p:cTn id="130" presetID="2" presetClass="entr" presetSubtype="1" fill="hold" nodeType="afterEffect">
                                  <p:stCondLst>
                                    <p:cond delay="0"/>
                                  </p:stCondLst>
                                  <p:childTnLst>
                                    <p:set>
                                      <p:cBhvr>
                                        <p:cTn id="131" dur="1" fill="hold">
                                          <p:stCondLst>
                                            <p:cond delay="0"/>
                                          </p:stCondLst>
                                        </p:cTn>
                                        <p:tgtEl>
                                          <p:spTgt spid="611"/>
                                        </p:tgtEl>
                                        <p:attrNameLst>
                                          <p:attrName>style.visibility</p:attrName>
                                        </p:attrNameLst>
                                      </p:cBhvr>
                                      <p:to>
                                        <p:strVal val="visible"/>
                                      </p:to>
                                    </p:set>
                                    <p:anim calcmode="lin" valueType="num">
                                      <p:cBhvr additive="base">
                                        <p:cTn id="132" dur="10000" fill="hold"/>
                                        <p:tgtEl>
                                          <p:spTgt spid="611"/>
                                        </p:tgtEl>
                                        <p:attrNameLst>
                                          <p:attrName>ppt_x</p:attrName>
                                        </p:attrNameLst>
                                      </p:cBhvr>
                                      <p:tavLst>
                                        <p:tav tm="0">
                                          <p:val>
                                            <p:strVal val="#ppt_x"/>
                                          </p:val>
                                        </p:tav>
                                        <p:tav tm="100000">
                                          <p:val>
                                            <p:strVal val="#ppt_x"/>
                                          </p:val>
                                        </p:tav>
                                      </p:tavLst>
                                    </p:anim>
                                    <p:anim calcmode="lin" valueType="num">
                                      <p:cBhvr additive="base">
                                        <p:cTn id="133" dur="10000" fill="hold"/>
                                        <p:tgtEl>
                                          <p:spTgt spid="611"/>
                                        </p:tgtEl>
                                        <p:attrNameLst>
                                          <p:attrName>ppt_y</p:attrName>
                                        </p:attrNameLst>
                                      </p:cBhvr>
                                      <p:tavLst>
                                        <p:tav tm="0">
                                          <p:val>
                                            <p:strVal val="0-#ppt_h/2"/>
                                          </p:val>
                                        </p:tav>
                                        <p:tav tm="100000">
                                          <p:val>
                                            <p:strVal val="#ppt_y"/>
                                          </p:val>
                                        </p:tav>
                                      </p:tavLst>
                                    </p:anim>
                                  </p:childTnLst>
                                </p:cTn>
                              </p:par>
                            </p:childTnLst>
                          </p:cTn>
                        </p:par>
                        <p:par>
                          <p:cTn id="134" fill="hold">
                            <p:stCondLst>
                              <p:cond delay="260000"/>
                            </p:stCondLst>
                            <p:childTnLst>
                              <p:par>
                                <p:cTn id="135" presetID="2" presetClass="entr" presetSubtype="1" fill="hold" nodeType="afterEffect">
                                  <p:stCondLst>
                                    <p:cond delay="0"/>
                                  </p:stCondLst>
                                  <p:childTnLst>
                                    <p:set>
                                      <p:cBhvr>
                                        <p:cTn id="136" dur="1" fill="hold">
                                          <p:stCondLst>
                                            <p:cond delay="0"/>
                                          </p:stCondLst>
                                        </p:cTn>
                                        <p:tgtEl>
                                          <p:spTgt spid="616"/>
                                        </p:tgtEl>
                                        <p:attrNameLst>
                                          <p:attrName>style.visibility</p:attrName>
                                        </p:attrNameLst>
                                      </p:cBhvr>
                                      <p:to>
                                        <p:strVal val="visible"/>
                                      </p:to>
                                    </p:set>
                                    <p:anim calcmode="lin" valueType="num">
                                      <p:cBhvr additive="base">
                                        <p:cTn id="137" dur="10000" fill="hold"/>
                                        <p:tgtEl>
                                          <p:spTgt spid="616"/>
                                        </p:tgtEl>
                                        <p:attrNameLst>
                                          <p:attrName>ppt_x</p:attrName>
                                        </p:attrNameLst>
                                      </p:cBhvr>
                                      <p:tavLst>
                                        <p:tav tm="0">
                                          <p:val>
                                            <p:strVal val="#ppt_x"/>
                                          </p:val>
                                        </p:tav>
                                        <p:tav tm="100000">
                                          <p:val>
                                            <p:strVal val="#ppt_x"/>
                                          </p:val>
                                        </p:tav>
                                      </p:tavLst>
                                    </p:anim>
                                    <p:anim calcmode="lin" valueType="num">
                                      <p:cBhvr additive="base">
                                        <p:cTn id="138" dur="10000" fill="hold"/>
                                        <p:tgtEl>
                                          <p:spTgt spid="616"/>
                                        </p:tgtEl>
                                        <p:attrNameLst>
                                          <p:attrName>ppt_y</p:attrName>
                                        </p:attrNameLst>
                                      </p:cBhvr>
                                      <p:tavLst>
                                        <p:tav tm="0">
                                          <p:val>
                                            <p:strVal val="0-#ppt_h/2"/>
                                          </p:val>
                                        </p:tav>
                                        <p:tav tm="100000">
                                          <p:val>
                                            <p:strVal val="#ppt_y"/>
                                          </p:val>
                                        </p:tav>
                                      </p:tavLst>
                                    </p:anim>
                                  </p:childTnLst>
                                </p:cTn>
                              </p:par>
                            </p:childTnLst>
                          </p:cTn>
                        </p:par>
                        <p:par>
                          <p:cTn id="139" fill="hold">
                            <p:stCondLst>
                              <p:cond delay="270000"/>
                            </p:stCondLst>
                            <p:childTnLst>
                              <p:par>
                                <p:cTn id="140" presetID="2" presetClass="entr" presetSubtype="1" fill="hold" nodeType="afterEffect">
                                  <p:stCondLst>
                                    <p:cond delay="0"/>
                                  </p:stCondLst>
                                  <p:childTnLst>
                                    <p:set>
                                      <p:cBhvr>
                                        <p:cTn id="141" dur="1" fill="hold">
                                          <p:stCondLst>
                                            <p:cond delay="0"/>
                                          </p:stCondLst>
                                        </p:cTn>
                                        <p:tgtEl>
                                          <p:spTgt spid="621"/>
                                        </p:tgtEl>
                                        <p:attrNameLst>
                                          <p:attrName>style.visibility</p:attrName>
                                        </p:attrNameLst>
                                      </p:cBhvr>
                                      <p:to>
                                        <p:strVal val="visible"/>
                                      </p:to>
                                    </p:set>
                                    <p:anim calcmode="lin" valueType="num">
                                      <p:cBhvr additive="base">
                                        <p:cTn id="142" dur="10000" fill="hold"/>
                                        <p:tgtEl>
                                          <p:spTgt spid="621"/>
                                        </p:tgtEl>
                                        <p:attrNameLst>
                                          <p:attrName>ppt_x</p:attrName>
                                        </p:attrNameLst>
                                      </p:cBhvr>
                                      <p:tavLst>
                                        <p:tav tm="0">
                                          <p:val>
                                            <p:strVal val="#ppt_x"/>
                                          </p:val>
                                        </p:tav>
                                        <p:tav tm="100000">
                                          <p:val>
                                            <p:strVal val="#ppt_x"/>
                                          </p:val>
                                        </p:tav>
                                      </p:tavLst>
                                    </p:anim>
                                    <p:anim calcmode="lin" valueType="num">
                                      <p:cBhvr additive="base">
                                        <p:cTn id="143" dur="10000" fill="hold"/>
                                        <p:tgtEl>
                                          <p:spTgt spid="621"/>
                                        </p:tgtEl>
                                        <p:attrNameLst>
                                          <p:attrName>ppt_y</p:attrName>
                                        </p:attrNameLst>
                                      </p:cBhvr>
                                      <p:tavLst>
                                        <p:tav tm="0">
                                          <p:val>
                                            <p:strVal val="0-#ppt_h/2"/>
                                          </p:val>
                                        </p:tav>
                                        <p:tav tm="100000">
                                          <p:val>
                                            <p:strVal val="#ppt_y"/>
                                          </p:val>
                                        </p:tav>
                                      </p:tavLst>
                                    </p:anim>
                                  </p:childTnLst>
                                </p:cTn>
                              </p:par>
                            </p:childTnLst>
                          </p:cTn>
                        </p:par>
                        <p:par>
                          <p:cTn id="144" fill="hold">
                            <p:stCondLst>
                              <p:cond delay="280000"/>
                            </p:stCondLst>
                            <p:childTnLst>
                              <p:par>
                                <p:cTn id="145" presetID="2" presetClass="entr" presetSubtype="1" fill="hold" nodeType="afterEffect">
                                  <p:stCondLst>
                                    <p:cond delay="0"/>
                                  </p:stCondLst>
                                  <p:childTnLst>
                                    <p:set>
                                      <p:cBhvr>
                                        <p:cTn id="146" dur="1" fill="hold">
                                          <p:stCondLst>
                                            <p:cond delay="0"/>
                                          </p:stCondLst>
                                        </p:cTn>
                                        <p:tgtEl>
                                          <p:spTgt spid="626"/>
                                        </p:tgtEl>
                                        <p:attrNameLst>
                                          <p:attrName>style.visibility</p:attrName>
                                        </p:attrNameLst>
                                      </p:cBhvr>
                                      <p:to>
                                        <p:strVal val="visible"/>
                                      </p:to>
                                    </p:set>
                                    <p:anim calcmode="lin" valueType="num">
                                      <p:cBhvr additive="base">
                                        <p:cTn id="147" dur="10000" fill="hold"/>
                                        <p:tgtEl>
                                          <p:spTgt spid="626"/>
                                        </p:tgtEl>
                                        <p:attrNameLst>
                                          <p:attrName>ppt_x</p:attrName>
                                        </p:attrNameLst>
                                      </p:cBhvr>
                                      <p:tavLst>
                                        <p:tav tm="0">
                                          <p:val>
                                            <p:strVal val="#ppt_x"/>
                                          </p:val>
                                        </p:tav>
                                        <p:tav tm="100000">
                                          <p:val>
                                            <p:strVal val="#ppt_x"/>
                                          </p:val>
                                        </p:tav>
                                      </p:tavLst>
                                    </p:anim>
                                    <p:anim calcmode="lin" valueType="num">
                                      <p:cBhvr additive="base">
                                        <p:cTn id="148" dur="10000" fill="hold"/>
                                        <p:tgtEl>
                                          <p:spTgt spid="626"/>
                                        </p:tgtEl>
                                        <p:attrNameLst>
                                          <p:attrName>ppt_y</p:attrName>
                                        </p:attrNameLst>
                                      </p:cBhvr>
                                      <p:tavLst>
                                        <p:tav tm="0">
                                          <p:val>
                                            <p:strVal val="0-#ppt_h/2"/>
                                          </p:val>
                                        </p:tav>
                                        <p:tav tm="100000">
                                          <p:val>
                                            <p:strVal val="#ppt_y"/>
                                          </p:val>
                                        </p:tav>
                                      </p:tavLst>
                                    </p:anim>
                                  </p:childTnLst>
                                </p:cTn>
                              </p:par>
                            </p:childTnLst>
                          </p:cTn>
                        </p:par>
                        <p:par>
                          <p:cTn id="149" fill="hold">
                            <p:stCondLst>
                              <p:cond delay="290000"/>
                            </p:stCondLst>
                            <p:childTnLst>
                              <p:par>
                                <p:cTn id="150" presetID="2" presetClass="entr" presetSubtype="1" fill="hold" nodeType="afterEffect">
                                  <p:stCondLst>
                                    <p:cond delay="0"/>
                                  </p:stCondLst>
                                  <p:childTnLst>
                                    <p:set>
                                      <p:cBhvr>
                                        <p:cTn id="151" dur="1" fill="hold">
                                          <p:stCondLst>
                                            <p:cond delay="0"/>
                                          </p:stCondLst>
                                        </p:cTn>
                                        <p:tgtEl>
                                          <p:spTgt spid="631"/>
                                        </p:tgtEl>
                                        <p:attrNameLst>
                                          <p:attrName>style.visibility</p:attrName>
                                        </p:attrNameLst>
                                      </p:cBhvr>
                                      <p:to>
                                        <p:strVal val="visible"/>
                                      </p:to>
                                    </p:set>
                                    <p:anim calcmode="lin" valueType="num">
                                      <p:cBhvr additive="base">
                                        <p:cTn id="152" dur="10000" fill="hold"/>
                                        <p:tgtEl>
                                          <p:spTgt spid="631"/>
                                        </p:tgtEl>
                                        <p:attrNameLst>
                                          <p:attrName>ppt_x</p:attrName>
                                        </p:attrNameLst>
                                      </p:cBhvr>
                                      <p:tavLst>
                                        <p:tav tm="0">
                                          <p:val>
                                            <p:strVal val="#ppt_x"/>
                                          </p:val>
                                        </p:tav>
                                        <p:tav tm="100000">
                                          <p:val>
                                            <p:strVal val="#ppt_x"/>
                                          </p:val>
                                        </p:tav>
                                      </p:tavLst>
                                    </p:anim>
                                    <p:anim calcmode="lin" valueType="num">
                                      <p:cBhvr additive="base">
                                        <p:cTn id="153" dur="10000" fill="hold"/>
                                        <p:tgtEl>
                                          <p:spTgt spid="631"/>
                                        </p:tgtEl>
                                        <p:attrNameLst>
                                          <p:attrName>ppt_y</p:attrName>
                                        </p:attrNameLst>
                                      </p:cBhvr>
                                      <p:tavLst>
                                        <p:tav tm="0">
                                          <p:val>
                                            <p:strVal val="0-#ppt_h/2"/>
                                          </p:val>
                                        </p:tav>
                                        <p:tav tm="100000">
                                          <p:val>
                                            <p:strVal val="#ppt_y"/>
                                          </p:val>
                                        </p:tav>
                                      </p:tavLst>
                                    </p:anim>
                                  </p:childTnLst>
                                </p:cTn>
                              </p:par>
                            </p:childTnLst>
                          </p:cTn>
                        </p:par>
                        <p:par>
                          <p:cTn id="154" fill="hold">
                            <p:stCondLst>
                              <p:cond delay="300000"/>
                            </p:stCondLst>
                            <p:childTnLst>
                              <p:par>
                                <p:cTn id="155" presetID="2" presetClass="entr" presetSubtype="1" fill="hold" nodeType="afterEffect">
                                  <p:stCondLst>
                                    <p:cond delay="0"/>
                                  </p:stCondLst>
                                  <p:childTnLst>
                                    <p:set>
                                      <p:cBhvr>
                                        <p:cTn id="156" dur="1" fill="hold">
                                          <p:stCondLst>
                                            <p:cond delay="0"/>
                                          </p:stCondLst>
                                        </p:cTn>
                                        <p:tgtEl>
                                          <p:spTgt spid="636"/>
                                        </p:tgtEl>
                                        <p:attrNameLst>
                                          <p:attrName>style.visibility</p:attrName>
                                        </p:attrNameLst>
                                      </p:cBhvr>
                                      <p:to>
                                        <p:strVal val="visible"/>
                                      </p:to>
                                    </p:set>
                                    <p:anim calcmode="lin" valueType="num">
                                      <p:cBhvr additive="base">
                                        <p:cTn id="157" dur="10000" fill="hold"/>
                                        <p:tgtEl>
                                          <p:spTgt spid="636"/>
                                        </p:tgtEl>
                                        <p:attrNameLst>
                                          <p:attrName>ppt_x</p:attrName>
                                        </p:attrNameLst>
                                      </p:cBhvr>
                                      <p:tavLst>
                                        <p:tav tm="0">
                                          <p:val>
                                            <p:strVal val="#ppt_x"/>
                                          </p:val>
                                        </p:tav>
                                        <p:tav tm="100000">
                                          <p:val>
                                            <p:strVal val="#ppt_x"/>
                                          </p:val>
                                        </p:tav>
                                      </p:tavLst>
                                    </p:anim>
                                    <p:anim calcmode="lin" valueType="num">
                                      <p:cBhvr additive="base">
                                        <p:cTn id="158" dur="10000" fill="hold"/>
                                        <p:tgtEl>
                                          <p:spTgt spid="636"/>
                                        </p:tgtEl>
                                        <p:attrNameLst>
                                          <p:attrName>ppt_y</p:attrName>
                                        </p:attrNameLst>
                                      </p:cBhvr>
                                      <p:tavLst>
                                        <p:tav tm="0">
                                          <p:val>
                                            <p:strVal val="0-#ppt_h/2"/>
                                          </p:val>
                                        </p:tav>
                                        <p:tav tm="100000">
                                          <p:val>
                                            <p:strVal val="#ppt_y"/>
                                          </p:val>
                                        </p:tav>
                                      </p:tavLst>
                                    </p:anim>
                                  </p:childTnLst>
                                </p:cTn>
                              </p:par>
                            </p:childTnLst>
                          </p:cTn>
                        </p:par>
                        <p:par>
                          <p:cTn id="159" fill="hold">
                            <p:stCondLst>
                              <p:cond delay="310000"/>
                            </p:stCondLst>
                            <p:childTnLst>
                              <p:par>
                                <p:cTn id="160" presetID="2" presetClass="entr" presetSubtype="1" fill="hold" nodeType="afterEffect">
                                  <p:stCondLst>
                                    <p:cond delay="0"/>
                                  </p:stCondLst>
                                  <p:childTnLst>
                                    <p:set>
                                      <p:cBhvr>
                                        <p:cTn id="161" dur="1" fill="hold">
                                          <p:stCondLst>
                                            <p:cond delay="0"/>
                                          </p:stCondLst>
                                        </p:cTn>
                                        <p:tgtEl>
                                          <p:spTgt spid="641"/>
                                        </p:tgtEl>
                                        <p:attrNameLst>
                                          <p:attrName>style.visibility</p:attrName>
                                        </p:attrNameLst>
                                      </p:cBhvr>
                                      <p:to>
                                        <p:strVal val="visible"/>
                                      </p:to>
                                    </p:set>
                                    <p:anim calcmode="lin" valueType="num">
                                      <p:cBhvr additive="base">
                                        <p:cTn id="162" dur="10000" fill="hold"/>
                                        <p:tgtEl>
                                          <p:spTgt spid="641"/>
                                        </p:tgtEl>
                                        <p:attrNameLst>
                                          <p:attrName>ppt_x</p:attrName>
                                        </p:attrNameLst>
                                      </p:cBhvr>
                                      <p:tavLst>
                                        <p:tav tm="0">
                                          <p:val>
                                            <p:strVal val="#ppt_x"/>
                                          </p:val>
                                        </p:tav>
                                        <p:tav tm="100000">
                                          <p:val>
                                            <p:strVal val="#ppt_x"/>
                                          </p:val>
                                        </p:tav>
                                      </p:tavLst>
                                    </p:anim>
                                    <p:anim calcmode="lin" valueType="num">
                                      <p:cBhvr additive="base">
                                        <p:cTn id="163" dur="10000" fill="hold"/>
                                        <p:tgtEl>
                                          <p:spTgt spid="641"/>
                                        </p:tgtEl>
                                        <p:attrNameLst>
                                          <p:attrName>ppt_y</p:attrName>
                                        </p:attrNameLst>
                                      </p:cBhvr>
                                      <p:tavLst>
                                        <p:tav tm="0">
                                          <p:val>
                                            <p:strVal val="0-#ppt_h/2"/>
                                          </p:val>
                                        </p:tav>
                                        <p:tav tm="100000">
                                          <p:val>
                                            <p:strVal val="#ppt_y"/>
                                          </p:val>
                                        </p:tav>
                                      </p:tavLst>
                                    </p:anim>
                                  </p:childTnLst>
                                </p:cTn>
                              </p:par>
                            </p:childTnLst>
                          </p:cTn>
                        </p:par>
                        <p:par>
                          <p:cTn id="164" fill="hold">
                            <p:stCondLst>
                              <p:cond delay="320000"/>
                            </p:stCondLst>
                            <p:childTnLst>
                              <p:par>
                                <p:cTn id="165" presetID="2" presetClass="entr" presetSubtype="1" fill="hold" nodeType="afterEffect">
                                  <p:stCondLst>
                                    <p:cond delay="0"/>
                                  </p:stCondLst>
                                  <p:childTnLst>
                                    <p:set>
                                      <p:cBhvr>
                                        <p:cTn id="166" dur="1" fill="hold">
                                          <p:stCondLst>
                                            <p:cond delay="0"/>
                                          </p:stCondLst>
                                        </p:cTn>
                                        <p:tgtEl>
                                          <p:spTgt spid="646"/>
                                        </p:tgtEl>
                                        <p:attrNameLst>
                                          <p:attrName>style.visibility</p:attrName>
                                        </p:attrNameLst>
                                      </p:cBhvr>
                                      <p:to>
                                        <p:strVal val="visible"/>
                                      </p:to>
                                    </p:set>
                                    <p:anim calcmode="lin" valueType="num">
                                      <p:cBhvr additive="base">
                                        <p:cTn id="167" dur="10000" fill="hold"/>
                                        <p:tgtEl>
                                          <p:spTgt spid="646"/>
                                        </p:tgtEl>
                                        <p:attrNameLst>
                                          <p:attrName>ppt_x</p:attrName>
                                        </p:attrNameLst>
                                      </p:cBhvr>
                                      <p:tavLst>
                                        <p:tav tm="0">
                                          <p:val>
                                            <p:strVal val="#ppt_x"/>
                                          </p:val>
                                        </p:tav>
                                        <p:tav tm="100000">
                                          <p:val>
                                            <p:strVal val="#ppt_x"/>
                                          </p:val>
                                        </p:tav>
                                      </p:tavLst>
                                    </p:anim>
                                    <p:anim calcmode="lin" valueType="num">
                                      <p:cBhvr additive="base">
                                        <p:cTn id="168" dur="10000" fill="hold"/>
                                        <p:tgtEl>
                                          <p:spTgt spid="646"/>
                                        </p:tgtEl>
                                        <p:attrNameLst>
                                          <p:attrName>ppt_y</p:attrName>
                                        </p:attrNameLst>
                                      </p:cBhvr>
                                      <p:tavLst>
                                        <p:tav tm="0">
                                          <p:val>
                                            <p:strVal val="0-#ppt_h/2"/>
                                          </p:val>
                                        </p:tav>
                                        <p:tav tm="100000">
                                          <p:val>
                                            <p:strVal val="#ppt_y"/>
                                          </p:val>
                                        </p:tav>
                                      </p:tavLst>
                                    </p:anim>
                                  </p:childTnLst>
                                </p:cTn>
                              </p:par>
                            </p:childTnLst>
                          </p:cTn>
                        </p:par>
                        <p:par>
                          <p:cTn id="169" fill="hold">
                            <p:stCondLst>
                              <p:cond delay="330000"/>
                            </p:stCondLst>
                            <p:childTnLst>
                              <p:par>
                                <p:cTn id="170" presetID="2" presetClass="entr" presetSubtype="1" fill="hold" nodeType="afterEffect">
                                  <p:stCondLst>
                                    <p:cond delay="0"/>
                                  </p:stCondLst>
                                  <p:childTnLst>
                                    <p:set>
                                      <p:cBhvr>
                                        <p:cTn id="171" dur="1" fill="hold">
                                          <p:stCondLst>
                                            <p:cond delay="0"/>
                                          </p:stCondLst>
                                        </p:cTn>
                                        <p:tgtEl>
                                          <p:spTgt spid="651"/>
                                        </p:tgtEl>
                                        <p:attrNameLst>
                                          <p:attrName>style.visibility</p:attrName>
                                        </p:attrNameLst>
                                      </p:cBhvr>
                                      <p:to>
                                        <p:strVal val="visible"/>
                                      </p:to>
                                    </p:set>
                                    <p:anim calcmode="lin" valueType="num">
                                      <p:cBhvr additive="base">
                                        <p:cTn id="172" dur="10000" fill="hold"/>
                                        <p:tgtEl>
                                          <p:spTgt spid="651"/>
                                        </p:tgtEl>
                                        <p:attrNameLst>
                                          <p:attrName>ppt_x</p:attrName>
                                        </p:attrNameLst>
                                      </p:cBhvr>
                                      <p:tavLst>
                                        <p:tav tm="0">
                                          <p:val>
                                            <p:strVal val="#ppt_x"/>
                                          </p:val>
                                        </p:tav>
                                        <p:tav tm="100000">
                                          <p:val>
                                            <p:strVal val="#ppt_x"/>
                                          </p:val>
                                        </p:tav>
                                      </p:tavLst>
                                    </p:anim>
                                    <p:anim calcmode="lin" valueType="num">
                                      <p:cBhvr additive="base">
                                        <p:cTn id="173" dur="10000" fill="hold"/>
                                        <p:tgtEl>
                                          <p:spTgt spid="651"/>
                                        </p:tgtEl>
                                        <p:attrNameLst>
                                          <p:attrName>ppt_y</p:attrName>
                                        </p:attrNameLst>
                                      </p:cBhvr>
                                      <p:tavLst>
                                        <p:tav tm="0">
                                          <p:val>
                                            <p:strVal val="0-#ppt_h/2"/>
                                          </p:val>
                                        </p:tav>
                                        <p:tav tm="100000">
                                          <p:val>
                                            <p:strVal val="#ppt_y"/>
                                          </p:val>
                                        </p:tav>
                                      </p:tavLst>
                                    </p:anim>
                                  </p:childTnLst>
                                </p:cTn>
                              </p:par>
                            </p:childTnLst>
                          </p:cTn>
                        </p:par>
                        <p:par>
                          <p:cTn id="174" fill="hold">
                            <p:stCondLst>
                              <p:cond delay="340000"/>
                            </p:stCondLst>
                            <p:childTnLst>
                              <p:par>
                                <p:cTn id="175" presetID="2" presetClass="entr" presetSubtype="1" fill="hold" nodeType="afterEffect">
                                  <p:stCondLst>
                                    <p:cond delay="0"/>
                                  </p:stCondLst>
                                  <p:childTnLst>
                                    <p:set>
                                      <p:cBhvr>
                                        <p:cTn id="176" dur="1" fill="hold">
                                          <p:stCondLst>
                                            <p:cond delay="0"/>
                                          </p:stCondLst>
                                        </p:cTn>
                                        <p:tgtEl>
                                          <p:spTgt spid="656"/>
                                        </p:tgtEl>
                                        <p:attrNameLst>
                                          <p:attrName>style.visibility</p:attrName>
                                        </p:attrNameLst>
                                      </p:cBhvr>
                                      <p:to>
                                        <p:strVal val="visible"/>
                                      </p:to>
                                    </p:set>
                                    <p:anim calcmode="lin" valueType="num">
                                      <p:cBhvr additive="base">
                                        <p:cTn id="177" dur="10000" fill="hold"/>
                                        <p:tgtEl>
                                          <p:spTgt spid="656"/>
                                        </p:tgtEl>
                                        <p:attrNameLst>
                                          <p:attrName>ppt_x</p:attrName>
                                        </p:attrNameLst>
                                      </p:cBhvr>
                                      <p:tavLst>
                                        <p:tav tm="0">
                                          <p:val>
                                            <p:strVal val="#ppt_x"/>
                                          </p:val>
                                        </p:tav>
                                        <p:tav tm="100000">
                                          <p:val>
                                            <p:strVal val="#ppt_x"/>
                                          </p:val>
                                        </p:tav>
                                      </p:tavLst>
                                    </p:anim>
                                    <p:anim calcmode="lin" valueType="num">
                                      <p:cBhvr additive="base">
                                        <p:cTn id="178" dur="10000" fill="hold"/>
                                        <p:tgtEl>
                                          <p:spTgt spid="656"/>
                                        </p:tgtEl>
                                        <p:attrNameLst>
                                          <p:attrName>ppt_y</p:attrName>
                                        </p:attrNameLst>
                                      </p:cBhvr>
                                      <p:tavLst>
                                        <p:tav tm="0">
                                          <p:val>
                                            <p:strVal val="0-#ppt_h/2"/>
                                          </p:val>
                                        </p:tav>
                                        <p:tav tm="100000">
                                          <p:val>
                                            <p:strVal val="#ppt_y"/>
                                          </p:val>
                                        </p:tav>
                                      </p:tavLst>
                                    </p:anim>
                                  </p:childTnLst>
                                </p:cTn>
                              </p:par>
                            </p:childTnLst>
                          </p:cTn>
                        </p:par>
                        <p:par>
                          <p:cTn id="179" fill="hold">
                            <p:stCondLst>
                              <p:cond delay="350000"/>
                            </p:stCondLst>
                            <p:childTnLst>
                              <p:par>
                                <p:cTn id="180" presetID="2" presetClass="entr" presetSubtype="1" fill="hold" nodeType="afterEffect">
                                  <p:stCondLst>
                                    <p:cond delay="0"/>
                                  </p:stCondLst>
                                  <p:childTnLst>
                                    <p:set>
                                      <p:cBhvr>
                                        <p:cTn id="181" dur="1" fill="hold">
                                          <p:stCondLst>
                                            <p:cond delay="0"/>
                                          </p:stCondLst>
                                        </p:cTn>
                                        <p:tgtEl>
                                          <p:spTgt spid="661"/>
                                        </p:tgtEl>
                                        <p:attrNameLst>
                                          <p:attrName>style.visibility</p:attrName>
                                        </p:attrNameLst>
                                      </p:cBhvr>
                                      <p:to>
                                        <p:strVal val="visible"/>
                                      </p:to>
                                    </p:set>
                                    <p:anim calcmode="lin" valueType="num">
                                      <p:cBhvr additive="base">
                                        <p:cTn id="182" dur="10000" fill="hold"/>
                                        <p:tgtEl>
                                          <p:spTgt spid="661"/>
                                        </p:tgtEl>
                                        <p:attrNameLst>
                                          <p:attrName>ppt_x</p:attrName>
                                        </p:attrNameLst>
                                      </p:cBhvr>
                                      <p:tavLst>
                                        <p:tav tm="0">
                                          <p:val>
                                            <p:strVal val="#ppt_x"/>
                                          </p:val>
                                        </p:tav>
                                        <p:tav tm="100000">
                                          <p:val>
                                            <p:strVal val="#ppt_x"/>
                                          </p:val>
                                        </p:tav>
                                      </p:tavLst>
                                    </p:anim>
                                    <p:anim calcmode="lin" valueType="num">
                                      <p:cBhvr additive="base">
                                        <p:cTn id="183" dur="10000" fill="hold"/>
                                        <p:tgtEl>
                                          <p:spTgt spid="661"/>
                                        </p:tgtEl>
                                        <p:attrNameLst>
                                          <p:attrName>ppt_y</p:attrName>
                                        </p:attrNameLst>
                                      </p:cBhvr>
                                      <p:tavLst>
                                        <p:tav tm="0">
                                          <p:val>
                                            <p:strVal val="0-#ppt_h/2"/>
                                          </p:val>
                                        </p:tav>
                                        <p:tav tm="100000">
                                          <p:val>
                                            <p:strVal val="#ppt_y"/>
                                          </p:val>
                                        </p:tav>
                                      </p:tavLst>
                                    </p:anim>
                                  </p:childTnLst>
                                </p:cTn>
                              </p:par>
                            </p:childTnLst>
                          </p:cTn>
                        </p:par>
                        <p:par>
                          <p:cTn id="184" fill="hold">
                            <p:stCondLst>
                              <p:cond delay="360000"/>
                            </p:stCondLst>
                            <p:childTnLst>
                              <p:par>
                                <p:cTn id="185" presetID="2" presetClass="entr" presetSubtype="1" fill="hold" nodeType="afterEffect">
                                  <p:stCondLst>
                                    <p:cond delay="0"/>
                                  </p:stCondLst>
                                  <p:childTnLst>
                                    <p:set>
                                      <p:cBhvr>
                                        <p:cTn id="186" dur="1" fill="hold">
                                          <p:stCondLst>
                                            <p:cond delay="0"/>
                                          </p:stCondLst>
                                        </p:cTn>
                                        <p:tgtEl>
                                          <p:spTgt spid="666"/>
                                        </p:tgtEl>
                                        <p:attrNameLst>
                                          <p:attrName>style.visibility</p:attrName>
                                        </p:attrNameLst>
                                      </p:cBhvr>
                                      <p:to>
                                        <p:strVal val="visible"/>
                                      </p:to>
                                    </p:set>
                                    <p:anim calcmode="lin" valueType="num">
                                      <p:cBhvr additive="base">
                                        <p:cTn id="187" dur="10000" fill="hold"/>
                                        <p:tgtEl>
                                          <p:spTgt spid="666"/>
                                        </p:tgtEl>
                                        <p:attrNameLst>
                                          <p:attrName>ppt_x</p:attrName>
                                        </p:attrNameLst>
                                      </p:cBhvr>
                                      <p:tavLst>
                                        <p:tav tm="0">
                                          <p:val>
                                            <p:strVal val="#ppt_x"/>
                                          </p:val>
                                        </p:tav>
                                        <p:tav tm="100000">
                                          <p:val>
                                            <p:strVal val="#ppt_x"/>
                                          </p:val>
                                        </p:tav>
                                      </p:tavLst>
                                    </p:anim>
                                    <p:anim calcmode="lin" valueType="num">
                                      <p:cBhvr additive="base">
                                        <p:cTn id="188" dur="10000" fill="hold"/>
                                        <p:tgtEl>
                                          <p:spTgt spid="666"/>
                                        </p:tgtEl>
                                        <p:attrNameLst>
                                          <p:attrName>ppt_y</p:attrName>
                                        </p:attrNameLst>
                                      </p:cBhvr>
                                      <p:tavLst>
                                        <p:tav tm="0">
                                          <p:val>
                                            <p:strVal val="0-#ppt_h/2"/>
                                          </p:val>
                                        </p:tav>
                                        <p:tav tm="100000">
                                          <p:val>
                                            <p:strVal val="#ppt_y"/>
                                          </p:val>
                                        </p:tav>
                                      </p:tavLst>
                                    </p:anim>
                                  </p:childTnLst>
                                </p:cTn>
                              </p:par>
                            </p:childTnLst>
                          </p:cTn>
                        </p:par>
                        <p:par>
                          <p:cTn id="189" fill="hold">
                            <p:stCondLst>
                              <p:cond delay="370000"/>
                            </p:stCondLst>
                            <p:childTnLst>
                              <p:par>
                                <p:cTn id="190" presetID="2" presetClass="entr" presetSubtype="1" fill="hold" nodeType="afterEffect">
                                  <p:stCondLst>
                                    <p:cond delay="0"/>
                                  </p:stCondLst>
                                  <p:childTnLst>
                                    <p:set>
                                      <p:cBhvr>
                                        <p:cTn id="191" dur="1" fill="hold">
                                          <p:stCondLst>
                                            <p:cond delay="0"/>
                                          </p:stCondLst>
                                        </p:cTn>
                                        <p:tgtEl>
                                          <p:spTgt spid="671"/>
                                        </p:tgtEl>
                                        <p:attrNameLst>
                                          <p:attrName>style.visibility</p:attrName>
                                        </p:attrNameLst>
                                      </p:cBhvr>
                                      <p:to>
                                        <p:strVal val="visible"/>
                                      </p:to>
                                    </p:set>
                                    <p:anim calcmode="lin" valueType="num">
                                      <p:cBhvr additive="base">
                                        <p:cTn id="192" dur="10000" fill="hold"/>
                                        <p:tgtEl>
                                          <p:spTgt spid="671"/>
                                        </p:tgtEl>
                                        <p:attrNameLst>
                                          <p:attrName>ppt_x</p:attrName>
                                        </p:attrNameLst>
                                      </p:cBhvr>
                                      <p:tavLst>
                                        <p:tav tm="0">
                                          <p:val>
                                            <p:strVal val="#ppt_x"/>
                                          </p:val>
                                        </p:tav>
                                        <p:tav tm="100000">
                                          <p:val>
                                            <p:strVal val="#ppt_x"/>
                                          </p:val>
                                        </p:tav>
                                      </p:tavLst>
                                    </p:anim>
                                    <p:anim calcmode="lin" valueType="num">
                                      <p:cBhvr additive="base">
                                        <p:cTn id="193" dur="10000" fill="hold"/>
                                        <p:tgtEl>
                                          <p:spTgt spid="671"/>
                                        </p:tgtEl>
                                        <p:attrNameLst>
                                          <p:attrName>ppt_y</p:attrName>
                                        </p:attrNameLst>
                                      </p:cBhvr>
                                      <p:tavLst>
                                        <p:tav tm="0">
                                          <p:val>
                                            <p:strVal val="0-#ppt_h/2"/>
                                          </p:val>
                                        </p:tav>
                                        <p:tav tm="100000">
                                          <p:val>
                                            <p:strVal val="#ppt_y"/>
                                          </p:val>
                                        </p:tav>
                                      </p:tavLst>
                                    </p:anim>
                                  </p:childTnLst>
                                </p:cTn>
                              </p:par>
                            </p:childTnLst>
                          </p:cTn>
                        </p:par>
                        <p:par>
                          <p:cTn id="194" fill="hold">
                            <p:stCondLst>
                              <p:cond delay="380000"/>
                            </p:stCondLst>
                            <p:childTnLst>
                              <p:par>
                                <p:cTn id="195" presetID="2" presetClass="entr" presetSubtype="1" fill="hold" nodeType="afterEffect">
                                  <p:stCondLst>
                                    <p:cond delay="0"/>
                                  </p:stCondLst>
                                  <p:childTnLst>
                                    <p:set>
                                      <p:cBhvr>
                                        <p:cTn id="196" dur="1" fill="hold">
                                          <p:stCondLst>
                                            <p:cond delay="0"/>
                                          </p:stCondLst>
                                        </p:cTn>
                                        <p:tgtEl>
                                          <p:spTgt spid="676"/>
                                        </p:tgtEl>
                                        <p:attrNameLst>
                                          <p:attrName>style.visibility</p:attrName>
                                        </p:attrNameLst>
                                      </p:cBhvr>
                                      <p:to>
                                        <p:strVal val="visible"/>
                                      </p:to>
                                    </p:set>
                                    <p:anim calcmode="lin" valueType="num">
                                      <p:cBhvr additive="base">
                                        <p:cTn id="197" dur="10000" fill="hold"/>
                                        <p:tgtEl>
                                          <p:spTgt spid="676"/>
                                        </p:tgtEl>
                                        <p:attrNameLst>
                                          <p:attrName>ppt_x</p:attrName>
                                        </p:attrNameLst>
                                      </p:cBhvr>
                                      <p:tavLst>
                                        <p:tav tm="0">
                                          <p:val>
                                            <p:strVal val="#ppt_x"/>
                                          </p:val>
                                        </p:tav>
                                        <p:tav tm="100000">
                                          <p:val>
                                            <p:strVal val="#ppt_x"/>
                                          </p:val>
                                        </p:tav>
                                      </p:tavLst>
                                    </p:anim>
                                    <p:anim calcmode="lin" valueType="num">
                                      <p:cBhvr additive="base">
                                        <p:cTn id="198" dur="10000" fill="hold"/>
                                        <p:tgtEl>
                                          <p:spTgt spid="676"/>
                                        </p:tgtEl>
                                        <p:attrNameLst>
                                          <p:attrName>ppt_y</p:attrName>
                                        </p:attrNameLst>
                                      </p:cBhvr>
                                      <p:tavLst>
                                        <p:tav tm="0">
                                          <p:val>
                                            <p:strVal val="0-#ppt_h/2"/>
                                          </p:val>
                                        </p:tav>
                                        <p:tav tm="100000">
                                          <p:val>
                                            <p:strVal val="#ppt_y"/>
                                          </p:val>
                                        </p:tav>
                                      </p:tavLst>
                                    </p:anim>
                                  </p:childTnLst>
                                </p:cTn>
                              </p:par>
                            </p:childTnLst>
                          </p:cTn>
                        </p:par>
                        <p:par>
                          <p:cTn id="199" fill="hold">
                            <p:stCondLst>
                              <p:cond delay="390000"/>
                            </p:stCondLst>
                            <p:childTnLst>
                              <p:par>
                                <p:cTn id="200" presetID="2" presetClass="entr" presetSubtype="1" fill="hold" nodeType="afterEffect">
                                  <p:stCondLst>
                                    <p:cond delay="0"/>
                                  </p:stCondLst>
                                  <p:childTnLst>
                                    <p:set>
                                      <p:cBhvr>
                                        <p:cTn id="201" dur="1" fill="hold">
                                          <p:stCondLst>
                                            <p:cond delay="0"/>
                                          </p:stCondLst>
                                        </p:cTn>
                                        <p:tgtEl>
                                          <p:spTgt spid="681"/>
                                        </p:tgtEl>
                                        <p:attrNameLst>
                                          <p:attrName>style.visibility</p:attrName>
                                        </p:attrNameLst>
                                      </p:cBhvr>
                                      <p:to>
                                        <p:strVal val="visible"/>
                                      </p:to>
                                    </p:set>
                                    <p:anim calcmode="lin" valueType="num">
                                      <p:cBhvr additive="base">
                                        <p:cTn id="202" dur="10000" fill="hold"/>
                                        <p:tgtEl>
                                          <p:spTgt spid="681"/>
                                        </p:tgtEl>
                                        <p:attrNameLst>
                                          <p:attrName>ppt_x</p:attrName>
                                        </p:attrNameLst>
                                      </p:cBhvr>
                                      <p:tavLst>
                                        <p:tav tm="0">
                                          <p:val>
                                            <p:strVal val="#ppt_x"/>
                                          </p:val>
                                        </p:tav>
                                        <p:tav tm="100000">
                                          <p:val>
                                            <p:strVal val="#ppt_x"/>
                                          </p:val>
                                        </p:tav>
                                      </p:tavLst>
                                    </p:anim>
                                    <p:anim calcmode="lin" valueType="num">
                                      <p:cBhvr additive="base">
                                        <p:cTn id="203" dur="10000" fill="hold"/>
                                        <p:tgtEl>
                                          <p:spTgt spid="681"/>
                                        </p:tgtEl>
                                        <p:attrNameLst>
                                          <p:attrName>ppt_y</p:attrName>
                                        </p:attrNameLst>
                                      </p:cBhvr>
                                      <p:tavLst>
                                        <p:tav tm="0">
                                          <p:val>
                                            <p:strVal val="0-#ppt_h/2"/>
                                          </p:val>
                                        </p:tav>
                                        <p:tav tm="100000">
                                          <p:val>
                                            <p:strVal val="#ppt_y"/>
                                          </p:val>
                                        </p:tav>
                                      </p:tavLst>
                                    </p:anim>
                                  </p:childTnLst>
                                </p:cTn>
                              </p:par>
                            </p:childTnLst>
                          </p:cTn>
                        </p:par>
                        <p:par>
                          <p:cTn id="204" fill="hold">
                            <p:stCondLst>
                              <p:cond delay="400000"/>
                            </p:stCondLst>
                            <p:childTnLst>
                              <p:par>
                                <p:cTn id="205" presetID="2" presetClass="entr" presetSubtype="1" fill="hold" nodeType="afterEffect">
                                  <p:stCondLst>
                                    <p:cond delay="0"/>
                                  </p:stCondLst>
                                  <p:childTnLst>
                                    <p:set>
                                      <p:cBhvr>
                                        <p:cTn id="206" dur="1" fill="hold">
                                          <p:stCondLst>
                                            <p:cond delay="0"/>
                                          </p:stCondLst>
                                        </p:cTn>
                                        <p:tgtEl>
                                          <p:spTgt spid="686"/>
                                        </p:tgtEl>
                                        <p:attrNameLst>
                                          <p:attrName>style.visibility</p:attrName>
                                        </p:attrNameLst>
                                      </p:cBhvr>
                                      <p:to>
                                        <p:strVal val="visible"/>
                                      </p:to>
                                    </p:set>
                                    <p:anim calcmode="lin" valueType="num">
                                      <p:cBhvr additive="base">
                                        <p:cTn id="207" dur="10000" fill="hold"/>
                                        <p:tgtEl>
                                          <p:spTgt spid="686"/>
                                        </p:tgtEl>
                                        <p:attrNameLst>
                                          <p:attrName>ppt_x</p:attrName>
                                        </p:attrNameLst>
                                      </p:cBhvr>
                                      <p:tavLst>
                                        <p:tav tm="0">
                                          <p:val>
                                            <p:strVal val="#ppt_x"/>
                                          </p:val>
                                        </p:tav>
                                        <p:tav tm="100000">
                                          <p:val>
                                            <p:strVal val="#ppt_x"/>
                                          </p:val>
                                        </p:tav>
                                      </p:tavLst>
                                    </p:anim>
                                    <p:anim calcmode="lin" valueType="num">
                                      <p:cBhvr additive="base">
                                        <p:cTn id="208" dur="10000" fill="hold"/>
                                        <p:tgtEl>
                                          <p:spTgt spid="686"/>
                                        </p:tgtEl>
                                        <p:attrNameLst>
                                          <p:attrName>ppt_y</p:attrName>
                                        </p:attrNameLst>
                                      </p:cBhvr>
                                      <p:tavLst>
                                        <p:tav tm="0">
                                          <p:val>
                                            <p:strVal val="0-#ppt_h/2"/>
                                          </p:val>
                                        </p:tav>
                                        <p:tav tm="100000">
                                          <p:val>
                                            <p:strVal val="#ppt_y"/>
                                          </p:val>
                                        </p:tav>
                                      </p:tavLst>
                                    </p:anim>
                                  </p:childTnLst>
                                </p:cTn>
                              </p:par>
                            </p:childTnLst>
                          </p:cTn>
                        </p:par>
                        <p:par>
                          <p:cTn id="209" fill="hold">
                            <p:stCondLst>
                              <p:cond delay="410000"/>
                            </p:stCondLst>
                            <p:childTnLst>
                              <p:par>
                                <p:cTn id="210" presetID="2" presetClass="entr" presetSubtype="1" fill="hold" nodeType="afterEffect">
                                  <p:stCondLst>
                                    <p:cond delay="0"/>
                                  </p:stCondLst>
                                  <p:childTnLst>
                                    <p:set>
                                      <p:cBhvr>
                                        <p:cTn id="211" dur="1" fill="hold">
                                          <p:stCondLst>
                                            <p:cond delay="0"/>
                                          </p:stCondLst>
                                        </p:cTn>
                                        <p:tgtEl>
                                          <p:spTgt spid="691"/>
                                        </p:tgtEl>
                                        <p:attrNameLst>
                                          <p:attrName>style.visibility</p:attrName>
                                        </p:attrNameLst>
                                      </p:cBhvr>
                                      <p:to>
                                        <p:strVal val="visible"/>
                                      </p:to>
                                    </p:set>
                                    <p:anim calcmode="lin" valueType="num">
                                      <p:cBhvr additive="base">
                                        <p:cTn id="212" dur="10000" fill="hold"/>
                                        <p:tgtEl>
                                          <p:spTgt spid="691"/>
                                        </p:tgtEl>
                                        <p:attrNameLst>
                                          <p:attrName>ppt_x</p:attrName>
                                        </p:attrNameLst>
                                      </p:cBhvr>
                                      <p:tavLst>
                                        <p:tav tm="0">
                                          <p:val>
                                            <p:strVal val="#ppt_x"/>
                                          </p:val>
                                        </p:tav>
                                        <p:tav tm="100000">
                                          <p:val>
                                            <p:strVal val="#ppt_x"/>
                                          </p:val>
                                        </p:tav>
                                      </p:tavLst>
                                    </p:anim>
                                    <p:anim calcmode="lin" valueType="num">
                                      <p:cBhvr additive="base">
                                        <p:cTn id="213" dur="10000" fill="hold"/>
                                        <p:tgtEl>
                                          <p:spTgt spid="691"/>
                                        </p:tgtEl>
                                        <p:attrNameLst>
                                          <p:attrName>ppt_y</p:attrName>
                                        </p:attrNameLst>
                                      </p:cBhvr>
                                      <p:tavLst>
                                        <p:tav tm="0">
                                          <p:val>
                                            <p:strVal val="0-#ppt_h/2"/>
                                          </p:val>
                                        </p:tav>
                                        <p:tav tm="100000">
                                          <p:val>
                                            <p:strVal val="#ppt_y"/>
                                          </p:val>
                                        </p:tav>
                                      </p:tavLst>
                                    </p:anim>
                                  </p:childTnLst>
                                </p:cTn>
                              </p:par>
                            </p:childTnLst>
                          </p:cTn>
                        </p:par>
                        <p:par>
                          <p:cTn id="214" fill="hold">
                            <p:stCondLst>
                              <p:cond delay="420000"/>
                            </p:stCondLst>
                            <p:childTnLst>
                              <p:par>
                                <p:cTn id="215" presetID="2" presetClass="entr" presetSubtype="1" fill="hold" nodeType="afterEffect">
                                  <p:stCondLst>
                                    <p:cond delay="0"/>
                                  </p:stCondLst>
                                  <p:childTnLst>
                                    <p:set>
                                      <p:cBhvr>
                                        <p:cTn id="216" dur="1" fill="hold">
                                          <p:stCondLst>
                                            <p:cond delay="0"/>
                                          </p:stCondLst>
                                        </p:cTn>
                                        <p:tgtEl>
                                          <p:spTgt spid="696"/>
                                        </p:tgtEl>
                                        <p:attrNameLst>
                                          <p:attrName>style.visibility</p:attrName>
                                        </p:attrNameLst>
                                      </p:cBhvr>
                                      <p:to>
                                        <p:strVal val="visible"/>
                                      </p:to>
                                    </p:set>
                                    <p:anim calcmode="lin" valueType="num">
                                      <p:cBhvr additive="base">
                                        <p:cTn id="217" dur="10000" fill="hold"/>
                                        <p:tgtEl>
                                          <p:spTgt spid="696"/>
                                        </p:tgtEl>
                                        <p:attrNameLst>
                                          <p:attrName>ppt_x</p:attrName>
                                        </p:attrNameLst>
                                      </p:cBhvr>
                                      <p:tavLst>
                                        <p:tav tm="0">
                                          <p:val>
                                            <p:strVal val="#ppt_x"/>
                                          </p:val>
                                        </p:tav>
                                        <p:tav tm="100000">
                                          <p:val>
                                            <p:strVal val="#ppt_x"/>
                                          </p:val>
                                        </p:tav>
                                      </p:tavLst>
                                    </p:anim>
                                    <p:anim calcmode="lin" valueType="num">
                                      <p:cBhvr additive="base">
                                        <p:cTn id="218" dur="10000" fill="hold"/>
                                        <p:tgtEl>
                                          <p:spTgt spid="696"/>
                                        </p:tgtEl>
                                        <p:attrNameLst>
                                          <p:attrName>ppt_y</p:attrName>
                                        </p:attrNameLst>
                                      </p:cBhvr>
                                      <p:tavLst>
                                        <p:tav tm="0">
                                          <p:val>
                                            <p:strVal val="0-#ppt_h/2"/>
                                          </p:val>
                                        </p:tav>
                                        <p:tav tm="100000">
                                          <p:val>
                                            <p:strVal val="#ppt_y"/>
                                          </p:val>
                                        </p:tav>
                                      </p:tavLst>
                                    </p:anim>
                                  </p:childTnLst>
                                </p:cTn>
                              </p:par>
                            </p:childTnLst>
                          </p:cTn>
                        </p:par>
                        <p:par>
                          <p:cTn id="219" fill="hold">
                            <p:stCondLst>
                              <p:cond delay="430000"/>
                            </p:stCondLst>
                            <p:childTnLst>
                              <p:par>
                                <p:cTn id="220" presetID="2" presetClass="entr" presetSubtype="1" fill="hold" nodeType="afterEffect">
                                  <p:stCondLst>
                                    <p:cond delay="0"/>
                                  </p:stCondLst>
                                  <p:childTnLst>
                                    <p:set>
                                      <p:cBhvr>
                                        <p:cTn id="221" dur="1" fill="hold">
                                          <p:stCondLst>
                                            <p:cond delay="0"/>
                                          </p:stCondLst>
                                        </p:cTn>
                                        <p:tgtEl>
                                          <p:spTgt spid="701"/>
                                        </p:tgtEl>
                                        <p:attrNameLst>
                                          <p:attrName>style.visibility</p:attrName>
                                        </p:attrNameLst>
                                      </p:cBhvr>
                                      <p:to>
                                        <p:strVal val="visible"/>
                                      </p:to>
                                    </p:set>
                                    <p:anim calcmode="lin" valueType="num">
                                      <p:cBhvr additive="base">
                                        <p:cTn id="222" dur="10000" fill="hold"/>
                                        <p:tgtEl>
                                          <p:spTgt spid="701"/>
                                        </p:tgtEl>
                                        <p:attrNameLst>
                                          <p:attrName>ppt_x</p:attrName>
                                        </p:attrNameLst>
                                      </p:cBhvr>
                                      <p:tavLst>
                                        <p:tav tm="0">
                                          <p:val>
                                            <p:strVal val="#ppt_x"/>
                                          </p:val>
                                        </p:tav>
                                        <p:tav tm="100000">
                                          <p:val>
                                            <p:strVal val="#ppt_x"/>
                                          </p:val>
                                        </p:tav>
                                      </p:tavLst>
                                    </p:anim>
                                    <p:anim calcmode="lin" valueType="num">
                                      <p:cBhvr additive="base">
                                        <p:cTn id="223" dur="10000" fill="hold"/>
                                        <p:tgtEl>
                                          <p:spTgt spid="701"/>
                                        </p:tgtEl>
                                        <p:attrNameLst>
                                          <p:attrName>ppt_y</p:attrName>
                                        </p:attrNameLst>
                                      </p:cBhvr>
                                      <p:tavLst>
                                        <p:tav tm="0">
                                          <p:val>
                                            <p:strVal val="0-#ppt_h/2"/>
                                          </p:val>
                                        </p:tav>
                                        <p:tav tm="100000">
                                          <p:val>
                                            <p:strVal val="#ppt_y"/>
                                          </p:val>
                                        </p:tav>
                                      </p:tavLst>
                                    </p:anim>
                                  </p:childTnLst>
                                </p:cTn>
                              </p:par>
                            </p:childTnLst>
                          </p:cTn>
                        </p:par>
                        <p:par>
                          <p:cTn id="224" fill="hold">
                            <p:stCondLst>
                              <p:cond delay="440000"/>
                            </p:stCondLst>
                            <p:childTnLst>
                              <p:par>
                                <p:cTn id="225" presetID="2" presetClass="entr" presetSubtype="1" fill="hold" nodeType="afterEffect">
                                  <p:stCondLst>
                                    <p:cond delay="0"/>
                                  </p:stCondLst>
                                  <p:childTnLst>
                                    <p:set>
                                      <p:cBhvr>
                                        <p:cTn id="226" dur="1" fill="hold">
                                          <p:stCondLst>
                                            <p:cond delay="0"/>
                                          </p:stCondLst>
                                        </p:cTn>
                                        <p:tgtEl>
                                          <p:spTgt spid="706"/>
                                        </p:tgtEl>
                                        <p:attrNameLst>
                                          <p:attrName>style.visibility</p:attrName>
                                        </p:attrNameLst>
                                      </p:cBhvr>
                                      <p:to>
                                        <p:strVal val="visible"/>
                                      </p:to>
                                    </p:set>
                                    <p:anim calcmode="lin" valueType="num">
                                      <p:cBhvr additive="base">
                                        <p:cTn id="227" dur="10000" fill="hold"/>
                                        <p:tgtEl>
                                          <p:spTgt spid="706"/>
                                        </p:tgtEl>
                                        <p:attrNameLst>
                                          <p:attrName>ppt_x</p:attrName>
                                        </p:attrNameLst>
                                      </p:cBhvr>
                                      <p:tavLst>
                                        <p:tav tm="0">
                                          <p:val>
                                            <p:strVal val="#ppt_x"/>
                                          </p:val>
                                        </p:tav>
                                        <p:tav tm="100000">
                                          <p:val>
                                            <p:strVal val="#ppt_x"/>
                                          </p:val>
                                        </p:tav>
                                      </p:tavLst>
                                    </p:anim>
                                    <p:anim calcmode="lin" valueType="num">
                                      <p:cBhvr additive="base">
                                        <p:cTn id="228" dur="10000" fill="hold"/>
                                        <p:tgtEl>
                                          <p:spTgt spid="706"/>
                                        </p:tgtEl>
                                        <p:attrNameLst>
                                          <p:attrName>ppt_y</p:attrName>
                                        </p:attrNameLst>
                                      </p:cBhvr>
                                      <p:tavLst>
                                        <p:tav tm="0">
                                          <p:val>
                                            <p:strVal val="0-#ppt_h/2"/>
                                          </p:val>
                                        </p:tav>
                                        <p:tav tm="100000">
                                          <p:val>
                                            <p:strVal val="#ppt_y"/>
                                          </p:val>
                                        </p:tav>
                                      </p:tavLst>
                                    </p:anim>
                                  </p:childTnLst>
                                </p:cTn>
                              </p:par>
                            </p:childTnLst>
                          </p:cTn>
                        </p:par>
                        <p:par>
                          <p:cTn id="229" fill="hold">
                            <p:stCondLst>
                              <p:cond delay="450000"/>
                            </p:stCondLst>
                            <p:childTnLst>
                              <p:par>
                                <p:cTn id="230" presetID="2" presetClass="entr" presetSubtype="1" fill="hold" nodeType="afterEffect">
                                  <p:stCondLst>
                                    <p:cond delay="0"/>
                                  </p:stCondLst>
                                  <p:childTnLst>
                                    <p:set>
                                      <p:cBhvr>
                                        <p:cTn id="231" dur="1" fill="hold">
                                          <p:stCondLst>
                                            <p:cond delay="0"/>
                                          </p:stCondLst>
                                        </p:cTn>
                                        <p:tgtEl>
                                          <p:spTgt spid="711"/>
                                        </p:tgtEl>
                                        <p:attrNameLst>
                                          <p:attrName>style.visibility</p:attrName>
                                        </p:attrNameLst>
                                      </p:cBhvr>
                                      <p:to>
                                        <p:strVal val="visible"/>
                                      </p:to>
                                    </p:set>
                                    <p:anim calcmode="lin" valueType="num">
                                      <p:cBhvr additive="base">
                                        <p:cTn id="232" dur="10000" fill="hold"/>
                                        <p:tgtEl>
                                          <p:spTgt spid="711"/>
                                        </p:tgtEl>
                                        <p:attrNameLst>
                                          <p:attrName>ppt_x</p:attrName>
                                        </p:attrNameLst>
                                      </p:cBhvr>
                                      <p:tavLst>
                                        <p:tav tm="0">
                                          <p:val>
                                            <p:strVal val="#ppt_x"/>
                                          </p:val>
                                        </p:tav>
                                        <p:tav tm="100000">
                                          <p:val>
                                            <p:strVal val="#ppt_x"/>
                                          </p:val>
                                        </p:tav>
                                      </p:tavLst>
                                    </p:anim>
                                    <p:anim calcmode="lin" valueType="num">
                                      <p:cBhvr additive="base">
                                        <p:cTn id="233" dur="10000" fill="hold"/>
                                        <p:tgtEl>
                                          <p:spTgt spid="711"/>
                                        </p:tgtEl>
                                        <p:attrNameLst>
                                          <p:attrName>ppt_y</p:attrName>
                                        </p:attrNameLst>
                                      </p:cBhvr>
                                      <p:tavLst>
                                        <p:tav tm="0">
                                          <p:val>
                                            <p:strVal val="0-#ppt_h/2"/>
                                          </p:val>
                                        </p:tav>
                                        <p:tav tm="100000">
                                          <p:val>
                                            <p:strVal val="#ppt_y"/>
                                          </p:val>
                                        </p:tav>
                                      </p:tavLst>
                                    </p:anim>
                                  </p:childTnLst>
                                </p:cTn>
                              </p:par>
                            </p:childTnLst>
                          </p:cTn>
                        </p:par>
                        <p:par>
                          <p:cTn id="234" fill="hold">
                            <p:stCondLst>
                              <p:cond delay="460000"/>
                            </p:stCondLst>
                            <p:childTnLst>
                              <p:par>
                                <p:cTn id="235" presetID="2" presetClass="entr" presetSubtype="1" fill="hold" nodeType="afterEffect">
                                  <p:stCondLst>
                                    <p:cond delay="0"/>
                                  </p:stCondLst>
                                  <p:childTnLst>
                                    <p:set>
                                      <p:cBhvr>
                                        <p:cTn id="236" dur="1" fill="hold">
                                          <p:stCondLst>
                                            <p:cond delay="0"/>
                                          </p:stCondLst>
                                        </p:cTn>
                                        <p:tgtEl>
                                          <p:spTgt spid="716"/>
                                        </p:tgtEl>
                                        <p:attrNameLst>
                                          <p:attrName>style.visibility</p:attrName>
                                        </p:attrNameLst>
                                      </p:cBhvr>
                                      <p:to>
                                        <p:strVal val="visible"/>
                                      </p:to>
                                    </p:set>
                                    <p:anim calcmode="lin" valueType="num">
                                      <p:cBhvr additive="base">
                                        <p:cTn id="237" dur="10000" fill="hold"/>
                                        <p:tgtEl>
                                          <p:spTgt spid="716"/>
                                        </p:tgtEl>
                                        <p:attrNameLst>
                                          <p:attrName>ppt_x</p:attrName>
                                        </p:attrNameLst>
                                      </p:cBhvr>
                                      <p:tavLst>
                                        <p:tav tm="0">
                                          <p:val>
                                            <p:strVal val="#ppt_x"/>
                                          </p:val>
                                        </p:tav>
                                        <p:tav tm="100000">
                                          <p:val>
                                            <p:strVal val="#ppt_x"/>
                                          </p:val>
                                        </p:tav>
                                      </p:tavLst>
                                    </p:anim>
                                    <p:anim calcmode="lin" valueType="num">
                                      <p:cBhvr additive="base">
                                        <p:cTn id="238" dur="10000" fill="hold"/>
                                        <p:tgtEl>
                                          <p:spTgt spid="716"/>
                                        </p:tgtEl>
                                        <p:attrNameLst>
                                          <p:attrName>ppt_y</p:attrName>
                                        </p:attrNameLst>
                                      </p:cBhvr>
                                      <p:tavLst>
                                        <p:tav tm="0">
                                          <p:val>
                                            <p:strVal val="0-#ppt_h/2"/>
                                          </p:val>
                                        </p:tav>
                                        <p:tav tm="100000">
                                          <p:val>
                                            <p:strVal val="#ppt_y"/>
                                          </p:val>
                                        </p:tav>
                                      </p:tavLst>
                                    </p:anim>
                                  </p:childTnLst>
                                </p:cTn>
                              </p:par>
                            </p:childTnLst>
                          </p:cTn>
                        </p:par>
                        <p:par>
                          <p:cTn id="239" fill="hold">
                            <p:stCondLst>
                              <p:cond delay="470000"/>
                            </p:stCondLst>
                            <p:childTnLst>
                              <p:par>
                                <p:cTn id="240" presetID="2" presetClass="entr" presetSubtype="1" fill="hold" nodeType="afterEffect">
                                  <p:stCondLst>
                                    <p:cond delay="0"/>
                                  </p:stCondLst>
                                  <p:childTnLst>
                                    <p:set>
                                      <p:cBhvr>
                                        <p:cTn id="241" dur="1" fill="hold">
                                          <p:stCondLst>
                                            <p:cond delay="0"/>
                                          </p:stCondLst>
                                        </p:cTn>
                                        <p:tgtEl>
                                          <p:spTgt spid="721"/>
                                        </p:tgtEl>
                                        <p:attrNameLst>
                                          <p:attrName>style.visibility</p:attrName>
                                        </p:attrNameLst>
                                      </p:cBhvr>
                                      <p:to>
                                        <p:strVal val="visible"/>
                                      </p:to>
                                    </p:set>
                                    <p:anim calcmode="lin" valueType="num">
                                      <p:cBhvr additive="base">
                                        <p:cTn id="242" dur="10000" fill="hold"/>
                                        <p:tgtEl>
                                          <p:spTgt spid="721"/>
                                        </p:tgtEl>
                                        <p:attrNameLst>
                                          <p:attrName>ppt_x</p:attrName>
                                        </p:attrNameLst>
                                      </p:cBhvr>
                                      <p:tavLst>
                                        <p:tav tm="0">
                                          <p:val>
                                            <p:strVal val="#ppt_x"/>
                                          </p:val>
                                        </p:tav>
                                        <p:tav tm="100000">
                                          <p:val>
                                            <p:strVal val="#ppt_x"/>
                                          </p:val>
                                        </p:tav>
                                      </p:tavLst>
                                    </p:anim>
                                    <p:anim calcmode="lin" valueType="num">
                                      <p:cBhvr additive="base">
                                        <p:cTn id="243" dur="10000" fill="hold"/>
                                        <p:tgtEl>
                                          <p:spTgt spid="7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Content Placeholder 2"/>
          <p:cNvSpPr txBox="1">
            <a:spLocks/>
          </p:cNvSpPr>
          <p:nvPr/>
        </p:nvSpPr>
        <p:spPr>
          <a:xfrm>
            <a:off x="1541748" y="1303698"/>
            <a:ext cx="9108504" cy="492967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fr-FR" sz="2200" dirty="0">
                <a:solidFill>
                  <a:schemeClr val="accent5">
                    <a:lumMod val="50000"/>
                  </a:schemeClr>
                </a:solidFill>
                <a:latin typeface="Century Gothic" panose="020B0502020202020204" pitchFamily="34" charset="0"/>
                <a:ea typeface="Calibri"/>
                <a:cs typeface="Calibri"/>
                <a:sym typeface="Calibri"/>
              </a:rPr>
              <a:t>1) le bâtiment </a:t>
            </a:r>
          </a:p>
          <a:p>
            <a:r>
              <a:rPr lang="en-GB" sz="2200" dirty="0">
                <a:solidFill>
                  <a:schemeClr val="accent5">
                    <a:lumMod val="50000"/>
                  </a:schemeClr>
                </a:solidFill>
                <a:latin typeface="Century Gothic" panose="020B0502020202020204" pitchFamily="34" charset="0"/>
              </a:rPr>
              <a:t>2) </a:t>
            </a:r>
            <a:r>
              <a:rPr lang="en-GB" sz="2200" dirty="0" err="1">
                <a:solidFill>
                  <a:schemeClr val="accent5">
                    <a:lumMod val="50000"/>
                  </a:schemeClr>
                </a:solidFill>
                <a:latin typeface="Century Gothic" panose="020B0502020202020204" pitchFamily="34" charset="0"/>
              </a:rPr>
              <a:t>vieux</a:t>
            </a:r>
            <a:endParaRPr lang="en-GB" sz="2200" dirty="0">
              <a:solidFill>
                <a:schemeClr val="accent5">
                  <a:lumMod val="50000"/>
                </a:schemeClr>
              </a:solidFill>
              <a:latin typeface="Century Gothic" panose="020B0502020202020204" pitchFamily="34" charset="0"/>
            </a:endParaRPr>
          </a:p>
          <a:p>
            <a:r>
              <a:rPr lang="en-GB" sz="2200" dirty="0">
                <a:solidFill>
                  <a:schemeClr val="accent5">
                    <a:lumMod val="50000"/>
                  </a:schemeClr>
                </a:solidFill>
                <a:latin typeface="Century Gothic" panose="020B0502020202020204" pitchFamily="34" charset="0"/>
              </a:rPr>
              <a:t>3) le </a:t>
            </a:r>
            <a:r>
              <a:rPr lang="en-GB" sz="2200" dirty="0" err="1">
                <a:solidFill>
                  <a:schemeClr val="accent5">
                    <a:lumMod val="50000"/>
                  </a:schemeClr>
                </a:solidFill>
                <a:latin typeface="Century Gothic" panose="020B0502020202020204" pitchFamily="34" charset="0"/>
              </a:rPr>
              <a:t>pont</a:t>
            </a:r>
            <a:endParaRPr lang="en-GB" sz="2200" dirty="0">
              <a:solidFill>
                <a:schemeClr val="accent5">
                  <a:lumMod val="50000"/>
                </a:schemeClr>
              </a:solidFill>
              <a:latin typeface="Century Gothic" panose="020B0502020202020204" pitchFamily="34" charset="0"/>
            </a:endParaRPr>
          </a:p>
          <a:p>
            <a:r>
              <a:rPr lang="en-GB" sz="2200" dirty="0">
                <a:solidFill>
                  <a:schemeClr val="accent5">
                    <a:lumMod val="50000"/>
                  </a:schemeClr>
                </a:solidFill>
                <a:latin typeface="Century Gothic" panose="020B0502020202020204" pitchFamily="34" charset="0"/>
              </a:rPr>
              <a:t>4) nouvelle</a:t>
            </a:r>
          </a:p>
          <a:p>
            <a:r>
              <a:rPr lang="en-GB" sz="2200" dirty="0">
                <a:solidFill>
                  <a:schemeClr val="accent5">
                    <a:lumMod val="50000"/>
                  </a:schemeClr>
                </a:solidFill>
                <a:latin typeface="Century Gothic" panose="020B0502020202020204" pitchFamily="34" charset="0"/>
              </a:rPr>
              <a:t>5) </a:t>
            </a:r>
            <a:r>
              <a:rPr lang="en-GB" sz="2200" dirty="0" err="1">
                <a:solidFill>
                  <a:schemeClr val="accent5">
                    <a:lumMod val="50000"/>
                  </a:schemeClr>
                </a:solidFill>
                <a:latin typeface="Century Gothic" panose="020B0502020202020204" pitchFamily="34" charset="0"/>
              </a:rPr>
              <a:t>une</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église</a:t>
            </a:r>
            <a:endParaRPr lang="en-GB" sz="2200" dirty="0">
              <a:solidFill>
                <a:schemeClr val="accent5">
                  <a:lumMod val="50000"/>
                </a:schemeClr>
              </a:solidFill>
              <a:latin typeface="Century Gothic" panose="020B0502020202020204" pitchFamily="34" charset="0"/>
            </a:endParaRPr>
          </a:p>
          <a:p>
            <a:r>
              <a:rPr lang="en-GB" sz="2200" dirty="0">
                <a:solidFill>
                  <a:schemeClr val="accent5">
                    <a:lumMod val="50000"/>
                  </a:schemeClr>
                </a:solidFill>
                <a:latin typeface="Century Gothic" panose="020B0502020202020204" pitchFamily="34" charset="0"/>
              </a:rPr>
              <a:t>6) haut</a:t>
            </a:r>
          </a:p>
          <a:p>
            <a:r>
              <a:rPr lang="en-GB" sz="2200" dirty="0">
                <a:solidFill>
                  <a:schemeClr val="accent5">
                    <a:lumMod val="50000"/>
                  </a:schemeClr>
                </a:solidFill>
                <a:latin typeface="Century Gothic" panose="020B0502020202020204" pitchFamily="34" charset="0"/>
              </a:rPr>
              <a:t>7) </a:t>
            </a:r>
            <a:r>
              <a:rPr lang="en-GB" sz="2200" dirty="0" err="1">
                <a:solidFill>
                  <a:schemeClr val="accent5">
                    <a:lumMod val="50000"/>
                  </a:schemeClr>
                </a:solidFill>
                <a:latin typeface="Century Gothic" panose="020B0502020202020204" pitchFamily="34" charset="0"/>
              </a:rPr>
              <a:t>vieille</a:t>
            </a:r>
            <a:endParaRPr lang="en-GB" sz="2200" dirty="0">
              <a:solidFill>
                <a:schemeClr val="accent5">
                  <a:lumMod val="50000"/>
                </a:schemeClr>
              </a:solidFill>
              <a:latin typeface="Century Gothic" panose="020B0502020202020204" pitchFamily="34" charset="0"/>
            </a:endParaRPr>
          </a:p>
          <a:p>
            <a:r>
              <a:rPr lang="en-GB" sz="2200" dirty="0">
                <a:solidFill>
                  <a:schemeClr val="accent5">
                    <a:lumMod val="50000"/>
                  </a:schemeClr>
                </a:solidFill>
                <a:latin typeface="Century Gothic" panose="020B0502020202020204" pitchFamily="34" charset="0"/>
              </a:rPr>
              <a:t>8) belle</a:t>
            </a:r>
          </a:p>
          <a:p>
            <a:r>
              <a:rPr lang="en-GB" sz="2200" dirty="0">
                <a:solidFill>
                  <a:schemeClr val="accent5">
                    <a:lumMod val="50000"/>
                  </a:schemeClr>
                </a:solidFill>
                <a:latin typeface="Century Gothic" panose="020B0502020202020204" pitchFamily="34" charset="0"/>
              </a:rPr>
              <a:t>9) nouveau</a:t>
            </a:r>
          </a:p>
          <a:p>
            <a:r>
              <a:rPr lang="en-GB" sz="2200" dirty="0">
                <a:solidFill>
                  <a:schemeClr val="accent5">
                    <a:lumMod val="50000"/>
                  </a:schemeClr>
                </a:solidFill>
                <a:latin typeface="Century Gothic" panose="020B0502020202020204" pitchFamily="34" charset="0"/>
              </a:rPr>
              <a:t>10) bon</a:t>
            </a:r>
          </a:p>
          <a:p>
            <a:r>
              <a:rPr lang="en-GB" sz="2200" dirty="0">
                <a:solidFill>
                  <a:schemeClr val="accent5">
                    <a:lumMod val="50000"/>
                  </a:schemeClr>
                </a:solidFill>
                <a:latin typeface="Century Gothic" panose="020B0502020202020204" pitchFamily="34" charset="0"/>
              </a:rPr>
              <a:t>11) bonne</a:t>
            </a:r>
          </a:p>
          <a:p>
            <a:r>
              <a:rPr lang="en-GB" sz="2200" dirty="0">
                <a:solidFill>
                  <a:schemeClr val="accent5">
                    <a:lumMod val="50000"/>
                  </a:schemeClr>
                </a:solidFill>
                <a:latin typeface="Century Gothic" panose="020B0502020202020204" pitchFamily="34" charset="0"/>
              </a:rPr>
              <a:t>12) le </a:t>
            </a:r>
            <a:r>
              <a:rPr lang="en-GB" sz="2200" dirty="0" err="1">
                <a:solidFill>
                  <a:schemeClr val="accent5">
                    <a:lumMod val="50000"/>
                  </a:schemeClr>
                </a:solidFill>
                <a:latin typeface="Century Gothic" panose="020B0502020202020204" pitchFamily="34" charset="0"/>
              </a:rPr>
              <a:t>jardin</a:t>
            </a:r>
            <a:endParaRPr lang="fr-FR" sz="2400" dirty="0">
              <a:solidFill>
                <a:schemeClr val="accent5">
                  <a:lumMod val="50000"/>
                </a:schemeClr>
              </a:solidFill>
              <a:latin typeface="Century Gothic" panose="020B0502020202020204" pitchFamily="34" charset="0"/>
              <a:ea typeface="Calibri"/>
              <a:cs typeface="Calibri"/>
              <a:sym typeface="Calibri"/>
            </a:endParaRPr>
          </a:p>
          <a:p>
            <a:r>
              <a:rPr lang="en-GB" sz="2400" dirty="0">
                <a:solidFill>
                  <a:schemeClr val="accent5">
                    <a:lumMod val="50000"/>
                  </a:schemeClr>
                </a:solidFill>
                <a:latin typeface="Century Gothic" panose="020B0502020202020204" pitchFamily="34" charset="0"/>
              </a:rPr>
              <a:t>					</a:t>
            </a:r>
            <a:endParaRPr lang="en-GB" sz="2400" dirty="0">
              <a:solidFill>
                <a:schemeClr val="tx1"/>
              </a:solidFill>
              <a:latin typeface="Century Gothic" panose="020B0502020202020204" pitchFamily="34" charset="0"/>
            </a:endParaRPr>
          </a:p>
          <a:p>
            <a:pPr algn="l"/>
            <a:r>
              <a:rPr lang="en-GB" sz="2400" dirty="0">
                <a:solidFill>
                  <a:schemeClr val="accent5">
                    <a:lumMod val="50000"/>
                  </a:schemeClr>
                </a:solidFill>
                <a:latin typeface="Century Gothic" panose="020B0502020202020204" pitchFamily="34" charset="0"/>
              </a:rPr>
              <a:t>			</a:t>
            </a:r>
          </a:p>
          <a:p>
            <a:pPr algn="l"/>
            <a:endParaRPr lang="en-GB" sz="2400" dirty="0">
              <a:solidFill>
                <a:schemeClr val="accent5">
                  <a:lumMod val="50000"/>
                </a:schemeClr>
              </a:solidFill>
              <a:latin typeface="Century Gothic" panose="020B0502020202020204" pitchFamily="34" charset="0"/>
            </a:endParaRPr>
          </a:p>
          <a:p>
            <a:pPr algn="l"/>
            <a:r>
              <a:rPr lang="en-GB" sz="2400" dirty="0">
                <a:solidFill>
                  <a:schemeClr val="accent5">
                    <a:lumMod val="50000"/>
                  </a:schemeClr>
                </a:solidFill>
                <a:latin typeface="Century Gothic" panose="020B0502020202020204" pitchFamily="34" charset="0"/>
              </a:rPr>
              <a:t>					</a:t>
            </a:r>
          </a:p>
          <a:p>
            <a:pPr algn="l"/>
            <a:r>
              <a:rPr lang="en-GB" sz="2400" dirty="0">
                <a:solidFill>
                  <a:schemeClr val="accent5">
                    <a:lumMod val="50000"/>
                  </a:schemeClr>
                </a:solidFill>
                <a:latin typeface="Century Gothic" panose="020B0502020202020204" pitchFamily="34" charset="0"/>
              </a:rPr>
              <a:t>				</a:t>
            </a:r>
          </a:p>
          <a:p>
            <a:pPr algn="l"/>
            <a:endParaRPr lang="en-GB" sz="2400" dirty="0">
              <a:solidFill>
                <a:schemeClr val="accent5">
                  <a:lumMod val="50000"/>
                </a:schemeClr>
              </a:solidFill>
              <a:latin typeface="Century Gothic" panose="020B0502020202020204" pitchFamily="34" charset="0"/>
            </a:endParaRPr>
          </a:p>
          <a:p>
            <a:pPr algn="l"/>
            <a:r>
              <a:rPr lang="en-GB" sz="2400" dirty="0">
                <a:solidFill>
                  <a:schemeClr val="accent5">
                    <a:lumMod val="50000"/>
                  </a:schemeClr>
                </a:solidFill>
                <a:latin typeface="Century Gothic" panose="020B0502020202020204" pitchFamily="34" charset="0"/>
              </a:rPr>
              <a:t>				</a:t>
            </a:r>
          </a:p>
          <a:p>
            <a:pPr algn="l"/>
            <a:r>
              <a:rPr lang="en-GB" sz="2400" dirty="0">
                <a:solidFill>
                  <a:schemeClr val="accent5">
                    <a:lumMod val="50000"/>
                  </a:schemeClr>
                </a:solidFill>
                <a:latin typeface="Century Gothic" panose="020B0502020202020204" pitchFamily="34" charset="0"/>
              </a:rPr>
              <a:t>			</a:t>
            </a:r>
            <a:endParaRPr lang="en-GB" sz="2400" dirty="0">
              <a:solidFill>
                <a:schemeClr val="tx1"/>
              </a:solidFill>
              <a:latin typeface="Century Gothic" panose="020B0502020202020204" pitchFamily="34" charset="0"/>
            </a:endParaRPr>
          </a:p>
        </p:txBody>
      </p:sp>
      <p:sp>
        <p:nvSpPr>
          <p:cNvPr id="2" name="Title 1"/>
          <p:cNvSpPr>
            <a:spLocks noGrp="1"/>
          </p:cNvSpPr>
          <p:nvPr>
            <p:ph type="ctrTitle"/>
          </p:nvPr>
        </p:nvSpPr>
        <p:spPr>
          <a:xfrm>
            <a:off x="0" y="436570"/>
            <a:ext cx="10363200" cy="510541"/>
          </a:xfrm>
        </p:spPr>
        <p:txBody>
          <a:bodyPr>
            <a:noAutofit/>
          </a:bodyPr>
          <a:lstStyle/>
          <a:p>
            <a:pPr algn="l"/>
            <a:r>
              <a:rPr lang="en-GB" sz="3200" b="1" dirty="0" err="1">
                <a:solidFill>
                  <a:schemeClr val="bg1"/>
                </a:solidFill>
                <a:latin typeface="Century Gothic" panose="020B0502020202020204" pitchFamily="34" charset="0"/>
              </a:rPr>
              <a:t>Vocabulaire</a:t>
            </a:r>
            <a:r>
              <a:rPr lang="en-GB" sz="3200" b="1" dirty="0">
                <a:solidFill>
                  <a:schemeClr val="bg1"/>
                </a:solidFill>
                <a:latin typeface="Century Gothic" panose="020B0502020202020204" pitchFamily="34" charset="0"/>
              </a:rPr>
              <a:t> - </a:t>
            </a:r>
            <a:r>
              <a:rPr lang="en-GB" sz="3200" b="1" dirty="0" err="1">
                <a:solidFill>
                  <a:schemeClr val="bg1"/>
                </a:solidFill>
                <a:latin typeface="Century Gothic" panose="020B0502020202020204" pitchFamily="34" charset="0"/>
              </a:rPr>
              <a:t>réponses</a:t>
            </a:r>
            <a:endParaRPr lang="en-GB" sz="3200" b="1" dirty="0">
              <a:solidFill>
                <a:schemeClr val="bg1"/>
              </a:solidFill>
              <a:latin typeface="Century Gothic" panose="020B0502020202020204" pitchFamily="34" charset="0"/>
            </a:endParaRPr>
          </a:p>
        </p:txBody>
      </p:sp>
      <p:pic>
        <p:nvPicPr>
          <p:cNvPr id="6" name="Picture 5" descr="background rectangle">
            <a:extLst>
              <a:ext uri="{FF2B5EF4-FFF2-40B4-BE49-F238E27FC236}">
                <a16:creationId xmlns:a16="http://schemas.microsoft.com/office/drawing/2014/main" id="{27694A73-A75E-4050-B9C4-303F6640405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7" name="Title 3">
            <a:extLst>
              <a:ext uri="{FF2B5EF4-FFF2-40B4-BE49-F238E27FC236}">
                <a16:creationId xmlns:a16="http://schemas.microsoft.com/office/drawing/2014/main" id="{A69BD5F6-A863-46EE-992F-AC1B6CF39D3D}"/>
              </a:ext>
            </a:extLst>
          </p:cNvPr>
          <p:cNvSpPr txBox="1">
            <a:spLocks/>
          </p:cNvSpPr>
          <p:nvPr/>
        </p:nvSpPr>
        <p:spPr>
          <a:xfrm>
            <a:off x="0" y="296864"/>
            <a:ext cx="5638800" cy="707849"/>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rgbClr val="1F3864"/>
              </a:buClr>
              <a:buSzPts val="6000"/>
              <a:buFont typeface="Century Gothic"/>
              <a:buNone/>
              <a:defRPr sz="60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dirty="0" err="1">
                <a:solidFill>
                  <a:schemeClr val="bg1"/>
                </a:solidFill>
              </a:rPr>
              <a:t>Vocabulaire</a:t>
            </a:r>
            <a:r>
              <a:rPr lang="en-GB" sz="3600" b="1" dirty="0">
                <a:solidFill>
                  <a:schemeClr val="bg1"/>
                </a:solidFill>
              </a:rPr>
              <a:t> - </a:t>
            </a:r>
            <a:r>
              <a:rPr lang="en-GB" sz="3600" b="1" dirty="0" err="1">
                <a:solidFill>
                  <a:schemeClr val="bg1"/>
                </a:solidFill>
              </a:rPr>
              <a:t>réponses</a:t>
            </a:r>
            <a:endParaRPr lang="en-GB" sz="3600" b="1" dirty="0">
              <a:solidFill>
                <a:schemeClr val="bg1"/>
              </a:solidFill>
            </a:endParaRPr>
          </a:p>
        </p:txBody>
      </p:sp>
      <p:sp>
        <p:nvSpPr>
          <p:cNvPr id="8" name="Rounded Rectangle 46">
            <a:extLst>
              <a:ext uri="{FF2B5EF4-FFF2-40B4-BE49-F238E27FC236}">
                <a16:creationId xmlns:a16="http://schemas.microsoft.com/office/drawing/2014/main" id="{0CD3C473-3F75-4E33-8E48-145658892606}"/>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849843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8481704" y="2286635"/>
            <a:ext cx="3238227"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rPr>
              <a:t>4) s</a:t>
            </a:r>
            <a:r>
              <a:rPr lang="en-GB" sz="3600" b="1" dirty="0">
                <a:solidFill>
                  <a:srgbClr val="ED7D31"/>
                </a:solidFill>
                <a:latin typeface="Century Gothic" panose="020B0502020202020204" pitchFamily="34" charset="0"/>
              </a:rPr>
              <a:t>c</a:t>
            </a:r>
            <a:r>
              <a:rPr lang="en-GB" sz="3600" dirty="0">
                <a:solidFill>
                  <a:srgbClr val="115076"/>
                </a:solidFill>
                <a:latin typeface="Century Gothic" panose="020B0502020202020204" pitchFamily="34" charset="0"/>
              </a:rPr>
              <a:t>ience</a:t>
            </a:r>
          </a:p>
        </p:txBody>
      </p:sp>
      <p:sp>
        <p:nvSpPr>
          <p:cNvPr id="17" name="TextBox 16"/>
          <p:cNvSpPr txBox="1"/>
          <p:nvPr/>
        </p:nvSpPr>
        <p:spPr>
          <a:xfrm>
            <a:off x="3244224" y="5162092"/>
            <a:ext cx="5703552" cy="984885"/>
          </a:xfrm>
          <a:prstGeom prst="rect">
            <a:avLst/>
          </a:prstGeom>
          <a:noFill/>
        </p:spPr>
        <p:txBody>
          <a:bodyPr wrap="square" rtlCol="0">
            <a:spAutoFit/>
          </a:bodyPr>
          <a:lstStyle/>
          <a:p>
            <a:r>
              <a:rPr lang="en-GB" sz="5800" b="1" dirty="0">
                <a:solidFill>
                  <a:srgbClr val="ED7D31"/>
                </a:solidFill>
                <a:latin typeface="Century Gothic" panose="020B0502020202020204" pitchFamily="34" charset="0"/>
              </a:rPr>
              <a:t>p a r c e   q u e</a:t>
            </a:r>
          </a:p>
        </p:txBody>
      </p:sp>
      <p:sp>
        <p:nvSpPr>
          <p:cNvPr id="2" name="Title 1"/>
          <p:cNvSpPr>
            <a:spLocks noGrp="1"/>
          </p:cNvSpPr>
          <p:nvPr>
            <p:ph type="title"/>
          </p:nvPr>
        </p:nvSpPr>
        <p:spPr>
          <a:xfrm>
            <a:off x="0" y="-169699"/>
            <a:ext cx="4081399" cy="1325563"/>
          </a:xfrm>
        </p:spPr>
        <p:txBody>
          <a:bodyPr>
            <a:normAutofit/>
          </a:bodyPr>
          <a:lstStyle/>
          <a:p>
            <a:r>
              <a:rPr lang="en-GB" sz="3200" b="1" dirty="0" err="1">
                <a:solidFill>
                  <a:schemeClr val="bg1"/>
                </a:solidFill>
              </a:rPr>
              <a:t>Vocabulaire</a:t>
            </a:r>
            <a:endParaRPr lang="en-GB" sz="3200" b="1" dirty="0"/>
          </a:p>
        </p:txBody>
      </p:sp>
      <p:sp>
        <p:nvSpPr>
          <p:cNvPr id="4" name="TextBox 3"/>
          <p:cNvSpPr txBox="1"/>
          <p:nvPr/>
        </p:nvSpPr>
        <p:spPr>
          <a:xfrm>
            <a:off x="-47608" y="1426542"/>
            <a:ext cx="3693029"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rPr>
              <a:t>1) </a:t>
            </a:r>
            <a:r>
              <a:rPr lang="en-GB" sz="3600" b="1" dirty="0" err="1">
                <a:solidFill>
                  <a:srgbClr val="ED7D31"/>
                </a:solidFill>
                <a:latin typeface="Century Gothic" panose="020B0502020202020204" pitchFamily="34" charset="0"/>
              </a:rPr>
              <a:t>p</a:t>
            </a:r>
            <a:r>
              <a:rPr lang="en-GB" sz="3600" dirty="0" err="1">
                <a:solidFill>
                  <a:srgbClr val="115076"/>
                </a:solidFill>
                <a:latin typeface="Century Gothic" panose="020B0502020202020204" pitchFamily="34" charset="0"/>
              </a:rPr>
              <a:t>ourquoi</a:t>
            </a:r>
            <a:endParaRPr lang="en-GB" sz="3600" dirty="0">
              <a:solidFill>
                <a:srgbClr val="115076"/>
              </a:solidFill>
              <a:latin typeface="Century Gothic" panose="020B0502020202020204" pitchFamily="34" charset="0"/>
            </a:endParaRPr>
          </a:p>
        </p:txBody>
      </p:sp>
      <p:sp>
        <p:nvSpPr>
          <p:cNvPr id="5" name="TextBox 4"/>
          <p:cNvSpPr txBox="1"/>
          <p:nvPr/>
        </p:nvSpPr>
        <p:spPr>
          <a:xfrm>
            <a:off x="3723248" y="1803791"/>
            <a:ext cx="2507293"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rPr>
              <a:t>2) m</a:t>
            </a:r>
            <a:r>
              <a:rPr lang="en-GB" sz="3600" b="1" dirty="0">
                <a:solidFill>
                  <a:srgbClr val="ED7D31"/>
                </a:solidFill>
                <a:latin typeface="Century Gothic" panose="020B0502020202020204" pitchFamily="34" charset="0"/>
              </a:rPr>
              <a:t>a</a:t>
            </a:r>
            <a:r>
              <a:rPr lang="en-GB" sz="3600" dirty="0">
                <a:solidFill>
                  <a:srgbClr val="115076"/>
                </a:solidFill>
                <a:latin typeface="Century Gothic" panose="020B0502020202020204" pitchFamily="34" charset="0"/>
              </a:rPr>
              <a:t>ths</a:t>
            </a:r>
          </a:p>
        </p:txBody>
      </p:sp>
      <p:sp>
        <p:nvSpPr>
          <p:cNvPr id="6" name="TextBox 5"/>
          <p:cNvSpPr txBox="1"/>
          <p:nvPr/>
        </p:nvSpPr>
        <p:spPr>
          <a:xfrm>
            <a:off x="2054217" y="4054436"/>
            <a:ext cx="4547993"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rPr>
              <a:t>6) musi</a:t>
            </a:r>
            <a:r>
              <a:rPr lang="en-GB" sz="3600" b="1" dirty="0">
                <a:solidFill>
                  <a:srgbClr val="ED7D31"/>
                </a:solidFill>
                <a:latin typeface="Century Gothic" panose="020B0502020202020204" pitchFamily="34" charset="0"/>
              </a:rPr>
              <a:t>q</a:t>
            </a:r>
            <a:r>
              <a:rPr lang="en-GB" sz="3600" dirty="0">
                <a:solidFill>
                  <a:srgbClr val="115076"/>
                </a:solidFill>
                <a:latin typeface="Century Gothic" panose="020B0502020202020204" pitchFamily="34" charset="0"/>
              </a:rPr>
              <a:t>ue</a:t>
            </a:r>
            <a:endParaRPr lang="en-GB" sz="2800" dirty="0">
              <a:solidFill>
                <a:srgbClr val="115076"/>
              </a:solidFill>
              <a:latin typeface="Century Gothic" panose="020B0502020202020204" pitchFamily="34" charset="0"/>
            </a:endParaRPr>
          </a:p>
        </p:txBody>
      </p:sp>
      <p:sp>
        <p:nvSpPr>
          <p:cNvPr id="7" name="TextBox 6"/>
          <p:cNvSpPr txBox="1"/>
          <p:nvPr/>
        </p:nvSpPr>
        <p:spPr>
          <a:xfrm>
            <a:off x="-1036824" y="3153116"/>
            <a:ext cx="5454871" cy="646331"/>
          </a:xfrm>
          <a:prstGeom prst="rect">
            <a:avLst/>
          </a:prstGeom>
          <a:noFill/>
        </p:spPr>
        <p:txBody>
          <a:bodyPr wrap="square" rtlCol="0">
            <a:spAutoFit/>
          </a:bodyPr>
          <a:lstStyle/>
          <a:p>
            <a:pPr algn="ctr"/>
            <a:r>
              <a:rPr lang="en-GB" sz="3600" dirty="0">
                <a:solidFill>
                  <a:srgbClr val="104F75"/>
                </a:solidFill>
                <a:latin typeface="Century Gothic" panose="020B0502020202020204" pitchFamily="34" charset="0"/>
              </a:rPr>
              <a:t>5) </a:t>
            </a:r>
            <a:r>
              <a:rPr lang="en-GB" sz="3600" dirty="0" err="1">
                <a:solidFill>
                  <a:srgbClr val="104F75"/>
                </a:solidFill>
                <a:latin typeface="Century Gothic" panose="020B0502020202020204" pitchFamily="34" charset="0"/>
              </a:rPr>
              <a:t>qu</a:t>
            </a:r>
            <a:r>
              <a:rPr lang="en-GB" sz="3600" b="1" dirty="0" err="1">
                <a:solidFill>
                  <a:srgbClr val="ED7D31"/>
                </a:solidFill>
                <a:latin typeface="Century Gothic" panose="020B0502020202020204" pitchFamily="34" charset="0"/>
              </a:rPr>
              <a:t>e</a:t>
            </a:r>
            <a:r>
              <a:rPr lang="en-GB" sz="3600" dirty="0" err="1">
                <a:solidFill>
                  <a:srgbClr val="104F75"/>
                </a:solidFill>
                <a:latin typeface="Century Gothic" panose="020B0502020202020204" pitchFamily="34" charset="0"/>
              </a:rPr>
              <a:t>l</a:t>
            </a:r>
            <a:r>
              <a:rPr lang="en-GB" sz="3600" dirty="0">
                <a:solidFill>
                  <a:srgbClr val="104F75"/>
                </a:solidFill>
                <a:latin typeface="Century Gothic" panose="020B0502020202020204" pitchFamily="34" charset="0"/>
              </a:rPr>
              <a:t>(le)</a:t>
            </a:r>
            <a:endParaRPr lang="en-GB" sz="2800" b="1" dirty="0">
              <a:solidFill>
                <a:srgbClr val="104F75"/>
              </a:solidFill>
              <a:latin typeface="Century Gothic" panose="020B0502020202020204" pitchFamily="34" charset="0"/>
            </a:endParaRPr>
          </a:p>
        </p:txBody>
      </p:sp>
      <p:sp>
        <p:nvSpPr>
          <p:cNvPr id="15" name="TextBox 14"/>
          <p:cNvSpPr txBox="1"/>
          <p:nvPr/>
        </p:nvSpPr>
        <p:spPr>
          <a:xfrm>
            <a:off x="5483140" y="1133922"/>
            <a:ext cx="4922366" cy="664185"/>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rPr>
              <a:t>3) matiè</a:t>
            </a:r>
            <a:r>
              <a:rPr lang="en-GB" sz="3600" b="1" dirty="0">
                <a:solidFill>
                  <a:srgbClr val="ED7D31"/>
                </a:solidFill>
                <a:latin typeface="Century Gothic" panose="020B0502020202020204" pitchFamily="34" charset="0"/>
              </a:rPr>
              <a:t>r</a:t>
            </a:r>
            <a:r>
              <a:rPr lang="en-GB" sz="3600" dirty="0">
                <a:solidFill>
                  <a:srgbClr val="115076"/>
                </a:solidFill>
                <a:latin typeface="Century Gothic" panose="020B0502020202020204" pitchFamily="34" charset="0"/>
              </a:rPr>
              <a:t>e</a:t>
            </a:r>
          </a:p>
        </p:txBody>
      </p:sp>
      <p:pic>
        <p:nvPicPr>
          <p:cNvPr id="28" name="Picture 27" descr="background rectangle">
            <a:extLst>
              <a:ext uri="{FF2B5EF4-FFF2-40B4-BE49-F238E27FC236}">
                <a16:creationId xmlns:a16="http://schemas.microsoft.com/office/drawing/2014/main" id="{22714031-1DE8-444C-8DFD-08E0B948132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9" name="Title 3">
            <a:extLst>
              <a:ext uri="{FF2B5EF4-FFF2-40B4-BE49-F238E27FC236}">
                <a16:creationId xmlns:a16="http://schemas.microsoft.com/office/drawing/2014/main" id="{15931E21-EE1F-45F3-8715-58DC7011356E}"/>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a:solidFill>
                  <a:schemeClr val="bg1"/>
                </a:solidFill>
              </a:rPr>
              <a:t>Vocabulaire</a:t>
            </a:r>
            <a:endParaRPr lang="en-GB" sz="3600" b="1" dirty="0">
              <a:solidFill>
                <a:schemeClr val="bg1"/>
              </a:solidFill>
            </a:endParaRPr>
          </a:p>
        </p:txBody>
      </p:sp>
      <p:sp>
        <p:nvSpPr>
          <p:cNvPr id="30" name="Rounded Rectangle 46">
            <a:extLst>
              <a:ext uri="{FF2B5EF4-FFF2-40B4-BE49-F238E27FC236}">
                <a16:creationId xmlns:a16="http://schemas.microsoft.com/office/drawing/2014/main" id="{340F8691-D248-4D8A-ADFA-F094DB66ACE6}"/>
              </a:ext>
            </a:extLst>
          </p:cNvPr>
          <p:cNvSpPr/>
          <p:nvPr/>
        </p:nvSpPr>
        <p:spPr>
          <a:xfrm>
            <a:off x="10270435" y="249870"/>
            <a:ext cx="1639485" cy="39552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buClrTx/>
              <a:defRPr/>
            </a:pPr>
            <a:r>
              <a:rPr lang="en-GB" sz="2000" b="1" kern="1200" dirty="0">
                <a:solidFill>
                  <a:prstClr val="white"/>
                </a:solidFill>
                <a:latin typeface="Century Gothic" panose="020B0502020202020204" pitchFamily="34" charset="0"/>
              </a:rPr>
              <a:t>lire / </a:t>
            </a:r>
            <a:r>
              <a:rPr lang="en-GB" sz="2000" b="1" kern="1200" dirty="0" err="1">
                <a:solidFill>
                  <a:prstClr val="white"/>
                </a:solidFill>
                <a:latin typeface="Century Gothic" panose="020B0502020202020204" pitchFamily="34" charset="0"/>
              </a:rPr>
              <a:t>écrire</a:t>
            </a:r>
            <a:endParaRPr lang="en-GB" sz="2000" b="1" kern="1200" dirty="0">
              <a:solidFill>
                <a:prstClr val="white"/>
              </a:solidFill>
              <a:latin typeface="Century Gothic" panose="020B0502020202020204" pitchFamily="34" charset="0"/>
            </a:endParaRPr>
          </a:p>
        </p:txBody>
      </p:sp>
      <p:sp>
        <p:nvSpPr>
          <p:cNvPr id="3" name="TextBox 2">
            <a:extLst>
              <a:ext uri="{FF2B5EF4-FFF2-40B4-BE49-F238E27FC236}">
                <a16:creationId xmlns:a16="http://schemas.microsoft.com/office/drawing/2014/main" id="{0342A0CC-2D3C-408D-87DC-FEBFA6A72BEF}"/>
              </a:ext>
            </a:extLst>
          </p:cNvPr>
          <p:cNvSpPr txBox="1"/>
          <p:nvPr/>
        </p:nvSpPr>
        <p:spPr>
          <a:xfrm>
            <a:off x="4785881" y="3408105"/>
            <a:ext cx="4547993"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rPr>
              <a:t>7) q</a:t>
            </a:r>
            <a:r>
              <a:rPr lang="en-GB" sz="3600" b="1" dirty="0">
                <a:solidFill>
                  <a:srgbClr val="ED7D31"/>
                </a:solidFill>
                <a:latin typeface="Century Gothic" panose="020B0502020202020204" pitchFamily="34" charset="0"/>
              </a:rPr>
              <a:t>u</a:t>
            </a:r>
            <a:r>
              <a:rPr lang="en-GB" sz="3600" dirty="0">
                <a:solidFill>
                  <a:srgbClr val="104F75"/>
                </a:solidFill>
                <a:latin typeface="Century Gothic" panose="020B0502020202020204" pitchFamily="34" charset="0"/>
              </a:rPr>
              <a:t>e</a:t>
            </a:r>
            <a:endParaRPr lang="en-GB" sz="2800" dirty="0">
              <a:solidFill>
                <a:srgbClr val="104F75"/>
              </a:solidFill>
              <a:latin typeface="Century Gothic" panose="020B0502020202020204" pitchFamily="34" charset="0"/>
            </a:endParaRPr>
          </a:p>
        </p:txBody>
      </p:sp>
      <p:sp>
        <p:nvSpPr>
          <p:cNvPr id="14" name="TextBox 13">
            <a:extLst>
              <a:ext uri="{FF2B5EF4-FFF2-40B4-BE49-F238E27FC236}">
                <a16:creationId xmlns:a16="http://schemas.microsoft.com/office/drawing/2014/main" id="{EFA3A81E-5533-4A39-B60D-BEE549A22362}"/>
              </a:ext>
            </a:extLst>
          </p:cNvPr>
          <p:cNvSpPr txBox="1"/>
          <p:nvPr/>
        </p:nvSpPr>
        <p:spPr>
          <a:xfrm>
            <a:off x="7826820" y="4366088"/>
            <a:ext cx="4547993"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rPr>
              <a:t>8) langu</a:t>
            </a:r>
            <a:r>
              <a:rPr lang="en-GB" sz="3600" b="1" dirty="0">
                <a:solidFill>
                  <a:srgbClr val="ED7D31"/>
                </a:solidFill>
                <a:latin typeface="Century Gothic" panose="020B0502020202020204" pitchFamily="34" charset="0"/>
              </a:rPr>
              <a:t>e</a:t>
            </a:r>
            <a:endParaRPr lang="en-GB" sz="2800" b="1" dirty="0">
              <a:solidFill>
                <a:srgbClr val="ED7D31"/>
              </a:solidFill>
              <a:latin typeface="Century Gothic" panose="020B0502020202020204" pitchFamily="34" charset="0"/>
            </a:endParaRPr>
          </a:p>
        </p:txBody>
      </p:sp>
      <p:sp>
        <p:nvSpPr>
          <p:cNvPr id="16" name="TextBox 15">
            <a:extLst>
              <a:ext uri="{FF2B5EF4-FFF2-40B4-BE49-F238E27FC236}">
                <a16:creationId xmlns:a16="http://schemas.microsoft.com/office/drawing/2014/main" id="{D1916BDA-DC08-45DF-A3A3-6BFF94D4429B}"/>
              </a:ext>
            </a:extLst>
          </p:cNvPr>
          <p:cNvSpPr txBox="1"/>
          <p:nvPr/>
        </p:nvSpPr>
        <p:spPr>
          <a:xfrm>
            <a:off x="1067693" y="1418414"/>
            <a:ext cx="309693" cy="646331"/>
          </a:xfrm>
          <a:prstGeom prst="rect">
            <a:avLst/>
          </a:prstGeom>
          <a:solidFill>
            <a:schemeClr val="bg1"/>
          </a:solidFill>
        </p:spPr>
        <p:txBody>
          <a:bodyPr wrap="square" lIns="0" rIns="0" rtlCol="0">
            <a:spAutoFit/>
          </a:bodyPr>
          <a:lstStyle/>
          <a:p>
            <a:pPr algn="ctr"/>
            <a:r>
              <a:rPr lang="en-GB" sz="3600" b="1" dirty="0">
                <a:solidFill>
                  <a:srgbClr val="104F75"/>
                </a:solidFill>
                <a:latin typeface="Century Gothic" panose="020B0502020202020204" pitchFamily="34" charset="0"/>
              </a:rPr>
              <a:t>_</a:t>
            </a:r>
          </a:p>
        </p:txBody>
      </p:sp>
      <p:sp>
        <p:nvSpPr>
          <p:cNvPr id="33" name="TextBox 32">
            <a:extLst>
              <a:ext uri="{FF2B5EF4-FFF2-40B4-BE49-F238E27FC236}">
                <a16:creationId xmlns:a16="http://schemas.microsoft.com/office/drawing/2014/main" id="{2AFE8803-3B64-4C35-ACCA-96245DAC78DA}"/>
              </a:ext>
            </a:extLst>
          </p:cNvPr>
          <p:cNvSpPr txBox="1"/>
          <p:nvPr/>
        </p:nvSpPr>
        <p:spPr>
          <a:xfrm>
            <a:off x="5000263" y="1776887"/>
            <a:ext cx="344259" cy="646331"/>
          </a:xfrm>
          <a:prstGeom prst="rect">
            <a:avLst/>
          </a:prstGeom>
          <a:solidFill>
            <a:schemeClr val="bg1"/>
          </a:solidFill>
        </p:spPr>
        <p:txBody>
          <a:bodyPr wrap="square" lIns="0" rIns="0" rtlCol="0">
            <a:spAutoFit/>
          </a:bodyPr>
          <a:lstStyle/>
          <a:p>
            <a:pPr algn="ctr"/>
            <a:r>
              <a:rPr lang="en-GB" sz="3600" b="1" dirty="0">
                <a:solidFill>
                  <a:srgbClr val="104F75"/>
                </a:solidFill>
                <a:latin typeface="Century Gothic" panose="020B0502020202020204" pitchFamily="34" charset="0"/>
              </a:rPr>
              <a:t>_</a:t>
            </a:r>
          </a:p>
        </p:txBody>
      </p:sp>
      <p:sp>
        <p:nvSpPr>
          <p:cNvPr id="34" name="TextBox 33">
            <a:extLst>
              <a:ext uri="{FF2B5EF4-FFF2-40B4-BE49-F238E27FC236}">
                <a16:creationId xmlns:a16="http://schemas.microsoft.com/office/drawing/2014/main" id="{FAA56DE8-B33A-456C-83BC-C3B3AD38212B}"/>
              </a:ext>
            </a:extLst>
          </p:cNvPr>
          <p:cNvSpPr txBox="1"/>
          <p:nvPr/>
        </p:nvSpPr>
        <p:spPr>
          <a:xfrm>
            <a:off x="8637687" y="1148032"/>
            <a:ext cx="150713" cy="584775"/>
          </a:xfrm>
          <a:prstGeom prst="rect">
            <a:avLst/>
          </a:prstGeom>
          <a:solidFill>
            <a:schemeClr val="bg1"/>
          </a:solidFill>
        </p:spPr>
        <p:txBody>
          <a:bodyPr wrap="square" lIns="0" rIns="0" rtlCol="0">
            <a:spAutoFit/>
          </a:bodyPr>
          <a:lstStyle/>
          <a:p>
            <a:pPr algn="ctr"/>
            <a:r>
              <a:rPr lang="en-GB" sz="3200" b="1" dirty="0">
                <a:solidFill>
                  <a:srgbClr val="104F75"/>
                </a:solidFill>
                <a:latin typeface="Century Gothic" panose="020B0502020202020204" pitchFamily="34" charset="0"/>
              </a:rPr>
              <a:t>_</a:t>
            </a:r>
          </a:p>
        </p:txBody>
      </p:sp>
      <p:sp>
        <p:nvSpPr>
          <p:cNvPr id="35" name="TextBox 34">
            <a:extLst>
              <a:ext uri="{FF2B5EF4-FFF2-40B4-BE49-F238E27FC236}">
                <a16:creationId xmlns:a16="http://schemas.microsoft.com/office/drawing/2014/main" id="{F7526EF8-8BFC-4760-8263-40B158AFC1A0}"/>
              </a:ext>
            </a:extLst>
          </p:cNvPr>
          <p:cNvSpPr txBox="1"/>
          <p:nvPr/>
        </p:nvSpPr>
        <p:spPr>
          <a:xfrm>
            <a:off x="9683015" y="2279940"/>
            <a:ext cx="288757" cy="646331"/>
          </a:xfrm>
          <a:prstGeom prst="rect">
            <a:avLst/>
          </a:prstGeom>
          <a:solidFill>
            <a:schemeClr val="bg1"/>
          </a:solidFill>
        </p:spPr>
        <p:txBody>
          <a:bodyPr wrap="square" lIns="0" rIns="0" rtlCol="0">
            <a:spAutoFit/>
          </a:bodyPr>
          <a:lstStyle/>
          <a:p>
            <a:pPr algn="ctr"/>
            <a:r>
              <a:rPr lang="en-GB" sz="3600" b="1" dirty="0">
                <a:solidFill>
                  <a:srgbClr val="104F75"/>
                </a:solidFill>
                <a:latin typeface="Century Gothic" panose="020B0502020202020204" pitchFamily="34" charset="0"/>
              </a:rPr>
              <a:t>_</a:t>
            </a:r>
          </a:p>
        </p:txBody>
      </p:sp>
      <p:sp>
        <p:nvSpPr>
          <p:cNvPr id="36" name="TextBox 35">
            <a:extLst>
              <a:ext uri="{FF2B5EF4-FFF2-40B4-BE49-F238E27FC236}">
                <a16:creationId xmlns:a16="http://schemas.microsoft.com/office/drawing/2014/main" id="{696A869C-FCD5-4DCB-8579-A8CCD95056A9}"/>
              </a:ext>
            </a:extLst>
          </p:cNvPr>
          <p:cNvSpPr txBox="1"/>
          <p:nvPr/>
        </p:nvSpPr>
        <p:spPr>
          <a:xfrm>
            <a:off x="1690611" y="3153116"/>
            <a:ext cx="288757" cy="646331"/>
          </a:xfrm>
          <a:prstGeom prst="rect">
            <a:avLst/>
          </a:prstGeom>
          <a:solidFill>
            <a:schemeClr val="bg1"/>
          </a:solidFill>
        </p:spPr>
        <p:txBody>
          <a:bodyPr wrap="square" lIns="0" rIns="0" rtlCol="0">
            <a:spAutoFit/>
          </a:bodyPr>
          <a:lstStyle/>
          <a:p>
            <a:pPr algn="ctr"/>
            <a:r>
              <a:rPr lang="en-GB" sz="3600" b="1" dirty="0">
                <a:solidFill>
                  <a:srgbClr val="104F75"/>
                </a:solidFill>
                <a:latin typeface="Century Gothic" panose="020B0502020202020204" pitchFamily="34" charset="0"/>
              </a:rPr>
              <a:t>_</a:t>
            </a:r>
          </a:p>
        </p:txBody>
      </p:sp>
      <p:sp>
        <p:nvSpPr>
          <p:cNvPr id="37" name="TextBox 36">
            <a:extLst>
              <a:ext uri="{FF2B5EF4-FFF2-40B4-BE49-F238E27FC236}">
                <a16:creationId xmlns:a16="http://schemas.microsoft.com/office/drawing/2014/main" id="{A12CB2F7-2362-4201-B5E5-8CE62ABFCB67}"/>
              </a:ext>
            </a:extLst>
          </p:cNvPr>
          <p:cNvSpPr txBox="1"/>
          <p:nvPr/>
        </p:nvSpPr>
        <p:spPr>
          <a:xfrm>
            <a:off x="4650709" y="4042922"/>
            <a:ext cx="302291" cy="646331"/>
          </a:xfrm>
          <a:prstGeom prst="rect">
            <a:avLst/>
          </a:prstGeom>
          <a:solidFill>
            <a:schemeClr val="bg1"/>
          </a:solidFill>
        </p:spPr>
        <p:txBody>
          <a:bodyPr wrap="square" lIns="0" rIns="0" rtlCol="0">
            <a:spAutoFit/>
          </a:bodyPr>
          <a:lstStyle/>
          <a:p>
            <a:pPr algn="ctr"/>
            <a:r>
              <a:rPr lang="en-GB" sz="3600" b="1" dirty="0">
                <a:solidFill>
                  <a:srgbClr val="104F75"/>
                </a:solidFill>
                <a:latin typeface="Century Gothic" panose="020B0502020202020204" pitchFamily="34" charset="0"/>
              </a:rPr>
              <a:t>_</a:t>
            </a:r>
          </a:p>
        </p:txBody>
      </p:sp>
      <p:sp>
        <p:nvSpPr>
          <p:cNvPr id="38" name="TextBox 37">
            <a:extLst>
              <a:ext uri="{FF2B5EF4-FFF2-40B4-BE49-F238E27FC236}">
                <a16:creationId xmlns:a16="http://schemas.microsoft.com/office/drawing/2014/main" id="{7E5CCADE-58D3-4180-BBE5-F2D105B60076}"/>
              </a:ext>
            </a:extLst>
          </p:cNvPr>
          <p:cNvSpPr txBox="1"/>
          <p:nvPr/>
        </p:nvSpPr>
        <p:spPr>
          <a:xfrm>
            <a:off x="7224560" y="3396591"/>
            <a:ext cx="262090" cy="646331"/>
          </a:xfrm>
          <a:prstGeom prst="rect">
            <a:avLst/>
          </a:prstGeom>
          <a:solidFill>
            <a:schemeClr val="bg1"/>
          </a:solidFill>
        </p:spPr>
        <p:txBody>
          <a:bodyPr wrap="square" lIns="0" rIns="0" rtlCol="0">
            <a:spAutoFit/>
          </a:bodyPr>
          <a:lstStyle/>
          <a:p>
            <a:pPr algn="ctr"/>
            <a:r>
              <a:rPr lang="en-GB" sz="3600" b="1" dirty="0">
                <a:solidFill>
                  <a:srgbClr val="104F75"/>
                </a:solidFill>
                <a:latin typeface="Century Gothic" panose="020B0502020202020204" pitchFamily="34" charset="0"/>
              </a:rPr>
              <a:t>_</a:t>
            </a:r>
          </a:p>
        </p:txBody>
      </p:sp>
      <p:sp>
        <p:nvSpPr>
          <p:cNvPr id="39" name="TextBox 38">
            <a:extLst>
              <a:ext uri="{FF2B5EF4-FFF2-40B4-BE49-F238E27FC236}">
                <a16:creationId xmlns:a16="http://schemas.microsoft.com/office/drawing/2014/main" id="{D1AE9B42-AF56-4D03-8447-638589B77C36}"/>
              </a:ext>
            </a:extLst>
          </p:cNvPr>
          <p:cNvSpPr txBox="1"/>
          <p:nvPr/>
        </p:nvSpPr>
        <p:spPr>
          <a:xfrm>
            <a:off x="10862564" y="4303272"/>
            <a:ext cx="302291" cy="646331"/>
          </a:xfrm>
          <a:prstGeom prst="rect">
            <a:avLst/>
          </a:prstGeom>
          <a:solidFill>
            <a:schemeClr val="bg1"/>
          </a:solidFill>
        </p:spPr>
        <p:txBody>
          <a:bodyPr wrap="square" lIns="0" rIns="0" rtlCol="0">
            <a:spAutoFit/>
          </a:bodyPr>
          <a:lstStyle/>
          <a:p>
            <a:pPr algn="ctr"/>
            <a:r>
              <a:rPr lang="en-GB" sz="3600" b="1" dirty="0">
                <a:solidFill>
                  <a:srgbClr val="104F75"/>
                </a:solidFill>
                <a:latin typeface="Century Gothic" panose="020B0502020202020204" pitchFamily="34" charset="0"/>
              </a:rPr>
              <a:t>_</a:t>
            </a:r>
          </a:p>
        </p:txBody>
      </p:sp>
      <p:sp>
        <p:nvSpPr>
          <p:cNvPr id="41" name="TextBox 40">
            <a:extLst>
              <a:ext uri="{FF2B5EF4-FFF2-40B4-BE49-F238E27FC236}">
                <a16:creationId xmlns:a16="http://schemas.microsoft.com/office/drawing/2014/main" id="{F820CFBD-AB26-4A60-AB78-EFD8C6FC60CC}"/>
              </a:ext>
            </a:extLst>
          </p:cNvPr>
          <p:cNvSpPr txBox="1"/>
          <p:nvPr/>
        </p:nvSpPr>
        <p:spPr>
          <a:xfrm>
            <a:off x="3374033" y="5500800"/>
            <a:ext cx="501332" cy="646331"/>
          </a:xfrm>
          <a:prstGeom prst="rect">
            <a:avLst/>
          </a:prstGeom>
          <a:solidFill>
            <a:schemeClr val="bg1"/>
          </a:solidFill>
        </p:spPr>
        <p:txBody>
          <a:bodyPr wrap="square" lIns="0" rIns="0" rtlCol="0">
            <a:spAutoFit/>
          </a:bodyPr>
          <a:lstStyle/>
          <a:p>
            <a:pPr algn="ctr"/>
            <a:r>
              <a:rPr lang="en-GB" sz="3600" dirty="0">
                <a:solidFill>
                  <a:srgbClr val="ED7D31"/>
                </a:solidFill>
                <a:latin typeface="Century Gothic" panose="020B0502020202020204" pitchFamily="34" charset="0"/>
              </a:rPr>
              <a:t>__</a:t>
            </a:r>
          </a:p>
        </p:txBody>
      </p:sp>
      <p:sp>
        <p:nvSpPr>
          <p:cNvPr id="44" name="TextBox 43">
            <a:extLst>
              <a:ext uri="{FF2B5EF4-FFF2-40B4-BE49-F238E27FC236}">
                <a16:creationId xmlns:a16="http://schemas.microsoft.com/office/drawing/2014/main" id="{A72586BE-FCD5-4443-A2F0-BA8B1A24AECE}"/>
              </a:ext>
            </a:extLst>
          </p:cNvPr>
          <p:cNvSpPr txBox="1"/>
          <p:nvPr/>
        </p:nvSpPr>
        <p:spPr>
          <a:xfrm>
            <a:off x="3958007" y="5500800"/>
            <a:ext cx="567369" cy="646331"/>
          </a:xfrm>
          <a:prstGeom prst="rect">
            <a:avLst/>
          </a:prstGeom>
          <a:solidFill>
            <a:schemeClr val="bg1"/>
          </a:solidFill>
        </p:spPr>
        <p:txBody>
          <a:bodyPr wrap="square" lIns="0" rIns="0" rtlCol="0">
            <a:spAutoFit/>
          </a:bodyPr>
          <a:lstStyle/>
          <a:p>
            <a:pPr algn="ctr"/>
            <a:r>
              <a:rPr lang="en-GB" sz="3600" dirty="0">
                <a:solidFill>
                  <a:srgbClr val="ED7D31"/>
                </a:solidFill>
                <a:latin typeface="Century Gothic" panose="020B0502020202020204" pitchFamily="34" charset="0"/>
              </a:rPr>
              <a:t>__</a:t>
            </a:r>
          </a:p>
        </p:txBody>
      </p:sp>
      <p:sp>
        <p:nvSpPr>
          <p:cNvPr id="45" name="TextBox 44">
            <a:extLst>
              <a:ext uri="{FF2B5EF4-FFF2-40B4-BE49-F238E27FC236}">
                <a16:creationId xmlns:a16="http://schemas.microsoft.com/office/drawing/2014/main" id="{FA3D1DBA-7DFA-4F63-BED1-F948E53F2A84}"/>
              </a:ext>
            </a:extLst>
          </p:cNvPr>
          <p:cNvSpPr txBox="1"/>
          <p:nvPr/>
        </p:nvSpPr>
        <p:spPr>
          <a:xfrm>
            <a:off x="4598218" y="5500800"/>
            <a:ext cx="501332" cy="646331"/>
          </a:xfrm>
          <a:prstGeom prst="rect">
            <a:avLst/>
          </a:prstGeom>
          <a:solidFill>
            <a:schemeClr val="bg1"/>
          </a:solidFill>
        </p:spPr>
        <p:txBody>
          <a:bodyPr wrap="square" lIns="0" rIns="0" rtlCol="0">
            <a:spAutoFit/>
          </a:bodyPr>
          <a:lstStyle/>
          <a:p>
            <a:pPr algn="ctr"/>
            <a:r>
              <a:rPr lang="en-GB" sz="3600" dirty="0">
                <a:solidFill>
                  <a:srgbClr val="ED7D31"/>
                </a:solidFill>
                <a:latin typeface="Century Gothic" panose="020B0502020202020204" pitchFamily="34" charset="0"/>
              </a:rPr>
              <a:t>__</a:t>
            </a:r>
          </a:p>
        </p:txBody>
      </p:sp>
      <p:sp>
        <p:nvSpPr>
          <p:cNvPr id="46" name="TextBox 45">
            <a:extLst>
              <a:ext uri="{FF2B5EF4-FFF2-40B4-BE49-F238E27FC236}">
                <a16:creationId xmlns:a16="http://schemas.microsoft.com/office/drawing/2014/main" id="{CE43949E-558D-4DB6-966A-CAA78B2E2DA8}"/>
              </a:ext>
            </a:extLst>
          </p:cNvPr>
          <p:cNvSpPr txBox="1"/>
          <p:nvPr/>
        </p:nvSpPr>
        <p:spPr>
          <a:xfrm>
            <a:off x="5172392" y="5500800"/>
            <a:ext cx="501332" cy="646331"/>
          </a:xfrm>
          <a:prstGeom prst="rect">
            <a:avLst/>
          </a:prstGeom>
          <a:solidFill>
            <a:schemeClr val="bg1"/>
          </a:solidFill>
        </p:spPr>
        <p:txBody>
          <a:bodyPr wrap="square" lIns="0" rIns="0" rtlCol="0">
            <a:spAutoFit/>
          </a:bodyPr>
          <a:lstStyle/>
          <a:p>
            <a:pPr algn="ctr"/>
            <a:r>
              <a:rPr lang="en-GB" sz="3600" dirty="0">
                <a:solidFill>
                  <a:srgbClr val="ED7D31"/>
                </a:solidFill>
                <a:latin typeface="Century Gothic" panose="020B0502020202020204" pitchFamily="34" charset="0"/>
              </a:rPr>
              <a:t>__</a:t>
            </a:r>
          </a:p>
        </p:txBody>
      </p:sp>
      <p:sp>
        <p:nvSpPr>
          <p:cNvPr id="47" name="TextBox 46">
            <a:extLst>
              <a:ext uri="{FF2B5EF4-FFF2-40B4-BE49-F238E27FC236}">
                <a16:creationId xmlns:a16="http://schemas.microsoft.com/office/drawing/2014/main" id="{2CB34153-0410-4AE0-8115-433912B2F754}"/>
              </a:ext>
            </a:extLst>
          </p:cNvPr>
          <p:cNvSpPr txBox="1"/>
          <p:nvPr/>
        </p:nvSpPr>
        <p:spPr>
          <a:xfrm>
            <a:off x="5756366" y="5500800"/>
            <a:ext cx="568234" cy="646331"/>
          </a:xfrm>
          <a:prstGeom prst="rect">
            <a:avLst/>
          </a:prstGeom>
          <a:solidFill>
            <a:schemeClr val="bg1"/>
          </a:solidFill>
        </p:spPr>
        <p:txBody>
          <a:bodyPr wrap="square" lIns="0" rIns="0" rtlCol="0">
            <a:spAutoFit/>
          </a:bodyPr>
          <a:lstStyle/>
          <a:p>
            <a:pPr algn="ctr"/>
            <a:r>
              <a:rPr lang="en-GB" sz="3600" dirty="0">
                <a:solidFill>
                  <a:srgbClr val="ED7D31"/>
                </a:solidFill>
                <a:latin typeface="Century Gothic" panose="020B0502020202020204" pitchFamily="34" charset="0"/>
              </a:rPr>
              <a:t>__</a:t>
            </a:r>
          </a:p>
        </p:txBody>
      </p:sp>
      <p:sp>
        <p:nvSpPr>
          <p:cNvPr id="48" name="TextBox 47">
            <a:extLst>
              <a:ext uri="{FF2B5EF4-FFF2-40B4-BE49-F238E27FC236}">
                <a16:creationId xmlns:a16="http://schemas.microsoft.com/office/drawing/2014/main" id="{FD784E98-97E5-4CD6-90A9-3C5885FB2929}"/>
              </a:ext>
            </a:extLst>
          </p:cNvPr>
          <p:cNvSpPr txBox="1"/>
          <p:nvPr/>
        </p:nvSpPr>
        <p:spPr>
          <a:xfrm>
            <a:off x="6926104" y="5500800"/>
            <a:ext cx="501332" cy="646331"/>
          </a:xfrm>
          <a:prstGeom prst="rect">
            <a:avLst/>
          </a:prstGeom>
          <a:solidFill>
            <a:schemeClr val="bg1"/>
          </a:solidFill>
        </p:spPr>
        <p:txBody>
          <a:bodyPr wrap="square" lIns="0" rIns="0" rtlCol="0">
            <a:spAutoFit/>
          </a:bodyPr>
          <a:lstStyle/>
          <a:p>
            <a:pPr algn="ctr"/>
            <a:r>
              <a:rPr lang="en-GB" sz="3600" dirty="0">
                <a:solidFill>
                  <a:srgbClr val="ED7D31"/>
                </a:solidFill>
                <a:latin typeface="Century Gothic" panose="020B0502020202020204" pitchFamily="34" charset="0"/>
              </a:rPr>
              <a:t>__</a:t>
            </a:r>
          </a:p>
        </p:txBody>
      </p:sp>
      <p:sp>
        <p:nvSpPr>
          <p:cNvPr id="49" name="TextBox 48">
            <a:extLst>
              <a:ext uri="{FF2B5EF4-FFF2-40B4-BE49-F238E27FC236}">
                <a16:creationId xmlns:a16="http://schemas.microsoft.com/office/drawing/2014/main" id="{8507724D-5293-4120-9FBB-E96A891CB51F}"/>
              </a:ext>
            </a:extLst>
          </p:cNvPr>
          <p:cNvSpPr txBox="1"/>
          <p:nvPr/>
        </p:nvSpPr>
        <p:spPr>
          <a:xfrm>
            <a:off x="7510078" y="5500800"/>
            <a:ext cx="567369" cy="646331"/>
          </a:xfrm>
          <a:prstGeom prst="rect">
            <a:avLst/>
          </a:prstGeom>
          <a:solidFill>
            <a:schemeClr val="bg1"/>
          </a:solidFill>
        </p:spPr>
        <p:txBody>
          <a:bodyPr wrap="square" lIns="0" rIns="0" rtlCol="0">
            <a:spAutoFit/>
          </a:bodyPr>
          <a:lstStyle/>
          <a:p>
            <a:pPr algn="ctr"/>
            <a:r>
              <a:rPr lang="en-GB" sz="3600" dirty="0">
                <a:solidFill>
                  <a:srgbClr val="ED7D31"/>
                </a:solidFill>
                <a:latin typeface="Century Gothic" panose="020B0502020202020204" pitchFamily="34" charset="0"/>
              </a:rPr>
              <a:t>__</a:t>
            </a:r>
          </a:p>
        </p:txBody>
      </p:sp>
      <p:sp>
        <p:nvSpPr>
          <p:cNvPr id="50" name="TextBox 49">
            <a:extLst>
              <a:ext uri="{FF2B5EF4-FFF2-40B4-BE49-F238E27FC236}">
                <a16:creationId xmlns:a16="http://schemas.microsoft.com/office/drawing/2014/main" id="{34DC7385-F7DF-4D9A-AA58-56E7975FBDCA}"/>
              </a:ext>
            </a:extLst>
          </p:cNvPr>
          <p:cNvSpPr txBox="1"/>
          <p:nvPr/>
        </p:nvSpPr>
        <p:spPr>
          <a:xfrm>
            <a:off x="8150289" y="5500800"/>
            <a:ext cx="574174" cy="646331"/>
          </a:xfrm>
          <a:prstGeom prst="rect">
            <a:avLst/>
          </a:prstGeom>
          <a:solidFill>
            <a:schemeClr val="bg1"/>
          </a:solidFill>
        </p:spPr>
        <p:txBody>
          <a:bodyPr wrap="square" lIns="0" rIns="0" rtlCol="0">
            <a:spAutoFit/>
          </a:bodyPr>
          <a:lstStyle/>
          <a:p>
            <a:pPr algn="ctr"/>
            <a:r>
              <a:rPr lang="en-GB" sz="3600" dirty="0">
                <a:solidFill>
                  <a:srgbClr val="ED7D31"/>
                </a:solidFill>
                <a:latin typeface="Century Gothic" panose="020B0502020202020204" pitchFamily="34" charset="0"/>
              </a:rPr>
              <a:t>__</a:t>
            </a:r>
          </a:p>
        </p:txBody>
      </p:sp>
    </p:spTree>
    <p:extLst>
      <p:ext uri="{BB962C8B-B14F-4D97-AF65-F5344CB8AC3E}">
        <p14:creationId xmlns:p14="http://schemas.microsoft.com/office/powerpoint/2010/main" val="281559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4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4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3" grpId="0" animBg="1"/>
      <p:bldP spid="34" grpId="0" animBg="1"/>
      <p:bldP spid="35" grpId="0" animBg="1"/>
      <p:bldP spid="36" grpId="0" animBg="1"/>
      <p:bldP spid="37" grpId="0" animBg="1"/>
      <p:bldP spid="38" grpId="0" animBg="1"/>
      <p:bldP spid="39" grpId="0" animBg="1"/>
      <p:bldP spid="41" grpId="0" animBg="1"/>
      <p:bldP spid="44" grpId="0" animBg="1"/>
      <p:bldP spid="45" grpId="0" animBg="1"/>
      <p:bldP spid="46" grpId="0" animBg="1"/>
      <p:bldP spid="47" grpId="0" animBg="1"/>
      <p:bldP spid="48" grpId="0" animBg="1"/>
      <p:bldP spid="49" grpId="0" animBg="1"/>
      <p:bldP spid="50"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144"/>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2550966124"/>
              </p:ext>
            </p:extLst>
          </p:nvPr>
        </p:nvGraphicFramePr>
        <p:xfrm>
          <a:off x="231874" y="1985123"/>
          <a:ext cx="5168414" cy="3962400"/>
        </p:xfrm>
        <a:graphic>
          <a:graphicData uri="http://schemas.openxmlformats.org/drawingml/2006/table">
            <a:tbl>
              <a:tblPr firstRow="1" bandRow="1">
                <a:tableStyleId>{7436B53B-AF2B-4ED9-AE7D-DA19A883150E}</a:tableStyleId>
              </a:tblPr>
              <a:tblGrid>
                <a:gridCol w="5168414">
                  <a:extLst>
                    <a:ext uri="{9D8B030D-6E8A-4147-A177-3AD203B41FA5}">
                      <a16:colId xmlns:a16="http://schemas.microsoft.com/office/drawing/2014/main" val="4099220719"/>
                    </a:ext>
                  </a:extLst>
                </a:gridCol>
              </a:tblGrid>
              <a:tr h="39388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dirty="0">
                          <a:solidFill>
                            <a:schemeClr val="accent5">
                              <a:lumMod val="50000"/>
                            </a:schemeClr>
                          </a:solidFill>
                        </a:rPr>
                        <a:t>1. </a:t>
                      </a:r>
                      <a:r>
                        <a:rPr lang="fr-FR" sz="2000" dirty="0">
                          <a:solidFill>
                            <a:schemeClr val="accent5">
                              <a:lumMod val="50000"/>
                            </a:schemeClr>
                          </a:solidFill>
                          <a:latin typeface="Century Gothic" panose="020B0502020202020204" pitchFamily="34" charset="0"/>
                        </a:rPr>
                        <a:t>Activités économiques et financières.</a:t>
                      </a:r>
                    </a:p>
                  </a:txBody>
                  <a:tcPr marR="0">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7521949"/>
                  </a:ext>
                </a:extLst>
              </a:tr>
              <a:tr h="393889">
                <a:tc>
                  <a:txBody>
                    <a:bodyPr/>
                    <a:lstStyle/>
                    <a:p>
                      <a:r>
                        <a:rPr lang="en-GB" sz="2000" dirty="0">
                          <a:solidFill>
                            <a:schemeClr val="accent5">
                              <a:lumMod val="50000"/>
                            </a:schemeClr>
                          </a:solidFill>
                        </a:rPr>
                        <a:t>2. How many?</a:t>
                      </a:r>
                    </a:p>
                  </a:txBody>
                  <a:tcPr marR="0">
                    <a:lnT w="12700" cap="flat" cmpd="sng" algn="ctr">
                      <a:solidFill>
                        <a:schemeClr val="accent5">
                          <a:lumMod val="50000"/>
                        </a:schemeClr>
                      </a:solidFill>
                      <a:prstDash val="solid"/>
                      <a:round/>
                      <a:headEnd type="none" w="med" len="med"/>
                      <a:tailEnd type="none" w="med" len="med"/>
                    </a:lnT>
                  </a:tcPr>
                </a:tc>
                <a:extLst>
                  <a:ext uri="{0D108BD9-81ED-4DB2-BD59-A6C34878D82A}">
                    <a16:rowId xmlns:a16="http://schemas.microsoft.com/office/drawing/2014/main" val="1382858401"/>
                  </a:ext>
                </a:extLst>
              </a:tr>
              <a:tr h="39388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dirty="0">
                          <a:solidFill>
                            <a:schemeClr val="accent5">
                              <a:lumMod val="50000"/>
                            </a:schemeClr>
                          </a:solidFill>
                        </a:rPr>
                        <a:t>3. </a:t>
                      </a:r>
                      <a:r>
                        <a:rPr lang="en-GB" sz="2000" dirty="0">
                          <a:solidFill>
                            <a:schemeClr val="accent5">
                              <a:lumMod val="50000"/>
                            </a:schemeClr>
                          </a:solidFill>
                          <a:latin typeface="Century Gothic" panose="020B0502020202020204" pitchFamily="34" charset="0"/>
                        </a:rPr>
                        <a:t>Elle </a:t>
                      </a:r>
                      <a:r>
                        <a:rPr lang="en-GB" sz="2000" dirty="0" err="1">
                          <a:solidFill>
                            <a:schemeClr val="accent5">
                              <a:lumMod val="50000"/>
                            </a:schemeClr>
                          </a:solidFill>
                          <a:latin typeface="Century Gothic" panose="020B0502020202020204" pitchFamily="34" charset="0"/>
                        </a:rPr>
                        <a:t>n’est</a:t>
                      </a:r>
                      <a:r>
                        <a:rPr lang="en-GB" sz="2000" dirty="0">
                          <a:solidFill>
                            <a:schemeClr val="accent5">
                              <a:lumMod val="50000"/>
                            </a:schemeClr>
                          </a:solidFill>
                          <a:latin typeface="Century Gothic" panose="020B0502020202020204" pitchFamily="34" charset="0"/>
                        </a:rPr>
                        <a:t> pas triste. Elle </a:t>
                      </a:r>
                      <a:r>
                        <a:rPr lang="en-GB" sz="2000" dirty="0" err="1">
                          <a:solidFill>
                            <a:schemeClr val="accent5">
                              <a:lumMod val="50000"/>
                            </a:schemeClr>
                          </a:solidFill>
                          <a:latin typeface="Century Gothic" panose="020B0502020202020204" pitchFamily="34" charset="0"/>
                        </a:rPr>
                        <a:t>est</a:t>
                      </a:r>
                      <a:r>
                        <a:rPr lang="en-GB" sz="2000" dirty="0">
                          <a:solidFill>
                            <a:schemeClr val="accent5">
                              <a:lumMod val="50000"/>
                            </a:schemeClr>
                          </a:solidFill>
                          <a:latin typeface="Century Gothic" panose="020B0502020202020204" pitchFamily="34" charset="0"/>
                        </a:rPr>
                        <a:t> _______ .</a:t>
                      </a:r>
                    </a:p>
                  </a:txBody>
                  <a:tcPr marR="0"/>
                </a:tc>
                <a:extLst>
                  <a:ext uri="{0D108BD9-81ED-4DB2-BD59-A6C34878D82A}">
                    <a16:rowId xmlns:a16="http://schemas.microsoft.com/office/drawing/2014/main" val="1741217812"/>
                  </a:ext>
                </a:extLst>
              </a:tr>
              <a:tr h="39388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dirty="0">
                          <a:solidFill>
                            <a:schemeClr val="accent5">
                              <a:lumMod val="50000"/>
                            </a:schemeClr>
                          </a:solidFill>
                        </a:rPr>
                        <a:t>4. </a:t>
                      </a:r>
                      <a:r>
                        <a:rPr lang="fr-FR" sz="2000" dirty="0">
                          <a:solidFill>
                            <a:schemeClr val="accent5">
                              <a:lumMod val="50000"/>
                            </a:schemeClr>
                          </a:solidFill>
                          <a:latin typeface="Century Gothic" panose="020B0502020202020204" pitchFamily="34" charset="0"/>
                        </a:rPr>
                        <a:t>Je suis </a:t>
                      </a:r>
                      <a:r>
                        <a:rPr lang="fr-FR" sz="2000" b="1" u="sng" dirty="0">
                          <a:solidFill>
                            <a:schemeClr val="accent5">
                              <a:lumMod val="50000"/>
                            </a:schemeClr>
                          </a:solidFill>
                          <a:latin typeface="Century Gothic" panose="020B0502020202020204" pitchFamily="34" charset="0"/>
                        </a:rPr>
                        <a:t>opposé à</a:t>
                      </a:r>
                      <a:r>
                        <a:rPr lang="fr-FR" sz="2000" b="1" dirty="0">
                          <a:solidFill>
                            <a:schemeClr val="accent5">
                              <a:lumMod val="50000"/>
                            </a:schemeClr>
                          </a:solidFill>
                          <a:latin typeface="Century Gothic" panose="020B0502020202020204" pitchFamily="34" charset="0"/>
                        </a:rPr>
                        <a:t> </a:t>
                      </a:r>
                      <a:r>
                        <a:rPr lang="fr-FR" sz="2000" dirty="0">
                          <a:solidFill>
                            <a:schemeClr val="accent5">
                              <a:lumMod val="50000"/>
                            </a:schemeClr>
                          </a:solidFill>
                          <a:latin typeface="Century Gothic" panose="020B0502020202020204" pitchFamily="34" charset="0"/>
                        </a:rPr>
                        <a:t>l’idée. (</a:t>
                      </a:r>
                      <a:r>
                        <a:rPr lang="fr-FR" sz="2000" dirty="0" err="1">
                          <a:solidFill>
                            <a:schemeClr val="accent5">
                              <a:lumMod val="50000"/>
                            </a:schemeClr>
                          </a:solidFill>
                          <a:latin typeface="Century Gothic" panose="020B0502020202020204" pitchFamily="34" charset="0"/>
                        </a:rPr>
                        <a:t>synonym</a:t>
                      </a:r>
                      <a:r>
                        <a:rPr lang="fr-FR" sz="2000" dirty="0">
                          <a:solidFill>
                            <a:schemeClr val="accent5">
                              <a:lumMod val="50000"/>
                            </a:schemeClr>
                          </a:solidFill>
                          <a:latin typeface="Century Gothic" panose="020B0502020202020204" pitchFamily="34" charset="0"/>
                        </a:rPr>
                        <a:t>)</a:t>
                      </a:r>
                    </a:p>
                  </a:txBody>
                  <a:tcPr marR="0"/>
                </a:tc>
                <a:extLst>
                  <a:ext uri="{0D108BD9-81ED-4DB2-BD59-A6C34878D82A}">
                    <a16:rowId xmlns:a16="http://schemas.microsoft.com/office/drawing/2014/main" val="287490459"/>
                  </a:ext>
                </a:extLst>
              </a:tr>
              <a:tr h="39388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dirty="0">
                          <a:solidFill>
                            <a:schemeClr val="accent5">
                              <a:lumMod val="50000"/>
                            </a:schemeClr>
                          </a:solidFill>
                        </a:rPr>
                        <a:t>5. </a:t>
                      </a:r>
                      <a:r>
                        <a:rPr lang="fr-FR" sz="2000" dirty="0">
                          <a:solidFill>
                            <a:schemeClr val="accent5">
                              <a:lumMod val="50000"/>
                            </a:schemeClr>
                          </a:solidFill>
                          <a:latin typeface="Century Gothic" panose="020B0502020202020204" pitchFamily="34" charset="0"/>
                        </a:rPr>
                        <a:t>Enfant mâle.</a:t>
                      </a:r>
                    </a:p>
                  </a:txBody>
                  <a:tcPr marR="0"/>
                </a:tc>
                <a:extLst>
                  <a:ext uri="{0D108BD9-81ED-4DB2-BD59-A6C34878D82A}">
                    <a16:rowId xmlns:a16="http://schemas.microsoft.com/office/drawing/2014/main" val="837114526"/>
                  </a:ext>
                </a:extLst>
              </a:tr>
              <a:tr h="39388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dirty="0">
                          <a:solidFill>
                            <a:schemeClr val="accent5">
                              <a:lumMod val="50000"/>
                            </a:schemeClr>
                          </a:solidFill>
                        </a:rPr>
                        <a:t>6. </a:t>
                      </a:r>
                      <a:r>
                        <a:rPr lang="fr-FR" sz="2000" dirty="0">
                          <a:solidFill>
                            <a:schemeClr val="accent5">
                              <a:lumMod val="50000"/>
                            </a:schemeClr>
                          </a:solidFill>
                          <a:latin typeface="Century Gothic" panose="020B0502020202020204" pitchFamily="34" charset="0"/>
                        </a:rPr>
                        <a:t>Conflit entre des personnes.</a:t>
                      </a:r>
                    </a:p>
                  </a:txBody>
                  <a:tcPr marR="0"/>
                </a:tc>
                <a:extLst>
                  <a:ext uri="{0D108BD9-81ED-4DB2-BD59-A6C34878D82A}">
                    <a16:rowId xmlns:a16="http://schemas.microsoft.com/office/drawing/2014/main" val="1769562885"/>
                  </a:ext>
                </a:extLst>
              </a:tr>
              <a:tr h="39388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dirty="0">
                          <a:solidFill>
                            <a:schemeClr val="accent5">
                              <a:lumMod val="50000"/>
                            </a:schemeClr>
                          </a:solidFill>
                        </a:rPr>
                        <a:t>7.</a:t>
                      </a:r>
                      <a:r>
                        <a:rPr lang="en-GB" sz="2000" baseline="0" dirty="0">
                          <a:solidFill>
                            <a:schemeClr val="accent5">
                              <a:lumMod val="50000"/>
                            </a:schemeClr>
                          </a:solidFill>
                        </a:rPr>
                        <a:t> </a:t>
                      </a:r>
                      <a:r>
                        <a:rPr lang="fr-FR" sz="2000" dirty="0">
                          <a:solidFill>
                            <a:schemeClr val="accent5">
                              <a:lumMod val="50000"/>
                            </a:schemeClr>
                          </a:solidFill>
                          <a:latin typeface="Century Gothic" panose="020B0502020202020204" pitchFamily="34" charset="0"/>
                        </a:rPr>
                        <a:t>Femme qui a un(e) enfant</a:t>
                      </a:r>
                      <a:r>
                        <a:rPr lang="en-GB" sz="2000" dirty="0">
                          <a:solidFill>
                            <a:schemeClr val="accent5">
                              <a:lumMod val="50000"/>
                            </a:schemeClr>
                          </a:solidFill>
                          <a:latin typeface="Century Gothic" panose="020B0502020202020204" pitchFamily="34" charset="0"/>
                        </a:rPr>
                        <a:t>.</a:t>
                      </a:r>
                      <a:endParaRPr lang="fr-FR" sz="2000" dirty="0">
                        <a:solidFill>
                          <a:schemeClr val="accent5">
                            <a:lumMod val="50000"/>
                          </a:schemeClr>
                        </a:solidFill>
                        <a:latin typeface="Century Gothic" panose="020B0502020202020204" pitchFamily="34" charset="0"/>
                      </a:endParaRPr>
                    </a:p>
                  </a:txBody>
                  <a:tcPr marR="0"/>
                </a:tc>
                <a:extLst>
                  <a:ext uri="{0D108BD9-81ED-4DB2-BD59-A6C34878D82A}">
                    <a16:rowId xmlns:a16="http://schemas.microsoft.com/office/drawing/2014/main" val="4076347275"/>
                  </a:ext>
                </a:extLst>
              </a:tr>
              <a:tr h="39388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dirty="0">
                          <a:solidFill>
                            <a:schemeClr val="accent5">
                              <a:lumMod val="50000"/>
                            </a:schemeClr>
                          </a:solidFill>
                        </a:rPr>
                        <a:t>8. </a:t>
                      </a:r>
                      <a:r>
                        <a:rPr lang="fr-FR" sz="2000" dirty="0">
                          <a:solidFill>
                            <a:schemeClr val="accent5">
                              <a:lumMod val="50000"/>
                            </a:schemeClr>
                          </a:solidFill>
                          <a:latin typeface="Century Gothic" panose="020B0502020202020204" pitchFamily="34" charset="0"/>
                        </a:rPr>
                        <a:t>Homme qui a un(e) enfant</a:t>
                      </a:r>
                      <a:r>
                        <a:rPr lang="en-GB" sz="2000" dirty="0">
                          <a:solidFill>
                            <a:schemeClr val="accent5">
                              <a:lumMod val="50000"/>
                            </a:schemeClr>
                          </a:solidFill>
                          <a:latin typeface="Century Gothic" panose="020B0502020202020204" pitchFamily="34" charset="0"/>
                        </a:rPr>
                        <a:t>.</a:t>
                      </a:r>
                    </a:p>
                  </a:txBody>
                  <a:tcPr marR="0"/>
                </a:tc>
                <a:extLst>
                  <a:ext uri="{0D108BD9-81ED-4DB2-BD59-A6C34878D82A}">
                    <a16:rowId xmlns:a16="http://schemas.microsoft.com/office/drawing/2014/main" val="3450050900"/>
                  </a:ext>
                </a:extLst>
              </a:tr>
              <a:tr h="393889">
                <a:tc>
                  <a:txBody>
                    <a:bodyPr/>
                    <a:lstStyle/>
                    <a:p>
                      <a:r>
                        <a:rPr lang="en-GB" sz="2000" dirty="0">
                          <a:solidFill>
                            <a:schemeClr val="accent5">
                              <a:lumMod val="50000"/>
                            </a:schemeClr>
                          </a:solidFill>
                        </a:rPr>
                        <a:t>9. </a:t>
                      </a:r>
                      <a:r>
                        <a:rPr lang="en-GB" sz="2000" dirty="0">
                          <a:solidFill>
                            <a:schemeClr val="accent5">
                              <a:lumMod val="50000"/>
                            </a:schemeClr>
                          </a:solidFill>
                          <a:latin typeface="Century Gothic" panose="020B0502020202020204" pitchFamily="34" charset="0"/>
                        </a:rPr>
                        <a:t>Ce </a:t>
                      </a:r>
                      <a:r>
                        <a:rPr lang="en-GB" sz="2000" dirty="0" err="1">
                          <a:solidFill>
                            <a:schemeClr val="accent5">
                              <a:lumMod val="50000"/>
                            </a:schemeClr>
                          </a:solidFill>
                          <a:latin typeface="Century Gothic" panose="020B0502020202020204" pitchFamily="34" charset="0"/>
                        </a:rPr>
                        <a:t>n’est</a:t>
                      </a:r>
                      <a:r>
                        <a:rPr lang="en-GB" sz="2000" dirty="0">
                          <a:solidFill>
                            <a:schemeClr val="accent5">
                              <a:lumMod val="50000"/>
                            </a:schemeClr>
                          </a:solidFill>
                          <a:latin typeface="Century Gothic" panose="020B0502020202020204" pitchFamily="34" charset="0"/>
                        </a:rPr>
                        <a:t> pas </a:t>
                      </a:r>
                      <a:r>
                        <a:rPr lang="en-GB" sz="2000" dirty="0" err="1">
                          <a:solidFill>
                            <a:schemeClr val="accent5">
                              <a:lumMod val="50000"/>
                            </a:schemeClr>
                          </a:solidFill>
                          <a:latin typeface="Century Gothic" panose="020B0502020202020204" pitchFamily="34" charset="0"/>
                        </a:rPr>
                        <a:t>artificiel</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C’est</a:t>
                      </a:r>
                      <a:r>
                        <a:rPr lang="en-GB" sz="2000" dirty="0">
                          <a:solidFill>
                            <a:schemeClr val="accent5">
                              <a:lumMod val="50000"/>
                            </a:schemeClr>
                          </a:solidFill>
                          <a:latin typeface="Century Gothic" panose="020B0502020202020204" pitchFamily="34" charset="0"/>
                        </a:rPr>
                        <a:t> ______ (m).</a:t>
                      </a:r>
                    </a:p>
                  </a:txBody>
                  <a:tcPr marR="0"/>
                </a:tc>
                <a:extLst>
                  <a:ext uri="{0D108BD9-81ED-4DB2-BD59-A6C34878D82A}">
                    <a16:rowId xmlns:a16="http://schemas.microsoft.com/office/drawing/2014/main" val="1248792560"/>
                  </a:ext>
                </a:extLst>
              </a:tr>
              <a:tr h="39388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dirty="0">
                          <a:solidFill>
                            <a:schemeClr val="accent5">
                              <a:lumMod val="50000"/>
                            </a:schemeClr>
                          </a:solidFill>
                        </a:rPr>
                        <a:t>10. </a:t>
                      </a:r>
                      <a:r>
                        <a:rPr lang="fr-FR" sz="2000" dirty="0">
                          <a:solidFill>
                            <a:schemeClr val="accent5">
                              <a:lumMod val="50000"/>
                            </a:schemeClr>
                          </a:solidFill>
                          <a:latin typeface="Century Gothic" panose="020B0502020202020204" pitchFamily="34" charset="0"/>
                        </a:rPr>
                        <a:t>Prendre la vie d'une personne.</a:t>
                      </a:r>
                    </a:p>
                  </a:txBody>
                  <a:tcPr marR="0"/>
                </a:tc>
                <a:extLst>
                  <a:ext uri="{0D108BD9-81ED-4DB2-BD59-A6C34878D82A}">
                    <a16:rowId xmlns:a16="http://schemas.microsoft.com/office/drawing/2014/main" val="64254713"/>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949551454"/>
              </p:ext>
            </p:extLst>
          </p:nvPr>
        </p:nvGraphicFramePr>
        <p:xfrm>
          <a:off x="5627464" y="1985123"/>
          <a:ext cx="5870228" cy="3962400"/>
        </p:xfrm>
        <a:graphic>
          <a:graphicData uri="http://schemas.openxmlformats.org/drawingml/2006/table">
            <a:tbl>
              <a:tblPr firstRow="1" bandRow="1">
                <a:tableStyleId>{7436B53B-AF2B-4ED9-AE7D-DA19A883150E}</a:tableStyleId>
              </a:tblPr>
              <a:tblGrid>
                <a:gridCol w="451556">
                  <a:extLst>
                    <a:ext uri="{9D8B030D-6E8A-4147-A177-3AD203B41FA5}">
                      <a16:colId xmlns:a16="http://schemas.microsoft.com/office/drawing/2014/main" val="3477130466"/>
                    </a:ext>
                  </a:extLst>
                </a:gridCol>
                <a:gridCol w="451556">
                  <a:extLst>
                    <a:ext uri="{9D8B030D-6E8A-4147-A177-3AD203B41FA5}">
                      <a16:colId xmlns:a16="http://schemas.microsoft.com/office/drawing/2014/main" val="3558036712"/>
                    </a:ext>
                  </a:extLst>
                </a:gridCol>
                <a:gridCol w="451556">
                  <a:extLst>
                    <a:ext uri="{9D8B030D-6E8A-4147-A177-3AD203B41FA5}">
                      <a16:colId xmlns:a16="http://schemas.microsoft.com/office/drawing/2014/main" val="3283555029"/>
                    </a:ext>
                  </a:extLst>
                </a:gridCol>
                <a:gridCol w="451556">
                  <a:extLst>
                    <a:ext uri="{9D8B030D-6E8A-4147-A177-3AD203B41FA5}">
                      <a16:colId xmlns:a16="http://schemas.microsoft.com/office/drawing/2014/main" val="2456104817"/>
                    </a:ext>
                  </a:extLst>
                </a:gridCol>
                <a:gridCol w="451556">
                  <a:extLst>
                    <a:ext uri="{9D8B030D-6E8A-4147-A177-3AD203B41FA5}">
                      <a16:colId xmlns:a16="http://schemas.microsoft.com/office/drawing/2014/main" val="271748248"/>
                    </a:ext>
                  </a:extLst>
                </a:gridCol>
                <a:gridCol w="451556">
                  <a:extLst>
                    <a:ext uri="{9D8B030D-6E8A-4147-A177-3AD203B41FA5}">
                      <a16:colId xmlns:a16="http://schemas.microsoft.com/office/drawing/2014/main" val="3367005210"/>
                    </a:ext>
                  </a:extLst>
                </a:gridCol>
                <a:gridCol w="451556">
                  <a:extLst>
                    <a:ext uri="{9D8B030D-6E8A-4147-A177-3AD203B41FA5}">
                      <a16:colId xmlns:a16="http://schemas.microsoft.com/office/drawing/2014/main" val="2569981655"/>
                    </a:ext>
                  </a:extLst>
                </a:gridCol>
                <a:gridCol w="451556">
                  <a:extLst>
                    <a:ext uri="{9D8B030D-6E8A-4147-A177-3AD203B41FA5}">
                      <a16:colId xmlns:a16="http://schemas.microsoft.com/office/drawing/2014/main" val="2790647050"/>
                    </a:ext>
                  </a:extLst>
                </a:gridCol>
                <a:gridCol w="451556">
                  <a:extLst>
                    <a:ext uri="{9D8B030D-6E8A-4147-A177-3AD203B41FA5}">
                      <a16:colId xmlns:a16="http://schemas.microsoft.com/office/drawing/2014/main" val="3029556851"/>
                    </a:ext>
                  </a:extLst>
                </a:gridCol>
                <a:gridCol w="451556">
                  <a:extLst>
                    <a:ext uri="{9D8B030D-6E8A-4147-A177-3AD203B41FA5}">
                      <a16:colId xmlns:a16="http://schemas.microsoft.com/office/drawing/2014/main" val="905955815"/>
                    </a:ext>
                  </a:extLst>
                </a:gridCol>
                <a:gridCol w="451556">
                  <a:extLst>
                    <a:ext uri="{9D8B030D-6E8A-4147-A177-3AD203B41FA5}">
                      <a16:colId xmlns:a16="http://schemas.microsoft.com/office/drawing/2014/main" val="271660464"/>
                    </a:ext>
                  </a:extLst>
                </a:gridCol>
                <a:gridCol w="451556">
                  <a:extLst>
                    <a:ext uri="{9D8B030D-6E8A-4147-A177-3AD203B41FA5}">
                      <a16:colId xmlns:a16="http://schemas.microsoft.com/office/drawing/2014/main" val="1815903981"/>
                    </a:ext>
                  </a:extLst>
                </a:gridCol>
                <a:gridCol w="451556">
                  <a:extLst>
                    <a:ext uri="{9D8B030D-6E8A-4147-A177-3AD203B41FA5}">
                      <a16:colId xmlns:a16="http://schemas.microsoft.com/office/drawing/2014/main" val="1587351443"/>
                    </a:ext>
                  </a:extLst>
                </a:gridCol>
              </a:tblGrid>
              <a:tr h="370840">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FF6600"/>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9767557"/>
                  </a:ext>
                </a:extLst>
              </a:tr>
              <a:tr h="370840">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lgn="ctr">
                      <a:noFill/>
                      <a:prstDash val="solid"/>
                      <a:round/>
                      <a:headEnd type="none" w="med" len="med"/>
                      <a:tailEnd type="none" w="med" len="med"/>
                    </a:lnR>
                    <a:lnT w="12700"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i="0" u="none" strike="noStrike" cap="none" dirty="0">
                          <a:solidFill>
                            <a:schemeClr val="accent5">
                              <a:lumMod val="50000"/>
                            </a:schemeClr>
                          </a:solidFill>
                          <a:latin typeface="Century Gothic"/>
                          <a:ea typeface="Century Gothic"/>
                          <a:cs typeface="Century Gothic"/>
                          <a:sym typeface="Aria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2000" b="1" dirty="0">
                          <a:solidFill>
                            <a:schemeClr val="accent5">
                              <a:lumMod val="50000"/>
                            </a:schemeClr>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2000" b="1" dirty="0">
                          <a:solidFill>
                            <a:srgbClr val="FF6600"/>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3507126823"/>
                  </a:ext>
                </a:extLst>
              </a:tr>
              <a:tr h="370840">
                <a:tc>
                  <a:txBody>
                    <a:bodyPr/>
                    <a:lstStyle/>
                    <a:p>
                      <a:pPr algn="ctr"/>
                      <a:r>
                        <a:rPr lang="en-GB" sz="2000" b="1" dirty="0">
                          <a:solidFill>
                            <a:schemeClr val="accent5">
                              <a:lumMod val="50000"/>
                            </a:schemeClr>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FF6600"/>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0744394"/>
                  </a:ext>
                </a:extLst>
              </a:tr>
              <a:tr h="370840">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ctr"/>
                      <a:r>
                        <a:rPr lang="en-GB" sz="2000" b="1" dirty="0">
                          <a:solidFill>
                            <a:schemeClr val="accent5">
                              <a:lumMod val="50000"/>
                            </a:schemeClr>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1" dirty="0">
                          <a:solidFill>
                            <a:srgbClr val="FF6600"/>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2000" b="1" dirty="0">
                          <a:solidFill>
                            <a:schemeClr val="accent5">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60107138"/>
                  </a:ext>
                </a:extLst>
              </a:tr>
              <a:tr h="313147">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1" dirty="0">
                          <a:solidFill>
                            <a:schemeClr val="accent5">
                              <a:lumMod val="50000"/>
                            </a:schemeClr>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1" dirty="0">
                          <a:solidFill>
                            <a:schemeClr val="accent5">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2000" b="1"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alpha val="0"/>
                      </a:schemeClr>
                    </a:solidFill>
                  </a:tcPr>
                </a:tc>
                <a:tc>
                  <a:txBody>
                    <a:bodyPr/>
                    <a:lstStyle/>
                    <a:p>
                      <a:pPr algn="ctr"/>
                      <a:r>
                        <a:rPr lang="en-GB" sz="2000" b="1" dirty="0">
                          <a:solidFill>
                            <a:schemeClr val="accent5">
                              <a:lumMod val="50000"/>
                            </a:schemeClr>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FF6600"/>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no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no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303503587"/>
                  </a:ext>
                </a:extLst>
              </a:tr>
              <a:tr h="370840">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FF6600"/>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22813138"/>
                  </a:ext>
                </a:extLst>
              </a:tr>
              <a:tr h="370840">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b="1" dirty="0">
                          <a:solidFill>
                            <a:schemeClr val="accent5">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1"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1" dirty="0">
                          <a:solidFill>
                            <a:srgbClr val="FF6600"/>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3968999"/>
                  </a:ext>
                </a:extLst>
              </a:tr>
              <a:tr h="370840">
                <a:tc>
                  <a:txBody>
                    <a:bodyPr/>
                    <a:lstStyle/>
                    <a:p>
                      <a:pPr algn="ctr"/>
                      <a:r>
                        <a:rPr lang="en-GB" sz="2000" b="1" dirty="0">
                          <a:solidFill>
                            <a:schemeClr val="accent5">
                              <a:lumMod val="50000"/>
                            </a:schemeClr>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FF6600"/>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3748154"/>
                  </a:ext>
                </a:extLst>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FF6600"/>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50452913"/>
                  </a:ext>
                </a:extLst>
              </a:tr>
              <a:tr h="188497">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no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no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no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FF6600"/>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4122751571"/>
                  </a:ext>
                </a:extLst>
              </a:tr>
            </a:tbl>
          </a:graphicData>
        </a:graphic>
      </p:graphicFrame>
      <p:sp>
        <p:nvSpPr>
          <p:cNvPr id="38" name="Rectangle 37"/>
          <p:cNvSpPr/>
          <p:nvPr/>
        </p:nvSpPr>
        <p:spPr>
          <a:xfrm>
            <a:off x="7952398" y="4038713"/>
            <a:ext cx="363869" cy="311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3" name="Rectangle 42"/>
          <p:cNvSpPr/>
          <p:nvPr/>
        </p:nvSpPr>
        <p:spPr>
          <a:xfrm>
            <a:off x="10278679" y="4032421"/>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9" name="Rectangle 48"/>
          <p:cNvSpPr/>
          <p:nvPr/>
        </p:nvSpPr>
        <p:spPr>
          <a:xfrm>
            <a:off x="6188792" y="4832254"/>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4" name="Rectangle 53"/>
          <p:cNvSpPr/>
          <p:nvPr/>
        </p:nvSpPr>
        <p:spPr>
          <a:xfrm>
            <a:off x="8470011" y="5244003"/>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5" name="Rectangle 54"/>
          <p:cNvSpPr/>
          <p:nvPr/>
        </p:nvSpPr>
        <p:spPr>
          <a:xfrm>
            <a:off x="7980721" y="5630678"/>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Rectangle 14"/>
          <p:cNvSpPr/>
          <p:nvPr/>
        </p:nvSpPr>
        <p:spPr>
          <a:xfrm>
            <a:off x="7894141" y="4374544"/>
            <a:ext cx="431757" cy="371475"/>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Rectangle 19"/>
          <p:cNvSpPr/>
          <p:nvPr/>
        </p:nvSpPr>
        <p:spPr>
          <a:xfrm>
            <a:off x="7543506" y="2086075"/>
            <a:ext cx="235131" cy="233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 name="Rectangle 20"/>
          <p:cNvSpPr/>
          <p:nvPr/>
        </p:nvSpPr>
        <p:spPr>
          <a:xfrm>
            <a:off x="8437596" y="2081499"/>
            <a:ext cx="235131" cy="233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 name="Rectangle 21"/>
          <p:cNvSpPr/>
          <p:nvPr/>
        </p:nvSpPr>
        <p:spPr>
          <a:xfrm>
            <a:off x="9397951" y="2081499"/>
            <a:ext cx="235131" cy="233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Rectangle 22"/>
          <p:cNvSpPr/>
          <p:nvPr/>
        </p:nvSpPr>
        <p:spPr>
          <a:xfrm>
            <a:off x="10693116" y="2076923"/>
            <a:ext cx="235131" cy="233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 name="Rectangle 23"/>
          <p:cNvSpPr/>
          <p:nvPr/>
        </p:nvSpPr>
        <p:spPr>
          <a:xfrm>
            <a:off x="7114199" y="2459241"/>
            <a:ext cx="235131" cy="233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 name="Rectangle 24"/>
          <p:cNvSpPr/>
          <p:nvPr/>
        </p:nvSpPr>
        <p:spPr>
          <a:xfrm>
            <a:off x="8437596" y="2459191"/>
            <a:ext cx="235131" cy="233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 name="Rectangle 25"/>
          <p:cNvSpPr/>
          <p:nvPr/>
        </p:nvSpPr>
        <p:spPr>
          <a:xfrm>
            <a:off x="8899903" y="2459191"/>
            <a:ext cx="235131" cy="233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7" name="Rectangle 26"/>
          <p:cNvSpPr/>
          <p:nvPr/>
        </p:nvSpPr>
        <p:spPr>
          <a:xfrm>
            <a:off x="7126321" y="2813787"/>
            <a:ext cx="249965" cy="3154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 name="Rectangle 27"/>
          <p:cNvSpPr/>
          <p:nvPr/>
        </p:nvSpPr>
        <p:spPr>
          <a:xfrm>
            <a:off x="8437596" y="2842643"/>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9" name="Rectangle 28"/>
          <p:cNvSpPr/>
          <p:nvPr/>
        </p:nvSpPr>
        <p:spPr>
          <a:xfrm>
            <a:off x="5755591" y="2813786"/>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 name="Rectangle 29"/>
          <p:cNvSpPr/>
          <p:nvPr/>
        </p:nvSpPr>
        <p:spPr>
          <a:xfrm>
            <a:off x="7981554" y="2813786"/>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1" name="Rectangle 30"/>
          <p:cNvSpPr/>
          <p:nvPr/>
        </p:nvSpPr>
        <p:spPr>
          <a:xfrm>
            <a:off x="8415814" y="3238119"/>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2" name="Rectangle 31"/>
          <p:cNvSpPr/>
          <p:nvPr/>
        </p:nvSpPr>
        <p:spPr>
          <a:xfrm>
            <a:off x="10278681" y="3238119"/>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 name="Rectangle 33"/>
          <p:cNvSpPr/>
          <p:nvPr/>
        </p:nvSpPr>
        <p:spPr>
          <a:xfrm>
            <a:off x="6569490" y="3640400"/>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 name="Rectangle 34"/>
          <p:cNvSpPr/>
          <p:nvPr/>
        </p:nvSpPr>
        <p:spPr>
          <a:xfrm>
            <a:off x="8441280" y="3631427"/>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 name="Rectangle 36"/>
          <p:cNvSpPr/>
          <p:nvPr/>
        </p:nvSpPr>
        <p:spPr>
          <a:xfrm>
            <a:off x="7087350" y="4038713"/>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 name="Rectangle 38"/>
          <p:cNvSpPr/>
          <p:nvPr/>
        </p:nvSpPr>
        <p:spPr>
          <a:xfrm>
            <a:off x="9331073" y="4040376"/>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 name="Rectangle 40"/>
          <p:cNvSpPr/>
          <p:nvPr/>
        </p:nvSpPr>
        <p:spPr>
          <a:xfrm>
            <a:off x="8415813" y="4074750"/>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4" name="Rectangle 43"/>
          <p:cNvSpPr/>
          <p:nvPr/>
        </p:nvSpPr>
        <p:spPr>
          <a:xfrm>
            <a:off x="7538919" y="4445190"/>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5" name="Rectangle 44"/>
          <p:cNvSpPr/>
          <p:nvPr/>
        </p:nvSpPr>
        <p:spPr>
          <a:xfrm>
            <a:off x="8417128" y="4420211"/>
            <a:ext cx="284692" cy="289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6" name="Rectangle 45"/>
          <p:cNvSpPr/>
          <p:nvPr/>
        </p:nvSpPr>
        <p:spPr>
          <a:xfrm>
            <a:off x="8894270" y="4377220"/>
            <a:ext cx="235132" cy="332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7" name="Rectangle 46"/>
          <p:cNvSpPr/>
          <p:nvPr/>
        </p:nvSpPr>
        <p:spPr>
          <a:xfrm>
            <a:off x="9805596" y="4445190"/>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0" name="Rectangle 49"/>
          <p:cNvSpPr/>
          <p:nvPr/>
        </p:nvSpPr>
        <p:spPr>
          <a:xfrm>
            <a:off x="7538919" y="3627081"/>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1" name="Rectangle 50"/>
          <p:cNvSpPr/>
          <p:nvPr/>
        </p:nvSpPr>
        <p:spPr>
          <a:xfrm>
            <a:off x="7099195" y="4852305"/>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2" name="Rectangle 51"/>
          <p:cNvSpPr/>
          <p:nvPr/>
        </p:nvSpPr>
        <p:spPr>
          <a:xfrm>
            <a:off x="7517961" y="4803861"/>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3" name="Rectangle 52"/>
          <p:cNvSpPr/>
          <p:nvPr/>
        </p:nvSpPr>
        <p:spPr>
          <a:xfrm>
            <a:off x="8451855" y="4803861"/>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45" name="Google Shape;145;p2"/>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Vocabulaire</a:t>
            </a:r>
            <a:endParaRPr sz="3600" b="1">
              <a:solidFill>
                <a:schemeClr val="lt1"/>
              </a:solidFill>
            </a:endParaRPr>
          </a:p>
        </p:txBody>
      </p:sp>
      <p:sp>
        <p:nvSpPr>
          <p:cNvPr id="7" name="Down Arrow 6"/>
          <p:cNvSpPr/>
          <p:nvPr/>
        </p:nvSpPr>
        <p:spPr>
          <a:xfrm>
            <a:off x="8361689" y="1225324"/>
            <a:ext cx="386946" cy="628650"/>
          </a:xfrm>
          <a:prstGeom prst="down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FFFFFF"/>
                </a:solidFill>
                <a:effectLst/>
                <a:uLnTx/>
                <a:uFillTx/>
                <a:latin typeface="Arial"/>
                <a:ea typeface="+mn-ea"/>
                <a:cs typeface="+mn-cs"/>
                <a:sym typeface="Arial"/>
              </a:rPr>
              <a:t>?</a:t>
            </a:r>
          </a:p>
        </p:txBody>
      </p:sp>
      <p:sp>
        <p:nvSpPr>
          <p:cNvPr id="4" name="Rectangle 3">
            <a:extLst>
              <a:ext uri="{FF2B5EF4-FFF2-40B4-BE49-F238E27FC236}">
                <a16:creationId xmlns:a16="http://schemas.microsoft.com/office/drawing/2014/main" id="{0C92B59E-7107-4D4B-8A9C-24F7D22245A4}"/>
              </a:ext>
            </a:extLst>
          </p:cNvPr>
          <p:cNvSpPr/>
          <p:nvPr/>
        </p:nvSpPr>
        <p:spPr>
          <a:xfrm>
            <a:off x="7439509" y="3978848"/>
            <a:ext cx="431757" cy="371475"/>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Rectangle 4">
            <a:extLst>
              <a:ext uri="{FF2B5EF4-FFF2-40B4-BE49-F238E27FC236}">
                <a16:creationId xmlns:a16="http://schemas.microsoft.com/office/drawing/2014/main" id="{C1028623-36E0-4DD1-918F-E2579A8EAE86}"/>
              </a:ext>
            </a:extLst>
          </p:cNvPr>
          <p:cNvSpPr/>
          <p:nvPr/>
        </p:nvSpPr>
        <p:spPr>
          <a:xfrm>
            <a:off x="7897343" y="2003630"/>
            <a:ext cx="431757" cy="361951"/>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0" name="Rectangle 99">
            <a:extLst>
              <a:ext uri="{FF2B5EF4-FFF2-40B4-BE49-F238E27FC236}">
                <a16:creationId xmlns:a16="http://schemas.microsoft.com/office/drawing/2014/main" id="{BB1D4F57-599A-4E5C-956E-11CF1073A123}"/>
              </a:ext>
            </a:extLst>
          </p:cNvPr>
          <p:cNvSpPr/>
          <p:nvPr/>
        </p:nvSpPr>
        <p:spPr>
          <a:xfrm>
            <a:off x="6990927" y="3587887"/>
            <a:ext cx="430614" cy="369354"/>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graphicFrame>
        <p:nvGraphicFramePr>
          <p:cNvPr id="2" name="Table 1">
            <a:extLst>
              <a:ext uri="{FF2B5EF4-FFF2-40B4-BE49-F238E27FC236}">
                <a16:creationId xmlns:a16="http://schemas.microsoft.com/office/drawing/2014/main" id="{7534A2F5-452E-47A8-9F44-7BAB25C3C61D}"/>
              </a:ext>
            </a:extLst>
          </p:cNvPr>
          <p:cNvGraphicFramePr>
            <a:graphicFrameLocks noGrp="1"/>
          </p:cNvGraphicFramePr>
          <p:nvPr>
            <p:extLst>
              <p:ext uri="{D42A27DB-BD31-4B8C-83A1-F6EECF244321}">
                <p14:modId xmlns:p14="http://schemas.microsoft.com/office/powerpoint/2010/main" val="1635438312"/>
              </p:ext>
            </p:extLst>
          </p:nvPr>
        </p:nvGraphicFramePr>
        <p:xfrm>
          <a:off x="11493679" y="1985123"/>
          <a:ext cx="416242" cy="396240"/>
        </p:xfrm>
        <a:graphic>
          <a:graphicData uri="http://schemas.openxmlformats.org/drawingml/2006/table">
            <a:tbl>
              <a:tblPr firstRow="1" bandRow="1">
                <a:tableStyleId>{7436B53B-AF2B-4ED9-AE7D-DA19A883150E}</a:tableStyleId>
              </a:tblPr>
              <a:tblGrid>
                <a:gridCol w="416242">
                  <a:extLst>
                    <a:ext uri="{9D8B030D-6E8A-4147-A177-3AD203B41FA5}">
                      <a16:colId xmlns:a16="http://schemas.microsoft.com/office/drawing/2014/main" val="3866573289"/>
                    </a:ext>
                  </a:extLst>
                </a:gridCol>
              </a:tblGrid>
              <a:tr h="383632">
                <a:tc>
                  <a:txBody>
                    <a:bodyPr/>
                    <a:lstStyle/>
                    <a:p>
                      <a:pPr algn="ctr"/>
                      <a:r>
                        <a:rPr lang="en-GB" sz="2000" b="1" dirty="0">
                          <a:solidFill>
                            <a:schemeClr val="accent5">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09320881"/>
                  </a:ext>
                </a:extLst>
              </a:tr>
            </a:tbl>
          </a:graphicData>
        </a:graphic>
      </p:graphicFrame>
      <p:sp>
        <p:nvSpPr>
          <p:cNvPr id="14" name="Rectangle 13">
            <a:extLst>
              <a:ext uri="{FF2B5EF4-FFF2-40B4-BE49-F238E27FC236}">
                <a16:creationId xmlns:a16="http://schemas.microsoft.com/office/drawing/2014/main" id="{CC54C45D-8822-4582-933C-82956E1E6CE7}"/>
              </a:ext>
            </a:extLst>
          </p:cNvPr>
          <p:cNvSpPr/>
          <p:nvPr/>
        </p:nvSpPr>
        <p:spPr>
          <a:xfrm>
            <a:off x="6540951" y="4772912"/>
            <a:ext cx="430614" cy="369354"/>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7" name="Rectangle 56">
            <a:extLst>
              <a:ext uri="{FF2B5EF4-FFF2-40B4-BE49-F238E27FC236}">
                <a16:creationId xmlns:a16="http://schemas.microsoft.com/office/drawing/2014/main" id="{24E455BE-D1A4-4701-8A83-C568103C0781}"/>
              </a:ext>
            </a:extLst>
          </p:cNvPr>
          <p:cNvSpPr/>
          <p:nvPr/>
        </p:nvSpPr>
        <p:spPr>
          <a:xfrm>
            <a:off x="8886853" y="5244002"/>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8" name="Rectangle 57">
            <a:extLst>
              <a:ext uri="{FF2B5EF4-FFF2-40B4-BE49-F238E27FC236}">
                <a16:creationId xmlns:a16="http://schemas.microsoft.com/office/drawing/2014/main" id="{6345292F-F09A-4353-8B2D-1E6110D152BB}"/>
              </a:ext>
            </a:extLst>
          </p:cNvPr>
          <p:cNvSpPr/>
          <p:nvPr/>
        </p:nvSpPr>
        <p:spPr>
          <a:xfrm>
            <a:off x="9396471" y="5221572"/>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9" name="Rectangle 58">
            <a:extLst>
              <a:ext uri="{FF2B5EF4-FFF2-40B4-BE49-F238E27FC236}">
                <a16:creationId xmlns:a16="http://schemas.microsoft.com/office/drawing/2014/main" id="{0D09E6FB-9F7B-48E1-8526-0DD477D5C5C2}"/>
              </a:ext>
            </a:extLst>
          </p:cNvPr>
          <p:cNvSpPr/>
          <p:nvPr/>
        </p:nvSpPr>
        <p:spPr>
          <a:xfrm>
            <a:off x="10288259" y="5221572"/>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0" name="Rectangle 59">
            <a:extLst>
              <a:ext uri="{FF2B5EF4-FFF2-40B4-BE49-F238E27FC236}">
                <a16:creationId xmlns:a16="http://schemas.microsoft.com/office/drawing/2014/main" id="{84EBF124-21BA-4CAF-9E5A-4AEB80D684B8}"/>
              </a:ext>
            </a:extLst>
          </p:cNvPr>
          <p:cNvSpPr/>
          <p:nvPr/>
        </p:nvSpPr>
        <p:spPr>
          <a:xfrm>
            <a:off x="11180047" y="5219358"/>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1" name="Rectangle 60">
            <a:extLst>
              <a:ext uri="{FF2B5EF4-FFF2-40B4-BE49-F238E27FC236}">
                <a16:creationId xmlns:a16="http://schemas.microsoft.com/office/drawing/2014/main" id="{8433C0CE-C566-48E7-B69E-04678F0B7225}"/>
              </a:ext>
            </a:extLst>
          </p:cNvPr>
          <p:cNvSpPr/>
          <p:nvPr/>
        </p:nvSpPr>
        <p:spPr>
          <a:xfrm>
            <a:off x="8474202" y="5630677"/>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2" name="Rectangle 61">
            <a:extLst>
              <a:ext uri="{FF2B5EF4-FFF2-40B4-BE49-F238E27FC236}">
                <a16:creationId xmlns:a16="http://schemas.microsoft.com/office/drawing/2014/main" id="{6D7B283A-6BAF-4451-BE1D-FA81A0F2279D}"/>
              </a:ext>
            </a:extLst>
          </p:cNvPr>
          <p:cNvSpPr/>
          <p:nvPr/>
        </p:nvSpPr>
        <p:spPr>
          <a:xfrm>
            <a:off x="8894270" y="5630676"/>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3" name="Rectangle 62">
            <a:extLst>
              <a:ext uri="{FF2B5EF4-FFF2-40B4-BE49-F238E27FC236}">
                <a16:creationId xmlns:a16="http://schemas.microsoft.com/office/drawing/2014/main" id="{E301D9D2-0DC7-482D-8093-7F133E95009A}"/>
              </a:ext>
            </a:extLst>
          </p:cNvPr>
          <p:cNvSpPr/>
          <p:nvPr/>
        </p:nvSpPr>
        <p:spPr>
          <a:xfrm>
            <a:off x="9782971" y="2459191"/>
            <a:ext cx="235131" cy="233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64" name="Rectangle 63">
            <a:extLst>
              <a:ext uri="{FF2B5EF4-FFF2-40B4-BE49-F238E27FC236}">
                <a16:creationId xmlns:a16="http://schemas.microsoft.com/office/drawing/2014/main" id="{51354D23-0487-4A60-838B-1D0472DC7E9F}"/>
              </a:ext>
            </a:extLst>
          </p:cNvPr>
          <p:cNvSpPr/>
          <p:nvPr/>
        </p:nvSpPr>
        <p:spPr>
          <a:xfrm>
            <a:off x="9277546" y="3252975"/>
            <a:ext cx="303492" cy="233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65" name="Rectangle 64">
            <a:extLst>
              <a:ext uri="{FF2B5EF4-FFF2-40B4-BE49-F238E27FC236}">
                <a16:creationId xmlns:a16="http://schemas.microsoft.com/office/drawing/2014/main" id="{22164A1F-30DD-4231-BB76-D088A95D2034}"/>
              </a:ext>
            </a:extLst>
          </p:cNvPr>
          <p:cNvSpPr/>
          <p:nvPr/>
        </p:nvSpPr>
        <p:spPr>
          <a:xfrm>
            <a:off x="8009349" y="3248724"/>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Rounded Rectangle 46">
            <a:extLst>
              <a:ext uri="{FF2B5EF4-FFF2-40B4-BE49-F238E27FC236}">
                <a16:creationId xmlns:a16="http://schemas.microsoft.com/office/drawing/2014/main" id="{50BECAA3-CFB5-49BD-927C-1B359B4AC813}"/>
              </a:ext>
            </a:extLst>
          </p:cNvPr>
          <p:cNvSpPr/>
          <p:nvPr/>
        </p:nvSpPr>
        <p:spPr>
          <a:xfrm>
            <a:off x="10270435" y="249870"/>
            <a:ext cx="1639485" cy="39552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buClrTx/>
              <a:defRPr/>
            </a:pPr>
            <a:r>
              <a:rPr lang="en-GB" sz="2000" b="1" kern="1200" dirty="0">
                <a:solidFill>
                  <a:prstClr val="white"/>
                </a:solidFill>
                <a:latin typeface="Century Gothic" panose="020B0502020202020204" pitchFamily="34" charset="0"/>
              </a:rPr>
              <a:t>lire / </a:t>
            </a:r>
            <a:r>
              <a:rPr lang="en-GB" sz="2000" b="1" kern="1200" dirty="0" err="1">
                <a:solidFill>
                  <a:prstClr val="white"/>
                </a:solidFill>
                <a:latin typeface="Century Gothic" panose="020B0502020202020204" pitchFamily="34" charset="0"/>
              </a:rPr>
              <a:t>écrire</a:t>
            </a:r>
            <a:endParaRPr lang="en-GB" sz="2000" b="1" kern="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20221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6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6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6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5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3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38"/>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41"/>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39"/>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43"/>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44"/>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45"/>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46"/>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47"/>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49"/>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51"/>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52"/>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53"/>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0" nodeType="clickEffect">
                                  <p:stCondLst>
                                    <p:cond delay="0"/>
                                  </p:stCondLst>
                                  <p:childTnLst>
                                    <p:set>
                                      <p:cBhvr>
                                        <p:cTn id="134" dur="1" fill="hold">
                                          <p:stCondLst>
                                            <p:cond delay="0"/>
                                          </p:stCondLst>
                                        </p:cTn>
                                        <p:tgtEl>
                                          <p:spTgt spid="54"/>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grpId="0" nodeType="clickEffect">
                                  <p:stCondLst>
                                    <p:cond delay="0"/>
                                  </p:stCondLst>
                                  <p:childTnLst>
                                    <p:set>
                                      <p:cBhvr>
                                        <p:cTn id="138" dur="1" fill="hold">
                                          <p:stCondLst>
                                            <p:cond delay="0"/>
                                          </p:stCondLst>
                                        </p:cTn>
                                        <p:tgtEl>
                                          <p:spTgt spid="57"/>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0" nodeType="clickEffect">
                                  <p:stCondLst>
                                    <p:cond delay="0"/>
                                  </p:stCondLst>
                                  <p:childTnLst>
                                    <p:set>
                                      <p:cBhvr>
                                        <p:cTn id="142" dur="1" fill="hold">
                                          <p:stCondLst>
                                            <p:cond delay="0"/>
                                          </p:stCondLst>
                                        </p:cTn>
                                        <p:tgtEl>
                                          <p:spTgt spid="58"/>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0" nodeType="clickEffect">
                                  <p:stCondLst>
                                    <p:cond delay="0"/>
                                  </p:stCondLst>
                                  <p:childTnLst>
                                    <p:set>
                                      <p:cBhvr>
                                        <p:cTn id="146" dur="1" fill="hold">
                                          <p:stCondLst>
                                            <p:cond delay="0"/>
                                          </p:stCondLst>
                                        </p:cTn>
                                        <p:tgtEl>
                                          <p:spTgt spid="59"/>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60"/>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xit" presetSubtype="0" fill="hold" grpId="0" nodeType="clickEffect">
                                  <p:stCondLst>
                                    <p:cond delay="0"/>
                                  </p:stCondLst>
                                  <p:childTnLst>
                                    <p:set>
                                      <p:cBhvr>
                                        <p:cTn id="154" dur="1" fill="hold">
                                          <p:stCondLst>
                                            <p:cond delay="0"/>
                                          </p:stCondLst>
                                        </p:cTn>
                                        <p:tgtEl>
                                          <p:spTgt spid="61"/>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0" nodeType="clickEffect">
                                  <p:stCondLst>
                                    <p:cond delay="0"/>
                                  </p:stCondLst>
                                  <p:childTnLst>
                                    <p:set>
                                      <p:cBhvr>
                                        <p:cTn id="158" dur="1" fill="hold">
                                          <p:stCondLst>
                                            <p:cond delay="0"/>
                                          </p:stCondLst>
                                        </p:cTn>
                                        <p:tgtEl>
                                          <p:spTgt spid="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animBg="1"/>
      <p:bldP spid="49" grpId="0" animBg="1"/>
      <p:bldP spid="54"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4" grpId="0" animBg="1"/>
      <p:bldP spid="35" grpId="0" animBg="1"/>
      <p:bldP spid="37" grpId="0" animBg="1"/>
      <p:bldP spid="39" grpId="0" animBg="1"/>
      <p:bldP spid="41" grpId="0" animBg="1"/>
      <p:bldP spid="44" grpId="0" animBg="1"/>
      <p:bldP spid="45" grpId="0" animBg="1"/>
      <p:bldP spid="46" grpId="0" animBg="1"/>
      <p:bldP spid="47" grpId="0" animBg="1"/>
      <p:bldP spid="50" grpId="0" animBg="1"/>
      <p:bldP spid="51" grpId="0" animBg="1"/>
      <p:bldP spid="52" grpId="0" animBg="1"/>
      <p:bldP spid="53" grpId="0" animBg="1"/>
      <p:bldP spid="57" grpId="0" animBg="1"/>
      <p:bldP spid="58" grpId="0" animBg="1"/>
      <p:bldP spid="59" grpId="0" animBg="1"/>
      <p:bldP spid="60" grpId="0" animBg="1"/>
      <p:bldP spid="61" grpId="0" animBg="1"/>
      <p:bldP spid="62" grpId="0" animBg="1"/>
      <p:bldP spid="63" grpId="0" animBg="1"/>
      <p:bldP spid="64" grpId="0" animBg="1"/>
      <p:bldP spid="6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8A1C48-DCA1-AD42-967C-43ACD8D0B66D}"/>
              </a:ext>
            </a:extLst>
          </p:cNvPr>
          <p:cNvSpPr>
            <a:spLocks noGrp="1"/>
          </p:cNvSpPr>
          <p:nvPr>
            <p:ph type="title"/>
          </p:nvPr>
        </p:nvSpPr>
        <p:spPr>
          <a:xfrm>
            <a:off x="0" y="-311243"/>
            <a:ext cx="5186363" cy="3557557"/>
          </a:xfrm>
        </p:spPr>
        <p:txBody>
          <a:bodyPr/>
          <a:lstStyle/>
          <a:p>
            <a:pPr lvl="0">
              <a:lnSpc>
                <a:spcPct val="100000"/>
              </a:lnSpc>
              <a:spcBef>
                <a:spcPts val="0"/>
              </a:spcBef>
            </a:pPr>
            <a:r>
              <a:rPr lang="en-GB" sz="20000" b="1" dirty="0" err="1">
                <a:solidFill>
                  <a:srgbClr val="1F4E79"/>
                </a:solidFill>
                <a:latin typeface="Century Gothic" panose="020B0502020202020204" pitchFamily="34" charset="0"/>
                <a:ea typeface="+mn-ea"/>
                <a:cs typeface="Calibri" panose="020F0502020204030204" pitchFamily="34" charset="0"/>
              </a:rPr>
              <a:t>ç</a:t>
            </a:r>
            <a:r>
              <a:rPr lang="en-GB" sz="20000" b="1" dirty="0">
                <a:solidFill>
                  <a:srgbClr val="1F4E79"/>
                </a:solidFill>
                <a:latin typeface="Century Gothic" panose="020B0502020202020204" pitchFamily="34" charset="0"/>
                <a:ea typeface="+mn-ea"/>
                <a:cs typeface="Calibri" panose="020F0502020204030204" pitchFamily="34" charset="0"/>
              </a:rPr>
              <a:t>/c</a:t>
            </a:r>
            <a:endParaRPr lang="en-US" dirty="0"/>
          </a:p>
        </p:txBody>
      </p:sp>
      <p:pic>
        <p:nvPicPr>
          <p:cNvPr id="5" name="Picture 2" descr="a map with an arrow to show locatio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81882" y="1119953"/>
            <a:ext cx="3329694" cy="33430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45572" y="4310700"/>
            <a:ext cx="290085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i</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i</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99473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0038" y="338225"/>
            <a:ext cx="5463948" cy="707849"/>
          </a:xfrm>
        </p:spPr>
        <p:txBody>
          <a:bodyPr>
            <a:normAutofit fontScale="90000"/>
          </a:bodyPr>
          <a:lstStyle/>
          <a:p>
            <a:r>
              <a:rPr lang="en-GB" sz="3600" b="1" dirty="0">
                <a:solidFill>
                  <a:schemeClr val="bg1"/>
                </a:solidFill>
              </a:rPr>
              <a:t>Vocabulary introduction</a:t>
            </a:r>
          </a:p>
        </p:txBody>
      </p:sp>
      <p:sp>
        <p:nvSpPr>
          <p:cNvPr id="10"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Rectangle 26"/>
          <p:cNvSpPr/>
          <p:nvPr/>
        </p:nvSpPr>
        <p:spPr>
          <a:xfrm>
            <a:off x="10068036" y="1350345"/>
            <a:ext cx="1967205"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bleu</a:t>
            </a:r>
          </a:p>
        </p:txBody>
      </p:sp>
      <p:sp>
        <p:nvSpPr>
          <p:cNvPr id="29" name="Rectangle 28"/>
          <p:cNvSpPr/>
          <p:nvPr/>
        </p:nvSpPr>
        <p:spPr>
          <a:xfrm>
            <a:off x="1959703" y="3978897"/>
            <a:ext cx="3616652"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calme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Rectangle 30"/>
          <p:cNvSpPr/>
          <p:nvPr/>
        </p:nvSpPr>
        <p:spPr>
          <a:xfrm>
            <a:off x="507030" y="2229826"/>
            <a:ext cx="2677336"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a:ln>
                  <a:noFill/>
                </a:ln>
                <a:solidFill>
                  <a:srgbClr val="000066"/>
                </a:solidFill>
                <a:effectLst/>
                <a:uLnTx/>
                <a:uFillTx/>
                <a:latin typeface="Tw Cen MT" panose="020B0602020104020603"/>
                <a:ea typeface="+mn-ea"/>
                <a:cs typeface="+mn-cs"/>
              </a:rPr>
              <a:t> </a:t>
            </a:r>
            <a:r>
              <a:rPr kumimoji="0" lang="en-GB" sz="4000" b="0" i="0" u="none" strike="noStrike" kern="1200" cap="none" spc="0" normalizeH="0" baseline="0" noProof="0">
                <a:ln>
                  <a:noFill/>
                </a:ln>
                <a:solidFill>
                  <a:srgbClr val="000066"/>
                </a:solidFill>
                <a:effectLst/>
                <a:uLnTx/>
                <a:uFillTx/>
                <a:latin typeface="Century Gothic" panose="020B0502020202020204" pitchFamily="34" charset="0"/>
                <a:ea typeface="+mn-ea"/>
                <a:cs typeface="+mn-cs"/>
              </a:rPr>
              <a:t>moderne</a:t>
            </a:r>
            <a:endParaRPr kumimoji="0" lang="en-GB" sz="4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endParaRPr>
          </a:p>
        </p:txBody>
      </p:sp>
      <p:sp>
        <p:nvSpPr>
          <p:cNvPr id="26" name="Title 3"/>
          <p:cNvSpPr txBox="1">
            <a:spLocks/>
          </p:cNvSpPr>
          <p:nvPr/>
        </p:nvSpPr>
        <p:spPr>
          <a:xfrm>
            <a:off x="0" y="192212"/>
            <a:ext cx="5265384"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Adjectives – masculine </a:t>
            </a:r>
          </a:p>
        </p:txBody>
      </p:sp>
      <p:sp>
        <p:nvSpPr>
          <p:cNvPr id="37" name="Rectangle 36"/>
          <p:cNvSpPr/>
          <p:nvPr/>
        </p:nvSpPr>
        <p:spPr>
          <a:xfrm>
            <a:off x="9480374" y="2711028"/>
            <a:ext cx="1128835"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vert</a:t>
            </a:r>
          </a:p>
        </p:txBody>
      </p:sp>
      <p:sp>
        <p:nvSpPr>
          <p:cNvPr id="30" name="Rectangle 29"/>
          <p:cNvSpPr/>
          <p:nvPr/>
        </p:nvSpPr>
        <p:spPr>
          <a:xfrm>
            <a:off x="2009215" y="1230099"/>
            <a:ext cx="118333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bon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Rectangle 31"/>
          <p:cNvSpPr/>
          <p:nvPr/>
        </p:nvSpPr>
        <p:spPr>
          <a:xfrm>
            <a:off x="5694858" y="4127530"/>
            <a:ext cx="1524776"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Tw Cen MT" panose="020B0602020104020603"/>
                <a:ea typeface="+mn-ea"/>
                <a:cs typeface="+mn-cs"/>
              </a:rPr>
              <a:t> </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haut</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Rectangle 38"/>
          <p:cNvSpPr/>
          <p:nvPr/>
        </p:nvSpPr>
        <p:spPr>
          <a:xfrm>
            <a:off x="8499525" y="4181468"/>
            <a:ext cx="153118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beau</a:t>
            </a:r>
          </a:p>
        </p:txBody>
      </p:sp>
      <p:sp>
        <p:nvSpPr>
          <p:cNvPr id="43" name="Rectangle 42"/>
          <p:cNvSpPr/>
          <p:nvPr/>
        </p:nvSpPr>
        <p:spPr>
          <a:xfrm>
            <a:off x="4922456" y="2781968"/>
            <a:ext cx="261802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0066"/>
                </a:solidFill>
                <a:effectLst/>
                <a:uLnTx/>
                <a:uFillTx/>
                <a:latin typeface="Tw Cen MT" panose="020B0602020104020603"/>
                <a:ea typeface="+mn-ea"/>
                <a:cs typeface="+mn-cs"/>
              </a:rPr>
              <a:t> </a:t>
            </a:r>
            <a:r>
              <a:rPr kumimoji="0" lang="en-GB" sz="4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nouveau</a:t>
            </a:r>
          </a:p>
        </p:txBody>
      </p:sp>
      <p:sp>
        <p:nvSpPr>
          <p:cNvPr id="45" name="Rectangle 44"/>
          <p:cNvSpPr/>
          <p:nvPr/>
        </p:nvSpPr>
        <p:spPr>
          <a:xfrm>
            <a:off x="571485" y="3512839"/>
            <a:ext cx="1463863"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vieux</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Rectangle 47"/>
          <p:cNvSpPr/>
          <p:nvPr/>
        </p:nvSpPr>
        <p:spPr>
          <a:xfrm>
            <a:off x="0" y="5414936"/>
            <a:ext cx="6086516" cy="978485"/>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9" name="Rectangle 48"/>
          <p:cNvSpPr/>
          <p:nvPr/>
        </p:nvSpPr>
        <p:spPr>
          <a:xfrm>
            <a:off x="6086516" y="5414936"/>
            <a:ext cx="6109066" cy="981923"/>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0" name="TextBox 49"/>
          <p:cNvSpPr txBox="1"/>
          <p:nvPr/>
        </p:nvSpPr>
        <p:spPr>
          <a:xfrm>
            <a:off x="1936920" y="5416599"/>
            <a:ext cx="214898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before</a:t>
            </a:r>
            <a:endPar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1" name="TextBox 50"/>
          <p:cNvSpPr txBox="1"/>
          <p:nvPr/>
        </p:nvSpPr>
        <p:spPr>
          <a:xfrm>
            <a:off x="7919052" y="5444975"/>
            <a:ext cx="214898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after</a:t>
            </a:r>
            <a:endPar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2" name="TextBox 51"/>
          <p:cNvSpPr txBox="1"/>
          <p:nvPr/>
        </p:nvSpPr>
        <p:spPr>
          <a:xfrm>
            <a:off x="5504137" y="370425"/>
            <a:ext cx="5269499" cy="584775"/>
          </a:xfrm>
          <a:prstGeom prst="rect">
            <a:avLst/>
          </a:prstGeom>
          <a:noFill/>
        </p:spPr>
        <p:txBody>
          <a:bodyPr wrap="square" rtlCol="0">
            <a:spAutoFit/>
          </a:bodyPr>
          <a:lstStyle/>
          <a:p>
            <a:pPr lvl="0" algn="ctr">
              <a:buClrTx/>
              <a:defRPr/>
            </a:pPr>
            <a:r>
              <a:rPr lang="en-GB" sz="3200" b="1" dirty="0" err="1">
                <a:solidFill>
                  <a:schemeClr val="accent5">
                    <a:lumMod val="50000"/>
                  </a:schemeClr>
                </a:solidFill>
                <a:latin typeface="Century Gothic" panose="020B0502020202020204" pitchFamily="34" charset="0"/>
              </a:rPr>
              <a:t>Où</a:t>
            </a:r>
            <a:r>
              <a:rPr lang="en-GB" sz="3200" b="1" dirty="0">
                <a:solidFill>
                  <a:schemeClr val="accent5">
                    <a:lumMod val="50000"/>
                  </a:schemeClr>
                </a:solidFill>
                <a:latin typeface="Century Gothic" panose="020B0502020202020204" pitchFamily="34" charset="0"/>
              </a:rPr>
              <a:t> </a:t>
            </a:r>
            <a:r>
              <a:rPr lang="en-GB" sz="3200" b="1" dirty="0" err="1">
                <a:solidFill>
                  <a:schemeClr val="accent5">
                    <a:lumMod val="50000"/>
                  </a:schemeClr>
                </a:solidFill>
                <a:latin typeface="Century Gothic" panose="020B0502020202020204" pitchFamily="34" charset="0"/>
              </a:rPr>
              <a:t>va</a:t>
            </a:r>
            <a:r>
              <a:rPr lang="en-GB" sz="3200" b="1" dirty="0">
                <a:solidFill>
                  <a:schemeClr val="accent5">
                    <a:lumMod val="50000"/>
                  </a:schemeClr>
                </a:solidFill>
                <a:latin typeface="Century Gothic" panose="020B0502020202020204" pitchFamily="34" charset="0"/>
              </a:rPr>
              <a:t> </a:t>
            </a:r>
            <a:r>
              <a:rPr lang="en-GB" sz="3200" b="1" dirty="0" err="1">
                <a:solidFill>
                  <a:schemeClr val="accent5">
                    <a:lumMod val="50000"/>
                  </a:schemeClr>
                </a:solidFill>
                <a:latin typeface="Century Gothic" panose="020B0502020202020204" pitchFamily="34" charset="0"/>
              </a:rPr>
              <a:t>l’adjectif</a:t>
            </a:r>
            <a:r>
              <a:rPr lang="en-GB" sz="3200" b="1" dirty="0">
                <a:solidFill>
                  <a:schemeClr val="accent5">
                    <a:lumMod val="50000"/>
                  </a:schemeClr>
                </a:solidFill>
                <a:latin typeface="Century Gothic" panose="020B0502020202020204" pitchFamily="34" charset="0"/>
              </a:rPr>
              <a:t> ?</a:t>
            </a:r>
            <a:endParaRPr kumimoji="0" lang="en-GB" sz="6000" b="1" i="0"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grpSp>
        <p:nvGrpSpPr>
          <p:cNvPr id="3" name="Group 2">
            <a:extLst>
              <a:ext uri="{FF2B5EF4-FFF2-40B4-BE49-F238E27FC236}">
                <a16:creationId xmlns:a16="http://schemas.microsoft.com/office/drawing/2014/main" id="{DF1CA7F2-DA27-4966-BA20-42055A9A93E0}"/>
              </a:ext>
            </a:extLst>
          </p:cNvPr>
          <p:cNvGrpSpPr/>
          <p:nvPr/>
        </p:nvGrpSpPr>
        <p:grpSpPr>
          <a:xfrm>
            <a:off x="4034144" y="1166316"/>
            <a:ext cx="4104743" cy="1336416"/>
            <a:chOff x="3910376" y="1111821"/>
            <a:chExt cx="4104743" cy="1336416"/>
          </a:xfrm>
        </p:grpSpPr>
        <p:pic>
          <p:nvPicPr>
            <p:cNvPr id="20" name="Picture 2" descr="Carryon Backpacks Bags Clip Art">
              <a:extLst>
                <a:ext uri="{FF2B5EF4-FFF2-40B4-BE49-F238E27FC236}">
                  <a16:creationId xmlns:a16="http://schemas.microsoft.com/office/drawing/2014/main" id="{9EE860C4-3B44-4EA3-AC9B-366B458210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4148" y="1111821"/>
              <a:ext cx="1590971" cy="13364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0885671-06AE-41A1-AC65-97FAE6EF737E}"/>
                </a:ext>
              </a:extLst>
            </p:cNvPr>
            <p:cNvSpPr txBox="1"/>
            <p:nvPr/>
          </p:nvSpPr>
          <p:spPr>
            <a:xfrm>
              <a:off x="3910376" y="1462856"/>
              <a:ext cx="3012126" cy="738664"/>
            </a:xfrm>
            <a:prstGeom prst="rect">
              <a:avLst/>
            </a:prstGeom>
            <a:noFill/>
          </p:spPr>
          <p:txBody>
            <a:bodyPr wrap="square" rtlCol="0">
              <a:spAutoFit/>
            </a:bodyPr>
            <a:lstStyle/>
            <a:p>
              <a:pPr algn="ctr"/>
              <a:r>
                <a:rPr lang="en-GB" sz="4200" b="1" dirty="0">
                  <a:solidFill>
                    <a:schemeClr val="accent2"/>
                  </a:solidFill>
                  <a:latin typeface="Century Gothic" panose="020B0502020202020204" pitchFamily="34" charset="0"/>
                </a:rPr>
                <a:t>BAGS</a:t>
              </a:r>
            </a:p>
          </p:txBody>
        </p:sp>
      </p:grpSp>
      <p:pic>
        <p:nvPicPr>
          <p:cNvPr id="24" name="Picture 23" descr="background rectangle">
            <a:extLst>
              <a:ext uri="{FF2B5EF4-FFF2-40B4-BE49-F238E27FC236}">
                <a16:creationId xmlns:a16="http://schemas.microsoft.com/office/drawing/2014/main" id="{6C15F8DB-9F4F-42F3-89CE-B8925AE615EB}"/>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5" name="Title 3">
            <a:extLst>
              <a:ext uri="{FF2B5EF4-FFF2-40B4-BE49-F238E27FC236}">
                <a16:creationId xmlns:a16="http://schemas.microsoft.com/office/drawing/2014/main" id="{3A455EF6-47B7-4B1F-8EA2-51FC67F40497}"/>
              </a:ext>
            </a:extLst>
          </p:cNvPr>
          <p:cNvSpPr txBox="1">
            <a:spLocks/>
          </p:cNvSpPr>
          <p:nvPr/>
        </p:nvSpPr>
        <p:spPr>
          <a:xfrm>
            <a:off x="0" y="296864"/>
            <a:ext cx="5695406"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en-GB" sz="3600" b="1">
                <a:solidFill>
                  <a:schemeClr val="bg1"/>
                </a:solidFill>
              </a:rPr>
              <a:t>Adjectives - masculine</a:t>
            </a:r>
            <a:endParaRPr lang="en-GB" sz="3600" b="1" dirty="0">
              <a:solidFill>
                <a:schemeClr val="bg1"/>
              </a:solidFill>
            </a:endParaRPr>
          </a:p>
        </p:txBody>
      </p:sp>
      <p:sp>
        <p:nvSpPr>
          <p:cNvPr id="28" name="Rounded Rectangle 46">
            <a:extLst>
              <a:ext uri="{FF2B5EF4-FFF2-40B4-BE49-F238E27FC236}">
                <a16:creationId xmlns:a16="http://schemas.microsoft.com/office/drawing/2014/main" id="{C7E4531A-6FB0-40F4-BA4F-352248BB21E9}"/>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27419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25E-6 1.48148E-6 L -0.0013 0.84329 " pathEditMode="relative" rAng="0" ptsTypes="AA">
                                      <p:cBhvr>
                                        <p:cTn id="6" dur="2000" fill="hold"/>
                                        <p:tgtEl>
                                          <p:spTgt spid="30"/>
                                        </p:tgtEl>
                                        <p:attrNameLst>
                                          <p:attrName>ppt_x</p:attrName>
                                          <p:attrName>ppt_y</p:attrName>
                                        </p:attrNameLst>
                                      </p:cBhvr>
                                      <p:rCtr x="-65" y="42153"/>
                                    </p:animMotion>
                                  </p:childTnLst>
                                </p:cTn>
                              </p:par>
                            </p:childTnLst>
                          </p:cTn>
                        </p:par>
                      </p:childTnLst>
                    </p:cTn>
                  </p:par>
                </p:childTnLst>
              </p:cTn>
              <p:nextCondLst>
                <p:cond evt="onClick" delay="0">
                  <p:tgtEl>
                    <p:spTgt spid="30"/>
                  </p:tgtEl>
                </p:cond>
              </p:nextCondLst>
            </p:seq>
            <p:seq concurrent="1" nextAc="seek">
              <p:cTn id="7" restart="whenNotActive" fill="hold" evtFilter="cancelBubble" nodeType="interactiveSeq">
                <p:stCondLst>
                  <p:cond evt="onClick" delay="0">
                    <p:tgtEl>
                      <p:spTgt spid="45"/>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1.04167E-6 1.11111E-6 L 0.00846 0.53102 " pathEditMode="relative" rAng="0" ptsTypes="AA">
                                      <p:cBhvr>
                                        <p:cTn id="11" dur="2000" fill="hold"/>
                                        <p:tgtEl>
                                          <p:spTgt spid="45"/>
                                        </p:tgtEl>
                                        <p:attrNameLst>
                                          <p:attrName>ppt_x</p:attrName>
                                          <p:attrName>ppt_y</p:attrName>
                                        </p:attrNameLst>
                                      </p:cBhvr>
                                      <p:rCtr x="417" y="26551"/>
                                    </p:animMotion>
                                  </p:childTnLst>
                                </p:cTn>
                              </p:par>
                            </p:childTnLst>
                          </p:cTn>
                        </p:par>
                      </p:childTnLst>
                    </p:cTn>
                  </p:par>
                </p:childTnLst>
              </p:cTn>
              <p:nextCondLst>
                <p:cond evt="onClick" delay="0">
                  <p:tgtEl>
                    <p:spTgt spid="45"/>
                  </p:tgtEl>
                </p:cond>
              </p:nextCondLst>
            </p:seq>
            <p:seq concurrent="1" nextAc="seek">
              <p:cTn id="12" restart="whenNotActive" fill="hold" evtFilter="cancelBubble" nodeType="interactiveSeq">
                <p:stCondLst>
                  <p:cond evt="onClick" delay="0">
                    <p:tgtEl>
                      <p:spTgt spid="3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2.08333E-6 -1.11111E-6 L 0.99102 0.60764 " pathEditMode="relative" rAng="0" ptsTypes="AA">
                                      <p:cBhvr>
                                        <p:cTn id="16" dur="2000" fill="hold"/>
                                        <p:tgtEl>
                                          <p:spTgt spid="31"/>
                                        </p:tgtEl>
                                        <p:attrNameLst>
                                          <p:attrName>ppt_x</p:attrName>
                                          <p:attrName>ppt_y</p:attrName>
                                        </p:attrNameLst>
                                      </p:cBhvr>
                                      <p:rCtr x="49544" y="30370"/>
                                    </p:animMotion>
                                  </p:childTnLst>
                                </p:cTn>
                              </p:par>
                            </p:childTnLst>
                          </p:cTn>
                        </p:par>
                      </p:childTnLst>
                    </p:cTn>
                  </p:par>
                </p:childTnLst>
              </p:cTn>
              <p:nextCondLst>
                <p:cond evt="onClick" delay="0">
                  <p:tgtEl>
                    <p:spTgt spid="31"/>
                  </p:tgtEl>
                </p:cond>
              </p:nextCondLst>
            </p:seq>
            <p:seq concurrent="1" nextAc="seek">
              <p:cTn id="17" restart="whenNotActive" fill="hold" evtFilter="cancelBubble" nodeType="interactiveSeq">
                <p:stCondLst>
                  <p:cond evt="onClick" delay="0">
                    <p:tgtEl>
                      <p:spTgt spid="29"/>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4.375E-6 -2.96296E-6 L 0.87084 0.27894 " pathEditMode="relative" rAng="0" ptsTypes="AA">
                                      <p:cBhvr>
                                        <p:cTn id="21" dur="2000" fill="hold"/>
                                        <p:tgtEl>
                                          <p:spTgt spid="29"/>
                                        </p:tgtEl>
                                        <p:attrNameLst>
                                          <p:attrName>ppt_x</p:attrName>
                                          <p:attrName>ppt_y</p:attrName>
                                        </p:attrNameLst>
                                      </p:cBhvr>
                                      <p:rCtr x="43542" y="13935"/>
                                    </p:animMotion>
                                  </p:childTnLst>
                                </p:cTn>
                              </p:par>
                            </p:childTnLst>
                          </p:cTn>
                        </p:par>
                      </p:childTnLst>
                    </p:cTn>
                  </p:par>
                </p:childTnLst>
              </p:cTn>
              <p:nextCondLst>
                <p:cond evt="onClick" delay="0">
                  <p:tgtEl>
                    <p:spTgt spid="29"/>
                  </p:tgtEl>
                </p:cond>
              </p:nextCondLst>
            </p:seq>
            <p:seq concurrent="1" nextAc="seek">
              <p:cTn id="22" restart="whenNotActive" fill="hold" evtFilter="cancelBubble" nodeType="interactiveSeq">
                <p:stCondLst>
                  <p:cond evt="onClick" delay="0">
                    <p:tgtEl>
                      <p:spTgt spid="43"/>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2.29167E-6 3.33333E-6 L -0.28177 0.70139 " pathEditMode="relative" rAng="0" ptsTypes="AA">
                                      <p:cBhvr>
                                        <p:cTn id="26" dur="2000" fill="hold"/>
                                        <p:tgtEl>
                                          <p:spTgt spid="43"/>
                                        </p:tgtEl>
                                        <p:attrNameLst>
                                          <p:attrName>ppt_x</p:attrName>
                                          <p:attrName>ppt_y</p:attrName>
                                        </p:attrNameLst>
                                      </p:cBhvr>
                                      <p:rCtr x="-14089" y="35069"/>
                                    </p:animMotion>
                                  </p:childTnLst>
                                </p:cTn>
                              </p:par>
                            </p:childTnLst>
                          </p:cTn>
                        </p:par>
                      </p:childTnLst>
                    </p:cTn>
                  </p:par>
                </p:childTnLst>
              </p:cTn>
              <p:nextCondLst>
                <p:cond evt="onClick" delay="0">
                  <p:tgtEl>
                    <p:spTgt spid="43"/>
                  </p:tgtEl>
                </p:cond>
              </p:nextCondLst>
            </p:seq>
            <p:seq concurrent="1" nextAc="seek">
              <p:cTn id="27" restart="whenNotActive" fill="hold" evtFilter="cancelBubble" nodeType="interactiveSeq">
                <p:stCondLst>
                  <p:cond evt="onClick" delay="0">
                    <p:tgtEl>
                      <p:spTgt spid="32"/>
                    </p:tgtEl>
                  </p:cond>
                </p:stCondLst>
                <p:endSync evt="end" delay="0">
                  <p:rtn val="all"/>
                </p:endSync>
                <p:childTnLst>
                  <p:par>
                    <p:cTn id="28" fill="hold">
                      <p:stCondLst>
                        <p:cond delay="0"/>
                      </p:stCondLst>
                      <p:childTnLst>
                        <p:par>
                          <p:cTn id="29" fill="hold">
                            <p:stCondLst>
                              <p:cond delay="0"/>
                            </p:stCondLst>
                            <p:childTnLst>
                              <p:par>
                                <p:cTn id="30" presetID="42" presetClass="path" presetSubtype="0" accel="50000" decel="50000" fill="hold" grpId="0" nodeType="clickEffect">
                                  <p:stCondLst>
                                    <p:cond delay="0"/>
                                  </p:stCondLst>
                                  <p:childTnLst>
                                    <p:animMotion origin="layout" path="M 2.70833E-6 -2.96296E-6 L -0.50495 0.45903 " pathEditMode="relative" rAng="0" ptsTypes="AA">
                                      <p:cBhvr>
                                        <p:cTn id="31" dur="2000" fill="hold"/>
                                        <p:tgtEl>
                                          <p:spTgt spid="32"/>
                                        </p:tgtEl>
                                        <p:attrNameLst>
                                          <p:attrName>ppt_x</p:attrName>
                                          <p:attrName>ppt_y</p:attrName>
                                        </p:attrNameLst>
                                      </p:cBhvr>
                                      <p:rCtr x="-25247" y="22940"/>
                                    </p:animMotion>
                                  </p:childTnLst>
                                </p:cTn>
                              </p:par>
                            </p:childTnLst>
                          </p:cTn>
                        </p:par>
                      </p:childTnLst>
                    </p:cTn>
                  </p:par>
                </p:childTnLst>
              </p:cTn>
              <p:nextCondLst>
                <p:cond evt="onClick" delay="0">
                  <p:tgtEl>
                    <p:spTgt spid="32"/>
                  </p:tgtEl>
                </p:cond>
              </p:nextCondLst>
            </p:seq>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grpId="0" nodeType="clickEffect">
                                  <p:stCondLst>
                                    <p:cond delay="0"/>
                                  </p:stCondLst>
                                  <p:childTnLst>
                                    <p:animMotion origin="layout" path="M 4.16667E-6 -2.59259E-6 L -0.8392 0.19306 " pathEditMode="relative" rAng="0" ptsTypes="AA">
                                      <p:cBhvr>
                                        <p:cTn id="36" dur="2000" fill="hold"/>
                                        <p:tgtEl>
                                          <p:spTgt spid="39"/>
                                        </p:tgtEl>
                                        <p:attrNameLst>
                                          <p:attrName>ppt_x</p:attrName>
                                          <p:attrName>ppt_y</p:attrName>
                                        </p:attrNameLst>
                                      </p:cBhvr>
                                      <p:rCtr x="-41966" y="9653"/>
                                    </p:animMotion>
                                  </p:childTnLst>
                                </p:cTn>
                              </p:par>
                            </p:childTnLst>
                          </p:cTn>
                        </p:par>
                      </p:childTnLst>
                    </p:cTn>
                  </p:par>
                </p:childTnLst>
              </p:cTn>
              <p:nextCondLst>
                <p:cond evt="onClick" delay="0">
                  <p:tgtEl>
                    <p:spTgt spid="39"/>
                  </p:tgtEl>
                </p:cond>
              </p:nextCondLst>
            </p:seq>
            <p:seq concurrent="1" nextAc="seek">
              <p:cTn id="37" restart="whenNotActive" fill="hold" evtFilter="cancelBubble" nodeType="interactiveSeq">
                <p:stCondLst>
                  <p:cond evt="onClick" delay="0">
                    <p:tgtEl>
                      <p:spTgt spid="27"/>
                    </p:tgtEl>
                  </p:cond>
                </p:stCondLst>
                <p:endSync evt="end" delay="0">
                  <p:rtn val="all"/>
                </p:endSync>
                <p:childTnLst>
                  <p:par>
                    <p:cTn id="38" fill="hold">
                      <p:stCondLst>
                        <p:cond delay="0"/>
                      </p:stCondLst>
                      <p:childTnLst>
                        <p:par>
                          <p:cTn id="39" fill="hold">
                            <p:stCondLst>
                              <p:cond delay="0"/>
                            </p:stCondLst>
                            <p:childTnLst>
                              <p:par>
                                <p:cTn id="40" presetID="42" presetClass="path" presetSubtype="0" accel="50000" decel="50000" fill="hold" grpId="0" nodeType="clickEffect">
                                  <p:stCondLst>
                                    <p:cond delay="0"/>
                                  </p:stCondLst>
                                  <p:childTnLst>
                                    <p:animMotion origin="layout" path="M -2.08333E-7 -1.11111E-6 L -0.00065 0.90533 " pathEditMode="relative" rAng="0" ptsTypes="AA">
                                      <p:cBhvr>
                                        <p:cTn id="41" dur="2000" fill="hold"/>
                                        <p:tgtEl>
                                          <p:spTgt spid="27"/>
                                        </p:tgtEl>
                                        <p:attrNameLst>
                                          <p:attrName>ppt_x</p:attrName>
                                          <p:attrName>ppt_y</p:attrName>
                                        </p:attrNameLst>
                                      </p:cBhvr>
                                      <p:rCtr x="-39" y="45255"/>
                                    </p:animMotion>
                                  </p:childTnLst>
                                </p:cTn>
                              </p:par>
                            </p:childTnLst>
                          </p:cTn>
                        </p:par>
                      </p:childTnLst>
                    </p:cTn>
                  </p:par>
                </p:childTnLst>
              </p:cTn>
              <p:nextCondLst>
                <p:cond evt="onClick" delay="0">
                  <p:tgtEl>
                    <p:spTgt spid="27"/>
                  </p:tgtEl>
                </p:cond>
              </p:nextCondLst>
            </p:seq>
            <p:seq concurrent="1" nextAc="seek">
              <p:cTn id="42" restart="whenNotActive" fill="hold" evtFilter="cancelBubble" nodeType="interactiveSeq">
                <p:stCondLst>
                  <p:cond evt="onClick" delay="0">
                    <p:tgtEl>
                      <p:spTgt spid="37"/>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grpId="0" nodeType="clickEffect">
                                  <p:stCondLst>
                                    <p:cond delay="0"/>
                                  </p:stCondLst>
                                  <p:childTnLst>
                                    <p:animMotion origin="layout" path="M 1.875E-6 -7.40741E-7 L 0.00195 0.71458 " pathEditMode="relative" rAng="0" ptsTypes="AA">
                                      <p:cBhvr>
                                        <p:cTn id="46" dur="2000" fill="hold"/>
                                        <p:tgtEl>
                                          <p:spTgt spid="37"/>
                                        </p:tgtEl>
                                        <p:attrNameLst>
                                          <p:attrName>ppt_x</p:attrName>
                                          <p:attrName>ppt_y</p:attrName>
                                        </p:attrNameLst>
                                      </p:cBhvr>
                                      <p:rCtr x="91" y="35718"/>
                                    </p:animMotion>
                                  </p:childTnLst>
                                </p:cTn>
                              </p:par>
                            </p:childTnLst>
                          </p:cTn>
                        </p:par>
                      </p:childTnLst>
                    </p:cTn>
                  </p:par>
                </p:childTnLst>
              </p:cTn>
              <p:nextCondLst>
                <p:cond evt="onClick" delay="0">
                  <p:tgtEl>
                    <p:spTgt spid="37"/>
                  </p:tgtEl>
                </p:cond>
              </p:nextCondLst>
            </p:seq>
          </p:childTnLst>
        </p:cTn>
      </p:par>
    </p:tnLst>
    <p:bldLst>
      <p:bldP spid="27" grpId="0"/>
      <p:bldP spid="29" grpId="0"/>
      <p:bldP spid="31" grpId="0"/>
      <p:bldP spid="37" grpId="0"/>
      <p:bldP spid="30" grpId="0"/>
      <p:bldP spid="32" grpId="0"/>
      <p:bldP spid="39" grpId="0"/>
      <p:bldP spid="43" grpId="0"/>
      <p:bldP spid="4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0038" y="338225"/>
            <a:ext cx="5463948" cy="707849"/>
          </a:xfrm>
        </p:spPr>
        <p:txBody>
          <a:bodyPr>
            <a:normAutofit fontScale="90000"/>
          </a:bodyPr>
          <a:lstStyle/>
          <a:p>
            <a:r>
              <a:rPr lang="en-GB" sz="3600" b="1" dirty="0">
                <a:solidFill>
                  <a:schemeClr val="bg1"/>
                </a:solidFill>
              </a:rPr>
              <a:t>Vocabulary introduction</a:t>
            </a:r>
          </a:p>
        </p:txBody>
      </p:sp>
      <p:sp>
        <p:nvSpPr>
          <p:cNvPr id="10"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Rectangle 26"/>
          <p:cNvSpPr/>
          <p:nvPr/>
        </p:nvSpPr>
        <p:spPr>
          <a:xfrm>
            <a:off x="9683209" y="2118687"/>
            <a:ext cx="1967205"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bonne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Rectangle 28"/>
          <p:cNvSpPr/>
          <p:nvPr/>
        </p:nvSpPr>
        <p:spPr>
          <a:xfrm>
            <a:off x="-141288" y="4106692"/>
            <a:ext cx="3616652"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calme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Rectangle 30"/>
          <p:cNvSpPr/>
          <p:nvPr/>
        </p:nvSpPr>
        <p:spPr>
          <a:xfrm>
            <a:off x="1032404" y="2364908"/>
            <a:ext cx="165301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0066"/>
                </a:solidFill>
                <a:effectLst/>
                <a:uLnTx/>
                <a:uFillTx/>
                <a:latin typeface="Tw Cen MT" panose="020B0602020104020603"/>
                <a:ea typeface="+mn-ea"/>
                <a:cs typeface="+mn-cs"/>
              </a:rPr>
              <a:t> </a:t>
            </a:r>
            <a:r>
              <a:rPr kumimoji="0" lang="en-GB" sz="4000" b="0" i="0" u="none" strike="noStrike" kern="1200" cap="none" spc="0" normalizeH="0" baseline="0" noProof="0" dirty="0" err="1">
                <a:ln>
                  <a:noFill/>
                </a:ln>
                <a:solidFill>
                  <a:srgbClr val="000066"/>
                </a:solidFill>
                <a:effectLst/>
                <a:uLnTx/>
                <a:uFillTx/>
                <a:latin typeface="Century Gothic" panose="020B0502020202020204" pitchFamily="34" charset="0"/>
                <a:ea typeface="+mn-ea"/>
                <a:cs typeface="+mn-cs"/>
              </a:rPr>
              <a:t>verte</a:t>
            </a:r>
            <a:endParaRPr kumimoji="0" lang="en-GB" sz="4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endParaRPr>
          </a:p>
        </p:txBody>
      </p:sp>
      <p:sp>
        <p:nvSpPr>
          <p:cNvPr id="33" name="Rectangle 32"/>
          <p:cNvSpPr/>
          <p:nvPr/>
        </p:nvSpPr>
        <p:spPr>
          <a:xfrm>
            <a:off x="4034144" y="3024294"/>
            <a:ext cx="161614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bleue</a:t>
            </a:r>
            <a:endParaRPr kumimoji="0" lang="en-GB" sz="40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26" name="Title 3"/>
          <p:cNvSpPr txBox="1">
            <a:spLocks/>
          </p:cNvSpPr>
          <p:nvPr/>
        </p:nvSpPr>
        <p:spPr>
          <a:xfrm>
            <a:off x="0" y="199114"/>
            <a:ext cx="5265384"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Adjectives – feminine </a:t>
            </a:r>
          </a:p>
        </p:txBody>
      </p:sp>
      <p:sp>
        <p:nvSpPr>
          <p:cNvPr id="37" name="Rectangle 36"/>
          <p:cNvSpPr/>
          <p:nvPr/>
        </p:nvSpPr>
        <p:spPr>
          <a:xfrm>
            <a:off x="8746715" y="966363"/>
            <a:ext cx="2486579"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moderne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Rectangle 29"/>
          <p:cNvSpPr/>
          <p:nvPr/>
        </p:nvSpPr>
        <p:spPr>
          <a:xfrm>
            <a:off x="1828076" y="1230099"/>
            <a:ext cx="154561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vieille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Rectangle 38"/>
          <p:cNvSpPr/>
          <p:nvPr/>
        </p:nvSpPr>
        <p:spPr>
          <a:xfrm>
            <a:off x="9231679" y="4260350"/>
            <a:ext cx="2302233"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nouvelle</a:t>
            </a:r>
          </a:p>
        </p:txBody>
      </p:sp>
      <p:sp>
        <p:nvSpPr>
          <p:cNvPr id="43" name="Rectangle 42"/>
          <p:cNvSpPr/>
          <p:nvPr/>
        </p:nvSpPr>
        <p:spPr>
          <a:xfrm>
            <a:off x="5528145" y="3978897"/>
            <a:ext cx="185820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0066"/>
                </a:solidFill>
                <a:effectLst/>
                <a:uLnTx/>
                <a:uFillTx/>
                <a:latin typeface="Tw Cen MT" panose="020B0602020104020603"/>
                <a:ea typeface="+mn-ea"/>
                <a:cs typeface="+mn-cs"/>
              </a:rPr>
              <a:t> </a:t>
            </a:r>
            <a:r>
              <a:rPr kumimoji="0" lang="en-GB" sz="4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haute</a:t>
            </a:r>
          </a:p>
        </p:txBody>
      </p:sp>
      <p:sp>
        <p:nvSpPr>
          <p:cNvPr id="46" name="Rectangle 45"/>
          <p:cNvSpPr/>
          <p:nvPr/>
        </p:nvSpPr>
        <p:spPr>
          <a:xfrm>
            <a:off x="7825524" y="3106408"/>
            <a:ext cx="1406155"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belle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Rectangle 47"/>
          <p:cNvSpPr/>
          <p:nvPr/>
        </p:nvSpPr>
        <p:spPr>
          <a:xfrm>
            <a:off x="0" y="5414936"/>
            <a:ext cx="6086516" cy="978485"/>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9" name="Rectangle 48"/>
          <p:cNvSpPr/>
          <p:nvPr/>
        </p:nvSpPr>
        <p:spPr>
          <a:xfrm>
            <a:off x="6086516" y="5414936"/>
            <a:ext cx="6109066" cy="981923"/>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0" name="TextBox 49"/>
          <p:cNvSpPr txBox="1"/>
          <p:nvPr/>
        </p:nvSpPr>
        <p:spPr>
          <a:xfrm>
            <a:off x="1936920" y="5416599"/>
            <a:ext cx="214898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before</a:t>
            </a:r>
            <a:endPar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1" name="TextBox 50"/>
          <p:cNvSpPr txBox="1"/>
          <p:nvPr/>
        </p:nvSpPr>
        <p:spPr>
          <a:xfrm>
            <a:off x="7919052" y="5444975"/>
            <a:ext cx="214898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after</a:t>
            </a:r>
            <a:endPar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1" name="Picture 2" descr="Carryon Backpacks Bags Clip Art">
            <a:extLst>
              <a:ext uri="{FF2B5EF4-FFF2-40B4-BE49-F238E27FC236}">
                <a16:creationId xmlns:a16="http://schemas.microsoft.com/office/drawing/2014/main" id="{32579106-30B1-433C-B43B-FC993261E9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7916" y="1166316"/>
            <a:ext cx="1590971" cy="133641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30938142-F98C-4C5C-9958-6B741585C30D}"/>
              </a:ext>
            </a:extLst>
          </p:cNvPr>
          <p:cNvSpPr txBox="1"/>
          <p:nvPr/>
        </p:nvSpPr>
        <p:spPr>
          <a:xfrm>
            <a:off x="4034144" y="1517351"/>
            <a:ext cx="3012126" cy="738664"/>
          </a:xfrm>
          <a:prstGeom prst="rect">
            <a:avLst/>
          </a:prstGeom>
          <a:noFill/>
        </p:spPr>
        <p:txBody>
          <a:bodyPr wrap="square" rtlCol="0">
            <a:spAutoFit/>
          </a:bodyPr>
          <a:lstStyle/>
          <a:p>
            <a:pPr algn="ctr"/>
            <a:r>
              <a:rPr lang="en-GB" sz="4200" b="1" dirty="0">
                <a:solidFill>
                  <a:schemeClr val="accent2"/>
                </a:solidFill>
                <a:latin typeface="Century Gothic" panose="020B0502020202020204" pitchFamily="34" charset="0"/>
              </a:rPr>
              <a:t>BAGS</a:t>
            </a:r>
          </a:p>
        </p:txBody>
      </p:sp>
      <p:sp>
        <p:nvSpPr>
          <p:cNvPr id="24" name="TextBox 23"/>
          <p:cNvSpPr txBox="1"/>
          <p:nvPr/>
        </p:nvSpPr>
        <p:spPr>
          <a:xfrm>
            <a:off x="5610717" y="416839"/>
            <a:ext cx="5269499" cy="584775"/>
          </a:xfrm>
          <a:prstGeom prst="rect">
            <a:avLst/>
          </a:prstGeom>
          <a:noFill/>
        </p:spPr>
        <p:txBody>
          <a:bodyPr wrap="square" rtlCol="0">
            <a:spAutoFit/>
          </a:bodyPr>
          <a:lstStyle/>
          <a:p>
            <a:pPr lvl="0" algn="ctr">
              <a:buClrTx/>
              <a:defRPr/>
            </a:pPr>
            <a:r>
              <a:rPr lang="en-GB" sz="3200" b="1" dirty="0" err="1">
                <a:solidFill>
                  <a:schemeClr val="accent5">
                    <a:lumMod val="50000"/>
                  </a:schemeClr>
                </a:solidFill>
                <a:latin typeface="Century Gothic" panose="020B0502020202020204" pitchFamily="34" charset="0"/>
              </a:rPr>
              <a:t>Où</a:t>
            </a:r>
            <a:r>
              <a:rPr lang="en-GB" sz="3200" b="1" dirty="0">
                <a:solidFill>
                  <a:schemeClr val="accent5">
                    <a:lumMod val="50000"/>
                  </a:schemeClr>
                </a:solidFill>
                <a:latin typeface="Century Gothic" panose="020B0502020202020204" pitchFamily="34" charset="0"/>
              </a:rPr>
              <a:t> </a:t>
            </a:r>
            <a:r>
              <a:rPr lang="en-GB" sz="3200" b="1" dirty="0" err="1">
                <a:solidFill>
                  <a:schemeClr val="accent5">
                    <a:lumMod val="50000"/>
                  </a:schemeClr>
                </a:solidFill>
                <a:latin typeface="Century Gothic" panose="020B0502020202020204" pitchFamily="34" charset="0"/>
              </a:rPr>
              <a:t>va</a:t>
            </a:r>
            <a:r>
              <a:rPr lang="en-GB" sz="3200" b="1" dirty="0">
                <a:solidFill>
                  <a:schemeClr val="accent5">
                    <a:lumMod val="50000"/>
                  </a:schemeClr>
                </a:solidFill>
                <a:latin typeface="Century Gothic" panose="020B0502020202020204" pitchFamily="34" charset="0"/>
              </a:rPr>
              <a:t> </a:t>
            </a:r>
            <a:r>
              <a:rPr lang="en-GB" sz="3200" b="1" dirty="0" err="1">
                <a:solidFill>
                  <a:schemeClr val="accent5">
                    <a:lumMod val="50000"/>
                  </a:schemeClr>
                </a:solidFill>
                <a:latin typeface="Century Gothic" panose="020B0502020202020204" pitchFamily="34" charset="0"/>
              </a:rPr>
              <a:t>l’adjectif</a:t>
            </a:r>
            <a:r>
              <a:rPr lang="en-GB" sz="3200" b="1" dirty="0">
                <a:solidFill>
                  <a:schemeClr val="accent5">
                    <a:lumMod val="50000"/>
                  </a:schemeClr>
                </a:solidFill>
                <a:latin typeface="Century Gothic" panose="020B0502020202020204" pitchFamily="34" charset="0"/>
              </a:rPr>
              <a:t> ?</a:t>
            </a:r>
            <a:endParaRPr kumimoji="0" lang="en-GB" sz="6000" b="1" i="0"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pic>
        <p:nvPicPr>
          <p:cNvPr id="25" name="Picture 24" descr="background rectangle">
            <a:extLst>
              <a:ext uri="{FF2B5EF4-FFF2-40B4-BE49-F238E27FC236}">
                <a16:creationId xmlns:a16="http://schemas.microsoft.com/office/drawing/2014/main" id="{A5A4A772-8B55-42A4-8F04-6DBCC1F90E23}"/>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8" name="Title 3">
            <a:extLst>
              <a:ext uri="{FF2B5EF4-FFF2-40B4-BE49-F238E27FC236}">
                <a16:creationId xmlns:a16="http://schemas.microsoft.com/office/drawing/2014/main" id="{C37AD396-0F7C-422A-9C3C-0A285065E68C}"/>
              </a:ext>
            </a:extLst>
          </p:cNvPr>
          <p:cNvSpPr txBox="1">
            <a:spLocks/>
          </p:cNvSpPr>
          <p:nvPr/>
        </p:nvSpPr>
        <p:spPr>
          <a:xfrm>
            <a:off x="0" y="296864"/>
            <a:ext cx="5695406"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en-GB" sz="3600" b="1" dirty="0">
                <a:solidFill>
                  <a:schemeClr val="bg1"/>
                </a:solidFill>
              </a:rPr>
              <a:t>Adjectives - feminine</a:t>
            </a:r>
          </a:p>
        </p:txBody>
      </p:sp>
      <p:sp>
        <p:nvSpPr>
          <p:cNvPr id="32" name="Rounded Rectangle 46">
            <a:extLst>
              <a:ext uri="{FF2B5EF4-FFF2-40B4-BE49-F238E27FC236}">
                <a16:creationId xmlns:a16="http://schemas.microsoft.com/office/drawing/2014/main" id="{59F11E50-6EBE-4B78-ACA7-540879014481}"/>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313918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25E-6 1.48148E-6 L -0.00911 0.89213 " pathEditMode="relative" rAng="0" ptsTypes="AA">
                                      <p:cBhvr>
                                        <p:cTn id="6" dur="2000" fill="hold"/>
                                        <p:tgtEl>
                                          <p:spTgt spid="30"/>
                                        </p:tgtEl>
                                        <p:attrNameLst>
                                          <p:attrName>ppt_x</p:attrName>
                                          <p:attrName>ppt_y</p:attrName>
                                        </p:attrNameLst>
                                      </p:cBhvr>
                                      <p:rCtr x="-456" y="44606"/>
                                    </p:animMotion>
                                  </p:childTnLst>
                                </p:cTn>
                              </p:par>
                            </p:childTnLst>
                          </p:cTn>
                        </p:par>
                      </p:childTnLst>
                    </p:cTn>
                  </p:par>
                </p:childTnLst>
              </p:cTn>
              <p:nextCondLst>
                <p:cond evt="onClick" delay="0">
                  <p:tgtEl>
                    <p:spTgt spid="30"/>
                  </p:tgtEl>
                </p:cond>
              </p:nextCondLst>
            </p:seq>
            <p:seq concurrent="1" nextAc="seek">
              <p:cTn id="7" restart="whenNotActive" fill="hold" evtFilter="cancelBubble" nodeType="interactiveSeq">
                <p:stCondLst>
                  <p:cond evt="onClick" delay="0">
                    <p:tgtEl>
                      <p:spTgt spid="29"/>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1.25E-6 -2.96296E-6 L 1.03151 0.31551 " pathEditMode="relative" rAng="0" ptsTypes="AA">
                                      <p:cBhvr>
                                        <p:cTn id="11" dur="2000" fill="hold"/>
                                        <p:tgtEl>
                                          <p:spTgt spid="29"/>
                                        </p:tgtEl>
                                        <p:attrNameLst>
                                          <p:attrName>ppt_x</p:attrName>
                                          <p:attrName>ppt_y</p:attrName>
                                        </p:attrNameLst>
                                      </p:cBhvr>
                                      <p:rCtr x="51576" y="15764"/>
                                    </p:animMotion>
                                  </p:childTnLst>
                                </p:cTn>
                              </p:par>
                            </p:childTnLst>
                          </p:cTn>
                        </p:par>
                      </p:childTnLst>
                    </p:cTn>
                  </p:par>
                </p:childTnLst>
              </p:cTn>
              <p:nextCondLst>
                <p:cond evt="onClick" delay="0">
                  <p:tgtEl>
                    <p:spTgt spid="29"/>
                  </p:tgtEl>
                </p:cond>
              </p:nextCondLst>
            </p:seq>
            <p:seq concurrent="1" nextAc="seek">
              <p:cTn id="12" restart="whenNotActive" fill="hold" evtFilter="cancelBubble" nodeType="interactiveSeq">
                <p:stCondLst>
                  <p:cond evt="onClick" delay="0">
                    <p:tgtEl>
                      <p:spTgt spid="3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58333E-6 -2.59259E-6 L 0.33268 0.6382 " pathEditMode="relative" rAng="0" ptsTypes="AA">
                                      <p:cBhvr>
                                        <p:cTn id="16" dur="2000" fill="hold"/>
                                        <p:tgtEl>
                                          <p:spTgt spid="33"/>
                                        </p:tgtEl>
                                        <p:attrNameLst>
                                          <p:attrName>ppt_x</p:attrName>
                                          <p:attrName>ppt_y</p:attrName>
                                        </p:attrNameLst>
                                      </p:cBhvr>
                                      <p:rCtr x="16628" y="31898"/>
                                    </p:animMotion>
                                  </p:childTnLst>
                                </p:cTn>
                              </p:par>
                            </p:childTnLst>
                          </p:cTn>
                        </p:par>
                      </p:childTnLst>
                    </p:cTn>
                  </p:par>
                </p:childTnLst>
              </p:cTn>
              <p:nextCondLst>
                <p:cond evt="onClick" delay="0">
                  <p:tgtEl>
                    <p:spTgt spid="33"/>
                  </p:tgtEl>
                </p:cond>
              </p:nextCondLst>
            </p:seq>
            <p:seq concurrent="1" nextAc="seek">
              <p:cTn id="17" restart="whenNotActive" fill="hold" evtFilter="cancelBubble" nodeType="interactiveSeq">
                <p:stCondLst>
                  <p:cond evt="onClick" delay="0">
                    <p:tgtEl>
                      <p:spTgt spid="43"/>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2.70833E-6 -3.7037E-6 L -0.40404 0.43195 " pathEditMode="relative" rAng="0" ptsTypes="AA">
                                      <p:cBhvr>
                                        <p:cTn id="21" dur="2000" fill="hold"/>
                                        <p:tgtEl>
                                          <p:spTgt spid="43"/>
                                        </p:tgtEl>
                                        <p:attrNameLst>
                                          <p:attrName>ppt_x</p:attrName>
                                          <p:attrName>ppt_y</p:attrName>
                                        </p:attrNameLst>
                                      </p:cBhvr>
                                      <p:rCtr x="-20208" y="21597"/>
                                    </p:animMotion>
                                  </p:childTnLst>
                                </p:cTn>
                              </p:par>
                            </p:childTnLst>
                          </p:cTn>
                        </p:par>
                      </p:childTnLst>
                    </p:cTn>
                  </p:par>
                </p:childTnLst>
              </p:cTn>
              <p:nextCondLst>
                <p:cond evt="onClick" delay="0">
                  <p:tgtEl>
                    <p:spTgt spid="43"/>
                  </p:tgtEl>
                </p:cond>
              </p:nextCondLst>
            </p:seq>
            <p:seq concurrent="1" nextAc="seek">
              <p:cTn id="22" restart="whenNotActive" fill="hold" evtFilter="cancelBubble" nodeType="interactiveSeq">
                <p:stCondLst>
                  <p:cond evt="onClick" delay="0">
                    <p:tgtEl>
                      <p:spTgt spid="31"/>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3.95833E-6 2.96296E-6 L 0.80326 0.72129 " pathEditMode="relative" rAng="0" ptsTypes="AA">
                                      <p:cBhvr>
                                        <p:cTn id="26" dur="2000" fill="hold"/>
                                        <p:tgtEl>
                                          <p:spTgt spid="31"/>
                                        </p:tgtEl>
                                        <p:attrNameLst>
                                          <p:attrName>ppt_x</p:attrName>
                                          <p:attrName>ppt_y</p:attrName>
                                        </p:attrNameLst>
                                      </p:cBhvr>
                                      <p:rCtr x="40156" y="36065"/>
                                    </p:animMotion>
                                  </p:childTnLst>
                                </p:cTn>
                              </p:par>
                            </p:childTnLst>
                          </p:cTn>
                        </p:par>
                      </p:childTnLst>
                    </p:cTn>
                  </p:par>
                </p:childTnLst>
              </p:cTn>
              <p:nextCondLst>
                <p:cond evt="onClick" delay="0">
                  <p:tgtEl>
                    <p:spTgt spid="31"/>
                  </p:tgtEl>
                </p:cond>
              </p:nextCondLst>
            </p:seq>
            <p:seq concurrent="1" nextAc="seek">
              <p:cTn id="27" restart="whenNotActive" fill="hold" evtFilter="cancelBubble" nodeType="interactiveSeq">
                <p:stCondLst>
                  <p:cond evt="onClick" delay="0">
                    <p:tgtEl>
                      <p:spTgt spid="46"/>
                    </p:tgtEl>
                  </p:cond>
                </p:stCondLst>
                <p:endSync evt="end" delay="0">
                  <p:rtn val="all"/>
                </p:endSync>
                <p:childTnLst>
                  <p:par>
                    <p:cTn id="28" fill="hold">
                      <p:stCondLst>
                        <p:cond delay="0"/>
                      </p:stCondLst>
                      <p:childTnLst>
                        <p:par>
                          <p:cTn id="29" fill="hold">
                            <p:stCondLst>
                              <p:cond delay="0"/>
                            </p:stCondLst>
                            <p:childTnLst>
                              <p:par>
                                <p:cTn id="30" presetID="42" presetClass="path" presetSubtype="0" accel="50000" decel="50000" fill="hold" grpId="0" nodeType="clickEffect">
                                  <p:stCondLst>
                                    <p:cond delay="0"/>
                                  </p:stCondLst>
                                  <p:childTnLst>
                                    <p:animMotion origin="layout" path="M 8.33333E-7 3.7037E-7 L -0.77734 0.46968 " pathEditMode="relative" rAng="0" ptsTypes="AA">
                                      <p:cBhvr>
                                        <p:cTn id="31" dur="2000" fill="hold"/>
                                        <p:tgtEl>
                                          <p:spTgt spid="46"/>
                                        </p:tgtEl>
                                        <p:attrNameLst>
                                          <p:attrName>ppt_x</p:attrName>
                                          <p:attrName>ppt_y</p:attrName>
                                        </p:attrNameLst>
                                      </p:cBhvr>
                                      <p:rCtr x="-38867" y="23472"/>
                                    </p:animMotion>
                                  </p:childTnLst>
                                </p:cTn>
                              </p:par>
                            </p:childTnLst>
                          </p:cTn>
                        </p:par>
                      </p:childTnLst>
                    </p:cTn>
                  </p:par>
                </p:childTnLst>
              </p:cTn>
              <p:nextCondLst>
                <p:cond evt="onClick" delay="0">
                  <p:tgtEl>
                    <p:spTgt spid="46"/>
                  </p:tgtEl>
                </p:cond>
              </p:nextCondLst>
            </p:seq>
            <p:seq concurrent="1" nextAc="seek">
              <p:cTn id="32" restart="whenNotActive" fill="hold" evtFilter="cancelBubble" nodeType="interactiveSeq">
                <p:stCondLst>
                  <p:cond evt="onClick" delay="0">
                    <p:tgtEl>
                      <p:spTgt spid="37"/>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grpId="0" nodeType="clickEffect">
                                  <p:stCondLst>
                                    <p:cond delay="0"/>
                                  </p:stCondLst>
                                  <p:childTnLst>
                                    <p:animMotion origin="layout" path="M -1.04167E-6 -2.59259E-6 L -0.00182 0.95347 " pathEditMode="relative" rAng="0" ptsTypes="AA">
                                      <p:cBhvr>
                                        <p:cTn id="36" dur="2000" fill="hold"/>
                                        <p:tgtEl>
                                          <p:spTgt spid="37"/>
                                        </p:tgtEl>
                                        <p:attrNameLst>
                                          <p:attrName>ppt_x</p:attrName>
                                          <p:attrName>ppt_y</p:attrName>
                                        </p:attrNameLst>
                                      </p:cBhvr>
                                      <p:rCtr x="-91" y="47662"/>
                                    </p:animMotion>
                                  </p:childTnLst>
                                </p:cTn>
                              </p:par>
                            </p:childTnLst>
                          </p:cTn>
                        </p:par>
                      </p:childTnLst>
                    </p:cTn>
                  </p:par>
                </p:childTnLst>
              </p:cTn>
              <p:nextCondLst>
                <p:cond evt="onClick" delay="0">
                  <p:tgtEl>
                    <p:spTgt spid="37"/>
                  </p:tgtEl>
                </p:cond>
              </p:nextCondLst>
            </p:seq>
            <p:seq concurrent="1" nextAc="seek">
              <p:cTn id="37" restart="whenNotActive" fill="hold" evtFilter="cancelBubble" nodeType="interactiveSeq">
                <p:stCondLst>
                  <p:cond evt="onClick" delay="0">
                    <p:tgtEl>
                      <p:spTgt spid="27"/>
                    </p:tgtEl>
                  </p:cond>
                </p:stCondLst>
                <p:endSync evt="end" delay="0">
                  <p:rtn val="all"/>
                </p:endSync>
                <p:childTnLst>
                  <p:par>
                    <p:cTn id="38" fill="hold">
                      <p:stCondLst>
                        <p:cond delay="0"/>
                      </p:stCondLst>
                      <p:childTnLst>
                        <p:par>
                          <p:cTn id="39" fill="hold">
                            <p:stCondLst>
                              <p:cond delay="0"/>
                            </p:stCondLst>
                            <p:childTnLst>
                              <p:par>
                                <p:cTn id="40" presetID="42" presetClass="path" presetSubtype="0" accel="50000" decel="50000" fill="hold" grpId="0" nodeType="clickEffect">
                                  <p:stCondLst>
                                    <p:cond delay="0"/>
                                  </p:stCondLst>
                                  <p:childTnLst>
                                    <p:animMotion origin="layout" path="M 2.08333E-7 1.85185E-6 L -0.74505 0.71366 " pathEditMode="relative" rAng="0" ptsTypes="AA">
                                      <p:cBhvr>
                                        <p:cTn id="41" dur="2000" fill="hold"/>
                                        <p:tgtEl>
                                          <p:spTgt spid="27"/>
                                        </p:tgtEl>
                                        <p:attrNameLst>
                                          <p:attrName>ppt_x</p:attrName>
                                          <p:attrName>ppt_y</p:attrName>
                                        </p:attrNameLst>
                                      </p:cBhvr>
                                      <p:rCtr x="-37253" y="35671"/>
                                    </p:animMotion>
                                  </p:childTnLst>
                                </p:cTn>
                              </p:par>
                            </p:childTnLst>
                          </p:cTn>
                        </p:par>
                      </p:childTnLst>
                    </p:cTn>
                  </p:par>
                </p:childTnLst>
              </p:cTn>
              <p:nextCondLst>
                <p:cond evt="onClick" delay="0">
                  <p:tgtEl>
                    <p:spTgt spid="27"/>
                  </p:tgtEl>
                </p:cond>
              </p:nextCondLst>
            </p:seq>
            <p:seq concurrent="1" nextAc="seek">
              <p:cTn id="42" restart="whenNotActive" fill="hold" evtFilter="cancelBubble" nodeType="interactiveSeq">
                <p:stCondLst>
                  <p:cond evt="onClick" delay="0">
                    <p:tgtEl>
                      <p:spTgt spid="39"/>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grpId="0" nodeType="clickEffect">
                                  <p:stCondLst>
                                    <p:cond delay="0"/>
                                  </p:stCondLst>
                                  <p:childTnLst>
                                    <p:animMotion origin="layout" path="M -2.5E-6 3.33333E-6 L -0.97995 0.24514 " pathEditMode="relative" rAng="0" ptsTypes="AA">
                                      <p:cBhvr>
                                        <p:cTn id="46" dur="2000" fill="hold"/>
                                        <p:tgtEl>
                                          <p:spTgt spid="39"/>
                                        </p:tgtEl>
                                        <p:attrNameLst>
                                          <p:attrName>ppt_x</p:attrName>
                                          <p:attrName>ppt_y</p:attrName>
                                        </p:attrNameLst>
                                      </p:cBhvr>
                                      <p:rCtr x="-48997" y="12245"/>
                                    </p:animMotion>
                                  </p:childTnLst>
                                </p:cTn>
                              </p:par>
                            </p:childTnLst>
                          </p:cTn>
                        </p:par>
                      </p:childTnLst>
                    </p:cTn>
                  </p:par>
                </p:childTnLst>
              </p:cTn>
              <p:nextCondLst>
                <p:cond evt="onClick" delay="0">
                  <p:tgtEl>
                    <p:spTgt spid="39"/>
                  </p:tgtEl>
                </p:cond>
              </p:nextCondLst>
            </p:seq>
          </p:childTnLst>
        </p:cTn>
      </p:par>
    </p:tnLst>
    <p:bldLst>
      <p:bldP spid="27" grpId="0"/>
      <p:bldP spid="29" grpId="0"/>
      <p:bldP spid="31" grpId="0"/>
      <p:bldP spid="33" grpId="0"/>
      <p:bldP spid="37" grpId="0"/>
      <p:bldP spid="30" grpId="0"/>
      <p:bldP spid="39" grpId="0"/>
      <p:bldP spid="43" grpId="0"/>
      <p:bldP spid="4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2913" y="1262096"/>
            <a:ext cx="10899481" cy="954107"/>
          </a:xfrm>
          <a:prstGeom prst="rect">
            <a:avLst/>
          </a:prstGeom>
        </p:spPr>
        <p:txBody>
          <a:bodyPr wrap="square">
            <a:spAutoFit/>
          </a:bodyPr>
          <a:lstStyle/>
          <a:p>
            <a:r>
              <a:rPr lang="fr-FR" sz="2800" b="1" dirty="0">
                <a:solidFill>
                  <a:schemeClr val="accent5">
                    <a:lumMod val="50000"/>
                  </a:schemeClr>
                </a:solidFill>
                <a:latin typeface="Century Gothic" panose="020B0502020202020204" pitchFamily="34" charset="0"/>
              </a:rPr>
              <a:t>C’est la position A ou B pour l’adjectif? </a:t>
            </a:r>
            <a:br>
              <a:rPr lang="en-GB" sz="2800" dirty="0">
                <a:solidFill>
                  <a:schemeClr val="accent5">
                    <a:lumMod val="50000"/>
                  </a:schemeClr>
                </a:solidFill>
                <a:latin typeface="Century Gothic" panose="020B0502020202020204" pitchFamily="34" charset="0"/>
              </a:rPr>
            </a:br>
            <a:endParaRPr lang="en-GB" sz="2800" dirty="0">
              <a:solidFill>
                <a:schemeClr val="accent5">
                  <a:lumMod val="50000"/>
                </a:schemeClr>
              </a:solidFill>
              <a:latin typeface="Century Gothic" panose="020B0502020202020204" pitchFamily="34" charset="0"/>
            </a:endParaRPr>
          </a:p>
        </p:txBody>
      </p:sp>
      <p:sp>
        <p:nvSpPr>
          <p:cNvPr id="7" name="Title 6"/>
          <p:cNvSpPr>
            <a:spLocks noGrp="1"/>
          </p:cNvSpPr>
          <p:nvPr>
            <p:ph type="title"/>
          </p:nvPr>
        </p:nvSpPr>
        <p:spPr>
          <a:xfrm>
            <a:off x="0" y="-105470"/>
            <a:ext cx="10515600" cy="1325563"/>
          </a:xfrm>
        </p:spPr>
        <p:txBody>
          <a:bodyPr>
            <a:normAutofit/>
          </a:bodyPr>
          <a:lstStyle/>
          <a:p>
            <a:r>
              <a:rPr lang="fr-FR" sz="3200" b="1" dirty="0">
                <a:solidFill>
                  <a:schemeClr val="bg1"/>
                </a:solidFill>
                <a:latin typeface="Century Gothic" panose="020B0502020202020204" pitchFamily="34" charset="0"/>
              </a:rPr>
              <a:t>O</a:t>
            </a:r>
            <a:r>
              <a:rPr lang="fr-FR" sz="3200" b="1" dirty="0">
                <a:solidFill>
                  <a:schemeClr val="bg1"/>
                </a:solidFill>
                <a:latin typeface="Century Gothic" panose="020B0502020202020204" pitchFamily="34" charset="0"/>
                <a:cs typeface="Calibri" panose="020F0502020204030204" pitchFamily="34" charset="0"/>
              </a:rPr>
              <a:t>ù est l’</a:t>
            </a:r>
            <a:r>
              <a:rPr lang="fr-FR" sz="3200" b="1" dirty="0">
                <a:solidFill>
                  <a:schemeClr val="bg1"/>
                </a:solidFill>
                <a:latin typeface="Century Gothic" panose="020B0502020202020204" pitchFamily="34" charset="0"/>
              </a:rPr>
              <a:t>adjectif ? [1/10]</a:t>
            </a:r>
            <a:endParaRPr lang="en-GB" sz="3200" dirty="0">
              <a:latin typeface="Century Gothic" panose="020B0502020202020204" pitchFamily="34" charset="0"/>
            </a:endParaRPr>
          </a:p>
        </p:txBody>
      </p:sp>
      <p:grpSp>
        <p:nvGrpSpPr>
          <p:cNvPr id="2" name="Group 1">
            <a:extLst>
              <a:ext uri="{FF2B5EF4-FFF2-40B4-BE49-F238E27FC236}">
                <a16:creationId xmlns:a16="http://schemas.microsoft.com/office/drawing/2014/main" id="{D3047BEF-E195-4F64-8AE7-F22FEE411D4D}"/>
              </a:ext>
            </a:extLst>
          </p:cNvPr>
          <p:cNvGrpSpPr>
            <a:grpSpLocks noChangeAspect="1"/>
          </p:cNvGrpSpPr>
          <p:nvPr/>
        </p:nvGrpSpPr>
        <p:grpSpPr>
          <a:xfrm>
            <a:off x="2349957" y="2584402"/>
            <a:ext cx="3262978" cy="1427648"/>
            <a:chOff x="1659278" y="3113309"/>
            <a:chExt cx="1141214" cy="644341"/>
          </a:xfrm>
        </p:grpSpPr>
        <p:pic>
          <p:nvPicPr>
            <p:cNvPr id="22" name="Picture 2" descr="Blue Splat Clip Art">
              <a:extLst>
                <a:ext uri="{FF2B5EF4-FFF2-40B4-BE49-F238E27FC236}">
                  <a16:creationId xmlns:a16="http://schemas.microsoft.com/office/drawing/2014/main" id="{BD9F3044-EAAD-44BD-B814-A99EB91E8125}"/>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659278" y="3113309"/>
              <a:ext cx="1141214" cy="644341"/>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flipH="1">
              <a:off x="2095562" y="3254079"/>
              <a:ext cx="268645" cy="263927"/>
            </a:xfrm>
            <a:prstGeom prst="rect">
              <a:avLst/>
            </a:prstGeom>
            <a:noFill/>
          </p:spPr>
          <p:txBody>
            <a:bodyPr wrap="square" rtlCol="0">
              <a:spAutoFit/>
            </a:bodyPr>
            <a:lstStyle/>
            <a:p>
              <a:r>
                <a:rPr lang="en-GB" sz="3200" b="1">
                  <a:solidFill>
                    <a:schemeClr val="accent5">
                      <a:lumMod val="50000"/>
                    </a:schemeClr>
                  </a:solidFill>
                  <a:latin typeface="Century Gothic" panose="020B0502020202020204" pitchFamily="34" charset="0"/>
                </a:rPr>
                <a:t>A</a:t>
              </a:r>
              <a:endParaRPr lang="en-GB" sz="3200" b="1" dirty="0">
                <a:solidFill>
                  <a:schemeClr val="accent5">
                    <a:lumMod val="50000"/>
                  </a:schemeClr>
                </a:solidFill>
                <a:latin typeface="Century Gothic" panose="020B0502020202020204" pitchFamily="34" charset="0"/>
              </a:endParaRPr>
            </a:p>
          </p:txBody>
        </p:sp>
      </p:grpSp>
      <p:grpSp>
        <p:nvGrpSpPr>
          <p:cNvPr id="60" name="Group 59">
            <a:extLst>
              <a:ext uri="{FF2B5EF4-FFF2-40B4-BE49-F238E27FC236}">
                <a16:creationId xmlns:a16="http://schemas.microsoft.com/office/drawing/2014/main" id="{D3047BEF-E195-4F64-8AE7-F22FEE411D4D}"/>
              </a:ext>
            </a:extLst>
          </p:cNvPr>
          <p:cNvGrpSpPr>
            <a:grpSpLocks noChangeAspect="1"/>
          </p:cNvGrpSpPr>
          <p:nvPr/>
        </p:nvGrpSpPr>
        <p:grpSpPr>
          <a:xfrm>
            <a:off x="7627935" y="2546430"/>
            <a:ext cx="3262978" cy="1427648"/>
            <a:chOff x="1659278" y="3113309"/>
            <a:chExt cx="1141214" cy="644341"/>
          </a:xfrm>
        </p:grpSpPr>
        <p:pic>
          <p:nvPicPr>
            <p:cNvPr id="79" name="Picture 2" descr="Blue Splat Clip Art">
              <a:extLst>
                <a:ext uri="{FF2B5EF4-FFF2-40B4-BE49-F238E27FC236}">
                  <a16:creationId xmlns:a16="http://schemas.microsoft.com/office/drawing/2014/main" id="{BD9F3044-EAAD-44BD-B814-A99EB91E8125}"/>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659278" y="3113309"/>
              <a:ext cx="1141214" cy="644341"/>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p:cNvSpPr txBox="1"/>
            <p:nvPr/>
          </p:nvSpPr>
          <p:spPr>
            <a:xfrm flipH="1">
              <a:off x="2095562" y="3254079"/>
              <a:ext cx="268645" cy="263927"/>
            </a:xfrm>
            <a:prstGeom prst="rect">
              <a:avLst/>
            </a:prstGeom>
            <a:noFill/>
          </p:spPr>
          <p:txBody>
            <a:bodyPr wrap="square" rtlCol="0">
              <a:spAutoFit/>
            </a:bodyPr>
            <a:lstStyle/>
            <a:p>
              <a:r>
                <a:rPr lang="en-GB" sz="3200" b="1">
                  <a:solidFill>
                    <a:schemeClr val="accent5">
                      <a:lumMod val="50000"/>
                    </a:schemeClr>
                  </a:solidFill>
                  <a:latin typeface="Century Gothic" panose="020B0502020202020204" pitchFamily="34" charset="0"/>
                </a:rPr>
                <a:t>B</a:t>
              </a:r>
              <a:endParaRPr lang="en-GB" sz="3200" b="1" dirty="0">
                <a:solidFill>
                  <a:schemeClr val="accent5">
                    <a:lumMod val="50000"/>
                  </a:schemeClr>
                </a:solidFill>
                <a:latin typeface="Century Gothic" panose="020B0502020202020204" pitchFamily="34" charset="0"/>
              </a:endParaRPr>
            </a:p>
          </p:txBody>
        </p:sp>
      </p:grpSp>
      <p:sp>
        <p:nvSpPr>
          <p:cNvPr id="83" name="Rectangle 82">
            <a:extLst>
              <a:ext uri="{FF2B5EF4-FFF2-40B4-BE49-F238E27FC236}">
                <a16:creationId xmlns:a16="http://schemas.microsoft.com/office/drawing/2014/main" id="{DA8FBEE6-B84E-4E67-9DBB-D84B498790F8}"/>
              </a:ext>
            </a:extLst>
          </p:cNvPr>
          <p:cNvSpPr/>
          <p:nvPr/>
        </p:nvSpPr>
        <p:spPr>
          <a:xfrm>
            <a:off x="5722653" y="4361467"/>
            <a:ext cx="2008241"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[vieille]</a:t>
            </a:r>
          </a:p>
        </p:txBody>
      </p:sp>
      <p:sp>
        <p:nvSpPr>
          <p:cNvPr id="84" name="Rectangle 83">
            <a:extLst>
              <a:ext uri="{FF2B5EF4-FFF2-40B4-BE49-F238E27FC236}">
                <a16:creationId xmlns:a16="http://schemas.microsoft.com/office/drawing/2014/main" id="{DA8FBEE6-B84E-4E67-9DBB-D84B498790F8}"/>
              </a:ext>
            </a:extLst>
          </p:cNvPr>
          <p:cNvSpPr/>
          <p:nvPr/>
        </p:nvSpPr>
        <p:spPr>
          <a:xfrm>
            <a:off x="272913" y="2935043"/>
            <a:ext cx="2008241"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une</a:t>
            </a:r>
          </a:p>
        </p:txBody>
      </p:sp>
      <p:sp>
        <p:nvSpPr>
          <p:cNvPr id="85" name="Rectangle 84">
            <a:extLst>
              <a:ext uri="{FF2B5EF4-FFF2-40B4-BE49-F238E27FC236}">
                <a16:creationId xmlns:a16="http://schemas.microsoft.com/office/drawing/2014/main" id="{DA8FBEE6-B84E-4E67-9DBB-D84B498790F8}"/>
              </a:ext>
            </a:extLst>
          </p:cNvPr>
          <p:cNvSpPr/>
          <p:nvPr/>
        </p:nvSpPr>
        <p:spPr>
          <a:xfrm>
            <a:off x="5683692" y="2935043"/>
            <a:ext cx="2008241"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église</a:t>
            </a:r>
          </a:p>
        </p:txBody>
      </p:sp>
      <p:sp>
        <p:nvSpPr>
          <p:cNvPr id="86" name="Rectangle 85">
            <a:extLst>
              <a:ext uri="{FF2B5EF4-FFF2-40B4-BE49-F238E27FC236}">
                <a16:creationId xmlns:a16="http://schemas.microsoft.com/office/drawing/2014/main" id="{DA8FBEE6-B84E-4E67-9DBB-D84B498790F8}"/>
              </a:ext>
            </a:extLst>
          </p:cNvPr>
          <p:cNvSpPr/>
          <p:nvPr/>
        </p:nvSpPr>
        <p:spPr>
          <a:xfrm>
            <a:off x="3051736" y="2935043"/>
            <a:ext cx="2008241"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vieille</a:t>
            </a:r>
          </a:p>
        </p:txBody>
      </p:sp>
      <p:pic>
        <p:nvPicPr>
          <p:cNvPr id="16" name="Picture 15" descr="background rectangle">
            <a:extLst>
              <a:ext uri="{FF2B5EF4-FFF2-40B4-BE49-F238E27FC236}">
                <a16:creationId xmlns:a16="http://schemas.microsoft.com/office/drawing/2014/main" id="{7DBC4891-2EB3-4337-8021-86E7C7172F8D}"/>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7" name="Title 3">
            <a:extLst>
              <a:ext uri="{FF2B5EF4-FFF2-40B4-BE49-F238E27FC236}">
                <a16:creationId xmlns:a16="http://schemas.microsoft.com/office/drawing/2014/main" id="{D9AF33A3-E9A2-4F5F-A2C5-BC6F375DB0D1}"/>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fr-FR" sz="3600" b="1">
                <a:solidFill>
                  <a:schemeClr val="bg1"/>
                </a:solidFill>
                <a:latin typeface="Century Gothic" panose="020B0502020202020204" pitchFamily="34" charset="0"/>
              </a:rPr>
              <a:t>O</a:t>
            </a:r>
            <a:r>
              <a:rPr lang="fr-FR" sz="3600" b="1">
                <a:solidFill>
                  <a:schemeClr val="bg1"/>
                </a:solidFill>
                <a:latin typeface="Century Gothic" panose="020B0502020202020204" pitchFamily="34" charset="0"/>
                <a:cs typeface="Calibri" panose="020F0502020204030204" pitchFamily="34" charset="0"/>
              </a:rPr>
              <a:t>ù est l’</a:t>
            </a:r>
            <a:r>
              <a:rPr lang="fr-FR" sz="3600" b="1">
                <a:solidFill>
                  <a:schemeClr val="bg1"/>
                </a:solidFill>
                <a:latin typeface="Century Gothic" panose="020B0502020202020204" pitchFamily="34" charset="0"/>
              </a:rPr>
              <a:t>adjectif ? [1/10]</a:t>
            </a:r>
            <a:endParaRPr lang="en-GB" sz="3600" b="1" dirty="0">
              <a:solidFill>
                <a:schemeClr val="bg1"/>
              </a:solidFill>
            </a:endParaRPr>
          </a:p>
        </p:txBody>
      </p:sp>
      <p:sp>
        <p:nvSpPr>
          <p:cNvPr id="18" name="Rounded Rectangle 46">
            <a:extLst>
              <a:ext uri="{FF2B5EF4-FFF2-40B4-BE49-F238E27FC236}">
                <a16:creationId xmlns:a16="http://schemas.microsoft.com/office/drawing/2014/main" id="{7AECADCE-5C64-42AE-8742-A4074051115B}"/>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369487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8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2418" y="-99229"/>
            <a:ext cx="10515600" cy="1325563"/>
          </a:xfrm>
        </p:spPr>
        <p:txBody>
          <a:bodyPr>
            <a:normAutofit/>
          </a:bodyPr>
          <a:lstStyle/>
          <a:p>
            <a:r>
              <a:rPr lang="fr-FR" sz="3200" b="1" dirty="0">
                <a:solidFill>
                  <a:schemeClr val="bg1"/>
                </a:solidFill>
                <a:latin typeface="Century Gothic" panose="020B0502020202020204" pitchFamily="34" charset="0"/>
              </a:rPr>
              <a:t>O</a:t>
            </a:r>
            <a:r>
              <a:rPr lang="fr-FR" sz="3200" b="1" dirty="0">
                <a:solidFill>
                  <a:schemeClr val="bg1"/>
                </a:solidFill>
                <a:latin typeface="Century Gothic" panose="020B0502020202020204" pitchFamily="34" charset="0"/>
                <a:cs typeface="Calibri" panose="020F0502020204030204" pitchFamily="34" charset="0"/>
              </a:rPr>
              <a:t>ù est l’</a:t>
            </a:r>
            <a:r>
              <a:rPr lang="fr-FR" sz="3200" b="1" dirty="0">
                <a:solidFill>
                  <a:schemeClr val="bg1"/>
                </a:solidFill>
                <a:latin typeface="Century Gothic" panose="020B0502020202020204" pitchFamily="34" charset="0"/>
              </a:rPr>
              <a:t>adjectif ? [2/10]</a:t>
            </a:r>
            <a:endParaRPr lang="en-GB" sz="3200" dirty="0">
              <a:latin typeface="Century Gothic" panose="020B0502020202020204" pitchFamily="34" charset="0"/>
            </a:endParaRPr>
          </a:p>
        </p:txBody>
      </p:sp>
      <p:grpSp>
        <p:nvGrpSpPr>
          <p:cNvPr id="2" name="Group 1">
            <a:extLst>
              <a:ext uri="{FF2B5EF4-FFF2-40B4-BE49-F238E27FC236}">
                <a16:creationId xmlns:a16="http://schemas.microsoft.com/office/drawing/2014/main" id="{D3047BEF-E195-4F64-8AE7-F22FEE411D4D}"/>
              </a:ext>
            </a:extLst>
          </p:cNvPr>
          <p:cNvGrpSpPr>
            <a:grpSpLocks noChangeAspect="1"/>
          </p:cNvGrpSpPr>
          <p:nvPr/>
        </p:nvGrpSpPr>
        <p:grpSpPr>
          <a:xfrm>
            <a:off x="2281154" y="2641562"/>
            <a:ext cx="3262978" cy="1427648"/>
            <a:chOff x="1659278" y="3113309"/>
            <a:chExt cx="1141214" cy="644341"/>
          </a:xfrm>
        </p:grpSpPr>
        <p:pic>
          <p:nvPicPr>
            <p:cNvPr id="22" name="Picture 2" descr="Blue Splat Clip Art">
              <a:extLst>
                <a:ext uri="{FF2B5EF4-FFF2-40B4-BE49-F238E27FC236}">
                  <a16:creationId xmlns:a16="http://schemas.microsoft.com/office/drawing/2014/main" id="{BD9F3044-EAAD-44BD-B814-A99EB91E8125}"/>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659278" y="3113309"/>
              <a:ext cx="1141214" cy="644341"/>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flipH="1">
              <a:off x="2095562" y="3254079"/>
              <a:ext cx="268645" cy="263927"/>
            </a:xfrm>
            <a:prstGeom prst="rect">
              <a:avLst/>
            </a:prstGeom>
            <a:noFill/>
          </p:spPr>
          <p:txBody>
            <a:bodyPr wrap="square" rtlCol="0">
              <a:spAutoFit/>
            </a:bodyPr>
            <a:lstStyle/>
            <a:p>
              <a:r>
                <a:rPr lang="en-GB" sz="3200" b="1">
                  <a:solidFill>
                    <a:schemeClr val="accent5">
                      <a:lumMod val="50000"/>
                    </a:schemeClr>
                  </a:solidFill>
                  <a:latin typeface="Century Gothic" panose="020B0502020202020204" pitchFamily="34" charset="0"/>
                </a:rPr>
                <a:t>A</a:t>
              </a:r>
              <a:endParaRPr lang="en-GB" sz="3200" b="1" dirty="0">
                <a:solidFill>
                  <a:schemeClr val="accent5">
                    <a:lumMod val="50000"/>
                  </a:schemeClr>
                </a:solidFill>
                <a:latin typeface="Century Gothic" panose="020B0502020202020204" pitchFamily="34" charset="0"/>
              </a:endParaRPr>
            </a:p>
          </p:txBody>
        </p:sp>
      </p:grpSp>
      <p:grpSp>
        <p:nvGrpSpPr>
          <p:cNvPr id="60" name="Group 59">
            <a:extLst>
              <a:ext uri="{FF2B5EF4-FFF2-40B4-BE49-F238E27FC236}">
                <a16:creationId xmlns:a16="http://schemas.microsoft.com/office/drawing/2014/main" id="{D3047BEF-E195-4F64-8AE7-F22FEE411D4D}"/>
              </a:ext>
            </a:extLst>
          </p:cNvPr>
          <p:cNvGrpSpPr>
            <a:grpSpLocks noChangeAspect="1"/>
          </p:cNvGrpSpPr>
          <p:nvPr/>
        </p:nvGrpSpPr>
        <p:grpSpPr>
          <a:xfrm>
            <a:off x="8317942" y="2639768"/>
            <a:ext cx="3262978" cy="1427648"/>
            <a:chOff x="1659278" y="3113309"/>
            <a:chExt cx="1141214" cy="644341"/>
          </a:xfrm>
        </p:grpSpPr>
        <p:pic>
          <p:nvPicPr>
            <p:cNvPr id="79" name="Picture 2" descr="Blue Splat Clip Art">
              <a:extLst>
                <a:ext uri="{FF2B5EF4-FFF2-40B4-BE49-F238E27FC236}">
                  <a16:creationId xmlns:a16="http://schemas.microsoft.com/office/drawing/2014/main" id="{BD9F3044-EAAD-44BD-B814-A99EB91E8125}"/>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659278" y="3113309"/>
              <a:ext cx="1141214" cy="644341"/>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p:cNvSpPr txBox="1"/>
            <p:nvPr/>
          </p:nvSpPr>
          <p:spPr>
            <a:xfrm flipH="1">
              <a:off x="2095562" y="3254079"/>
              <a:ext cx="268645" cy="263927"/>
            </a:xfrm>
            <a:prstGeom prst="rect">
              <a:avLst/>
            </a:prstGeom>
            <a:noFill/>
          </p:spPr>
          <p:txBody>
            <a:bodyPr wrap="square" rtlCol="0">
              <a:spAutoFit/>
            </a:bodyPr>
            <a:lstStyle/>
            <a:p>
              <a:r>
                <a:rPr lang="en-GB" sz="3200" b="1">
                  <a:solidFill>
                    <a:schemeClr val="accent5">
                      <a:lumMod val="50000"/>
                    </a:schemeClr>
                  </a:solidFill>
                  <a:latin typeface="Century Gothic" panose="020B0502020202020204" pitchFamily="34" charset="0"/>
                </a:rPr>
                <a:t>B</a:t>
              </a:r>
              <a:endParaRPr lang="en-GB" sz="3200" b="1" dirty="0">
                <a:solidFill>
                  <a:schemeClr val="accent5">
                    <a:lumMod val="50000"/>
                  </a:schemeClr>
                </a:solidFill>
                <a:latin typeface="Century Gothic" panose="020B0502020202020204" pitchFamily="34" charset="0"/>
              </a:endParaRPr>
            </a:p>
          </p:txBody>
        </p:sp>
      </p:grpSp>
      <p:sp>
        <p:nvSpPr>
          <p:cNvPr id="83" name="Rectangle 82">
            <a:extLst>
              <a:ext uri="{FF2B5EF4-FFF2-40B4-BE49-F238E27FC236}">
                <a16:creationId xmlns:a16="http://schemas.microsoft.com/office/drawing/2014/main" id="{DA8FBEE6-B84E-4E67-9DBB-D84B498790F8}"/>
              </a:ext>
            </a:extLst>
          </p:cNvPr>
          <p:cNvSpPr/>
          <p:nvPr/>
        </p:nvSpPr>
        <p:spPr>
          <a:xfrm>
            <a:off x="5544128" y="4361467"/>
            <a:ext cx="2425979"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accent5">
                    <a:lumMod val="50000"/>
                  </a:schemeClr>
                </a:solidFill>
                <a:latin typeface="Century Gothic" panose="020B0502020202020204" pitchFamily="34" charset="0"/>
              </a:rPr>
              <a:t>[modern]</a:t>
            </a:r>
          </a:p>
        </p:txBody>
      </p:sp>
      <p:sp>
        <p:nvSpPr>
          <p:cNvPr id="84" name="Rectangle 83">
            <a:extLst>
              <a:ext uri="{FF2B5EF4-FFF2-40B4-BE49-F238E27FC236}">
                <a16:creationId xmlns:a16="http://schemas.microsoft.com/office/drawing/2014/main" id="{DA8FBEE6-B84E-4E67-9DBB-D84B498790F8}"/>
              </a:ext>
            </a:extLst>
          </p:cNvPr>
          <p:cNvSpPr/>
          <p:nvPr/>
        </p:nvSpPr>
        <p:spPr>
          <a:xfrm>
            <a:off x="1095520" y="2962183"/>
            <a:ext cx="1133856"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un</a:t>
            </a:r>
          </a:p>
        </p:txBody>
      </p:sp>
      <p:sp>
        <p:nvSpPr>
          <p:cNvPr id="85" name="Rectangle 84">
            <a:extLst>
              <a:ext uri="{FF2B5EF4-FFF2-40B4-BE49-F238E27FC236}">
                <a16:creationId xmlns:a16="http://schemas.microsoft.com/office/drawing/2014/main" id="{DA8FBEE6-B84E-4E67-9DBB-D84B498790F8}"/>
              </a:ext>
            </a:extLst>
          </p:cNvPr>
          <p:cNvSpPr/>
          <p:nvPr/>
        </p:nvSpPr>
        <p:spPr>
          <a:xfrm>
            <a:off x="5544128" y="2951668"/>
            <a:ext cx="2563493"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ordinateur</a:t>
            </a:r>
          </a:p>
        </p:txBody>
      </p:sp>
      <p:sp>
        <p:nvSpPr>
          <p:cNvPr id="86" name="Rectangle 85">
            <a:extLst>
              <a:ext uri="{FF2B5EF4-FFF2-40B4-BE49-F238E27FC236}">
                <a16:creationId xmlns:a16="http://schemas.microsoft.com/office/drawing/2014/main" id="{DA8FBEE6-B84E-4E67-9DBB-D84B498790F8}"/>
              </a:ext>
            </a:extLst>
          </p:cNvPr>
          <p:cNvSpPr/>
          <p:nvPr/>
        </p:nvSpPr>
        <p:spPr>
          <a:xfrm>
            <a:off x="8943951" y="2899056"/>
            <a:ext cx="2008241"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accent5">
                    <a:lumMod val="50000"/>
                  </a:schemeClr>
                </a:solidFill>
                <a:latin typeface="Century Gothic" panose="020B0502020202020204" pitchFamily="34" charset="0"/>
              </a:rPr>
              <a:t>modern</a:t>
            </a:r>
          </a:p>
        </p:txBody>
      </p:sp>
      <p:sp>
        <p:nvSpPr>
          <p:cNvPr id="16" name="Rectangle 15"/>
          <p:cNvSpPr/>
          <p:nvPr/>
        </p:nvSpPr>
        <p:spPr>
          <a:xfrm>
            <a:off x="272913" y="1262096"/>
            <a:ext cx="10899481" cy="954107"/>
          </a:xfrm>
          <a:prstGeom prst="rect">
            <a:avLst/>
          </a:prstGeom>
        </p:spPr>
        <p:txBody>
          <a:bodyPr wrap="square">
            <a:spAutoFit/>
          </a:bodyPr>
          <a:lstStyle/>
          <a:p>
            <a:r>
              <a:rPr lang="fr-FR" sz="2800" b="1" dirty="0">
                <a:solidFill>
                  <a:schemeClr val="accent5">
                    <a:lumMod val="50000"/>
                  </a:schemeClr>
                </a:solidFill>
                <a:latin typeface="Century Gothic" panose="020B0502020202020204" pitchFamily="34" charset="0"/>
              </a:rPr>
              <a:t>C’est la position A ou B pour l’adjectif? </a:t>
            </a:r>
            <a:br>
              <a:rPr lang="en-GB" sz="2800" dirty="0">
                <a:solidFill>
                  <a:schemeClr val="accent5">
                    <a:lumMod val="50000"/>
                  </a:schemeClr>
                </a:solidFill>
                <a:latin typeface="Century Gothic" panose="020B0502020202020204" pitchFamily="34" charset="0"/>
              </a:rPr>
            </a:br>
            <a:endParaRPr lang="en-GB" sz="2800" dirty="0">
              <a:solidFill>
                <a:schemeClr val="accent5">
                  <a:lumMod val="50000"/>
                </a:schemeClr>
              </a:solidFill>
              <a:latin typeface="Century Gothic" panose="020B0502020202020204" pitchFamily="34" charset="0"/>
            </a:endParaRPr>
          </a:p>
        </p:txBody>
      </p:sp>
      <p:pic>
        <p:nvPicPr>
          <p:cNvPr id="17" name="Picture 16" descr="background rectangle">
            <a:extLst>
              <a:ext uri="{FF2B5EF4-FFF2-40B4-BE49-F238E27FC236}">
                <a16:creationId xmlns:a16="http://schemas.microsoft.com/office/drawing/2014/main" id="{14B6D7D0-BC9C-4A1C-A543-504A6B37CBB3}"/>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8" name="Title 3">
            <a:extLst>
              <a:ext uri="{FF2B5EF4-FFF2-40B4-BE49-F238E27FC236}">
                <a16:creationId xmlns:a16="http://schemas.microsoft.com/office/drawing/2014/main" id="{9EBC5C01-DEBD-4D98-B507-752897190898}"/>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fr-FR" sz="3600" b="1" dirty="0">
                <a:solidFill>
                  <a:schemeClr val="bg1"/>
                </a:solidFill>
                <a:latin typeface="Century Gothic" panose="020B0502020202020204" pitchFamily="34" charset="0"/>
              </a:rPr>
              <a:t>O</a:t>
            </a:r>
            <a:r>
              <a:rPr lang="fr-FR" sz="3600" b="1" dirty="0">
                <a:solidFill>
                  <a:schemeClr val="bg1"/>
                </a:solidFill>
                <a:latin typeface="Century Gothic" panose="020B0502020202020204" pitchFamily="34" charset="0"/>
                <a:cs typeface="Calibri" panose="020F0502020204030204" pitchFamily="34" charset="0"/>
              </a:rPr>
              <a:t>ù est l’</a:t>
            </a:r>
            <a:r>
              <a:rPr lang="fr-FR" sz="3600" b="1" dirty="0">
                <a:solidFill>
                  <a:schemeClr val="bg1"/>
                </a:solidFill>
                <a:latin typeface="Century Gothic" panose="020B0502020202020204" pitchFamily="34" charset="0"/>
              </a:rPr>
              <a:t>adjectif ? [2/10]</a:t>
            </a:r>
            <a:endParaRPr lang="en-GB" sz="3600" b="1" dirty="0">
              <a:solidFill>
                <a:schemeClr val="bg1"/>
              </a:solidFill>
            </a:endParaRPr>
          </a:p>
        </p:txBody>
      </p:sp>
      <p:sp>
        <p:nvSpPr>
          <p:cNvPr id="19" name="Rounded Rectangle 46">
            <a:extLst>
              <a:ext uri="{FF2B5EF4-FFF2-40B4-BE49-F238E27FC236}">
                <a16:creationId xmlns:a16="http://schemas.microsoft.com/office/drawing/2014/main" id="{0B1C3C71-0A11-4928-8092-0A056CD84E50}"/>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141674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8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1960" y="-79565"/>
            <a:ext cx="10515600" cy="1325563"/>
          </a:xfrm>
        </p:spPr>
        <p:txBody>
          <a:bodyPr>
            <a:normAutofit/>
          </a:bodyPr>
          <a:lstStyle/>
          <a:p>
            <a:r>
              <a:rPr lang="fr-FR" sz="3200" b="1" dirty="0">
                <a:solidFill>
                  <a:schemeClr val="bg1"/>
                </a:solidFill>
                <a:latin typeface="Century Gothic" panose="020B0502020202020204" pitchFamily="34" charset="0"/>
              </a:rPr>
              <a:t>O</a:t>
            </a:r>
            <a:r>
              <a:rPr lang="fr-FR" sz="3200" b="1" dirty="0">
                <a:solidFill>
                  <a:schemeClr val="bg1"/>
                </a:solidFill>
                <a:latin typeface="Century Gothic" panose="020B0502020202020204" pitchFamily="34" charset="0"/>
                <a:cs typeface="Calibri" panose="020F0502020204030204" pitchFamily="34" charset="0"/>
              </a:rPr>
              <a:t>ù est l’</a:t>
            </a:r>
            <a:r>
              <a:rPr lang="fr-FR" sz="3200" b="1" dirty="0">
                <a:solidFill>
                  <a:schemeClr val="bg1"/>
                </a:solidFill>
                <a:latin typeface="Century Gothic" panose="020B0502020202020204" pitchFamily="34" charset="0"/>
              </a:rPr>
              <a:t>adjectif ? [3/10]</a:t>
            </a:r>
            <a:endParaRPr lang="en-GB" sz="3200" dirty="0">
              <a:latin typeface="Century Gothic" panose="020B0502020202020204" pitchFamily="34" charset="0"/>
            </a:endParaRPr>
          </a:p>
        </p:txBody>
      </p:sp>
      <p:grpSp>
        <p:nvGrpSpPr>
          <p:cNvPr id="2" name="Group 1">
            <a:extLst>
              <a:ext uri="{FF2B5EF4-FFF2-40B4-BE49-F238E27FC236}">
                <a16:creationId xmlns:a16="http://schemas.microsoft.com/office/drawing/2014/main" id="{D3047BEF-E195-4F64-8AE7-F22FEE411D4D}"/>
              </a:ext>
            </a:extLst>
          </p:cNvPr>
          <p:cNvGrpSpPr>
            <a:grpSpLocks noChangeAspect="1"/>
          </p:cNvGrpSpPr>
          <p:nvPr/>
        </p:nvGrpSpPr>
        <p:grpSpPr>
          <a:xfrm>
            <a:off x="2281154" y="2641562"/>
            <a:ext cx="3262978" cy="1427648"/>
            <a:chOff x="1659278" y="3113309"/>
            <a:chExt cx="1141214" cy="644341"/>
          </a:xfrm>
        </p:grpSpPr>
        <p:pic>
          <p:nvPicPr>
            <p:cNvPr id="22" name="Picture 2" descr="Blue Splat Clip Art">
              <a:extLst>
                <a:ext uri="{FF2B5EF4-FFF2-40B4-BE49-F238E27FC236}">
                  <a16:creationId xmlns:a16="http://schemas.microsoft.com/office/drawing/2014/main" id="{BD9F3044-EAAD-44BD-B814-A99EB91E8125}"/>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659278" y="3113309"/>
              <a:ext cx="1141214" cy="644341"/>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flipH="1">
              <a:off x="2095562" y="3254079"/>
              <a:ext cx="268645" cy="263927"/>
            </a:xfrm>
            <a:prstGeom prst="rect">
              <a:avLst/>
            </a:prstGeom>
            <a:noFill/>
          </p:spPr>
          <p:txBody>
            <a:bodyPr wrap="square" rtlCol="0">
              <a:spAutoFit/>
            </a:bodyPr>
            <a:lstStyle/>
            <a:p>
              <a:r>
                <a:rPr lang="en-GB" sz="3200" b="1">
                  <a:solidFill>
                    <a:schemeClr val="accent5">
                      <a:lumMod val="50000"/>
                    </a:schemeClr>
                  </a:solidFill>
                  <a:latin typeface="Century Gothic" panose="020B0502020202020204" pitchFamily="34" charset="0"/>
                </a:rPr>
                <a:t>A</a:t>
              </a:r>
              <a:endParaRPr lang="en-GB" sz="3200" b="1" dirty="0">
                <a:solidFill>
                  <a:schemeClr val="accent5">
                    <a:lumMod val="50000"/>
                  </a:schemeClr>
                </a:solidFill>
                <a:latin typeface="Century Gothic" panose="020B0502020202020204" pitchFamily="34" charset="0"/>
              </a:endParaRPr>
            </a:p>
          </p:txBody>
        </p:sp>
      </p:grpSp>
      <p:grpSp>
        <p:nvGrpSpPr>
          <p:cNvPr id="60" name="Group 59">
            <a:extLst>
              <a:ext uri="{FF2B5EF4-FFF2-40B4-BE49-F238E27FC236}">
                <a16:creationId xmlns:a16="http://schemas.microsoft.com/office/drawing/2014/main" id="{D3047BEF-E195-4F64-8AE7-F22FEE411D4D}"/>
              </a:ext>
            </a:extLst>
          </p:cNvPr>
          <p:cNvGrpSpPr>
            <a:grpSpLocks noChangeAspect="1"/>
          </p:cNvGrpSpPr>
          <p:nvPr/>
        </p:nvGrpSpPr>
        <p:grpSpPr>
          <a:xfrm>
            <a:off x="8317942" y="2639768"/>
            <a:ext cx="3262978" cy="1427648"/>
            <a:chOff x="1659278" y="3113309"/>
            <a:chExt cx="1141214" cy="644341"/>
          </a:xfrm>
        </p:grpSpPr>
        <p:pic>
          <p:nvPicPr>
            <p:cNvPr id="79" name="Picture 2" descr="Blue Splat Clip Art">
              <a:extLst>
                <a:ext uri="{FF2B5EF4-FFF2-40B4-BE49-F238E27FC236}">
                  <a16:creationId xmlns:a16="http://schemas.microsoft.com/office/drawing/2014/main" id="{BD9F3044-EAAD-44BD-B814-A99EB91E8125}"/>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659278" y="3113309"/>
              <a:ext cx="1141214" cy="644341"/>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p:cNvSpPr txBox="1"/>
            <p:nvPr/>
          </p:nvSpPr>
          <p:spPr>
            <a:xfrm flipH="1">
              <a:off x="2095562" y="3254079"/>
              <a:ext cx="268645" cy="263927"/>
            </a:xfrm>
            <a:prstGeom prst="rect">
              <a:avLst/>
            </a:prstGeom>
            <a:noFill/>
          </p:spPr>
          <p:txBody>
            <a:bodyPr wrap="square" rtlCol="0">
              <a:spAutoFit/>
            </a:bodyPr>
            <a:lstStyle/>
            <a:p>
              <a:r>
                <a:rPr lang="en-GB" sz="3200" b="1">
                  <a:solidFill>
                    <a:schemeClr val="accent5">
                      <a:lumMod val="50000"/>
                    </a:schemeClr>
                  </a:solidFill>
                  <a:latin typeface="Century Gothic" panose="020B0502020202020204" pitchFamily="34" charset="0"/>
                </a:rPr>
                <a:t>B</a:t>
              </a:r>
              <a:endParaRPr lang="en-GB" sz="3200" b="1" dirty="0">
                <a:solidFill>
                  <a:schemeClr val="accent5">
                    <a:lumMod val="50000"/>
                  </a:schemeClr>
                </a:solidFill>
                <a:latin typeface="Century Gothic" panose="020B0502020202020204" pitchFamily="34" charset="0"/>
              </a:endParaRPr>
            </a:p>
          </p:txBody>
        </p:sp>
      </p:grpSp>
      <p:sp>
        <p:nvSpPr>
          <p:cNvPr id="83" name="Rectangle 82">
            <a:extLst>
              <a:ext uri="{FF2B5EF4-FFF2-40B4-BE49-F238E27FC236}">
                <a16:creationId xmlns:a16="http://schemas.microsoft.com/office/drawing/2014/main" id="{DA8FBEE6-B84E-4E67-9DBB-D84B498790F8}"/>
              </a:ext>
            </a:extLst>
          </p:cNvPr>
          <p:cNvSpPr/>
          <p:nvPr/>
        </p:nvSpPr>
        <p:spPr>
          <a:xfrm>
            <a:off x="5722653" y="4361467"/>
            <a:ext cx="2008241"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[beau]</a:t>
            </a:r>
          </a:p>
        </p:txBody>
      </p:sp>
      <p:sp>
        <p:nvSpPr>
          <p:cNvPr id="84" name="Rectangle 83">
            <a:extLst>
              <a:ext uri="{FF2B5EF4-FFF2-40B4-BE49-F238E27FC236}">
                <a16:creationId xmlns:a16="http://schemas.microsoft.com/office/drawing/2014/main" id="{DA8FBEE6-B84E-4E67-9DBB-D84B498790F8}"/>
              </a:ext>
            </a:extLst>
          </p:cNvPr>
          <p:cNvSpPr/>
          <p:nvPr/>
        </p:nvSpPr>
        <p:spPr>
          <a:xfrm>
            <a:off x="1095520" y="2962183"/>
            <a:ext cx="1133856"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un</a:t>
            </a:r>
          </a:p>
        </p:txBody>
      </p:sp>
      <p:sp>
        <p:nvSpPr>
          <p:cNvPr id="85" name="Rectangle 84">
            <a:extLst>
              <a:ext uri="{FF2B5EF4-FFF2-40B4-BE49-F238E27FC236}">
                <a16:creationId xmlns:a16="http://schemas.microsoft.com/office/drawing/2014/main" id="{DA8FBEE6-B84E-4E67-9DBB-D84B498790F8}"/>
              </a:ext>
            </a:extLst>
          </p:cNvPr>
          <p:cNvSpPr/>
          <p:nvPr/>
        </p:nvSpPr>
        <p:spPr>
          <a:xfrm>
            <a:off x="5544128" y="2951668"/>
            <a:ext cx="2563493"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vélo</a:t>
            </a:r>
          </a:p>
        </p:txBody>
      </p:sp>
      <p:sp>
        <p:nvSpPr>
          <p:cNvPr id="86" name="Rectangle 85">
            <a:extLst>
              <a:ext uri="{FF2B5EF4-FFF2-40B4-BE49-F238E27FC236}">
                <a16:creationId xmlns:a16="http://schemas.microsoft.com/office/drawing/2014/main" id="{DA8FBEE6-B84E-4E67-9DBB-D84B498790F8}"/>
              </a:ext>
            </a:extLst>
          </p:cNvPr>
          <p:cNvSpPr/>
          <p:nvPr/>
        </p:nvSpPr>
        <p:spPr>
          <a:xfrm>
            <a:off x="2908521" y="2964119"/>
            <a:ext cx="2008241"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beau</a:t>
            </a:r>
          </a:p>
        </p:txBody>
      </p:sp>
      <p:sp>
        <p:nvSpPr>
          <p:cNvPr id="16" name="Rectangle 15"/>
          <p:cNvSpPr/>
          <p:nvPr/>
        </p:nvSpPr>
        <p:spPr>
          <a:xfrm>
            <a:off x="272913" y="1262096"/>
            <a:ext cx="10899481" cy="954107"/>
          </a:xfrm>
          <a:prstGeom prst="rect">
            <a:avLst/>
          </a:prstGeom>
        </p:spPr>
        <p:txBody>
          <a:bodyPr wrap="square">
            <a:spAutoFit/>
          </a:bodyPr>
          <a:lstStyle/>
          <a:p>
            <a:r>
              <a:rPr lang="fr-FR" sz="2800" b="1" dirty="0">
                <a:solidFill>
                  <a:schemeClr val="accent5">
                    <a:lumMod val="50000"/>
                  </a:schemeClr>
                </a:solidFill>
                <a:latin typeface="Century Gothic" panose="020B0502020202020204" pitchFamily="34" charset="0"/>
              </a:rPr>
              <a:t>C’est la position A ou B pour l’adjectif? </a:t>
            </a:r>
            <a:br>
              <a:rPr lang="en-GB" sz="2800" dirty="0">
                <a:solidFill>
                  <a:schemeClr val="accent5">
                    <a:lumMod val="50000"/>
                  </a:schemeClr>
                </a:solidFill>
                <a:latin typeface="Century Gothic" panose="020B0502020202020204" pitchFamily="34" charset="0"/>
              </a:rPr>
            </a:br>
            <a:endParaRPr lang="en-GB" sz="2800" dirty="0">
              <a:solidFill>
                <a:schemeClr val="accent5">
                  <a:lumMod val="50000"/>
                </a:schemeClr>
              </a:solidFill>
              <a:latin typeface="Century Gothic" panose="020B0502020202020204" pitchFamily="34" charset="0"/>
            </a:endParaRPr>
          </a:p>
        </p:txBody>
      </p:sp>
      <p:pic>
        <p:nvPicPr>
          <p:cNvPr id="17" name="Picture 16" descr="background rectangle">
            <a:extLst>
              <a:ext uri="{FF2B5EF4-FFF2-40B4-BE49-F238E27FC236}">
                <a16:creationId xmlns:a16="http://schemas.microsoft.com/office/drawing/2014/main" id="{842811B6-68A3-46A5-A366-C78D61E7978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8" name="Title 3">
            <a:extLst>
              <a:ext uri="{FF2B5EF4-FFF2-40B4-BE49-F238E27FC236}">
                <a16:creationId xmlns:a16="http://schemas.microsoft.com/office/drawing/2014/main" id="{3FB74DB0-2AE9-46C9-9178-983B20C16284}"/>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fr-FR" sz="3600" b="1" dirty="0">
                <a:solidFill>
                  <a:schemeClr val="bg1"/>
                </a:solidFill>
                <a:latin typeface="Century Gothic" panose="020B0502020202020204" pitchFamily="34" charset="0"/>
              </a:rPr>
              <a:t>O</a:t>
            </a:r>
            <a:r>
              <a:rPr lang="fr-FR" sz="3600" b="1" dirty="0">
                <a:solidFill>
                  <a:schemeClr val="bg1"/>
                </a:solidFill>
                <a:latin typeface="Century Gothic" panose="020B0502020202020204" pitchFamily="34" charset="0"/>
                <a:cs typeface="Calibri" panose="020F0502020204030204" pitchFamily="34" charset="0"/>
              </a:rPr>
              <a:t>ù est l’</a:t>
            </a:r>
            <a:r>
              <a:rPr lang="fr-FR" sz="3600" b="1" dirty="0">
                <a:solidFill>
                  <a:schemeClr val="bg1"/>
                </a:solidFill>
                <a:latin typeface="Century Gothic" panose="020B0502020202020204" pitchFamily="34" charset="0"/>
              </a:rPr>
              <a:t>adjectif ? [3/10]</a:t>
            </a:r>
            <a:endParaRPr lang="en-GB" sz="3600" b="1" dirty="0">
              <a:solidFill>
                <a:schemeClr val="bg1"/>
              </a:solidFill>
            </a:endParaRPr>
          </a:p>
        </p:txBody>
      </p:sp>
      <p:sp>
        <p:nvSpPr>
          <p:cNvPr id="19" name="Rounded Rectangle 46">
            <a:extLst>
              <a:ext uri="{FF2B5EF4-FFF2-40B4-BE49-F238E27FC236}">
                <a16:creationId xmlns:a16="http://schemas.microsoft.com/office/drawing/2014/main" id="{9CADE7DA-A133-43F1-B61B-A6741019095B}"/>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116176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8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68725"/>
            <a:ext cx="10515600" cy="1325563"/>
          </a:xfrm>
        </p:spPr>
        <p:txBody>
          <a:bodyPr>
            <a:normAutofit/>
          </a:bodyPr>
          <a:lstStyle/>
          <a:p>
            <a:r>
              <a:rPr lang="fr-FR" sz="3200" b="1" dirty="0">
                <a:solidFill>
                  <a:schemeClr val="bg1"/>
                </a:solidFill>
                <a:latin typeface="Century Gothic" panose="020B0502020202020204" pitchFamily="34" charset="0"/>
              </a:rPr>
              <a:t>O</a:t>
            </a:r>
            <a:r>
              <a:rPr lang="fr-FR" sz="3200" b="1" dirty="0">
                <a:solidFill>
                  <a:schemeClr val="bg1"/>
                </a:solidFill>
                <a:latin typeface="Century Gothic" panose="020B0502020202020204" pitchFamily="34" charset="0"/>
                <a:cs typeface="Calibri" panose="020F0502020204030204" pitchFamily="34" charset="0"/>
              </a:rPr>
              <a:t>ù est l’</a:t>
            </a:r>
            <a:r>
              <a:rPr lang="fr-FR" sz="3200" b="1" dirty="0">
                <a:solidFill>
                  <a:schemeClr val="bg1"/>
                </a:solidFill>
                <a:latin typeface="Century Gothic" panose="020B0502020202020204" pitchFamily="34" charset="0"/>
              </a:rPr>
              <a:t>adjectif ? [4/10]</a:t>
            </a:r>
            <a:endParaRPr lang="en-GB" sz="3200" dirty="0">
              <a:latin typeface="Century Gothic" panose="020B0502020202020204" pitchFamily="34" charset="0"/>
            </a:endParaRPr>
          </a:p>
        </p:txBody>
      </p:sp>
      <p:grpSp>
        <p:nvGrpSpPr>
          <p:cNvPr id="2" name="Group 1">
            <a:extLst>
              <a:ext uri="{FF2B5EF4-FFF2-40B4-BE49-F238E27FC236}">
                <a16:creationId xmlns:a16="http://schemas.microsoft.com/office/drawing/2014/main" id="{D3047BEF-E195-4F64-8AE7-F22FEE411D4D}"/>
              </a:ext>
            </a:extLst>
          </p:cNvPr>
          <p:cNvGrpSpPr>
            <a:grpSpLocks noChangeAspect="1"/>
          </p:cNvGrpSpPr>
          <p:nvPr/>
        </p:nvGrpSpPr>
        <p:grpSpPr>
          <a:xfrm>
            <a:off x="2229376" y="2639768"/>
            <a:ext cx="3262978" cy="1427648"/>
            <a:chOff x="1659278" y="3113309"/>
            <a:chExt cx="1141214" cy="644341"/>
          </a:xfrm>
        </p:grpSpPr>
        <p:pic>
          <p:nvPicPr>
            <p:cNvPr id="22" name="Picture 2" descr="Blue Splat Clip Art">
              <a:extLst>
                <a:ext uri="{FF2B5EF4-FFF2-40B4-BE49-F238E27FC236}">
                  <a16:creationId xmlns:a16="http://schemas.microsoft.com/office/drawing/2014/main" id="{BD9F3044-EAAD-44BD-B814-A99EB91E8125}"/>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659278" y="3113309"/>
              <a:ext cx="1141214" cy="644341"/>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flipH="1">
              <a:off x="2095562" y="3254079"/>
              <a:ext cx="268645" cy="263927"/>
            </a:xfrm>
            <a:prstGeom prst="rect">
              <a:avLst/>
            </a:prstGeom>
            <a:noFill/>
          </p:spPr>
          <p:txBody>
            <a:bodyPr wrap="square" rtlCol="0">
              <a:spAutoFit/>
            </a:bodyPr>
            <a:lstStyle/>
            <a:p>
              <a:r>
                <a:rPr lang="en-GB" sz="3200" b="1">
                  <a:solidFill>
                    <a:schemeClr val="accent5">
                      <a:lumMod val="50000"/>
                    </a:schemeClr>
                  </a:solidFill>
                  <a:latin typeface="Century Gothic" panose="020B0502020202020204" pitchFamily="34" charset="0"/>
                </a:rPr>
                <a:t>A</a:t>
              </a:r>
              <a:endParaRPr lang="en-GB" sz="3200" b="1" dirty="0">
                <a:solidFill>
                  <a:schemeClr val="accent5">
                    <a:lumMod val="50000"/>
                  </a:schemeClr>
                </a:solidFill>
                <a:latin typeface="Century Gothic" panose="020B0502020202020204" pitchFamily="34" charset="0"/>
              </a:endParaRPr>
            </a:p>
          </p:txBody>
        </p:sp>
      </p:grpSp>
      <p:grpSp>
        <p:nvGrpSpPr>
          <p:cNvPr id="60" name="Group 59">
            <a:extLst>
              <a:ext uri="{FF2B5EF4-FFF2-40B4-BE49-F238E27FC236}">
                <a16:creationId xmlns:a16="http://schemas.microsoft.com/office/drawing/2014/main" id="{D3047BEF-E195-4F64-8AE7-F22FEE411D4D}"/>
              </a:ext>
            </a:extLst>
          </p:cNvPr>
          <p:cNvGrpSpPr>
            <a:grpSpLocks noChangeAspect="1"/>
          </p:cNvGrpSpPr>
          <p:nvPr/>
        </p:nvGrpSpPr>
        <p:grpSpPr>
          <a:xfrm>
            <a:off x="8317942" y="2639768"/>
            <a:ext cx="3262978" cy="1427648"/>
            <a:chOff x="1659278" y="3113309"/>
            <a:chExt cx="1141214" cy="644341"/>
          </a:xfrm>
        </p:grpSpPr>
        <p:pic>
          <p:nvPicPr>
            <p:cNvPr id="79" name="Picture 2" descr="Blue Splat Clip Art">
              <a:extLst>
                <a:ext uri="{FF2B5EF4-FFF2-40B4-BE49-F238E27FC236}">
                  <a16:creationId xmlns:a16="http://schemas.microsoft.com/office/drawing/2014/main" id="{BD9F3044-EAAD-44BD-B814-A99EB91E8125}"/>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659278" y="3113309"/>
              <a:ext cx="1141214" cy="644341"/>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p:cNvSpPr txBox="1"/>
            <p:nvPr/>
          </p:nvSpPr>
          <p:spPr>
            <a:xfrm flipH="1">
              <a:off x="2095562" y="3254079"/>
              <a:ext cx="268645" cy="263927"/>
            </a:xfrm>
            <a:prstGeom prst="rect">
              <a:avLst/>
            </a:prstGeom>
            <a:noFill/>
          </p:spPr>
          <p:txBody>
            <a:bodyPr wrap="square" rtlCol="0">
              <a:spAutoFit/>
            </a:bodyPr>
            <a:lstStyle/>
            <a:p>
              <a:r>
                <a:rPr lang="en-GB" sz="3200" b="1">
                  <a:solidFill>
                    <a:schemeClr val="accent5">
                      <a:lumMod val="50000"/>
                    </a:schemeClr>
                  </a:solidFill>
                  <a:latin typeface="Century Gothic" panose="020B0502020202020204" pitchFamily="34" charset="0"/>
                </a:rPr>
                <a:t>B</a:t>
              </a:r>
              <a:endParaRPr lang="en-GB" sz="3200" b="1" dirty="0">
                <a:solidFill>
                  <a:schemeClr val="accent5">
                    <a:lumMod val="50000"/>
                  </a:schemeClr>
                </a:solidFill>
                <a:latin typeface="Century Gothic" panose="020B0502020202020204" pitchFamily="34" charset="0"/>
              </a:endParaRPr>
            </a:p>
          </p:txBody>
        </p:sp>
      </p:grpSp>
      <p:sp>
        <p:nvSpPr>
          <p:cNvPr id="83" name="Rectangle 82">
            <a:extLst>
              <a:ext uri="{FF2B5EF4-FFF2-40B4-BE49-F238E27FC236}">
                <a16:creationId xmlns:a16="http://schemas.microsoft.com/office/drawing/2014/main" id="{DA8FBEE6-B84E-4E67-9DBB-D84B498790F8}"/>
              </a:ext>
            </a:extLst>
          </p:cNvPr>
          <p:cNvSpPr/>
          <p:nvPr/>
        </p:nvSpPr>
        <p:spPr>
          <a:xfrm>
            <a:off x="5544128" y="4379316"/>
            <a:ext cx="2595289"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[nouvelle]</a:t>
            </a:r>
          </a:p>
        </p:txBody>
      </p:sp>
      <p:sp>
        <p:nvSpPr>
          <p:cNvPr id="84" name="Rectangle 83">
            <a:extLst>
              <a:ext uri="{FF2B5EF4-FFF2-40B4-BE49-F238E27FC236}">
                <a16:creationId xmlns:a16="http://schemas.microsoft.com/office/drawing/2014/main" id="{DA8FBEE6-B84E-4E67-9DBB-D84B498790F8}"/>
              </a:ext>
            </a:extLst>
          </p:cNvPr>
          <p:cNvSpPr/>
          <p:nvPr/>
        </p:nvSpPr>
        <p:spPr>
          <a:xfrm>
            <a:off x="644166" y="2951668"/>
            <a:ext cx="1133856"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une</a:t>
            </a:r>
          </a:p>
        </p:txBody>
      </p:sp>
      <p:sp>
        <p:nvSpPr>
          <p:cNvPr id="85" name="Rectangle 84">
            <a:extLst>
              <a:ext uri="{FF2B5EF4-FFF2-40B4-BE49-F238E27FC236}">
                <a16:creationId xmlns:a16="http://schemas.microsoft.com/office/drawing/2014/main" id="{DA8FBEE6-B84E-4E67-9DBB-D84B498790F8}"/>
              </a:ext>
            </a:extLst>
          </p:cNvPr>
          <p:cNvSpPr/>
          <p:nvPr/>
        </p:nvSpPr>
        <p:spPr>
          <a:xfrm>
            <a:off x="5544128" y="2951668"/>
            <a:ext cx="2563493"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voiture</a:t>
            </a:r>
          </a:p>
        </p:txBody>
      </p:sp>
      <p:sp>
        <p:nvSpPr>
          <p:cNvPr id="86" name="Rectangle 85">
            <a:extLst>
              <a:ext uri="{FF2B5EF4-FFF2-40B4-BE49-F238E27FC236}">
                <a16:creationId xmlns:a16="http://schemas.microsoft.com/office/drawing/2014/main" id="{DA8FBEE6-B84E-4E67-9DBB-D84B498790F8}"/>
              </a:ext>
            </a:extLst>
          </p:cNvPr>
          <p:cNvSpPr/>
          <p:nvPr/>
        </p:nvSpPr>
        <p:spPr>
          <a:xfrm>
            <a:off x="2623888" y="2962183"/>
            <a:ext cx="2296525"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nouvelle</a:t>
            </a:r>
          </a:p>
        </p:txBody>
      </p:sp>
      <p:sp>
        <p:nvSpPr>
          <p:cNvPr id="16" name="Rectangle 15"/>
          <p:cNvSpPr/>
          <p:nvPr/>
        </p:nvSpPr>
        <p:spPr>
          <a:xfrm>
            <a:off x="272913" y="1262096"/>
            <a:ext cx="10899481" cy="954107"/>
          </a:xfrm>
          <a:prstGeom prst="rect">
            <a:avLst/>
          </a:prstGeom>
        </p:spPr>
        <p:txBody>
          <a:bodyPr wrap="square">
            <a:spAutoFit/>
          </a:bodyPr>
          <a:lstStyle/>
          <a:p>
            <a:r>
              <a:rPr lang="fr-FR" sz="2800" b="1" dirty="0">
                <a:solidFill>
                  <a:schemeClr val="accent5">
                    <a:lumMod val="50000"/>
                  </a:schemeClr>
                </a:solidFill>
                <a:latin typeface="Century Gothic" panose="020B0502020202020204" pitchFamily="34" charset="0"/>
              </a:rPr>
              <a:t>C’est la position A ou B pour l’adjectif? </a:t>
            </a:r>
            <a:br>
              <a:rPr lang="en-GB" sz="2800" dirty="0">
                <a:solidFill>
                  <a:schemeClr val="accent5">
                    <a:lumMod val="50000"/>
                  </a:schemeClr>
                </a:solidFill>
                <a:latin typeface="Century Gothic" panose="020B0502020202020204" pitchFamily="34" charset="0"/>
              </a:rPr>
            </a:br>
            <a:endParaRPr lang="en-GB" sz="2800" dirty="0">
              <a:solidFill>
                <a:schemeClr val="accent5">
                  <a:lumMod val="50000"/>
                </a:schemeClr>
              </a:solidFill>
              <a:latin typeface="Century Gothic" panose="020B0502020202020204" pitchFamily="34" charset="0"/>
            </a:endParaRPr>
          </a:p>
        </p:txBody>
      </p:sp>
      <p:pic>
        <p:nvPicPr>
          <p:cNvPr id="17" name="Picture 16" descr="background rectangle">
            <a:extLst>
              <a:ext uri="{FF2B5EF4-FFF2-40B4-BE49-F238E27FC236}">
                <a16:creationId xmlns:a16="http://schemas.microsoft.com/office/drawing/2014/main" id="{5B6C43A4-C4A0-420E-8EA3-BACC326009B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8" name="Title 3">
            <a:extLst>
              <a:ext uri="{FF2B5EF4-FFF2-40B4-BE49-F238E27FC236}">
                <a16:creationId xmlns:a16="http://schemas.microsoft.com/office/drawing/2014/main" id="{889FFDA0-6826-4D7B-8152-DC7FA6D60216}"/>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fr-FR" sz="3600" b="1" dirty="0">
                <a:solidFill>
                  <a:schemeClr val="bg1"/>
                </a:solidFill>
                <a:latin typeface="Century Gothic" panose="020B0502020202020204" pitchFamily="34" charset="0"/>
              </a:rPr>
              <a:t>O</a:t>
            </a:r>
            <a:r>
              <a:rPr lang="fr-FR" sz="3600" b="1" dirty="0">
                <a:solidFill>
                  <a:schemeClr val="bg1"/>
                </a:solidFill>
                <a:latin typeface="Century Gothic" panose="020B0502020202020204" pitchFamily="34" charset="0"/>
                <a:cs typeface="Calibri" panose="020F0502020204030204" pitchFamily="34" charset="0"/>
              </a:rPr>
              <a:t>ù est l’</a:t>
            </a:r>
            <a:r>
              <a:rPr lang="fr-FR" sz="3600" b="1" dirty="0">
                <a:solidFill>
                  <a:schemeClr val="bg1"/>
                </a:solidFill>
                <a:latin typeface="Century Gothic" panose="020B0502020202020204" pitchFamily="34" charset="0"/>
              </a:rPr>
              <a:t>adjectif ? [4/10]</a:t>
            </a:r>
            <a:endParaRPr lang="en-GB" sz="3600" b="1" dirty="0">
              <a:solidFill>
                <a:schemeClr val="bg1"/>
              </a:solidFill>
            </a:endParaRPr>
          </a:p>
        </p:txBody>
      </p:sp>
      <p:sp>
        <p:nvSpPr>
          <p:cNvPr id="19" name="Rounded Rectangle 46">
            <a:extLst>
              <a:ext uri="{FF2B5EF4-FFF2-40B4-BE49-F238E27FC236}">
                <a16:creationId xmlns:a16="http://schemas.microsoft.com/office/drawing/2014/main" id="{3789E8A2-6EFF-4008-805E-425682313F8B}"/>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398830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8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99229"/>
            <a:ext cx="10515600" cy="1325563"/>
          </a:xfrm>
        </p:spPr>
        <p:txBody>
          <a:bodyPr>
            <a:normAutofit/>
          </a:bodyPr>
          <a:lstStyle/>
          <a:p>
            <a:r>
              <a:rPr lang="fr-FR" sz="3200" b="1" dirty="0">
                <a:solidFill>
                  <a:schemeClr val="bg1"/>
                </a:solidFill>
                <a:latin typeface="Century Gothic" panose="020B0502020202020204" pitchFamily="34" charset="0"/>
              </a:rPr>
              <a:t>O</a:t>
            </a:r>
            <a:r>
              <a:rPr lang="fr-FR" sz="3200" b="1" dirty="0">
                <a:solidFill>
                  <a:schemeClr val="bg1"/>
                </a:solidFill>
                <a:latin typeface="Century Gothic" panose="020B0502020202020204" pitchFamily="34" charset="0"/>
                <a:cs typeface="Calibri" panose="020F0502020204030204" pitchFamily="34" charset="0"/>
              </a:rPr>
              <a:t>ù est l’</a:t>
            </a:r>
            <a:r>
              <a:rPr lang="fr-FR" sz="3200" b="1" dirty="0">
                <a:solidFill>
                  <a:schemeClr val="bg1"/>
                </a:solidFill>
                <a:latin typeface="Century Gothic" panose="020B0502020202020204" pitchFamily="34" charset="0"/>
              </a:rPr>
              <a:t>adjectif ? [5/10]</a:t>
            </a:r>
            <a:endParaRPr lang="en-GB" sz="3200" dirty="0">
              <a:latin typeface="Century Gothic" panose="020B0502020202020204" pitchFamily="34" charset="0"/>
            </a:endParaRPr>
          </a:p>
        </p:txBody>
      </p:sp>
      <p:grpSp>
        <p:nvGrpSpPr>
          <p:cNvPr id="2" name="Group 1">
            <a:extLst>
              <a:ext uri="{FF2B5EF4-FFF2-40B4-BE49-F238E27FC236}">
                <a16:creationId xmlns:a16="http://schemas.microsoft.com/office/drawing/2014/main" id="{D3047BEF-E195-4F64-8AE7-F22FEE411D4D}"/>
              </a:ext>
            </a:extLst>
          </p:cNvPr>
          <p:cNvGrpSpPr>
            <a:grpSpLocks noChangeAspect="1"/>
          </p:cNvGrpSpPr>
          <p:nvPr/>
        </p:nvGrpSpPr>
        <p:grpSpPr>
          <a:xfrm>
            <a:off x="2229376" y="2639768"/>
            <a:ext cx="3262978" cy="1427648"/>
            <a:chOff x="1659278" y="3113309"/>
            <a:chExt cx="1141214" cy="644341"/>
          </a:xfrm>
        </p:grpSpPr>
        <p:pic>
          <p:nvPicPr>
            <p:cNvPr id="22" name="Picture 2" descr="Blue Splat Clip Art">
              <a:extLst>
                <a:ext uri="{FF2B5EF4-FFF2-40B4-BE49-F238E27FC236}">
                  <a16:creationId xmlns:a16="http://schemas.microsoft.com/office/drawing/2014/main" id="{BD9F3044-EAAD-44BD-B814-A99EB91E8125}"/>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659278" y="3113309"/>
              <a:ext cx="1141214" cy="644341"/>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flipH="1">
              <a:off x="2095562" y="3254079"/>
              <a:ext cx="268645" cy="263927"/>
            </a:xfrm>
            <a:prstGeom prst="rect">
              <a:avLst/>
            </a:prstGeom>
            <a:noFill/>
          </p:spPr>
          <p:txBody>
            <a:bodyPr wrap="square" rtlCol="0">
              <a:spAutoFit/>
            </a:bodyPr>
            <a:lstStyle/>
            <a:p>
              <a:r>
                <a:rPr lang="en-GB" sz="3200" b="1">
                  <a:solidFill>
                    <a:schemeClr val="accent5">
                      <a:lumMod val="50000"/>
                    </a:schemeClr>
                  </a:solidFill>
                  <a:latin typeface="Century Gothic" panose="020B0502020202020204" pitchFamily="34" charset="0"/>
                </a:rPr>
                <a:t>A</a:t>
              </a:r>
              <a:endParaRPr lang="en-GB" sz="3200" b="1" dirty="0">
                <a:solidFill>
                  <a:schemeClr val="accent5">
                    <a:lumMod val="50000"/>
                  </a:schemeClr>
                </a:solidFill>
                <a:latin typeface="Century Gothic" panose="020B0502020202020204" pitchFamily="34" charset="0"/>
              </a:endParaRPr>
            </a:p>
          </p:txBody>
        </p:sp>
      </p:grpSp>
      <p:grpSp>
        <p:nvGrpSpPr>
          <p:cNvPr id="60" name="Group 59">
            <a:extLst>
              <a:ext uri="{FF2B5EF4-FFF2-40B4-BE49-F238E27FC236}">
                <a16:creationId xmlns:a16="http://schemas.microsoft.com/office/drawing/2014/main" id="{D3047BEF-E195-4F64-8AE7-F22FEE411D4D}"/>
              </a:ext>
            </a:extLst>
          </p:cNvPr>
          <p:cNvGrpSpPr>
            <a:grpSpLocks noChangeAspect="1"/>
          </p:cNvGrpSpPr>
          <p:nvPr/>
        </p:nvGrpSpPr>
        <p:grpSpPr>
          <a:xfrm>
            <a:off x="8317942" y="2639768"/>
            <a:ext cx="3262978" cy="1427648"/>
            <a:chOff x="1659278" y="3113309"/>
            <a:chExt cx="1141214" cy="644341"/>
          </a:xfrm>
        </p:grpSpPr>
        <p:pic>
          <p:nvPicPr>
            <p:cNvPr id="79" name="Picture 2" descr="Blue Splat Clip Art">
              <a:extLst>
                <a:ext uri="{FF2B5EF4-FFF2-40B4-BE49-F238E27FC236}">
                  <a16:creationId xmlns:a16="http://schemas.microsoft.com/office/drawing/2014/main" id="{BD9F3044-EAAD-44BD-B814-A99EB91E8125}"/>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659278" y="3113309"/>
              <a:ext cx="1141214" cy="644341"/>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p:cNvSpPr txBox="1"/>
            <p:nvPr/>
          </p:nvSpPr>
          <p:spPr>
            <a:xfrm flipH="1">
              <a:off x="2095562" y="3254079"/>
              <a:ext cx="268645" cy="263927"/>
            </a:xfrm>
            <a:prstGeom prst="rect">
              <a:avLst/>
            </a:prstGeom>
            <a:noFill/>
          </p:spPr>
          <p:txBody>
            <a:bodyPr wrap="square" rtlCol="0">
              <a:spAutoFit/>
            </a:bodyPr>
            <a:lstStyle/>
            <a:p>
              <a:r>
                <a:rPr lang="en-GB" sz="3200" b="1">
                  <a:solidFill>
                    <a:schemeClr val="accent5">
                      <a:lumMod val="50000"/>
                    </a:schemeClr>
                  </a:solidFill>
                  <a:latin typeface="Century Gothic" panose="020B0502020202020204" pitchFamily="34" charset="0"/>
                </a:rPr>
                <a:t>B</a:t>
              </a:r>
              <a:endParaRPr lang="en-GB" sz="3200" b="1" dirty="0">
                <a:solidFill>
                  <a:schemeClr val="accent5">
                    <a:lumMod val="50000"/>
                  </a:schemeClr>
                </a:solidFill>
                <a:latin typeface="Century Gothic" panose="020B0502020202020204" pitchFamily="34" charset="0"/>
              </a:endParaRPr>
            </a:p>
          </p:txBody>
        </p:sp>
      </p:grpSp>
      <p:sp>
        <p:nvSpPr>
          <p:cNvPr id="83" name="Rectangle 82">
            <a:extLst>
              <a:ext uri="{FF2B5EF4-FFF2-40B4-BE49-F238E27FC236}">
                <a16:creationId xmlns:a16="http://schemas.microsoft.com/office/drawing/2014/main" id="{DA8FBEE6-B84E-4E67-9DBB-D84B498790F8}"/>
              </a:ext>
            </a:extLst>
          </p:cNvPr>
          <p:cNvSpPr/>
          <p:nvPr/>
        </p:nvSpPr>
        <p:spPr>
          <a:xfrm>
            <a:off x="5544128" y="4379316"/>
            <a:ext cx="2595289"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[cher]</a:t>
            </a:r>
          </a:p>
        </p:txBody>
      </p:sp>
      <p:sp>
        <p:nvSpPr>
          <p:cNvPr id="84" name="Rectangle 83">
            <a:extLst>
              <a:ext uri="{FF2B5EF4-FFF2-40B4-BE49-F238E27FC236}">
                <a16:creationId xmlns:a16="http://schemas.microsoft.com/office/drawing/2014/main" id="{DA8FBEE6-B84E-4E67-9DBB-D84B498790F8}"/>
              </a:ext>
            </a:extLst>
          </p:cNvPr>
          <p:cNvSpPr/>
          <p:nvPr/>
        </p:nvSpPr>
        <p:spPr>
          <a:xfrm>
            <a:off x="644166" y="2951668"/>
            <a:ext cx="1133856"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un</a:t>
            </a:r>
          </a:p>
        </p:txBody>
      </p:sp>
      <p:sp>
        <p:nvSpPr>
          <p:cNvPr id="85" name="Rectangle 84">
            <a:extLst>
              <a:ext uri="{FF2B5EF4-FFF2-40B4-BE49-F238E27FC236}">
                <a16:creationId xmlns:a16="http://schemas.microsoft.com/office/drawing/2014/main" id="{DA8FBEE6-B84E-4E67-9DBB-D84B498790F8}"/>
              </a:ext>
            </a:extLst>
          </p:cNvPr>
          <p:cNvSpPr/>
          <p:nvPr/>
        </p:nvSpPr>
        <p:spPr>
          <a:xfrm>
            <a:off x="5544128" y="2951668"/>
            <a:ext cx="2563493"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rPr>
              <a:t>h</a:t>
            </a:r>
            <a:r>
              <a:rPr lang="en-GB" sz="3600">
                <a:solidFill>
                  <a:schemeClr val="accent5">
                    <a:lumMod val="50000"/>
                  </a:schemeClr>
                </a:solidFill>
                <a:latin typeface="Century Gothic" panose="020B0502020202020204" pitchFamily="34" charset="0"/>
              </a:rPr>
              <a:t>ôtel</a:t>
            </a:r>
          </a:p>
        </p:txBody>
      </p:sp>
      <p:sp>
        <p:nvSpPr>
          <p:cNvPr id="86" name="Rectangle 85">
            <a:extLst>
              <a:ext uri="{FF2B5EF4-FFF2-40B4-BE49-F238E27FC236}">
                <a16:creationId xmlns:a16="http://schemas.microsoft.com/office/drawing/2014/main" id="{DA8FBEE6-B84E-4E67-9DBB-D84B498790F8}"/>
              </a:ext>
            </a:extLst>
          </p:cNvPr>
          <p:cNvSpPr/>
          <p:nvPr/>
        </p:nvSpPr>
        <p:spPr>
          <a:xfrm>
            <a:off x="8801166" y="2949384"/>
            <a:ext cx="2296525"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cher</a:t>
            </a:r>
          </a:p>
        </p:txBody>
      </p:sp>
      <p:sp>
        <p:nvSpPr>
          <p:cNvPr id="16" name="Rectangle 15"/>
          <p:cNvSpPr/>
          <p:nvPr/>
        </p:nvSpPr>
        <p:spPr>
          <a:xfrm>
            <a:off x="272913" y="1262096"/>
            <a:ext cx="10899481" cy="954107"/>
          </a:xfrm>
          <a:prstGeom prst="rect">
            <a:avLst/>
          </a:prstGeom>
        </p:spPr>
        <p:txBody>
          <a:bodyPr wrap="square">
            <a:spAutoFit/>
          </a:bodyPr>
          <a:lstStyle/>
          <a:p>
            <a:r>
              <a:rPr lang="fr-FR" sz="2800" b="1" dirty="0">
                <a:solidFill>
                  <a:schemeClr val="accent5">
                    <a:lumMod val="50000"/>
                  </a:schemeClr>
                </a:solidFill>
                <a:latin typeface="Century Gothic" panose="020B0502020202020204" pitchFamily="34" charset="0"/>
              </a:rPr>
              <a:t>C’est la position A ou B pour l’adjectif? </a:t>
            </a:r>
            <a:br>
              <a:rPr lang="en-GB" sz="2800" dirty="0">
                <a:solidFill>
                  <a:schemeClr val="accent5">
                    <a:lumMod val="50000"/>
                  </a:schemeClr>
                </a:solidFill>
                <a:latin typeface="Century Gothic" panose="020B0502020202020204" pitchFamily="34" charset="0"/>
              </a:rPr>
            </a:br>
            <a:endParaRPr lang="en-GB" sz="2800" dirty="0">
              <a:solidFill>
                <a:schemeClr val="accent5">
                  <a:lumMod val="50000"/>
                </a:schemeClr>
              </a:solidFill>
              <a:latin typeface="Century Gothic" panose="020B0502020202020204" pitchFamily="34" charset="0"/>
            </a:endParaRPr>
          </a:p>
        </p:txBody>
      </p:sp>
      <p:pic>
        <p:nvPicPr>
          <p:cNvPr id="17" name="Picture 16" descr="background rectangle">
            <a:extLst>
              <a:ext uri="{FF2B5EF4-FFF2-40B4-BE49-F238E27FC236}">
                <a16:creationId xmlns:a16="http://schemas.microsoft.com/office/drawing/2014/main" id="{CD37498D-6C7C-4E33-A377-A51F2C87EF4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8" name="Title 3">
            <a:extLst>
              <a:ext uri="{FF2B5EF4-FFF2-40B4-BE49-F238E27FC236}">
                <a16:creationId xmlns:a16="http://schemas.microsoft.com/office/drawing/2014/main" id="{0367C218-4557-44AC-930D-99703E20BEAE}"/>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fr-FR" sz="3600" b="1" dirty="0">
                <a:solidFill>
                  <a:schemeClr val="bg1"/>
                </a:solidFill>
                <a:latin typeface="Century Gothic" panose="020B0502020202020204" pitchFamily="34" charset="0"/>
              </a:rPr>
              <a:t>O</a:t>
            </a:r>
            <a:r>
              <a:rPr lang="fr-FR" sz="3600" b="1" dirty="0">
                <a:solidFill>
                  <a:schemeClr val="bg1"/>
                </a:solidFill>
                <a:latin typeface="Century Gothic" panose="020B0502020202020204" pitchFamily="34" charset="0"/>
                <a:cs typeface="Calibri" panose="020F0502020204030204" pitchFamily="34" charset="0"/>
              </a:rPr>
              <a:t>ù est l’</a:t>
            </a:r>
            <a:r>
              <a:rPr lang="fr-FR" sz="3600" b="1" dirty="0">
                <a:solidFill>
                  <a:schemeClr val="bg1"/>
                </a:solidFill>
                <a:latin typeface="Century Gothic" panose="020B0502020202020204" pitchFamily="34" charset="0"/>
              </a:rPr>
              <a:t>adjectif ? [5/10]</a:t>
            </a:r>
            <a:endParaRPr lang="en-GB" sz="3600" b="1" dirty="0">
              <a:solidFill>
                <a:schemeClr val="bg1"/>
              </a:solidFill>
            </a:endParaRPr>
          </a:p>
        </p:txBody>
      </p:sp>
      <p:sp>
        <p:nvSpPr>
          <p:cNvPr id="19" name="Rounded Rectangle 46">
            <a:extLst>
              <a:ext uri="{FF2B5EF4-FFF2-40B4-BE49-F238E27FC236}">
                <a16:creationId xmlns:a16="http://schemas.microsoft.com/office/drawing/2014/main" id="{1F2F7389-E4F3-4EA8-B472-A0495B31AEBC}"/>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291764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8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68725"/>
            <a:ext cx="10515600" cy="1325563"/>
          </a:xfrm>
        </p:spPr>
        <p:txBody>
          <a:bodyPr>
            <a:normAutofit/>
          </a:bodyPr>
          <a:lstStyle/>
          <a:p>
            <a:r>
              <a:rPr lang="fr-FR" sz="3200" b="1" dirty="0">
                <a:solidFill>
                  <a:schemeClr val="bg1"/>
                </a:solidFill>
                <a:latin typeface="Century Gothic" panose="020B0502020202020204" pitchFamily="34" charset="0"/>
              </a:rPr>
              <a:t>O</a:t>
            </a:r>
            <a:r>
              <a:rPr lang="fr-FR" sz="3200" b="1" dirty="0">
                <a:solidFill>
                  <a:schemeClr val="bg1"/>
                </a:solidFill>
                <a:latin typeface="Century Gothic" panose="020B0502020202020204" pitchFamily="34" charset="0"/>
                <a:cs typeface="Calibri" panose="020F0502020204030204" pitchFamily="34" charset="0"/>
              </a:rPr>
              <a:t>ù est l’</a:t>
            </a:r>
            <a:r>
              <a:rPr lang="fr-FR" sz="3200" b="1" dirty="0">
                <a:solidFill>
                  <a:schemeClr val="bg1"/>
                </a:solidFill>
                <a:latin typeface="Century Gothic" panose="020B0502020202020204" pitchFamily="34" charset="0"/>
              </a:rPr>
              <a:t>adjectif ? [6/10]</a:t>
            </a:r>
            <a:endParaRPr lang="en-GB" sz="3200" dirty="0">
              <a:latin typeface="Century Gothic" panose="020B0502020202020204" pitchFamily="34" charset="0"/>
            </a:endParaRPr>
          </a:p>
        </p:txBody>
      </p:sp>
      <p:grpSp>
        <p:nvGrpSpPr>
          <p:cNvPr id="2" name="Group 1">
            <a:extLst>
              <a:ext uri="{FF2B5EF4-FFF2-40B4-BE49-F238E27FC236}">
                <a16:creationId xmlns:a16="http://schemas.microsoft.com/office/drawing/2014/main" id="{D3047BEF-E195-4F64-8AE7-F22FEE411D4D}"/>
              </a:ext>
            </a:extLst>
          </p:cNvPr>
          <p:cNvGrpSpPr>
            <a:grpSpLocks noChangeAspect="1"/>
          </p:cNvGrpSpPr>
          <p:nvPr/>
        </p:nvGrpSpPr>
        <p:grpSpPr>
          <a:xfrm>
            <a:off x="2229376" y="2639768"/>
            <a:ext cx="3262978" cy="1427648"/>
            <a:chOff x="1659278" y="3113309"/>
            <a:chExt cx="1141214" cy="644341"/>
          </a:xfrm>
        </p:grpSpPr>
        <p:pic>
          <p:nvPicPr>
            <p:cNvPr id="22" name="Picture 2" descr="Blue Splat Clip Art">
              <a:extLst>
                <a:ext uri="{FF2B5EF4-FFF2-40B4-BE49-F238E27FC236}">
                  <a16:creationId xmlns:a16="http://schemas.microsoft.com/office/drawing/2014/main" id="{BD9F3044-EAAD-44BD-B814-A99EB91E8125}"/>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659278" y="3113309"/>
              <a:ext cx="1141214" cy="644341"/>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flipH="1">
              <a:off x="2095562" y="3254079"/>
              <a:ext cx="268645" cy="263927"/>
            </a:xfrm>
            <a:prstGeom prst="rect">
              <a:avLst/>
            </a:prstGeom>
            <a:noFill/>
          </p:spPr>
          <p:txBody>
            <a:bodyPr wrap="square" rtlCol="0">
              <a:spAutoFit/>
            </a:bodyPr>
            <a:lstStyle/>
            <a:p>
              <a:r>
                <a:rPr lang="en-GB" sz="3200" b="1">
                  <a:solidFill>
                    <a:schemeClr val="accent5">
                      <a:lumMod val="50000"/>
                    </a:schemeClr>
                  </a:solidFill>
                  <a:latin typeface="Century Gothic" panose="020B0502020202020204" pitchFamily="34" charset="0"/>
                </a:rPr>
                <a:t>A</a:t>
              </a:r>
              <a:endParaRPr lang="en-GB" sz="3200" b="1" dirty="0">
                <a:solidFill>
                  <a:schemeClr val="accent5">
                    <a:lumMod val="50000"/>
                  </a:schemeClr>
                </a:solidFill>
                <a:latin typeface="Century Gothic" panose="020B0502020202020204" pitchFamily="34" charset="0"/>
              </a:endParaRPr>
            </a:p>
          </p:txBody>
        </p:sp>
      </p:grpSp>
      <p:grpSp>
        <p:nvGrpSpPr>
          <p:cNvPr id="60" name="Group 59">
            <a:extLst>
              <a:ext uri="{FF2B5EF4-FFF2-40B4-BE49-F238E27FC236}">
                <a16:creationId xmlns:a16="http://schemas.microsoft.com/office/drawing/2014/main" id="{D3047BEF-E195-4F64-8AE7-F22FEE411D4D}"/>
              </a:ext>
            </a:extLst>
          </p:cNvPr>
          <p:cNvGrpSpPr>
            <a:grpSpLocks noChangeAspect="1"/>
          </p:cNvGrpSpPr>
          <p:nvPr/>
        </p:nvGrpSpPr>
        <p:grpSpPr>
          <a:xfrm>
            <a:off x="8317942" y="2639768"/>
            <a:ext cx="3262978" cy="1427648"/>
            <a:chOff x="1659278" y="3113309"/>
            <a:chExt cx="1141214" cy="644341"/>
          </a:xfrm>
        </p:grpSpPr>
        <p:pic>
          <p:nvPicPr>
            <p:cNvPr id="79" name="Picture 2" descr="Blue Splat Clip Art">
              <a:extLst>
                <a:ext uri="{FF2B5EF4-FFF2-40B4-BE49-F238E27FC236}">
                  <a16:creationId xmlns:a16="http://schemas.microsoft.com/office/drawing/2014/main" id="{BD9F3044-EAAD-44BD-B814-A99EB91E8125}"/>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659278" y="3113309"/>
              <a:ext cx="1141214" cy="644341"/>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p:cNvSpPr txBox="1"/>
            <p:nvPr/>
          </p:nvSpPr>
          <p:spPr>
            <a:xfrm flipH="1">
              <a:off x="2095562" y="3254079"/>
              <a:ext cx="268645" cy="263927"/>
            </a:xfrm>
            <a:prstGeom prst="rect">
              <a:avLst/>
            </a:prstGeom>
            <a:noFill/>
          </p:spPr>
          <p:txBody>
            <a:bodyPr wrap="square" rtlCol="0">
              <a:spAutoFit/>
            </a:bodyPr>
            <a:lstStyle/>
            <a:p>
              <a:r>
                <a:rPr lang="en-GB" sz="3200" b="1">
                  <a:solidFill>
                    <a:schemeClr val="accent5">
                      <a:lumMod val="50000"/>
                    </a:schemeClr>
                  </a:solidFill>
                  <a:latin typeface="Century Gothic" panose="020B0502020202020204" pitchFamily="34" charset="0"/>
                </a:rPr>
                <a:t>B</a:t>
              </a:r>
              <a:endParaRPr lang="en-GB" sz="3200" b="1" dirty="0">
                <a:solidFill>
                  <a:schemeClr val="accent5">
                    <a:lumMod val="50000"/>
                  </a:schemeClr>
                </a:solidFill>
                <a:latin typeface="Century Gothic" panose="020B0502020202020204" pitchFamily="34" charset="0"/>
              </a:endParaRPr>
            </a:p>
          </p:txBody>
        </p:sp>
      </p:grpSp>
      <p:sp>
        <p:nvSpPr>
          <p:cNvPr id="83" name="Rectangle 82">
            <a:extLst>
              <a:ext uri="{FF2B5EF4-FFF2-40B4-BE49-F238E27FC236}">
                <a16:creationId xmlns:a16="http://schemas.microsoft.com/office/drawing/2014/main" id="{DA8FBEE6-B84E-4E67-9DBB-D84B498790F8}"/>
              </a:ext>
            </a:extLst>
          </p:cNvPr>
          <p:cNvSpPr/>
          <p:nvPr/>
        </p:nvSpPr>
        <p:spPr>
          <a:xfrm>
            <a:off x="5544128" y="4379316"/>
            <a:ext cx="2595289"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[nouveau]</a:t>
            </a:r>
          </a:p>
        </p:txBody>
      </p:sp>
      <p:sp>
        <p:nvSpPr>
          <p:cNvPr id="84" name="Rectangle 83">
            <a:extLst>
              <a:ext uri="{FF2B5EF4-FFF2-40B4-BE49-F238E27FC236}">
                <a16:creationId xmlns:a16="http://schemas.microsoft.com/office/drawing/2014/main" id="{DA8FBEE6-B84E-4E67-9DBB-D84B498790F8}"/>
              </a:ext>
            </a:extLst>
          </p:cNvPr>
          <p:cNvSpPr/>
          <p:nvPr/>
        </p:nvSpPr>
        <p:spPr>
          <a:xfrm>
            <a:off x="644166" y="2951668"/>
            <a:ext cx="1133856"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un</a:t>
            </a:r>
          </a:p>
        </p:txBody>
      </p:sp>
      <p:sp>
        <p:nvSpPr>
          <p:cNvPr id="85" name="Rectangle 84">
            <a:extLst>
              <a:ext uri="{FF2B5EF4-FFF2-40B4-BE49-F238E27FC236}">
                <a16:creationId xmlns:a16="http://schemas.microsoft.com/office/drawing/2014/main" id="{DA8FBEE6-B84E-4E67-9DBB-D84B498790F8}"/>
              </a:ext>
            </a:extLst>
          </p:cNvPr>
          <p:cNvSpPr/>
          <p:nvPr/>
        </p:nvSpPr>
        <p:spPr>
          <a:xfrm>
            <a:off x="5544128" y="2951668"/>
            <a:ext cx="2563493"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solidFill>
                  <a:schemeClr val="accent5">
                    <a:lumMod val="50000"/>
                  </a:schemeClr>
                </a:solidFill>
                <a:latin typeface="Century Gothic" panose="020B0502020202020204" pitchFamily="34" charset="0"/>
              </a:rPr>
              <a:t>magasin</a:t>
            </a:r>
            <a:endParaRPr lang="en-GB" sz="3600" dirty="0">
              <a:solidFill>
                <a:schemeClr val="accent5">
                  <a:lumMod val="50000"/>
                </a:schemeClr>
              </a:solidFill>
              <a:latin typeface="Century Gothic" panose="020B0502020202020204" pitchFamily="34" charset="0"/>
            </a:endParaRPr>
          </a:p>
        </p:txBody>
      </p:sp>
      <p:sp>
        <p:nvSpPr>
          <p:cNvPr id="86" name="Rectangle 85">
            <a:extLst>
              <a:ext uri="{FF2B5EF4-FFF2-40B4-BE49-F238E27FC236}">
                <a16:creationId xmlns:a16="http://schemas.microsoft.com/office/drawing/2014/main" id="{DA8FBEE6-B84E-4E67-9DBB-D84B498790F8}"/>
              </a:ext>
            </a:extLst>
          </p:cNvPr>
          <p:cNvSpPr/>
          <p:nvPr/>
        </p:nvSpPr>
        <p:spPr>
          <a:xfrm>
            <a:off x="2623888" y="2962183"/>
            <a:ext cx="2296525"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nouveau</a:t>
            </a:r>
          </a:p>
        </p:txBody>
      </p:sp>
      <p:sp>
        <p:nvSpPr>
          <p:cNvPr id="16" name="Rectangle 15"/>
          <p:cNvSpPr/>
          <p:nvPr/>
        </p:nvSpPr>
        <p:spPr>
          <a:xfrm>
            <a:off x="272913" y="1262096"/>
            <a:ext cx="10899481" cy="954107"/>
          </a:xfrm>
          <a:prstGeom prst="rect">
            <a:avLst/>
          </a:prstGeom>
        </p:spPr>
        <p:txBody>
          <a:bodyPr wrap="square">
            <a:spAutoFit/>
          </a:bodyPr>
          <a:lstStyle/>
          <a:p>
            <a:r>
              <a:rPr lang="fr-FR" sz="2800" b="1" dirty="0">
                <a:solidFill>
                  <a:schemeClr val="accent5">
                    <a:lumMod val="50000"/>
                  </a:schemeClr>
                </a:solidFill>
                <a:latin typeface="Century Gothic" panose="020B0502020202020204" pitchFamily="34" charset="0"/>
              </a:rPr>
              <a:t>C’est la position A ou B pour l’adjectif? </a:t>
            </a:r>
            <a:br>
              <a:rPr lang="en-GB" sz="2800" dirty="0">
                <a:solidFill>
                  <a:schemeClr val="accent5">
                    <a:lumMod val="50000"/>
                  </a:schemeClr>
                </a:solidFill>
                <a:latin typeface="Century Gothic" panose="020B0502020202020204" pitchFamily="34" charset="0"/>
              </a:rPr>
            </a:br>
            <a:endParaRPr lang="en-GB" sz="2800" dirty="0">
              <a:solidFill>
                <a:schemeClr val="accent5">
                  <a:lumMod val="50000"/>
                </a:schemeClr>
              </a:solidFill>
              <a:latin typeface="Century Gothic" panose="020B0502020202020204" pitchFamily="34" charset="0"/>
            </a:endParaRPr>
          </a:p>
        </p:txBody>
      </p:sp>
      <p:pic>
        <p:nvPicPr>
          <p:cNvPr id="17" name="Picture 16" descr="background rectangle">
            <a:extLst>
              <a:ext uri="{FF2B5EF4-FFF2-40B4-BE49-F238E27FC236}">
                <a16:creationId xmlns:a16="http://schemas.microsoft.com/office/drawing/2014/main" id="{33F962D3-178E-44F4-9640-69ACEB95D52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8" name="Title 3">
            <a:extLst>
              <a:ext uri="{FF2B5EF4-FFF2-40B4-BE49-F238E27FC236}">
                <a16:creationId xmlns:a16="http://schemas.microsoft.com/office/drawing/2014/main" id="{26445C3F-693D-425A-B1D1-0EDEB5621360}"/>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fr-FR" sz="3600" b="1" dirty="0">
                <a:solidFill>
                  <a:schemeClr val="bg1"/>
                </a:solidFill>
                <a:latin typeface="Century Gothic" panose="020B0502020202020204" pitchFamily="34" charset="0"/>
              </a:rPr>
              <a:t>O</a:t>
            </a:r>
            <a:r>
              <a:rPr lang="fr-FR" sz="3600" b="1" dirty="0">
                <a:solidFill>
                  <a:schemeClr val="bg1"/>
                </a:solidFill>
                <a:latin typeface="Century Gothic" panose="020B0502020202020204" pitchFamily="34" charset="0"/>
                <a:cs typeface="Calibri" panose="020F0502020204030204" pitchFamily="34" charset="0"/>
              </a:rPr>
              <a:t>ù est l’</a:t>
            </a:r>
            <a:r>
              <a:rPr lang="fr-FR" sz="3600" b="1" dirty="0">
                <a:solidFill>
                  <a:schemeClr val="bg1"/>
                </a:solidFill>
                <a:latin typeface="Century Gothic" panose="020B0502020202020204" pitchFamily="34" charset="0"/>
              </a:rPr>
              <a:t>adjectif ? [6/10]</a:t>
            </a:r>
            <a:endParaRPr lang="en-GB" sz="3600" b="1" dirty="0">
              <a:solidFill>
                <a:schemeClr val="bg1"/>
              </a:solidFill>
            </a:endParaRPr>
          </a:p>
        </p:txBody>
      </p:sp>
      <p:sp>
        <p:nvSpPr>
          <p:cNvPr id="19" name="Rounded Rectangle 46">
            <a:extLst>
              <a:ext uri="{FF2B5EF4-FFF2-40B4-BE49-F238E27FC236}">
                <a16:creationId xmlns:a16="http://schemas.microsoft.com/office/drawing/2014/main" id="{CE4F730F-322D-40CF-AE45-59FFFFFD37F5}"/>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318395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8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63467"/>
            <a:ext cx="10515600" cy="1325563"/>
          </a:xfrm>
        </p:spPr>
        <p:txBody>
          <a:bodyPr>
            <a:normAutofit/>
          </a:bodyPr>
          <a:lstStyle/>
          <a:p>
            <a:r>
              <a:rPr lang="fr-FR" sz="3200" b="1" dirty="0">
                <a:solidFill>
                  <a:schemeClr val="bg1"/>
                </a:solidFill>
                <a:latin typeface="Century Gothic" panose="020B0502020202020204" pitchFamily="34" charset="0"/>
              </a:rPr>
              <a:t>O</a:t>
            </a:r>
            <a:r>
              <a:rPr lang="fr-FR" sz="3200" b="1" dirty="0">
                <a:solidFill>
                  <a:schemeClr val="bg1"/>
                </a:solidFill>
                <a:latin typeface="Century Gothic" panose="020B0502020202020204" pitchFamily="34" charset="0"/>
                <a:cs typeface="Calibri" panose="020F0502020204030204" pitchFamily="34" charset="0"/>
              </a:rPr>
              <a:t>ù est l’</a:t>
            </a:r>
            <a:r>
              <a:rPr lang="fr-FR" sz="3200" b="1" dirty="0">
                <a:solidFill>
                  <a:schemeClr val="bg1"/>
                </a:solidFill>
                <a:latin typeface="Century Gothic" panose="020B0502020202020204" pitchFamily="34" charset="0"/>
              </a:rPr>
              <a:t>adjectif ? [7/10]</a:t>
            </a:r>
            <a:endParaRPr lang="en-GB" sz="3200" dirty="0">
              <a:latin typeface="Century Gothic" panose="020B0502020202020204" pitchFamily="34" charset="0"/>
            </a:endParaRPr>
          </a:p>
        </p:txBody>
      </p:sp>
      <p:grpSp>
        <p:nvGrpSpPr>
          <p:cNvPr id="2" name="Group 1">
            <a:extLst>
              <a:ext uri="{FF2B5EF4-FFF2-40B4-BE49-F238E27FC236}">
                <a16:creationId xmlns:a16="http://schemas.microsoft.com/office/drawing/2014/main" id="{D3047BEF-E195-4F64-8AE7-F22FEE411D4D}"/>
              </a:ext>
            </a:extLst>
          </p:cNvPr>
          <p:cNvGrpSpPr>
            <a:grpSpLocks noChangeAspect="1"/>
          </p:cNvGrpSpPr>
          <p:nvPr/>
        </p:nvGrpSpPr>
        <p:grpSpPr>
          <a:xfrm>
            <a:off x="2229376" y="2639768"/>
            <a:ext cx="3262978" cy="1427648"/>
            <a:chOff x="1659278" y="3113309"/>
            <a:chExt cx="1141214" cy="644341"/>
          </a:xfrm>
        </p:grpSpPr>
        <p:pic>
          <p:nvPicPr>
            <p:cNvPr id="22" name="Picture 2" descr="Blue Splat Clip Art">
              <a:extLst>
                <a:ext uri="{FF2B5EF4-FFF2-40B4-BE49-F238E27FC236}">
                  <a16:creationId xmlns:a16="http://schemas.microsoft.com/office/drawing/2014/main" id="{BD9F3044-EAAD-44BD-B814-A99EB91E8125}"/>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659278" y="3113309"/>
              <a:ext cx="1141214" cy="644341"/>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flipH="1">
              <a:off x="2095562" y="3254079"/>
              <a:ext cx="268645" cy="263927"/>
            </a:xfrm>
            <a:prstGeom prst="rect">
              <a:avLst/>
            </a:prstGeom>
            <a:noFill/>
          </p:spPr>
          <p:txBody>
            <a:bodyPr wrap="square" rtlCol="0">
              <a:spAutoFit/>
            </a:bodyPr>
            <a:lstStyle/>
            <a:p>
              <a:r>
                <a:rPr lang="en-GB" sz="3200" b="1">
                  <a:solidFill>
                    <a:schemeClr val="accent5">
                      <a:lumMod val="50000"/>
                    </a:schemeClr>
                  </a:solidFill>
                  <a:latin typeface="Century Gothic" panose="020B0502020202020204" pitchFamily="34" charset="0"/>
                </a:rPr>
                <a:t>A</a:t>
              </a:r>
              <a:endParaRPr lang="en-GB" sz="3200" b="1" dirty="0">
                <a:solidFill>
                  <a:schemeClr val="accent5">
                    <a:lumMod val="50000"/>
                  </a:schemeClr>
                </a:solidFill>
                <a:latin typeface="Century Gothic" panose="020B0502020202020204" pitchFamily="34" charset="0"/>
              </a:endParaRPr>
            </a:p>
          </p:txBody>
        </p:sp>
      </p:grpSp>
      <p:grpSp>
        <p:nvGrpSpPr>
          <p:cNvPr id="60" name="Group 59">
            <a:extLst>
              <a:ext uri="{FF2B5EF4-FFF2-40B4-BE49-F238E27FC236}">
                <a16:creationId xmlns:a16="http://schemas.microsoft.com/office/drawing/2014/main" id="{D3047BEF-E195-4F64-8AE7-F22FEE411D4D}"/>
              </a:ext>
            </a:extLst>
          </p:cNvPr>
          <p:cNvGrpSpPr>
            <a:grpSpLocks noChangeAspect="1"/>
          </p:cNvGrpSpPr>
          <p:nvPr/>
        </p:nvGrpSpPr>
        <p:grpSpPr>
          <a:xfrm>
            <a:off x="8317942" y="2639768"/>
            <a:ext cx="3262978" cy="1427648"/>
            <a:chOff x="1659278" y="3113309"/>
            <a:chExt cx="1141214" cy="644341"/>
          </a:xfrm>
        </p:grpSpPr>
        <p:pic>
          <p:nvPicPr>
            <p:cNvPr id="79" name="Picture 2" descr="Blue Splat Clip Art">
              <a:extLst>
                <a:ext uri="{FF2B5EF4-FFF2-40B4-BE49-F238E27FC236}">
                  <a16:creationId xmlns:a16="http://schemas.microsoft.com/office/drawing/2014/main" id="{BD9F3044-EAAD-44BD-B814-A99EB91E8125}"/>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659278" y="3113309"/>
              <a:ext cx="1141214" cy="644341"/>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p:cNvSpPr txBox="1"/>
            <p:nvPr/>
          </p:nvSpPr>
          <p:spPr>
            <a:xfrm flipH="1">
              <a:off x="2095562" y="3254079"/>
              <a:ext cx="268645" cy="263927"/>
            </a:xfrm>
            <a:prstGeom prst="rect">
              <a:avLst/>
            </a:prstGeom>
            <a:noFill/>
          </p:spPr>
          <p:txBody>
            <a:bodyPr wrap="square" rtlCol="0">
              <a:spAutoFit/>
            </a:bodyPr>
            <a:lstStyle/>
            <a:p>
              <a:r>
                <a:rPr lang="en-GB" sz="3200" b="1">
                  <a:solidFill>
                    <a:schemeClr val="accent5">
                      <a:lumMod val="50000"/>
                    </a:schemeClr>
                  </a:solidFill>
                  <a:latin typeface="Century Gothic" panose="020B0502020202020204" pitchFamily="34" charset="0"/>
                </a:rPr>
                <a:t>B</a:t>
              </a:r>
              <a:endParaRPr lang="en-GB" sz="3200" b="1" dirty="0">
                <a:solidFill>
                  <a:schemeClr val="accent5">
                    <a:lumMod val="50000"/>
                  </a:schemeClr>
                </a:solidFill>
                <a:latin typeface="Century Gothic" panose="020B0502020202020204" pitchFamily="34" charset="0"/>
              </a:endParaRPr>
            </a:p>
          </p:txBody>
        </p:sp>
      </p:grpSp>
      <p:sp>
        <p:nvSpPr>
          <p:cNvPr id="83" name="Rectangle 82">
            <a:extLst>
              <a:ext uri="{FF2B5EF4-FFF2-40B4-BE49-F238E27FC236}">
                <a16:creationId xmlns:a16="http://schemas.microsoft.com/office/drawing/2014/main" id="{DA8FBEE6-B84E-4E67-9DBB-D84B498790F8}"/>
              </a:ext>
            </a:extLst>
          </p:cNvPr>
          <p:cNvSpPr/>
          <p:nvPr/>
        </p:nvSpPr>
        <p:spPr>
          <a:xfrm>
            <a:off x="5544128" y="4379316"/>
            <a:ext cx="2595289"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[vieux]</a:t>
            </a:r>
          </a:p>
        </p:txBody>
      </p:sp>
      <p:sp>
        <p:nvSpPr>
          <p:cNvPr id="84" name="Rectangle 83">
            <a:extLst>
              <a:ext uri="{FF2B5EF4-FFF2-40B4-BE49-F238E27FC236}">
                <a16:creationId xmlns:a16="http://schemas.microsoft.com/office/drawing/2014/main" id="{DA8FBEE6-B84E-4E67-9DBB-D84B498790F8}"/>
              </a:ext>
            </a:extLst>
          </p:cNvPr>
          <p:cNvSpPr/>
          <p:nvPr/>
        </p:nvSpPr>
        <p:spPr>
          <a:xfrm>
            <a:off x="644166" y="2951668"/>
            <a:ext cx="1133856"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un</a:t>
            </a:r>
          </a:p>
        </p:txBody>
      </p:sp>
      <p:sp>
        <p:nvSpPr>
          <p:cNvPr id="85" name="Rectangle 84">
            <a:extLst>
              <a:ext uri="{FF2B5EF4-FFF2-40B4-BE49-F238E27FC236}">
                <a16:creationId xmlns:a16="http://schemas.microsoft.com/office/drawing/2014/main" id="{DA8FBEE6-B84E-4E67-9DBB-D84B498790F8}"/>
              </a:ext>
            </a:extLst>
          </p:cNvPr>
          <p:cNvSpPr/>
          <p:nvPr/>
        </p:nvSpPr>
        <p:spPr>
          <a:xfrm>
            <a:off x="5544128" y="2951668"/>
            <a:ext cx="2563493"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café</a:t>
            </a:r>
          </a:p>
        </p:txBody>
      </p:sp>
      <p:sp>
        <p:nvSpPr>
          <p:cNvPr id="86" name="Rectangle 85">
            <a:extLst>
              <a:ext uri="{FF2B5EF4-FFF2-40B4-BE49-F238E27FC236}">
                <a16:creationId xmlns:a16="http://schemas.microsoft.com/office/drawing/2014/main" id="{DA8FBEE6-B84E-4E67-9DBB-D84B498790F8}"/>
              </a:ext>
            </a:extLst>
          </p:cNvPr>
          <p:cNvSpPr/>
          <p:nvPr/>
        </p:nvSpPr>
        <p:spPr>
          <a:xfrm>
            <a:off x="2623888" y="2962183"/>
            <a:ext cx="2296525"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vieux</a:t>
            </a:r>
          </a:p>
        </p:txBody>
      </p:sp>
      <p:sp>
        <p:nvSpPr>
          <p:cNvPr id="16" name="Rectangle 15"/>
          <p:cNvSpPr/>
          <p:nvPr/>
        </p:nvSpPr>
        <p:spPr>
          <a:xfrm>
            <a:off x="272913" y="1262096"/>
            <a:ext cx="10899481" cy="954107"/>
          </a:xfrm>
          <a:prstGeom prst="rect">
            <a:avLst/>
          </a:prstGeom>
        </p:spPr>
        <p:txBody>
          <a:bodyPr wrap="square">
            <a:spAutoFit/>
          </a:bodyPr>
          <a:lstStyle/>
          <a:p>
            <a:r>
              <a:rPr lang="fr-FR" sz="2800" b="1" dirty="0">
                <a:solidFill>
                  <a:schemeClr val="accent5">
                    <a:lumMod val="50000"/>
                  </a:schemeClr>
                </a:solidFill>
                <a:latin typeface="Century Gothic" panose="020B0502020202020204" pitchFamily="34" charset="0"/>
              </a:rPr>
              <a:t>C’est la position A ou B pour l’adjectif? </a:t>
            </a:r>
            <a:br>
              <a:rPr lang="en-GB" sz="2800" dirty="0">
                <a:solidFill>
                  <a:schemeClr val="accent5">
                    <a:lumMod val="50000"/>
                  </a:schemeClr>
                </a:solidFill>
                <a:latin typeface="Century Gothic" panose="020B0502020202020204" pitchFamily="34" charset="0"/>
              </a:rPr>
            </a:br>
            <a:endParaRPr lang="en-GB" sz="2800" dirty="0">
              <a:solidFill>
                <a:schemeClr val="accent5">
                  <a:lumMod val="50000"/>
                </a:schemeClr>
              </a:solidFill>
              <a:latin typeface="Century Gothic" panose="020B0502020202020204" pitchFamily="34" charset="0"/>
            </a:endParaRPr>
          </a:p>
        </p:txBody>
      </p:sp>
      <p:pic>
        <p:nvPicPr>
          <p:cNvPr id="17" name="Picture 16" descr="background rectangle">
            <a:extLst>
              <a:ext uri="{FF2B5EF4-FFF2-40B4-BE49-F238E27FC236}">
                <a16:creationId xmlns:a16="http://schemas.microsoft.com/office/drawing/2014/main" id="{789DECCF-E03B-4D4E-8EBE-D059CA00A20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8" name="Title 3">
            <a:extLst>
              <a:ext uri="{FF2B5EF4-FFF2-40B4-BE49-F238E27FC236}">
                <a16:creationId xmlns:a16="http://schemas.microsoft.com/office/drawing/2014/main" id="{6DAB8F47-A7FD-4F78-BA91-77E137BAD117}"/>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fr-FR" sz="3600" b="1" dirty="0">
                <a:solidFill>
                  <a:schemeClr val="bg1"/>
                </a:solidFill>
                <a:latin typeface="Century Gothic" panose="020B0502020202020204" pitchFamily="34" charset="0"/>
              </a:rPr>
              <a:t>O</a:t>
            </a:r>
            <a:r>
              <a:rPr lang="fr-FR" sz="3600" b="1" dirty="0">
                <a:solidFill>
                  <a:schemeClr val="bg1"/>
                </a:solidFill>
                <a:latin typeface="Century Gothic" panose="020B0502020202020204" pitchFamily="34" charset="0"/>
                <a:cs typeface="Calibri" panose="020F0502020204030204" pitchFamily="34" charset="0"/>
              </a:rPr>
              <a:t>ù est l’</a:t>
            </a:r>
            <a:r>
              <a:rPr lang="fr-FR" sz="3600" b="1" dirty="0">
                <a:solidFill>
                  <a:schemeClr val="bg1"/>
                </a:solidFill>
                <a:latin typeface="Century Gothic" panose="020B0502020202020204" pitchFamily="34" charset="0"/>
              </a:rPr>
              <a:t>adjectif ? [7/10]</a:t>
            </a:r>
            <a:endParaRPr lang="en-GB" sz="3600" b="1" dirty="0">
              <a:solidFill>
                <a:schemeClr val="bg1"/>
              </a:solidFill>
            </a:endParaRPr>
          </a:p>
        </p:txBody>
      </p:sp>
      <p:sp>
        <p:nvSpPr>
          <p:cNvPr id="19" name="Rounded Rectangle 46">
            <a:extLst>
              <a:ext uri="{FF2B5EF4-FFF2-40B4-BE49-F238E27FC236}">
                <a16:creationId xmlns:a16="http://schemas.microsoft.com/office/drawing/2014/main" id="{9D48E270-3640-4560-9C0F-A827D3E5BF90}"/>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193607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8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63467"/>
            <a:ext cx="10515600" cy="1325563"/>
          </a:xfrm>
        </p:spPr>
        <p:txBody>
          <a:bodyPr>
            <a:normAutofit/>
          </a:bodyPr>
          <a:lstStyle/>
          <a:p>
            <a:r>
              <a:rPr lang="fr-FR" sz="3200" b="1" dirty="0">
                <a:solidFill>
                  <a:schemeClr val="bg1"/>
                </a:solidFill>
                <a:latin typeface="Century Gothic" panose="020B0502020202020204" pitchFamily="34" charset="0"/>
              </a:rPr>
              <a:t>O</a:t>
            </a:r>
            <a:r>
              <a:rPr lang="fr-FR" sz="3200" b="1" dirty="0">
                <a:solidFill>
                  <a:schemeClr val="bg1"/>
                </a:solidFill>
                <a:latin typeface="Century Gothic" panose="020B0502020202020204" pitchFamily="34" charset="0"/>
                <a:cs typeface="Calibri" panose="020F0502020204030204" pitchFamily="34" charset="0"/>
              </a:rPr>
              <a:t>ù est l’</a:t>
            </a:r>
            <a:r>
              <a:rPr lang="fr-FR" sz="3200" b="1" dirty="0">
                <a:solidFill>
                  <a:schemeClr val="bg1"/>
                </a:solidFill>
                <a:latin typeface="Century Gothic" panose="020B0502020202020204" pitchFamily="34" charset="0"/>
              </a:rPr>
              <a:t>adjectif ? [8/10]</a:t>
            </a:r>
            <a:endParaRPr lang="en-GB" sz="3200" dirty="0">
              <a:latin typeface="Century Gothic" panose="020B0502020202020204" pitchFamily="34" charset="0"/>
            </a:endParaRPr>
          </a:p>
        </p:txBody>
      </p:sp>
      <p:grpSp>
        <p:nvGrpSpPr>
          <p:cNvPr id="2" name="Group 1">
            <a:extLst>
              <a:ext uri="{FF2B5EF4-FFF2-40B4-BE49-F238E27FC236}">
                <a16:creationId xmlns:a16="http://schemas.microsoft.com/office/drawing/2014/main" id="{D3047BEF-E195-4F64-8AE7-F22FEE411D4D}"/>
              </a:ext>
            </a:extLst>
          </p:cNvPr>
          <p:cNvGrpSpPr>
            <a:grpSpLocks noChangeAspect="1"/>
          </p:cNvGrpSpPr>
          <p:nvPr/>
        </p:nvGrpSpPr>
        <p:grpSpPr>
          <a:xfrm>
            <a:off x="2229376" y="2639768"/>
            <a:ext cx="3262978" cy="1427648"/>
            <a:chOff x="1659278" y="3113309"/>
            <a:chExt cx="1141214" cy="644341"/>
          </a:xfrm>
        </p:grpSpPr>
        <p:pic>
          <p:nvPicPr>
            <p:cNvPr id="22" name="Picture 2" descr="Blue Splat Clip Art">
              <a:extLst>
                <a:ext uri="{FF2B5EF4-FFF2-40B4-BE49-F238E27FC236}">
                  <a16:creationId xmlns:a16="http://schemas.microsoft.com/office/drawing/2014/main" id="{BD9F3044-EAAD-44BD-B814-A99EB91E8125}"/>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659278" y="3113309"/>
              <a:ext cx="1141214" cy="644341"/>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flipH="1">
              <a:off x="2095562" y="3254079"/>
              <a:ext cx="268645" cy="263927"/>
            </a:xfrm>
            <a:prstGeom prst="rect">
              <a:avLst/>
            </a:prstGeom>
            <a:noFill/>
          </p:spPr>
          <p:txBody>
            <a:bodyPr wrap="square" rtlCol="0">
              <a:spAutoFit/>
            </a:bodyPr>
            <a:lstStyle/>
            <a:p>
              <a:r>
                <a:rPr lang="en-GB" sz="3200" b="1">
                  <a:solidFill>
                    <a:schemeClr val="accent5">
                      <a:lumMod val="50000"/>
                    </a:schemeClr>
                  </a:solidFill>
                  <a:latin typeface="Century Gothic" panose="020B0502020202020204" pitchFamily="34" charset="0"/>
                </a:rPr>
                <a:t>A</a:t>
              </a:r>
              <a:endParaRPr lang="en-GB" sz="3200" b="1" dirty="0">
                <a:solidFill>
                  <a:schemeClr val="accent5">
                    <a:lumMod val="50000"/>
                  </a:schemeClr>
                </a:solidFill>
                <a:latin typeface="Century Gothic" panose="020B0502020202020204" pitchFamily="34" charset="0"/>
              </a:endParaRPr>
            </a:p>
          </p:txBody>
        </p:sp>
      </p:grpSp>
      <p:grpSp>
        <p:nvGrpSpPr>
          <p:cNvPr id="60" name="Group 59">
            <a:extLst>
              <a:ext uri="{FF2B5EF4-FFF2-40B4-BE49-F238E27FC236}">
                <a16:creationId xmlns:a16="http://schemas.microsoft.com/office/drawing/2014/main" id="{D3047BEF-E195-4F64-8AE7-F22FEE411D4D}"/>
              </a:ext>
            </a:extLst>
          </p:cNvPr>
          <p:cNvGrpSpPr>
            <a:grpSpLocks noChangeAspect="1"/>
          </p:cNvGrpSpPr>
          <p:nvPr/>
        </p:nvGrpSpPr>
        <p:grpSpPr>
          <a:xfrm>
            <a:off x="8317942" y="2639768"/>
            <a:ext cx="3262978" cy="1427648"/>
            <a:chOff x="1659278" y="3113309"/>
            <a:chExt cx="1141214" cy="644341"/>
          </a:xfrm>
        </p:grpSpPr>
        <p:pic>
          <p:nvPicPr>
            <p:cNvPr id="79" name="Picture 2" descr="Blue Splat Clip Art">
              <a:extLst>
                <a:ext uri="{FF2B5EF4-FFF2-40B4-BE49-F238E27FC236}">
                  <a16:creationId xmlns:a16="http://schemas.microsoft.com/office/drawing/2014/main" id="{BD9F3044-EAAD-44BD-B814-A99EB91E8125}"/>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659278" y="3113309"/>
              <a:ext cx="1141214" cy="644341"/>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p:cNvSpPr txBox="1"/>
            <p:nvPr/>
          </p:nvSpPr>
          <p:spPr>
            <a:xfrm flipH="1">
              <a:off x="2095562" y="3254079"/>
              <a:ext cx="268645" cy="263927"/>
            </a:xfrm>
            <a:prstGeom prst="rect">
              <a:avLst/>
            </a:prstGeom>
            <a:noFill/>
          </p:spPr>
          <p:txBody>
            <a:bodyPr wrap="square" rtlCol="0">
              <a:spAutoFit/>
            </a:bodyPr>
            <a:lstStyle/>
            <a:p>
              <a:r>
                <a:rPr lang="en-GB" sz="3200" b="1">
                  <a:solidFill>
                    <a:schemeClr val="accent5">
                      <a:lumMod val="50000"/>
                    </a:schemeClr>
                  </a:solidFill>
                  <a:latin typeface="Century Gothic" panose="020B0502020202020204" pitchFamily="34" charset="0"/>
                </a:rPr>
                <a:t>B</a:t>
              </a:r>
              <a:endParaRPr lang="en-GB" sz="3200" b="1" dirty="0">
                <a:solidFill>
                  <a:schemeClr val="accent5">
                    <a:lumMod val="50000"/>
                  </a:schemeClr>
                </a:solidFill>
                <a:latin typeface="Century Gothic" panose="020B0502020202020204" pitchFamily="34" charset="0"/>
              </a:endParaRPr>
            </a:p>
          </p:txBody>
        </p:sp>
      </p:grpSp>
      <p:sp>
        <p:nvSpPr>
          <p:cNvPr id="83" name="Rectangle 82">
            <a:extLst>
              <a:ext uri="{FF2B5EF4-FFF2-40B4-BE49-F238E27FC236}">
                <a16:creationId xmlns:a16="http://schemas.microsoft.com/office/drawing/2014/main" id="{DA8FBEE6-B84E-4E67-9DBB-D84B498790F8}"/>
              </a:ext>
            </a:extLst>
          </p:cNvPr>
          <p:cNvSpPr/>
          <p:nvPr/>
        </p:nvSpPr>
        <p:spPr>
          <a:xfrm>
            <a:off x="5544128" y="4379316"/>
            <a:ext cx="2595289"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[haut]</a:t>
            </a:r>
          </a:p>
        </p:txBody>
      </p:sp>
      <p:sp>
        <p:nvSpPr>
          <p:cNvPr id="84" name="Rectangle 83">
            <a:extLst>
              <a:ext uri="{FF2B5EF4-FFF2-40B4-BE49-F238E27FC236}">
                <a16:creationId xmlns:a16="http://schemas.microsoft.com/office/drawing/2014/main" id="{DA8FBEE6-B84E-4E67-9DBB-D84B498790F8}"/>
              </a:ext>
            </a:extLst>
          </p:cNvPr>
          <p:cNvSpPr/>
          <p:nvPr/>
        </p:nvSpPr>
        <p:spPr>
          <a:xfrm>
            <a:off x="644166" y="2951668"/>
            <a:ext cx="1133856"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un</a:t>
            </a:r>
          </a:p>
        </p:txBody>
      </p:sp>
      <p:sp>
        <p:nvSpPr>
          <p:cNvPr id="85" name="Rectangle 84">
            <a:extLst>
              <a:ext uri="{FF2B5EF4-FFF2-40B4-BE49-F238E27FC236}">
                <a16:creationId xmlns:a16="http://schemas.microsoft.com/office/drawing/2014/main" id="{DA8FBEE6-B84E-4E67-9DBB-D84B498790F8}"/>
              </a:ext>
            </a:extLst>
          </p:cNvPr>
          <p:cNvSpPr/>
          <p:nvPr/>
        </p:nvSpPr>
        <p:spPr>
          <a:xfrm>
            <a:off x="5544128" y="2951668"/>
            <a:ext cx="2563493"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bâtiment</a:t>
            </a:r>
          </a:p>
        </p:txBody>
      </p:sp>
      <p:sp>
        <p:nvSpPr>
          <p:cNvPr id="86" name="Rectangle 85">
            <a:extLst>
              <a:ext uri="{FF2B5EF4-FFF2-40B4-BE49-F238E27FC236}">
                <a16:creationId xmlns:a16="http://schemas.microsoft.com/office/drawing/2014/main" id="{DA8FBEE6-B84E-4E67-9DBB-D84B498790F8}"/>
              </a:ext>
            </a:extLst>
          </p:cNvPr>
          <p:cNvSpPr/>
          <p:nvPr/>
        </p:nvSpPr>
        <p:spPr>
          <a:xfrm>
            <a:off x="2623888" y="2962183"/>
            <a:ext cx="2296525"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haut</a:t>
            </a:r>
          </a:p>
        </p:txBody>
      </p:sp>
      <p:sp>
        <p:nvSpPr>
          <p:cNvPr id="16" name="Rectangle 15"/>
          <p:cNvSpPr/>
          <p:nvPr/>
        </p:nvSpPr>
        <p:spPr>
          <a:xfrm>
            <a:off x="272913" y="1262096"/>
            <a:ext cx="10899481" cy="954107"/>
          </a:xfrm>
          <a:prstGeom prst="rect">
            <a:avLst/>
          </a:prstGeom>
        </p:spPr>
        <p:txBody>
          <a:bodyPr wrap="square">
            <a:spAutoFit/>
          </a:bodyPr>
          <a:lstStyle/>
          <a:p>
            <a:r>
              <a:rPr lang="fr-FR" sz="2800" b="1" dirty="0">
                <a:solidFill>
                  <a:schemeClr val="accent5">
                    <a:lumMod val="50000"/>
                  </a:schemeClr>
                </a:solidFill>
                <a:latin typeface="Century Gothic" panose="020B0502020202020204" pitchFamily="34" charset="0"/>
              </a:rPr>
              <a:t>C’est la position A ou B pour l’adjectif? </a:t>
            </a:r>
            <a:br>
              <a:rPr lang="en-GB" sz="2800" dirty="0">
                <a:solidFill>
                  <a:schemeClr val="accent5">
                    <a:lumMod val="50000"/>
                  </a:schemeClr>
                </a:solidFill>
                <a:latin typeface="Century Gothic" panose="020B0502020202020204" pitchFamily="34" charset="0"/>
              </a:rPr>
            </a:br>
            <a:endParaRPr lang="en-GB" sz="2800" dirty="0">
              <a:solidFill>
                <a:schemeClr val="accent5">
                  <a:lumMod val="50000"/>
                </a:schemeClr>
              </a:solidFill>
              <a:latin typeface="Century Gothic" panose="020B0502020202020204" pitchFamily="34" charset="0"/>
            </a:endParaRPr>
          </a:p>
        </p:txBody>
      </p:sp>
      <p:pic>
        <p:nvPicPr>
          <p:cNvPr id="17" name="Picture 16" descr="background rectangle">
            <a:extLst>
              <a:ext uri="{FF2B5EF4-FFF2-40B4-BE49-F238E27FC236}">
                <a16:creationId xmlns:a16="http://schemas.microsoft.com/office/drawing/2014/main" id="{095F5178-7388-47E0-9A26-C2A1308C137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8" name="Title 3">
            <a:extLst>
              <a:ext uri="{FF2B5EF4-FFF2-40B4-BE49-F238E27FC236}">
                <a16:creationId xmlns:a16="http://schemas.microsoft.com/office/drawing/2014/main" id="{CB8838A6-2F73-4969-A616-1A25F9E6A4D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fr-FR" sz="3600" b="1" dirty="0">
                <a:solidFill>
                  <a:schemeClr val="bg1"/>
                </a:solidFill>
                <a:latin typeface="Century Gothic" panose="020B0502020202020204" pitchFamily="34" charset="0"/>
              </a:rPr>
              <a:t>O</a:t>
            </a:r>
            <a:r>
              <a:rPr lang="fr-FR" sz="3600" b="1" dirty="0">
                <a:solidFill>
                  <a:schemeClr val="bg1"/>
                </a:solidFill>
                <a:latin typeface="Century Gothic" panose="020B0502020202020204" pitchFamily="34" charset="0"/>
                <a:cs typeface="Calibri" panose="020F0502020204030204" pitchFamily="34" charset="0"/>
              </a:rPr>
              <a:t>ù est l’</a:t>
            </a:r>
            <a:r>
              <a:rPr lang="fr-FR" sz="3600" b="1" dirty="0">
                <a:solidFill>
                  <a:schemeClr val="bg1"/>
                </a:solidFill>
                <a:latin typeface="Century Gothic" panose="020B0502020202020204" pitchFamily="34" charset="0"/>
              </a:rPr>
              <a:t>adjectif ? [8/10]</a:t>
            </a:r>
            <a:endParaRPr lang="en-GB" sz="3600" b="1" dirty="0">
              <a:solidFill>
                <a:schemeClr val="bg1"/>
              </a:solidFill>
            </a:endParaRPr>
          </a:p>
        </p:txBody>
      </p:sp>
      <p:sp>
        <p:nvSpPr>
          <p:cNvPr id="19" name="Rounded Rectangle 46">
            <a:extLst>
              <a:ext uri="{FF2B5EF4-FFF2-40B4-BE49-F238E27FC236}">
                <a16:creationId xmlns:a16="http://schemas.microsoft.com/office/drawing/2014/main" id="{F2D15BF7-0456-4CC2-BCFD-07BE7E8A83F0}"/>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212573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8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837787" y="22325"/>
            <a:ext cx="10515600" cy="1325563"/>
          </a:xfrm>
        </p:spPr>
        <p:txBody>
          <a:bodyPr>
            <a:normAutofit fontScale="90000"/>
          </a:bodyPr>
          <a:lstStyle/>
          <a:p>
            <a:pPr algn="ctr"/>
            <a:r>
              <a:rPr lang="en-GB" sz="13300" b="1" dirty="0">
                <a:solidFill>
                  <a:srgbClr val="115076"/>
                </a:solidFill>
                <a:cs typeface="Calibri" panose="020F0502020204030204" pitchFamily="34" charset="0"/>
              </a:rPr>
              <a:t>ç/c</a:t>
            </a:r>
            <a:endParaRPr lang="en-GB" dirty="0"/>
          </a:p>
        </p:txBody>
      </p:sp>
      <p:sp>
        <p:nvSpPr>
          <p:cNvPr id="6" name="Rounded Rectangle 5" descr="rectangle"/>
          <p:cNvSpPr/>
          <p:nvPr/>
        </p:nvSpPr>
        <p:spPr>
          <a:xfrm>
            <a:off x="4732282" y="1604128"/>
            <a:ext cx="2727435" cy="297968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map with an arrow pointing out the location"/>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334750" y="1839040"/>
            <a:ext cx="1522499" cy="15286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31303" y="3316208"/>
            <a:ext cx="13176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a:t>
            </a:r>
            <a:r>
              <a:rPr kumimoji="0" lang="en-GB" sz="7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TextBox 3"/>
          <p:cNvSpPr txBox="1"/>
          <p:nvPr/>
        </p:nvSpPr>
        <p:spPr>
          <a:xfrm>
            <a:off x="762852" y="508760"/>
            <a:ext cx="312938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fran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ais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0" name="Picture 19" descr="the french fla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532" y="1637132"/>
            <a:ext cx="1808379" cy="1205586"/>
          </a:xfrm>
          <a:prstGeom prst="rect">
            <a:avLst/>
          </a:prstGeom>
        </p:spPr>
      </p:pic>
      <p:sp>
        <p:nvSpPr>
          <p:cNvPr id="7" name="TextBox 6"/>
          <p:cNvSpPr txBox="1"/>
          <p:nvPr/>
        </p:nvSpPr>
        <p:spPr>
          <a:xfrm>
            <a:off x="800522" y="3500874"/>
            <a:ext cx="305404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inéma</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2" name="Picture 21" descr="cinema reel"/>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72587" y="4406530"/>
            <a:ext cx="1707662" cy="2017668"/>
          </a:xfrm>
          <a:prstGeom prst="rect">
            <a:avLst/>
          </a:prstGeom>
        </p:spPr>
      </p:pic>
      <p:sp>
        <p:nvSpPr>
          <p:cNvPr id="8" name="TextBox 7"/>
          <p:cNvSpPr txBox="1"/>
          <p:nvPr/>
        </p:nvSpPr>
        <p:spPr>
          <a:xfrm>
            <a:off x="4544579" y="4642467"/>
            <a:ext cx="312297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dé</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ider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 name="Rectangle 1"/>
          <p:cNvSpPr/>
          <p:nvPr/>
        </p:nvSpPr>
        <p:spPr>
          <a:xfrm>
            <a:off x="4721793" y="5415364"/>
            <a:ext cx="271901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decide]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8548748" y="508759"/>
            <a:ext cx="293061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gar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8" name="Picture 17" descr="a small boy"/>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85970" y="1544895"/>
            <a:ext cx="1456166" cy="1937966"/>
          </a:xfrm>
          <a:prstGeom prst="rect">
            <a:avLst/>
          </a:prstGeom>
        </p:spPr>
      </p:pic>
      <p:sp>
        <p:nvSpPr>
          <p:cNvPr id="13" name="TextBox 12"/>
          <p:cNvSpPr txBox="1"/>
          <p:nvPr/>
        </p:nvSpPr>
        <p:spPr>
          <a:xfrm>
            <a:off x="9111750" y="3477522"/>
            <a:ext cx="201737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q</a:t>
            </a:r>
          </a:p>
        </p:txBody>
      </p:sp>
      <p:pic>
        <p:nvPicPr>
          <p:cNvPr id="17" name="Picture 16" descr="the number five"/>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319582" y="4513658"/>
            <a:ext cx="1445138" cy="180341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72541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ç.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ici_c.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ç ici.wav"/>
                                        </p:tgtEl>
                                      </p:cMediaNode>
                                    </p:audio>
                                  </p:sub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6" name="ç français.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subTnLst>
                                    <p:audio>
                                      <p:cMediaNode>
                                        <p:cTn display="0" masterRel="sameClick">
                                          <p:stCondLst>
                                            <p:cond evt="begin" delay="0">
                                              <p:tn val="26"/>
                                            </p:cond>
                                          </p:stCondLst>
                                          <p:endCondLst>
                                            <p:cond evt="onStopAudio" delay="0">
                                              <p:tgtEl>
                                                <p:sldTgt/>
                                              </p:tgtEl>
                                            </p:cond>
                                          </p:endCondLst>
                                        </p:cTn>
                                        <p:tgtEl>
                                          <p:sndTgt r:embed="rId6" name="ç français.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7" name="ç garço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subTnLst>
                                    <p:audio>
                                      <p:cMediaNode>
                                        <p:cTn display="0" masterRel="sameClick">
                                          <p:stCondLst>
                                            <p:cond evt="begin" delay="0">
                                              <p:tn val="36"/>
                                            </p:cond>
                                          </p:stCondLst>
                                          <p:endCondLst>
                                            <p:cond evt="onStopAudio" delay="0">
                                              <p:tgtEl>
                                                <p:sldTgt/>
                                              </p:tgtEl>
                                            </p:cond>
                                          </p:endCondLst>
                                        </p:cTn>
                                        <p:tgtEl>
                                          <p:sndTgt r:embed="rId7" name="ç garço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subTnLst>
                                    <p:audio>
                                      <p:cMediaNode>
                                        <p:cTn display="0" masterRel="sameClick">
                                          <p:stCondLst>
                                            <p:cond evt="begin" delay="0">
                                              <p:tn val="41"/>
                                            </p:cond>
                                          </p:stCondLst>
                                          <p:endCondLst>
                                            <p:cond evt="onStopAudio" delay="0">
                                              <p:tgtEl>
                                                <p:sldTgt/>
                                              </p:tgtEl>
                                            </p:cond>
                                          </p:endCondLst>
                                        </p:cTn>
                                        <p:tgtEl>
                                          <p:sndTgt r:embed="rId8" name="ç cinéma.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subTnLst>
                                    <p:audio>
                                      <p:cMediaNode>
                                        <p:cTn display="0" masterRel="sameClick">
                                          <p:stCondLst>
                                            <p:cond evt="begin" delay="0">
                                              <p:tn val="46"/>
                                            </p:cond>
                                          </p:stCondLst>
                                          <p:endCondLst>
                                            <p:cond evt="onStopAudio" delay="0">
                                              <p:tgtEl>
                                                <p:sldTgt/>
                                              </p:tgtEl>
                                            </p:cond>
                                          </p:endCondLst>
                                        </p:cTn>
                                        <p:tgtEl>
                                          <p:sndTgt r:embed="rId8" name="ç cinéma.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subTnLst>
                                    <p:audio>
                                      <p:cMediaNode>
                                        <p:cTn display="0" masterRel="sameClick">
                                          <p:stCondLst>
                                            <p:cond evt="begin" delay="0">
                                              <p:tn val="51"/>
                                            </p:cond>
                                          </p:stCondLst>
                                          <p:endCondLst>
                                            <p:cond evt="onStopAudio" delay="0">
                                              <p:tgtEl>
                                                <p:sldTgt/>
                                              </p:tgtEl>
                                            </p:cond>
                                          </p:endCondLst>
                                        </p:cTn>
                                        <p:tgtEl>
                                          <p:sndTgt r:embed="rId9" name="ç décide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500"/>
                                        <p:tgtEl>
                                          <p:spTgt spid="2"/>
                                        </p:tgtEl>
                                      </p:cBhvr>
                                    </p:animEffect>
                                  </p:childTnLst>
                                  <p:subTnLst>
                                    <p:audio>
                                      <p:cMediaNode>
                                        <p:cTn display="0" masterRel="sameClick">
                                          <p:stCondLst>
                                            <p:cond evt="begin" delay="0">
                                              <p:tn val="56"/>
                                            </p:cond>
                                          </p:stCondLst>
                                          <p:endCondLst>
                                            <p:cond evt="onStopAudio" delay="0">
                                              <p:tgtEl>
                                                <p:sldTgt/>
                                              </p:tgtEl>
                                            </p:cond>
                                          </p:endCondLst>
                                        </p:cTn>
                                        <p:tgtEl>
                                          <p:sndTgt r:embed="rId9" name="ç décid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500"/>
                                        <p:tgtEl>
                                          <p:spTgt spid="13"/>
                                        </p:tgtEl>
                                      </p:cBhvr>
                                    </p:animEffect>
                                  </p:childTnLst>
                                  <p:subTnLst>
                                    <p:audio>
                                      <p:cMediaNode>
                                        <p:cTn display="0" masterRel="sameClick">
                                          <p:stCondLst>
                                            <p:cond evt="begin" delay="0">
                                              <p:tn val="61"/>
                                            </p:cond>
                                          </p:stCondLst>
                                          <p:endCondLst>
                                            <p:cond evt="onStopAudio" delay="0">
                                              <p:tgtEl>
                                                <p:sldTgt/>
                                              </p:tgtEl>
                                            </p:cond>
                                          </p:endCondLst>
                                        </p:cTn>
                                        <p:tgtEl>
                                          <p:sndTgt r:embed="rId10" name="ç cinq.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subTnLst>
                                    <p:audio>
                                      <p:cMediaNode>
                                        <p:cTn display="0" masterRel="sameClick">
                                          <p:stCondLst>
                                            <p:cond evt="begin" delay="0">
                                              <p:tn val="66"/>
                                            </p:cond>
                                          </p:stCondLst>
                                          <p:endCondLst>
                                            <p:cond evt="onStopAudio" delay="0">
                                              <p:tgtEl>
                                                <p:sldTgt/>
                                              </p:tgtEl>
                                            </p:cond>
                                          </p:endCondLst>
                                        </p:cTn>
                                        <p:tgtEl>
                                          <p:sndTgt r:embed="rId10" name="ç cinq.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animBg="1"/>
      <p:bldP spid="3" grpId="0"/>
      <p:bldP spid="4" grpId="0"/>
      <p:bldP spid="7" grpId="0"/>
      <p:bldP spid="8" grpId="0"/>
      <p:bldP spid="2" grpId="0"/>
      <p:bldP spid="9" grpId="0"/>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89397"/>
            <a:ext cx="10515600" cy="1325563"/>
          </a:xfrm>
        </p:spPr>
        <p:txBody>
          <a:bodyPr>
            <a:normAutofit/>
          </a:bodyPr>
          <a:lstStyle/>
          <a:p>
            <a:r>
              <a:rPr lang="fr-FR" sz="3200" b="1" dirty="0">
                <a:solidFill>
                  <a:schemeClr val="bg1"/>
                </a:solidFill>
                <a:latin typeface="Century Gothic" panose="020B0502020202020204" pitchFamily="34" charset="0"/>
              </a:rPr>
              <a:t>O</a:t>
            </a:r>
            <a:r>
              <a:rPr lang="fr-FR" sz="3200" b="1" dirty="0">
                <a:solidFill>
                  <a:schemeClr val="bg1"/>
                </a:solidFill>
                <a:latin typeface="Century Gothic" panose="020B0502020202020204" pitchFamily="34" charset="0"/>
                <a:cs typeface="Calibri" panose="020F0502020204030204" pitchFamily="34" charset="0"/>
              </a:rPr>
              <a:t>ù est l’</a:t>
            </a:r>
            <a:r>
              <a:rPr lang="fr-FR" sz="3200" b="1" dirty="0">
                <a:solidFill>
                  <a:schemeClr val="bg1"/>
                </a:solidFill>
                <a:latin typeface="Century Gothic" panose="020B0502020202020204" pitchFamily="34" charset="0"/>
              </a:rPr>
              <a:t>adjectif ? [9/10]</a:t>
            </a:r>
            <a:endParaRPr lang="en-GB" sz="3200" dirty="0">
              <a:latin typeface="Century Gothic" panose="020B0502020202020204" pitchFamily="34" charset="0"/>
            </a:endParaRPr>
          </a:p>
        </p:txBody>
      </p:sp>
      <p:grpSp>
        <p:nvGrpSpPr>
          <p:cNvPr id="2" name="Group 1">
            <a:extLst>
              <a:ext uri="{FF2B5EF4-FFF2-40B4-BE49-F238E27FC236}">
                <a16:creationId xmlns:a16="http://schemas.microsoft.com/office/drawing/2014/main" id="{D3047BEF-E195-4F64-8AE7-F22FEE411D4D}"/>
              </a:ext>
            </a:extLst>
          </p:cNvPr>
          <p:cNvGrpSpPr>
            <a:grpSpLocks noChangeAspect="1"/>
          </p:cNvGrpSpPr>
          <p:nvPr/>
        </p:nvGrpSpPr>
        <p:grpSpPr>
          <a:xfrm>
            <a:off x="2229376" y="2639768"/>
            <a:ext cx="3262978" cy="1427648"/>
            <a:chOff x="1659278" y="3113309"/>
            <a:chExt cx="1141214" cy="644341"/>
          </a:xfrm>
        </p:grpSpPr>
        <p:pic>
          <p:nvPicPr>
            <p:cNvPr id="22" name="Picture 2" descr="Blue Splat Clip Art">
              <a:extLst>
                <a:ext uri="{FF2B5EF4-FFF2-40B4-BE49-F238E27FC236}">
                  <a16:creationId xmlns:a16="http://schemas.microsoft.com/office/drawing/2014/main" id="{BD9F3044-EAAD-44BD-B814-A99EB91E8125}"/>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659278" y="3113309"/>
              <a:ext cx="1141214" cy="644341"/>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flipH="1">
              <a:off x="2095562" y="3254079"/>
              <a:ext cx="268645" cy="263927"/>
            </a:xfrm>
            <a:prstGeom prst="rect">
              <a:avLst/>
            </a:prstGeom>
            <a:noFill/>
          </p:spPr>
          <p:txBody>
            <a:bodyPr wrap="square" rtlCol="0">
              <a:spAutoFit/>
            </a:bodyPr>
            <a:lstStyle/>
            <a:p>
              <a:r>
                <a:rPr lang="en-GB" sz="3200" b="1">
                  <a:solidFill>
                    <a:schemeClr val="accent5">
                      <a:lumMod val="50000"/>
                    </a:schemeClr>
                  </a:solidFill>
                  <a:latin typeface="Century Gothic" panose="020B0502020202020204" pitchFamily="34" charset="0"/>
                </a:rPr>
                <a:t>A</a:t>
              </a:r>
              <a:endParaRPr lang="en-GB" sz="3200" b="1" dirty="0">
                <a:solidFill>
                  <a:schemeClr val="accent5">
                    <a:lumMod val="50000"/>
                  </a:schemeClr>
                </a:solidFill>
                <a:latin typeface="Century Gothic" panose="020B0502020202020204" pitchFamily="34" charset="0"/>
              </a:endParaRPr>
            </a:p>
          </p:txBody>
        </p:sp>
      </p:grpSp>
      <p:grpSp>
        <p:nvGrpSpPr>
          <p:cNvPr id="60" name="Group 59">
            <a:extLst>
              <a:ext uri="{FF2B5EF4-FFF2-40B4-BE49-F238E27FC236}">
                <a16:creationId xmlns:a16="http://schemas.microsoft.com/office/drawing/2014/main" id="{D3047BEF-E195-4F64-8AE7-F22FEE411D4D}"/>
              </a:ext>
            </a:extLst>
          </p:cNvPr>
          <p:cNvGrpSpPr>
            <a:grpSpLocks noChangeAspect="1"/>
          </p:cNvGrpSpPr>
          <p:nvPr/>
        </p:nvGrpSpPr>
        <p:grpSpPr>
          <a:xfrm>
            <a:off x="8317942" y="2639768"/>
            <a:ext cx="3262978" cy="1427648"/>
            <a:chOff x="1659278" y="3113309"/>
            <a:chExt cx="1141214" cy="644341"/>
          </a:xfrm>
        </p:grpSpPr>
        <p:pic>
          <p:nvPicPr>
            <p:cNvPr id="79" name="Picture 2" descr="Blue Splat Clip Art">
              <a:extLst>
                <a:ext uri="{FF2B5EF4-FFF2-40B4-BE49-F238E27FC236}">
                  <a16:creationId xmlns:a16="http://schemas.microsoft.com/office/drawing/2014/main" id="{BD9F3044-EAAD-44BD-B814-A99EB91E8125}"/>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659278" y="3113309"/>
              <a:ext cx="1141214" cy="644341"/>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p:cNvSpPr txBox="1"/>
            <p:nvPr/>
          </p:nvSpPr>
          <p:spPr>
            <a:xfrm flipH="1">
              <a:off x="2095562" y="3254079"/>
              <a:ext cx="268645" cy="263927"/>
            </a:xfrm>
            <a:prstGeom prst="rect">
              <a:avLst/>
            </a:prstGeom>
            <a:noFill/>
          </p:spPr>
          <p:txBody>
            <a:bodyPr wrap="square" rtlCol="0">
              <a:spAutoFit/>
            </a:bodyPr>
            <a:lstStyle/>
            <a:p>
              <a:r>
                <a:rPr lang="en-GB" sz="3200" b="1">
                  <a:solidFill>
                    <a:schemeClr val="accent5">
                      <a:lumMod val="50000"/>
                    </a:schemeClr>
                  </a:solidFill>
                  <a:latin typeface="Century Gothic" panose="020B0502020202020204" pitchFamily="34" charset="0"/>
                </a:rPr>
                <a:t>B</a:t>
              </a:r>
              <a:endParaRPr lang="en-GB" sz="3200" b="1" dirty="0">
                <a:solidFill>
                  <a:schemeClr val="accent5">
                    <a:lumMod val="50000"/>
                  </a:schemeClr>
                </a:solidFill>
                <a:latin typeface="Century Gothic" panose="020B0502020202020204" pitchFamily="34" charset="0"/>
              </a:endParaRPr>
            </a:p>
          </p:txBody>
        </p:sp>
      </p:grpSp>
      <p:sp>
        <p:nvSpPr>
          <p:cNvPr id="83" name="Rectangle 82">
            <a:extLst>
              <a:ext uri="{FF2B5EF4-FFF2-40B4-BE49-F238E27FC236}">
                <a16:creationId xmlns:a16="http://schemas.microsoft.com/office/drawing/2014/main" id="{DA8FBEE6-B84E-4E67-9DBB-D84B498790F8}"/>
              </a:ext>
            </a:extLst>
          </p:cNvPr>
          <p:cNvSpPr/>
          <p:nvPr/>
        </p:nvSpPr>
        <p:spPr>
          <a:xfrm>
            <a:off x="5544128" y="4379316"/>
            <a:ext cx="2595289"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[facile]</a:t>
            </a:r>
          </a:p>
        </p:txBody>
      </p:sp>
      <p:sp>
        <p:nvSpPr>
          <p:cNvPr id="84" name="Rectangle 83">
            <a:extLst>
              <a:ext uri="{FF2B5EF4-FFF2-40B4-BE49-F238E27FC236}">
                <a16:creationId xmlns:a16="http://schemas.microsoft.com/office/drawing/2014/main" id="{DA8FBEE6-B84E-4E67-9DBB-D84B498790F8}"/>
              </a:ext>
            </a:extLst>
          </p:cNvPr>
          <p:cNvSpPr/>
          <p:nvPr/>
        </p:nvSpPr>
        <p:spPr>
          <a:xfrm>
            <a:off x="644166" y="2951668"/>
            <a:ext cx="1133856"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une</a:t>
            </a:r>
          </a:p>
        </p:txBody>
      </p:sp>
      <p:sp>
        <p:nvSpPr>
          <p:cNvPr id="85" name="Rectangle 84">
            <a:extLst>
              <a:ext uri="{FF2B5EF4-FFF2-40B4-BE49-F238E27FC236}">
                <a16:creationId xmlns:a16="http://schemas.microsoft.com/office/drawing/2014/main" id="{DA8FBEE6-B84E-4E67-9DBB-D84B498790F8}"/>
              </a:ext>
            </a:extLst>
          </p:cNvPr>
          <p:cNvSpPr/>
          <p:nvPr/>
        </p:nvSpPr>
        <p:spPr>
          <a:xfrm>
            <a:off x="5544128" y="2951668"/>
            <a:ext cx="2563493"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matière</a:t>
            </a:r>
          </a:p>
        </p:txBody>
      </p:sp>
      <p:sp>
        <p:nvSpPr>
          <p:cNvPr id="86" name="Rectangle 85">
            <a:extLst>
              <a:ext uri="{FF2B5EF4-FFF2-40B4-BE49-F238E27FC236}">
                <a16:creationId xmlns:a16="http://schemas.microsoft.com/office/drawing/2014/main" id="{DA8FBEE6-B84E-4E67-9DBB-D84B498790F8}"/>
              </a:ext>
            </a:extLst>
          </p:cNvPr>
          <p:cNvSpPr/>
          <p:nvPr/>
        </p:nvSpPr>
        <p:spPr>
          <a:xfrm>
            <a:off x="8801166" y="2951668"/>
            <a:ext cx="2296525"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facile</a:t>
            </a:r>
          </a:p>
        </p:txBody>
      </p:sp>
      <p:sp>
        <p:nvSpPr>
          <p:cNvPr id="16" name="Rectangle 15"/>
          <p:cNvSpPr/>
          <p:nvPr/>
        </p:nvSpPr>
        <p:spPr>
          <a:xfrm>
            <a:off x="272913" y="1262096"/>
            <a:ext cx="10899481" cy="954107"/>
          </a:xfrm>
          <a:prstGeom prst="rect">
            <a:avLst/>
          </a:prstGeom>
        </p:spPr>
        <p:txBody>
          <a:bodyPr wrap="square">
            <a:spAutoFit/>
          </a:bodyPr>
          <a:lstStyle/>
          <a:p>
            <a:r>
              <a:rPr lang="fr-FR" sz="2800" b="1" dirty="0">
                <a:solidFill>
                  <a:schemeClr val="accent5">
                    <a:lumMod val="50000"/>
                  </a:schemeClr>
                </a:solidFill>
                <a:latin typeface="Century Gothic" panose="020B0502020202020204" pitchFamily="34" charset="0"/>
              </a:rPr>
              <a:t>C’est la position A ou B pour l’adjectif? </a:t>
            </a:r>
            <a:br>
              <a:rPr lang="en-GB" sz="2800" dirty="0">
                <a:solidFill>
                  <a:schemeClr val="accent5">
                    <a:lumMod val="50000"/>
                  </a:schemeClr>
                </a:solidFill>
                <a:latin typeface="Century Gothic" panose="020B0502020202020204" pitchFamily="34" charset="0"/>
              </a:rPr>
            </a:br>
            <a:endParaRPr lang="en-GB" sz="2800" dirty="0">
              <a:solidFill>
                <a:schemeClr val="accent5">
                  <a:lumMod val="50000"/>
                </a:schemeClr>
              </a:solidFill>
              <a:latin typeface="Century Gothic" panose="020B0502020202020204" pitchFamily="34" charset="0"/>
            </a:endParaRPr>
          </a:p>
        </p:txBody>
      </p:sp>
      <p:pic>
        <p:nvPicPr>
          <p:cNvPr id="17" name="Picture 16" descr="background rectangle">
            <a:extLst>
              <a:ext uri="{FF2B5EF4-FFF2-40B4-BE49-F238E27FC236}">
                <a16:creationId xmlns:a16="http://schemas.microsoft.com/office/drawing/2014/main" id="{B17F840E-786A-440A-9075-43B0B0C9663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8" name="Title 3">
            <a:extLst>
              <a:ext uri="{FF2B5EF4-FFF2-40B4-BE49-F238E27FC236}">
                <a16:creationId xmlns:a16="http://schemas.microsoft.com/office/drawing/2014/main" id="{5E316D1C-98E6-46A1-8651-CE283397E793}"/>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fr-FR" sz="3600" b="1" dirty="0">
                <a:solidFill>
                  <a:schemeClr val="bg1"/>
                </a:solidFill>
                <a:latin typeface="Century Gothic" panose="020B0502020202020204" pitchFamily="34" charset="0"/>
              </a:rPr>
              <a:t>O</a:t>
            </a:r>
            <a:r>
              <a:rPr lang="fr-FR" sz="3600" b="1" dirty="0">
                <a:solidFill>
                  <a:schemeClr val="bg1"/>
                </a:solidFill>
                <a:latin typeface="Century Gothic" panose="020B0502020202020204" pitchFamily="34" charset="0"/>
                <a:cs typeface="Calibri" panose="020F0502020204030204" pitchFamily="34" charset="0"/>
              </a:rPr>
              <a:t>ù est l’</a:t>
            </a:r>
            <a:r>
              <a:rPr lang="fr-FR" sz="3600" b="1" dirty="0">
                <a:solidFill>
                  <a:schemeClr val="bg1"/>
                </a:solidFill>
                <a:latin typeface="Century Gothic" panose="020B0502020202020204" pitchFamily="34" charset="0"/>
              </a:rPr>
              <a:t>adjectif ? [9/10]</a:t>
            </a:r>
            <a:endParaRPr lang="en-GB" sz="3600" b="1" dirty="0">
              <a:solidFill>
                <a:schemeClr val="bg1"/>
              </a:solidFill>
            </a:endParaRPr>
          </a:p>
        </p:txBody>
      </p:sp>
      <p:sp>
        <p:nvSpPr>
          <p:cNvPr id="19" name="Rounded Rectangle 46">
            <a:extLst>
              <a:ext uri="{FF2B5EF4-FFF2-40B4-BE49-F238E27FC236}">
                <a16:creationId xmlns:a16="http://schemas.microsoft.com/office/drawing/2014/main" id="{B2F96F2C-69CC-42AF-9BE1-B9C26F4E9F76}"/>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39272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8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89397"/>
            <a:ext cx="10515600" cy="1325563"/>
          </a:xfrm>
        </p:spPr>
        <p:txBody>
          <a:bodyPr>
            <a:normAutofit/>
          </a:bodyPr>
          <a:lstStyle/>
          <a:p>
            <a:r>
              <a:rPr lang="fr-FR" sz="3200" b="1" dirty="0">
                <a:solidFill>
                  <a:schemeClr val="bg1"/>
                </a:solidFill>
                <a:latin typeface="Century Gothic" panose="020B0502020202020204" pitchFamily="34" charset="0"/>
              </a:rPr>
              <a:t>O</a:t>
            </a:r>
            <a:r>
              <a:rPr lang="fr-FR" sz="3200" b="1" dirty="0">
                <a:solidFill>
                  <a:schemeClr val="bg1"/>
                </a:solidFill>
                <a:latin typeface="Century Gothic" panose="020B0502020202020204" pitchFamily="34" charset="0"/>
                <a:cs typeface="Calibri" panose="020F0502020204030204" pitchFamily="34" charset="0"/>
              </a:rPr>
              <a:t>ù est l’</a:t>
            </a:r>
            <a:r>
              <a:rPr lang="fr-FR" sz="3200" b="1" dirty="0">
                <a:solidFill>
                  <a:schemeClr val="bg1"/>
                </a:solidFill>
                <a:latin typeface="Century Gothic" panose="020B0502020202020204" pitchFamily="34" charset="0"/>
              </a:rPr>
              <a:t>adjectif ? [10/10]</a:t>
            </a:r>
            <a:endParaRPr lang="en-GB" sz="3200" dirty="0">
              <a:latin typeface="Century Gothic" panose="020B0502020202020204" pitchFamily="34" charset="0"/>
            </a:endParaRPr>
          </a:p>
        </p:txBody>
      </p:sp>
      <p:grpSp>
        <p:nvGrpSpPr>
          <p:cNvPr id="2" name="Group 1">
            <a:extLst>
              <a:ext uri="{FF2B5EF4-FFF2-40B4-BE49-F238E27FC236}">
                <a16:creationId xmlns:a16="http://schemas.microsoft.com/office/drawing/2014/main" id="{D3047BEF-E195-4F64-8AE7-F22FEE411D4D}"/>
              </a:ext>
            </a:extLst>
          </p:cNvPr>
          <p:cNvGrpSpPr>
            <a:grpSpLocks noChangeAspect="1"/>
          </p:cNvGrpSpPr>
          <p:nvPr/>
        </p:nvGrpSpPr>
        <p:grpSpPr>
          <a:xfrm>
            <a:off x="2229376" y="2639768"/>
            <a:ext cx="3262978" cy="1427648"/>
            <a:chOff x="1659278" y="3113309"/>
            <a:chExt cx="1141214" cy="644341"/>
          </a:xfrm>
        </p:grpSpPr>
        <p:pic>
          <p:nvPicPr>
            <p:cNvPr id="22" name="Picture 2" descr="Blue Splat Clip Art">
              <a:extLst>
                <a:ext uri="{FF2B5EF4-FFF2-40B4-BE49-F238E27FC236}">
                  <a16:creationId xmlns:a16="http://schemas.microsoft.com/office/drawing/2014/main" id="{BD9F3044-EAAD-44BD-B814-A99EB91E8125}"/>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659278" y="3113309"/>
              <a:ext cx="1141214" cy="644341"/>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flipH="1">
              <a:off x="2095562" y="3254079"/>
              <a:ext cx="268645" cy="263927"/>
            </a:xfrm>
            <a:prstGeom prst="rect">
              <a:avLst/>
            </a:prstGeom>
            <a:noFill/>
          </p:spPr>
          <p:txBody>
            <a:bodyPr wrap="square" rtlCol="0">
              <a:spAutoFit/>
            </a:bodyPr>
            <a:lstStyle/>
            <a:p>
              <a:r>
                <a:rPr lang="en-GB" sz="3200" b="1">
                  <a:solidFill>
                    <a:schemeClr val="accent5">
                      <a:lumMod val="50000"/>
                    </a:schemeClr>
                  </a:solidFill>
                  <a:latin typeface="Century Gothic" panose="020B0502020202020204" pitchFamily="34" charset="0"/>
                </a:rPr>
                <a:t>A</a:t>
              </a:r>
              <a:endParaRPr lang="en-GB" sz="3200" b="1" dirty="0">
                <a:solidFill>
                  <a:schemeClr val="accent5">
                    <a:lumMod val="50000"/>
                  </a:schemeClr>
                </a:solidFill>
                <a:latin typeface="Century Gothic" panose="020B0502020202020204" pitchFamily="34" charset="0"/>
              </a:endParaRPr>
            </a:p>
          </p:txBody>
        </p:sp>
      </p:grpSp>
      <p:grpSp>
        <p:nvGrpSpPr>
          <p:cNvPr id="60" name="Group 59">
            <a:extLst>
              <a:ext uri="{FF2B5EF4-FFF2-40B4-BE49-F238E27FC236}">
                <a16:creationId xmlns:a16="http://schemas.microsoft.com/office/drawing/2014/main" id="{D3047BEF-E195-4F64-8AE7-F22FEE411D4D}"/>
              </a:ext>
            </a:extLst>
          </p:cNvPr>
          <p:cNvGrpSpPr>
            <a:grpSpLocks noChangeAspect="1"/>
          </p:cNvGrpSpPr>
          <p:nvPr/>
        </p:nvGrpSpPr>
        <p:grpSpPr>
          <a:xfrm>
            <a:off x="8317942" y="2639768"/>
            <a:ext cx="3262978" cy="1427648"/>
            <a:chOff x="1659278" y="3113309"/>
            <a:chExt cx="1141214" cy="644341"/>
          </a:xfrm>
        </p:grpSpPr>
        <p:pic>
          <p:nvPicPr>
            <p:cNvPr id="79" name="Picture 2" descr="Blue Splat Clip Art">
              <a:extLst>
                <a:ext uri="{FF2B5EF4-FFF2-40B4-BE49-F238E27FC236}">
                  <a16:creationId xmlns:a16="http://schemas.microsoft.com/office/drawing/2014/main" id="{BD9F3044-EAAD-44BD-B814-A99EB91E8125}"/>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659278" y="3113309"/>
              <a:ext cx="1141214" cy="644341"/>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p:cNvSpPr txBox="1"/>
            <p:nvPr/>
          </p:nvSpPr>
          <p:spPr>
            <a:xfrm flipH="1">
              <a:off x="2095562" y="3254079"/>
              <a:ext cx="268645" cy="263927"/>
            </a:xfrm>
            <a:prstGeom prst="rect">
              <a:avLst/>
            </a:prstGeom>
            <a:noFill/>
          </p:spPr>
          <p:txBody>
            <a:bodyPr wrap="square" rtlCol="0">
              <a:spAutoFit/>
            </a:bodyPr>
            <a:lstStyle/>
            <a:p>
              <a:r>
                <a:rPr lang="en-GB" sz="3200" b="1">
                  <a:solidFill>
                    <a:schemeClr val="accent5">
                      <a:lumMod val="50000"/>
                    </a:schemeClr>
                  </a:solidFill>
                  <a:latin typeface="Century Gothic" panose="020B0502020202020204" pitchFamily="34" charset="0"/>
                </a:rPr>
                <a:t>B</a:t>
              </a:r>
              <a:endParaRPr lang="en-GB" sz="3200" b="1" dirty="0">
                <a:solidFill>
                  <a:schemeClr val="accent5">
                    <a:lumMod val="50000"/>
                  </a:schemeClr>
                </a:solidFill>
                <a:latin typeface="Century Gothic" panose="020B0502020202020204" pitchFamily="34" charset="0"/>
              </a:endParaRPr>
            </a:p>
          </p:txBody>
        </p:sp>
      </p:grpSp>
      <p:sp>
        <p:nvSpPr>
          <p:cNvPr id="83" name="Rectangle 82">
            <a:extLst>
              <a:ext uri="{FF2B5EF4-FFF2-40B4-BE49-F238E27FC236}">
                <a16:creationId xmlns:a16="http://schemas.microsoft.com/office/drawing/2014/main" id="{DA8FBEE6-B84E-4E67-9DBB-D84B498790F8}"/>
              </a:ext>
            </a:extLst>
          </p:cNvPr>
          <p:cNvSpPr/>
          <p:nvPr/>
        </p:nvSpPr>
        <p:spPr>
          <a:xfrm>
            <a:off x="5544128" y="4379316"/>
            <a:ext cx="2595289"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[belle]</a:t>
            </a:r>
          </a:p>
        </p:txBody>
      </p:sp>
      <p:sp>
        <p:nvSpPr>
          <p:cNvPr id="84" name="Rectangle 83">
            <a:extLst>
              <a:ext uri="{FF2B5EF4-FFF2-40B4-BE49-F238E27FC236}">
                <a16:creationId xmlns:a16="http://schemas.microsoft.com/office/drawing/2014/main" id="{DA8FBEE6-B84E-4E67-9DBB-D84B498790F8}"/>
              </a:ext>
            </a:extLst>
          </p:cNvPr>
          <p:cNvSpPr/>
          <p:nvPr/>
        </p:nvSpPr>
        <p:spPr>
          <a:xfrm>
            <a:off x="644166" y="2951668"/>
            <a:ext cx="1133856"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une</a:t>
            </a:r>
          </a:p>
        </p:txBody>
      </p:sp>
      <p:sp>
        <p:nvSpPr>
          <p:cNvPr id="85" name="Rectangle 84">
            <a:extLst>
              <a:ext uri="{FF2B5EF4-FFF2-40B4-BE49-F238E27FC236}">
                <a16:creationId xmlns:a16="http://schemas.microsoft.com/office/drawing/2014/main" id="{DA8FBEE6-B84E-4E67-9DBB-D84B498790F8}"/>
              </a:ext>
            </a:extLst>
          </p:cNvPr>
          <p:cNvSpPr/>
          <p:nvPr/>
        </p:nvSpPr>
        <p:spPr>
          <a:xfrm>
            <a:off x="5544128" y="2951668"/>
            <a:ext cx="2563493"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langue</a:t>
            </a:r>
          </a:p>
        </p:txBody>
      </p:sp>
      <p:sp>
        <p:nvSpPr>
          <p:cNvPr id="86" name="Rectangle 85">
            <a:extLst>
              <a:ext uri="{FF2B5EF4-FFF2-40B4-BE49-F238E27FC236}">
                <a16:creationId xmlns:a16="http://schemas.microsoft.com/office/drawing/2014/main" id="{DA8FBEE6-B84E-4E67-9DBB-D84B498790F8}"/>
              </a:ext>
            </a:extLst>
          </p:cNvPr>
          <p:cNvSpPr/>
          <p:nvPr/>
        </p:nvSpPr>
        <p:spPr>
          <a:xfrm>
            <a:off x="2671284" y="2951668"/>
            <a:ext cx="2296525"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belle</a:t>
            </a:r>
          </a:p>
        </p:txBody>
      </p:sp>
      <p:sp>
        <p:nvSpPr>
          <p:cNvPr id="16" name="Rectangle 15"/>
          <p:cNvSpPr/>
          <p:nvPr/>
        </p:nvSpPr>
        <p:spPr>
          <a:xfrm>
            <a:off x="272913" y="1262096"/>
            <a:ext cx="10899481" cy="954107"/>
          </a:xfrm>
          <a:prstGeom prst="rect">
            <a:avLst/>
          </a:prstGeom>
        </p:spPr>
        <p:txBody>
          <a:bodyPr wrap="square">
            <a:spAutoFit/>
          </a:bodyPr>
          <a:lstStyle/>
          <a:p>
            <a:r>
              <a:rPr lang="fr-FR" sz="2800" b="1" dirty="0">
                <a:solidFill>
                  <a:schemeClr val="accent5">
                    <a:lumMod val="50000"/>
                  </a:schemeClr>
                </a:solidFill>
                <a:latin typeface="Century Gothic" panose="020B0502020202020204" pitchFamily="34" charset="0"/>
              </a:rPr>
              <a:t>C’est la position A ou B pour l’adjectif? </a:t>
            </a:r>
            <a:br>
              <a:rPr lang="en-GB" sz="2800" dirty="0">
                <a:solidFill>
                  <a:schemeClr val="accent5">
                    <a:lumMod val="50000"/>
                  </a:schemeClr>
                </a:solidFill>
                <a:latin typeface="Century Gothic" panose="020B0502020202020204" pitchFamily="34" charset="0"/>
              </a:rPr>
            </a:br>
            <a:endParaRPr lang="en-GB" sz="2800" dirty="0">
              <a:solidFill>
                <a:schemeClr val="accent5">
                  <a:lumMod val="50000"/>
                </a:schemeClr>
              </a:solidFill>
              <a:latin typeface="Century Gothic" panose="020B0502020202020204" pitchFamily="34" charset="0"/>
            </a:endParaRPr>
          </a:p>
        </p:txBody>
      </p:sp>
      <p:pic>
        <p:nvPicPr>
          <p:cNvPr id="17" name="Picture 16" descr="background rectangle">
            <a:extLst>
              <a:ext uri="{FF2B5EF4-FFF2-40B4-BE49-F238E27FC236}">
                <a16:creationId xmlns:a16="http://schemas.microsoft.com/office/drawing/2014/main" id="{39A60E40-7E92-489E-8649-F5AC264A25F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8" name="Title 3">
            <a:extLst>
              <a:ext uri="{FF2B5EF4-FFF2-40B4-BE49-F238E27FC236}">
                <a16:creationId xmlns:a16="http://schemas.microsoft.com/office/drawing/2014/main" id="{4ABF788B-3255-40DA-94D8-F83CF8502D6E}"/>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fr-FR" sz="3600" b="1" dirty="0">
                <a:solidFill>
                  <a:schemeClr val="bg1"/>
                </a:solidFill>
                <a:latin typeface="Century Gothic" panose="020B0502020202020204" pitchFamily="34" charset="0"/>
              </a:rPr>
              <a:t>O</a:t>
            </a:r>
            <a:r>
              <a:rPr lang="fr-FR" sz="3600" b="1" dirty="0">
                <a:solidFill>
                  <a:schemeClr val="bg1"/>
                </a:solidFill>
                <a:latin typeface="Century Gothic" panose="020B0502020202020204" pitchFamily="34" charset="0"/>
                <a:cs typeface="Calibri" panose="020F0502020204030204" pitchFamily="34" charset="0"/>
              </a:rPr>
              <a:t>ù est l’</a:t>
            </a:r>
            <a:r>
              <a:rPr lang="fr-FR" sz="3600" b="1" dirty="0">
                <a:solidFill>
                  <a:schemeClr val="bg1"/>
                </a:solidFill>
                <a:latin typeface="Century Gothic" panose="020B0502020202020204" pitchFamily="34" charset="0"/>
              </a:rPr>
              <a:t>adjectif ? [10/10]</a:t>
            </a:r>
            <a:endParaRPr lang="en-GB" sz="3600" b="1" dirty="0">
              <a:solidFill>
                <a:schemeClr val="bg1"/>
              </a:solidFill>
            </a:endParaRPr>
          </a:p>
        </p:txBody>
      </p:sp>
      <p:sp>
        <p:nvSpPr>
          <p:cNvPr id="19" name="Rounded Rectangle 46">
            <a:extLst>
              <a:ext uri="{FF2B5EF4-FFF2-40B4-BE49-F238E27FC236}">
                <a16:creationId xmlns:a16="http://schemas.microsoft.com/office/drawing/2014/main" id="{32E4D6F4-A02A-4382-8E57-2089C788DE83}"/>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1474735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8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
          <p:cNvSpPr>
            <a:spLocks noGrp="1"/>
          </p:cNvSpPr>
          <p:nvPr>
            <p:ph type="title"/>
          </p:nvPr>
        </p:nvSpPr>
        <p:spPr>
          <a:xfrm>
            <a:off x="0" y="438086"/>
            <a:ext cx="5265384" cy="707849"/>
          </a:xfrm>
        </p:spPr>
        <p:txBody>
          <a:bodyPr>
            <a:normAutofit fontScale="90000"/>
          </a:bodyPr>
          <a:lstStyle/>
          <a:p>
            <a:r>
              <a:rPr lang="fr-FR" b="1">
                <a:solidFill>
                  <a:schemeClr val="bg1"/>
                </a:solidFill>
              </a:rPr>
              <a:t>Dans un café à Nice</a:t>
            </a:r>
            <a:br>
              <a:rPr lang="fr-FR" b="1"/>
            </a:br>
            <a:endParaRPr lang="en-GB" sz="3600" b="1" dirty="0">
              <a:solidFill>
                <a:schemeClr val="bg1"/>
              </a:solidFill>
            </a:endParaRPr>
          </a:p>
        </p:txBody>
      </p:sp>
      <p:sp>
        <p:nvSpPr>
          <p:cNvPr id="3" name="Rectangle 2"/>
          <p:cNvSpPr/>
          <p:nvPr/>
        </p:nvSpPr>
        <p:spPr>
          <a:xfrm>
            <a:off x="95861" y="1354917"/>
            <a:ext cx="10997836" cy="1015663"/>
          </a:xfrm>
          <a:prstGeom prst="rect">
            <a:avLst/>
          </a:prstGeom>
        </p:spPr>
        <p:txBody>
          <a:bodyPr wrap="square">
            <a:spAutoFit/>
          </a:bodyPr>
          <a:lstStyle/>
          <a:p>
            <a:pPr lvl="0">
              <a:defRPr/>
            </a:pPr>
            <a:r>
              <a:rPr lang="fr-FR" sz="2000" b="1" dirty="0">
                <a:solidFill>
                  <a:schemeClr val="accent5">
                    <a:lumMod val="50000"/>
                  </a:schemeClr>
                </a:solidFill>
                <a:latin typeface="Century Gothic" panose="020B0502020202020204" pitchFamily="34" charset="0"/>
              </a:rPr>
              <a:t>Écoute la conversation. C’est quel adjectif?</a:t>
            </a:r>
          </a:p>
          <a:p>
            <a:pPr lvl="0">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Circle your choice in the box.</a:t>
            </a:r>
            <a:b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b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p:txBody>
      </p:sp>
      <p:graphicFrame>
        <p:nvGraphicFramePr>
          <p:cNvPr id="5" name="Table 4"/>
          <p:cNvGraphicFramePr>
            <a:graphicFrameLocks noGrp="1"/>
          </p:cNvGraphicFramePr>
          <p:nvPr>
            <p:extLst>
              <p:ext uri="{D42A27DB-BD31-4B8C-83A1-F6EECF244321}">
                <p14:modId xmlns:p14="http://schemas.microsoft.com/office/powerpoint/2010/main" val="3442608425"/>
              </p:ext>
            </p:extLst>
          </p:nvPr>
        </p:nvGraphicFramePr>
        <p:xfrm>
          <a:off x="370103" y="2283979"/>
          <a:ext cx="10791394" cy="3721960"/>
        </p:xfrm>
        <a:graphic>
          <a:graphicData uri="http://schemas.openxmlformats.org/drawingml/2006/table">
            <a:tbl>
              <a:tblPr firstRow="1" bandRow="1">
                <a:tableStyleId>{7436B53B-AF2B-4ED9-AE7D-DA19A883150E}</a:tableStyleId>
              </a:tblPr>
              <a:tblGrid>
                <a:gridCol w="934178">
                  <a:extLst>
                    <a:ext uri="{9D8B030D-6E8A-4147-A177-3AD203B41FA5}">
                      <a16:colId xmlns:a16="http://schemas.microsoft.com/office/drawing/2014/main" val="398964989"/>
                    </a:ext>
                  </a:extLst>
                </a:gridCol>
                <a:gridCol w="4461519">
                  <a:extLst>
                    <a:ext uri="{9D8B030D-6E8A-4147-A177-3AD203B41FA5}">
                      <a16:colId xmlns:a16="http://schemas.microsoft.com/office/drawing/2014/main" val="826442476"/>
                    </a:ext>
                  </a:extLst>
                </a:gridCol>
                <a:gridCol w="900454">
                  <a:extLst>
                    <a:ext uri="{9D8B030D-6E8A-4147-A177-3AD203B41FA5}">
                      <a16:colId xmlns:a16="http://schemas.microsoft.com/office/drawing/2014/main" val="379867662"/>
                    </a:ext>
                  </a:extLst>
                </a:gridCol>
                <a:gridCol w="4495243">
                  <a:extLst>
                    <a:ext uri="{9D8B030D-6E8A-4147-A177-3AD203B41FA5}">
                      <a16:colId xmlns:a16="http://schemas.microsoft.com/office/drawing/2014/main" val="3321313507"/>
                    </a:ext>
                  </a:extLst>
                </a:gridCol>
              </a:tblGrid>
              <a:tr h="744392">
                <a:tc>
                  <a:txBody>
                    <a:bodyPr/>
                    <a:lstStyle/>
                    <a:p>
                      <a:pPr algn="ctr"/>
                      <a:endParaRPr lang="en-GB" sz="2800" b="1" dirty="0">
                        <a:solidFill>
                          <a:schemeClr val="accent5">
                            <a:lumMod val="50000"/>
                          </a:schemeClr>
                        </a:solidFill>
                      </a:endParaRPr>
                    </a:p>
                  </a:txBody>
                  <a:tcPr anchor="ctr"/>
                </a:tc>
                <a:tc>
                  <a:txBody>
                    <a:bodyPr/>
                    <a:lstStyle/>
                    <a:p>
                      <a:pPr algn="ctr"/>
                      <a:r>
                        <a:rPr lang="en-GB" sz="2400" dirty="0">
                          <a:solidFill>
                            <a:schemeClr val="accent5">
                              <a:lumMod val="50000"/>
                            </a:schemeClr>
                          </a:solidFill>
                        </a:rPr>
                        <a:t>petite  </a:t>
                      </a:r>
                      <a:r>
                        <a:rPr lang="en-GB" sz="2400">
                          <a:solidFill>
                            <a:schemeClr val="accent5">
                              <a:lumMod val="50000"/>
                            </a:schemeClr>
                          </a:solidFill>
                        </a:rPr>
                        <a:t>/  moderne</a:t>
                      </a:r>
                      <a:endParaRPr lang="en-GB" sz="2400" dirty="0">
                        <a:solidFill>
                          <a:schemeClr val="accent5">
                            <a:lumMod val="50000"/>
                          </a:schemeClr>
                        </a:solidFill>
                      </a:endParaRPr>
                    </a:p>
                  </a:txBody>
                  <a:tcPr anchor="ctr"/>
                </a:tc>
                <a:tc>
                  <a:txBody>
                    <a:bodyPr/>
                    <a:lstStyle/>
                    <a:p>
                      <a:pPr algn="ctr"/>
                      <a:endParaRPr lang="en-GB" sz="2800" b="1" dirty="0">
                        <a:solidFill>
                          <a:schemeClr val="accent5">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a:solidFill>
                            <a:schemeClr val="accent5">
                              <a:lumMod val="50000"/>
                            </a:schemeClr>
                          </a:solidFill>
                        </a:rPr>
                        <a:t>vieux / cher</a:t>
                      </a:r>
                      <a:endParaRPr lang="en-GB" sz="2400" dirty="0">
                        <a:solidFill>
                          <a:schemeClr val="accent5">
                            <a:lumMod val="50000"/>
                          </a:schemeClr>
                        </a:solidFill>
                      </a:endParaRPr>
                    </a:p>
                  </a:txBody>
                  <a:tcPr anchor="ctr"/>
                </a:tc>
                <a:extLst>
                  <a:ext uri="{0D108BD9-81ED-4DB2-BD59-A6C34878D82A}">
                    <a16:rowId xmlns:a16="http://schemas.microsoft.com/office/drawing/2014/main" val="721357161"/>
                  </a:ext>
                </a:extLst>
              </a:tr>
              <a:tr h="744392">
                <a:tc>
                  <a:txBody>
                    <a:bodyPr/>
                    <a:lstStyle/>
                    <a:p>
                      <a:pPr algn="ctr"/>
                      <a:endParaRPr lang="en-GB" sz="2800" b="1" dirty="0">
                        <a:solidFill>
                          <a:schemeClr val="accent5">
                            <a:lumMod val="50000"/>
                          </a:schemeClr>
                        </a:solidFill>
                      </a:endParaRPr>
                    </a:p>
                  </a:txBody>
                  <a:tcPr anchor="ctr"/>
                </a:tc>
                <a:tc>
                  <a:txBody>
                    <a:bodyPr/>
                    <a:lstStyle/>
                    <a:p>
                      <a:pPr algn="ctr"/>
                      <a:r>
                        <a:rPr lang="en-GB" sz="2400" dirty="0">
                          <a:solidFill>
                            <a:schemeClr val="accent5">
                              <a:lumMod val="50000"/>
                            </a:schemeClr>
                          </a:solidFill>
                        </a:rPr>
                        <a:t>nouveau</a:t>
                      </a:r>
                      <a:r>
                        <a:rPr lang="en-GB" sz="2400" baseline="0" dirty="0">
                          <a:solidFill>
                            <a:schemeClr val="accent5">
                              <a:lumMod val="50000"/>
                            </a:schemeClr>
                          </a:solidFill>
                        </a:rPr>
                        <a:t> / </a:t>
                      </a:r>
                      <a:r>
                        <a:rPr lang="en-GB" sz="2400" baseline="0" dirty="0" err="1">
                          <a:solidFill>
                            <a:schemeClr val="accent5">
                              <a:lumMod val="50000"/>
                            </a:schemeClr>
                          </a:solidFill>
                        </a:rPr>
                        <a:t>intéressant</a:t>
                      </a:r>
                      <a:endParaRPr lang="en-GB" sz="2400" dirty="0">
                        <a:solidFill>
                          <a:schemeClr val="accent5">
                            <a:lumMod val="50000"/>
                          </a:schemeClr>
                        </a:solidFill>
                      </a:endParaRPr>
                    </a:p>
                  </a:txBody>
                  <a:tcPr anchor="ctr"/>
                </a:tc>
                <a:tc>
                  <a:txBody>
                    <a:bodyPr/>
                    <a:lstStyle/>
                    <a:p>
                      <a:pPr algn="ctr"/>
                      <a:endParaRPr lang="en-GB" sz="2800" b="1" dirty="0">
                        <a:solidFill>
                          <a:schemeClr val="accent5">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a:solidFill>
                            <a:schemeClr val="accent5">
                              <a:lumMod val="50000"/>
                            </a:schemeClr>
                          </a:solidFill>
                        </a:rPr>
                        <a:t>vieille / intéressante</a:t>
                      </a:r>
                    </a:p>
                  </a:txBody>
                  <a:tcPr anchor="ctr"/>
                </a:tc>
                <a:extLst>
                  <a:ext uri="{0D108BD9-81ED-4DB2-BD59-A6C34878D82A}">
                    <a16:rowId xmlns:a16="http://schemas.microsoft.com/office/drawing/2014/main" val="67984356"/>
                  </a:ext>
                </a:extLst>
              </a:tr>
              <a:tr h="744392">
                <a:tc>
                  <a:txBody>
                    <a:bodyPr/>
                    <a:lstStyle/>
                    <a:p>
                      <a:pPr algn="ctr"/>
                      <a:endParaRPr lang="en-GB" sz="2800" b="1" dirty="0">
                        <a:solidFill>
                          <a:schemeClr val="accent5">
                            <a:lumMod val="50000"/>
                          </a:schemeClr>
                        </a:solidFill>
                      </a:endParaRPr>
                    </a:p>
                  </a:txBody>
                  <a:tcPr anchor="ctr"/>
                </a:tc>
                <a:tc>
                  <a:txBody>
                    <a:bodyPr/>
                    <a:lstStyle/>
                    <a:p>
                      <a:pPr algn="ctr"/>
                      <a:r>
                        <a:rPr lang="en-GB" sz="2400" baseline="0" dirty="0" err="1">
                          <a:solidFill>
                            <a:schemeClr val="accent5">
                              <a:lumMod val="50000"/>
                            </a:schemeClr>
                          </a:solidFill>
                        </a:rPr>
                        <a:t>vieux</a:t>
                      </a:r>
                      <a:r>
                        <a:rPr lang="en-GB" sz="2400" baseline="0" dirty="0">
                          <a:solidFill>
                            <a:schemeClr val="accent5">
                              <a:lumMod val="50000"/>
                            </a:schemeClr>
                          </a:solidFill>
                        </a:rPr>
                        <a:t> / </a:t>
                      </a:r>
                      <a:r>
                        <a:rPr lang="en-GB" sz="2400" baseline="0" dirty="0" err="1">
                          <a:solidFill>
                            <a:schemeClr val="accent5">
                              <a:lumMod val="50000"/>
                            </a:schemeClr>
                          </a:solidFill>
                        </a:rPr>
                        <a:t>intéressant</a:t>
                      </a:r>
                      <a:endParaRPr lang="en-GB" sz="2400" dirty="0">
                        <a:solidFill>
                          <a:schemeClr val="accent5">
                            <a:lumMod val="50000"/>
                          </a:schemeClr>
                        </a:solidFill>
                      </a:endParaRPr>
                    </a:p>
                  </a:txBody>
                  <a:tcPr anchor="ctr"/>
                </a:tc>
                <a:tc>
                  <a:txBody>
                    <a:bodyPr/>
                    <a:lstStyle/>
                    <a:p>
                      <a:pPr algn="ctr"/>
                      <a:endParaRPr lang="en-GB" sz="2800" b="1" dirty="0">
                        <a:solidFill>
                          <a:schemeClr val="accent5">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a:solidFill>
                            <a:schemeClr val="accent5">
                              <a:lumMod val="50000"/>
                            </a:schemeClr>
                          </a:solidFill>
                        </a:rPr>
                        <a:t>belle / facile</a:t>
                      </a:r>
                    </a:p>
                  </a:txBody>
                  <a:tcPr anchor="ctr"/>
                </a:tc>
                <a:extLst>
                  <a:ext uri="{0D108BD9-81ED-4DB2-BD59-A6C34878D82A}">
                    <a16:rowId xmlns:a16="http://schemas.microsoft.com/office/drawing/2014/main" val="2723934081"/>
                  </a:ext>
                </a:extLst>
              </a:tr>
              <a:tr h="744392">
                <a:tc>
                  <a:txBody>
                    <a:bodyPr/>
                    <a:lstStyle/>
                    <a:p>
                      <a:pPr algn="ctr"/>
                      <a:endParaRPr lang="en-GB" sz="2800" b="1" dirty="0">
                        <a:solidFill>
                          <a:schemeClr val="accent5">
                            <a:lumMod val="50000"/>
                          </a:schemeClr>
                        </a:solidFill>
                      </a:endParaRPr>
                    </a:p>
                  </a:txBody>
                  <a:tcPr anchor="ctr"/>
                </a:tc>
                <a:tc>
                  <a:txBody>
                    <a:bodyPr/>
                    <a:lstStyle/>
                    <a:p>
                      <a:pPr algn="ctr"/>
                      <a:r>
                        <a:rPr lang="en-GB" sz="2400">
                          <a:solidFill>
                            <a:schemeClr val="accent5">
                              <a:lumMod val="50000"/>
                            </a:schemeClr>
                          </a:solidFill>
                        </a:rPr>
                        <a:t>petit / moderne</a:t>
                      </a:r>
                      <a:endParaRPr lang="en-GB" sz="2400" dirty="0">
                        <a:solidFill>
                          <a:schemeClr val="accent5">
                            <a:lumMod val="50000"/>
                          </a:schemeClr>
                        </a:solidFill>
                      </a:endParaRPr>
                    </a:p>
                  </a:txBody>
                  <a:tcPr anchor="ctr"/>
                </a:tc>
                <a:tc>
                  <a:txBody>
                    <a:bodyPr/>
                    <a:lstStyle/>
                    <a:p>
                      <a:pPr algn="ctr"/>
                      <a:endParaRPr lang="en-GB" sz="2800" b="1" dirty="0">
                        <a:solidFill>
                          <a:schemeClr val="accent5">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a:solidFill>
                            <a:schemeClr val="accent5">
                              <a:lumMod val="50000"/>
                            </a:schemeClr>
                          </a:solidFill>
                        </a:rPr>
                        <a:t>bon / intéressant</a:t>
                      </a:r>
                    </a:p>
                  </a:txBody>
                  <a:tcPr anchor="ctr"/>
                </a:tc>
                <a:extLst>
                  <a:ext uri="{0D108BD9-81ED-4DB2-BD59-A6C34878D82A}">
                    <a16:rowId xmlns:a16="http://schemas.microsoft.com/office/drawing/2014/main" val="3185670992"/>
                  </a:ext>
                </a:extLst>
              </a:tr>
              <a:tr h="744392">
                <a:tc>
                  <a:txBody>
                    <a:bodyPr/>
                    <a:lstStyle/>
                    <a:p>
                      <a:pPr algn="ctr"/>
                      <a:endParaRPr lang="en-GB" sz="2800" b="1" dirty="0">
                        <a:solidFill>
                          <a:schemeClr val="accent5">
                            <a:lumMod val="50000"/>
                          </a:schemeClr>
                        </a:solidFill>
                      </a:endParaRPr>
                    </a:p>
                  </a:txBody>
                  <a:tcPr anchor="ctr"/>
                </a:tc>
                <a:tc>
                  <a:txBody>
                    <a:bodyPr/>
                    <a:lstStyle/>
                    <a:p>
                      <a:pPr algn="ctr"/>
                      <a:r>
                        <a:rPr lang="en-GB" sz="2400">
                          <a:solidFill>
                            <a:schemeClr val="accent5">
                              <a:lumMod val="50000"/>
                            </a:schemeClr>
                          </a:solidFill>
                        </a:rPr>
                        <a:t>vieille / bleue</a:t>
                      </a:r>
                      <a:endParaRPr lang="en-GB" sz="2400" dirty="0">
                        <a:solidFill>
                          <a:schemeClr val="accent5">
                            <a:lumMod val="50000"/>
                          </a:schemeClr>
                        </a:solidFill>
                      </a:endParaRPr>
                    </a:p>
                  </a:txBody>
                  <a:tcPr anchor="ctr"/>
                </a:tc>
                <a:tc>
                  <a:txBody>
                    <a:bodyPr/>
                    <a:lstStyle/>
                    <a:p>
                      <a:pPr algn="ctr"/>
                      <a:endParaRPr lang="en-GB" sz="2800" b="1" dirty="0">
                        <a:solidFill>
                          <a:schemeClr val="accent5">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a:solidFill>
                            <a:schemeClr val="accent5">
                              <a:lumMod val="50000"/>
                            </a:schemeClr>
                          </a:solidFill>
                        </a:rPr>
                        <a:t>petit /</a:t>
                      </a:r>
                      <a:r>
                        <a:rPr lang="en-GB" sz="2400" baseline="0">
                          <a:solidFill>
                            <a:schemeClr val="accent5">
                              <a:lumMod val="50000"/>
                            </a:schemeClr>
                          </a:solidFill>
                        </a:rPr>
                        <a:t> moderne</a:t>
                      </a:r>
                      <a:endParaRPr lang="en-GB" sz="2400">
                        <a:solidFill>
                          <a:schemeClr val="accent5">
                            <a:lumMod val="50000"/>
                          </a:schemeClr>
                        </a:solidFill>
                      </a:endParaRPr>
                    </a:p>
                  </a:txBody>
                  <a:tcPr anchor="ctr"/>
                </a:tc>
                <a:extLst>
                  <a:ext uri="{0D108BD9-81ED-4DB2-BD59-A6C34878D82A}">
                    <a16:rowId xmlns:a16="http://schemas.microsoft.com/office/drawing/2014/main" val="1470375858"/>
                  </a:ext>
                </a:extLst>
              </a:tr>
            </a:tbl>
          </a:graphicData>
        </a:graphic>
      </p:graphicFrame>
      <p:pic>
        <p:nvPicPr>
          <p:cNvPr id="18" name="Picture 12" descr="File:Café de Turin.jpg - Wikimedia Comm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1480" y="296864"/>
            <a:ext cx="2670745" cy="1777715"/>
          </a:xfrm>
          <a:prstGeom prst="rect">
            <a:avLst/>
          </a:prstGeom>
          <a:noFill/>
          <a:extLst>
            <a:ext uri="{909E8E84-426E-40DD-AFC4-6F175D3DCCD1}">
              <a14:hiddenFill xmlns:a14="http://schemas.microsoft.com/office/drawing/2010/main">
                <a:solidFill>
                  <a:srgbClr val="FFFFFF"/>
                </a:solidFill>
              </a14:hiddenFill>
            </a:ext>
          </a:extLst>
        </p:spPr>
      </p:pic>
      <p:sp>
        <p:nvSpPr>
          <p:cNvPr id="20" name="Google Shape;172;p5">
            <a:hlinkClick r:id="" action="ppaction://noaction">
              <a:snd r:embed="rId4" name="48.1.wav"/>
            </a:hlinkClick>
          </p:cNvPr>
          <p:cNvSpPr/>
          <p:nvPr/>
        </p:nvSpPr>
        <p:spPr>
          <a:xfrm>
            <a:off x="573680" y="2407275"/>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72;p5">
            <a:hlinkClick r:id="" action="ppaction://noaction">
              <a:snd r:embed="rId5" name="48.2.wav"/>
            </a:hlinkClick>
          </p:cNvPr>
          <p:cNvSpPr/>
          <p:nvPr/>
        </p:nvSpPr>
        <p:spPr>
          <a:xfrm>
            <a:off x="588257" y="3142015"/>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a:solidFill>
                  <a:srgbClr val="FFFFFF"/>
                </a:solidFill>
                <a:latin typeface="Century Gothic"/>
                <a:sym typeface="Century Gothic"/>
              </a:rPr>
              <a:t>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72;p5">
            <a:hlinkClick r:id="" action="ppaction://noaction">
              <a:snd r:embed="rId6" name="48.3.wav"/>
            </a:hlinkClick>
          </p:cNvPr>
          <p:cNvSpPr/>
          <p:nvPr/>
        </p:nvSpPr>
        <p:spPr>
          <a:xfrm>
            <a:off x="588257" y="3925798"/>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a:solidFill>
                  <a:srgbClr val="FFFFFF"/>
                </a:solidFill>
                <a:latin typeface="Century Gothic"/>
                <a:sym typeface="Century Gothic"/>
              </a:rPr>
              <a:t>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72;p5">
            <a:hlinkClick r:id="" action="ppaction://noaction">
              <a:snd r:embed="rId7" name="48.4.wav"/>
            </a:hlinkClick>
          </p:cNvPr>
          <p:cNvSpPr/>
          <p:nvPr/>
        </p:nvSpPr>
        <p:spPr>
          <a:xfrm>
            <a:off x="610522" y="4660520"/>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dirty="0">
                <a:solidFill>
                  <a:srgbClr val="FFFFFF"/>
                </a:solidFill>
                <a:latin typeface="Century Gothic"/>
                <a:sym typeface="Century Gothic"/>
              </a:rPr>
              <a:t>4</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4" name="Google Shape;172;p5">
            <a:hlinkClick r:id="" action="ppaction://noaction">
              <a:snd r:embed="rId8" name="48.5.wav"/>
            </a:hlinkClick>
          </p:cNvPr>
          <p:cNvSpPr/>
          <p:nvPr/>
        </p:nvSpPr>
        <p:spPr>
          <a:xfrm>
            <a:off x="610523" y="5424901"/>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a:solidFill>
                  <a:srgbClr val="FFFFFF"/>
                </a:solidFill>
                <a:latin typeface="Century Gothic"/>
                <a:sym typeface="Century Gothic"/>
              </a:rPr>
              <a:t>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72;p5">
            <a:hlinkClick r:id="" action="ppaction://noaction">
              <a:snd r:embed="rId9" name="48.6.wav"/>
            </a:hlinkClick>
          </p:cNvPr>
          <p:cNvSpPr/>
          <p:nvPr/>
        </p:nvSpPr>
        <p:spPr>
          <a:xfrm>
            <a:off x="5940168" y="2393623"/>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a:solidFill>
                  <a:srgbClr val="FFFFFF"/>
                </a:solidFill>
                <a:latin typeface="Century Gothic"/>
                <a:sym typeface="Century Gothic"/>
              </a:rPr>
              <a:t>6</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72;p5">
            <a:hlinkClick r:id="" action="ppaction://noaction">
              <a:snd r:embed="rId10" name="48.7.wav"/>
            </a:hlinkClick>
          </p:cNvPr>
          <p:cNvSpPr/>
          <p:nvPr/>
        </p:nvSpPr>
        <p:spPr>
          <a:xfrm>
            <a:off x="5940168" y="3170087"/>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dirty="0">
                <a:solidFill>
                  <a:srgbClr val="FFFFFF"/>
                </a:solidFill>
                <a:latin typeface="Century Gothic"/>
                <a:sym typeface="Century Gothic"/>
              </a:rPr>
              <a:t>7</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7" name="Google Shape;172;p5">
            <a:hlinkClick r:id="" action="ppaction://noaction">
              <a:snd r:embed="rId11" name="48.8.wav"/>
            </a:hlinkClick>
          </p:cNvPr>
          <p:cNvSpPr/>
          <p:nvPr/>
        </p:nvSpPr>
        <p:spPr>
          <a:xfrm>
            <a:off x="5941165" y="3955463"/>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a:solidFill>
                  <a:srgbClr val="FFFFFF"/>
                </a:solidFill>
                <a:latin typeface="Century Gothic"/>
                <a:sym typeface="Century Gothic"/>
              </a:rPr>
              <a:t>8</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72;p5">
            <a:hlinkClick r:id="" action="ppaction://noaction">
              <a:snd r:embed="rId12" name="48.9.wav"/>
            </a:hlinkClick>
          </p:cNvPr>
          <p:cNvSpPr/>
          <p:nvPr/>
        </p:nvSpPr>
        <p:spPr>
          <a:xfrm>
            <a:off x="5963954" y="4684201"/>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a:solidFill>
                  <a:srgbClr val="FFFFFF"/>
                </a:solidFill>
                <a:latin typeface="Century Gothic"/>
                <a:sym typeface="Century Gothic"/>
              </a:rPr>
              <a:t>9</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72;p5">
            <a:hlinkClick r:id="" action="ppaction://noaction">
              <a:snd r:embed="rId13" name="48.10.wav"/>
            </a:hlinkClick>
          </p:cNvPr>
          <p:cNvSpPr/>
          <p:nvPr/>
        </p:nvSpPr>
        <p:spPr>
          <a:xfrm>
            <a:off x="5963954" y="5397713"/>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10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30" name="Picture 29" descr="background rectangle">
            <a:extLst>
              <a:ext uri="{FF2B5EF4-FFF2-40B4-BE49-F238E27FC236}">
                <a16:creationId xmlns:a16="http://schemas.microsoft.com/office/drawing/2014/main" id="{A4402E3F-8238-48D7-8045-A5521C772309}"/>
              </a:ext>
              <a:ext uri="{C183D7F6-B498-43B3-948B-1728B52AA6E4}">
                <adec:decorative xmlns:adec="http://schemas.microsoft.com/office/drawing/2017/decorative" val="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3" name="Title 3">
            <a:extLst>
              <a:ext uri="{FF2B5EF4-FFF2-40B4-BE49-F238E27FC236}">
                <a16:creationId xmlns:a16="http://schemas.microsoft.com/office/drawing/2014/main" id="{0D80972A-112F-4BD6-AF40-288CF3E4696C}"/>
              </a:ext>
            </a:extLst>
          </p:cNvPr>
          <p:cNvSpPr txBox="1">
            <a:spLocks/>
          </p:cNvSpPr>
          <p:nvPr/>
        </p:nvSpPr>
        <p:spPr>
          <a:xfrm>
            <a:off x="0" y="296864"/>
            <a:ext cx="5740400"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dirty="0">
                <a:solidFill>
                  <a:schemeClr val="bg1"/>
                </a:solidFill>
              </a:rPr>
              <a:t>Dans un café à Nice</a:t>
            </a:r>
          </a:p>
        </p:txBody>
      </p:sp>
      <p:sp>
        <p:nvSpPr>
          <p:cNvPr id="34" name="Rounded Rectangle 46">
            <a:extLst>
              <a:ext uri="{FF2B5EF4-FFF2-40B4-BE49-F238E27FC236}">
                <a16:creationId xmlns:a16="http://schemas.microsoft.com/office/drawing/2014/main" id="{977AA408-30D5-4FDB-9E69-7ED8E5D39E47}"/>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Oval 18">
            <a:extLst>
              <a:ext uri="{FF2B5EF4-FFF2-40B4-BE49-F238E27FC236}">
                <a16:creationId xmlns:a16="http://schemas.microsoft.com/office/drawing/2014/main" id="{E01588E2-5AE5-4C5B-9CF5-1C6CC6C246AD}"/>
              </a:ext>
            </a:extLst>
          </p:cNvPr>
          <p:cNvSpPr/>
          <p:nvPr/>
        </p:nvSpPr>
        <p:spPr>
          <a:xfrm>
            <a:off x="1955685" y="2460223"/>
            <a:ext cx="1354014" cy="423842"/>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1" name="Oval 30">
            <a:extLst>
              <a:ext uri="{FF2B5EF4-FFF2-40B4-BE49-F238E27FC236}">
                <a16:creationId xmlns:a16="http://schemas.microsoft.com/office/drawing/2014/main" id="{59FB8CC2-D5E1-4624-89D5-9B4F666F4854}"/>
              </a:ext>
            </a:extLst>
          </p:cNvPr>
          <p:cNvSpPr/>
          <p:nvPr/>
        </p:nvSpPr>
        <p:spPr>
          <a:xfrm>
            <a:off x="1709400" y="3151612"/>
            <a:ext cx="1732505" cy="542827"/>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 name="Oval 34">
            <a:extLst>
              <a:ext uri="{FF2B5EF4-FFF2-40B4-BE49-F238E27FC236}">
                <a16:creationId xmlns:a16="http://schemas.microsoft.com/office/drawing/2014/main" id="{6959F5F7-C047-4A1B-87A7-4A26F5D112A7}"/>
              </a:ext>
            </a:extLst>
          </p:cNvPr>
          <p:cNvSpPr/>
          <p:nvPr/>
        </p:nvSpPr>
        <p:spPr>
          <a:xfrm>
            <a:off x="3074670" y="3858347"/>
            <a:ext cx="1988820" cy="606971"/>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Oval 35">
            <a:extLst>
              <a:ext uri="{FF2B5EF4-FFF2-40B4-BE49-F238E27FC236}">
                <a16:creationId xmlns:a16="http://schemas.microsoft.com/office/drawing/2014/main" id="{E0F820F3-25A4-4398-82EB-B88A5FCE006B}"/>
              </a:ext>
            </a:extLst>
          </p:cNvPr>
          <p:cNvSpPr/>
          <p:nvPr/>
        </p:nvSpPr>
        <p:spPr>
          <a:xfrm>
            <a:off x="1955685" y="4600000"/>
            <a:ext cx="1536807" cy="610955"/>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 name="Oval 36">
            <a:extLst>
              <a:ext uri="{FF2B5EF4-FFF2-40B4-BE49-F238E27FC236}">
                <a16:creationId xmlns:a16="http://schemas.microsoft.com/office/drawing/2014/main" id="{05F76938-4016-47B3-A420-77AB624D0C83}"/>
              </a:ext>
            </a:extLst>
          </p:cNvPr>
          <p:cNvSpPr/>
          <p:nvPr/>
        </p:nvSpPr>
        <p:spPr>
          <a:xfrm>
            <a:off x="3268930" y="5361220"/>
            <a:ext cx="1600299" cy="515536"/>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 name="Oval 37">
            <a:extLst>
              <a:ext uri="{FF2B5EF4-FFF2-40B4-BE49-F238E27FC236}">
                <a16:creationId xmlns:a16="http://schemas.microsoft.com/office/drawing/2014/main" id="{BFC1F4DF-C4AB-4BF4-81A3-E833383F5439}"/>
              </a:ext>
            </a:extLst>
          </p:cNvPr>
          <p:cNvSpPr/>
          <p:nvPr/>
        </p:nvSpPr>
        <p:spPr>
          <a:xfrm>
            <a:off x="7692589" y="2402086"/>
            <a:ext cx="1531222" cy="540116"/>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 name="Oval 38">
            <a:extLst>
              <a:ext uri="{FF2B5EF4-FFF2-40B4-BE49-F238E27FC236}">
                <a16:creationId xmlns:a16="http://schemas.microsoft.com/office/drawing/2014/main" id="{B314D263-90FC-4963-9940-EC7910DC86B1}"/>
              </a:ext>
            </a:extLst>
          </p:cNvPr>
          <p:cNvSpPr/>
          <p:nvPr/>
        </p:nvSpPr>
        <p:spPr>
          <a:xfrm>
            <a:off x="7381244" y="3126452"/>
            <a:ext cx="1210686" cy="593145"/>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0" name="Oval 39">
            <a:extLst>
              <a:ext uri="{FF2B5EF4-FFF2-40B4-BE49-F238E27FC236}">
                <a16:creationId xmlns:a16="http://schemas.microsoft.com/office/drawing/2014/main" id="{32A4F73D-E3D2-4D33-BBC5-58C74DB9C323}"/>
              </a:ext>
            </a:extLst>
          </p:cNvPr>
          <p:cNvSpPr/>
          <p:nvPr/>
        </p:nvSpPr>
        <p:spPr>
          <a:xfrm>
            <a:off x="7839910" y="3843608"/>
            <a:ext cx="1042833" cy="627867"/>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 name="Oval 40">
            <a:extLst>
              <a:ext uri="{FF2B5EF4-FFF2-40B4-BE49-F238E27FC236}">
                <a16:creationId xmlns:a16="http://schemas.microsoft.com/office/drawing/2014/main" id="{40CA9DF7-713B-40B7-955E-E575F62B1BE4}"/>
              </a:ext>
            </a:extLst>
          </p:cNvPr>
          <p:cNvSpPr/>
          <p:nvPr/>
        </p:nvSpPr>
        <p:spPr>
          <a:xfrm>
            <a:off x="7611137" y="4602720"/>
            <a:ext cx="781749" cy="605509"/>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2" name="Oval 41">
            <a:extLst>
              <a:ext uri="{FF2B5EF4-FFF2-40B4-BE49-F238E27FC236}">
                <a16:creationId xmlns:a16="http://schemas.microsoft.com/office/drawing/2014/main" id="{5AD8EEF6-0BC2-4476-99D1-982A0AEFEF2C}"/>
              </a:ext>
            </a:extLst>
          </p:cNvPr>
          <p:cNvSpPr/>
          <p:nvPr/>
        </p:nvSpPr>
        <p:spPr>
          <a:xfrm>
            <a:off x="8591930" y="5378120"/>
            <a:ext cx="1604080" cy="515536"/>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82486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1"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656395319"/>
              </p:ext>
            </p:extLst>
          </p:nvPr>
        </p:nvGraphicFramePr>
        <p:xfrm>
          <a:off x="381000" y="2278790"/>
          <a:ext cx="10791394" cy="3721960"/>
        </p:xfrm>
        <a:graphic>
          <a:graphicData uri="http://schemas.openxmlformats.org/drawingml/2006/table">
            <a:tbl>
              <a:tblPr firstRow="1" bandRow="1">
                <a:tableStyleId>{7436B53B-AF2B-4ED9-AE7D-DA19A883150E}</a:tableStyleId>
              </a:tblPr>
              <a:tblGrid>
                <a:gridCol w="934178">
                  <a:extLst>
                    <a:ext uri="{9D8B030D-6E8A-4147-A177-3AD203B41FA5}">
                      <a16:colId xmlns:a16="http://schemas.microsoft.com/office/drawing/2014/main" val="398964989"/>
                    </a:ext>
                  </a:extLst>
                </a:gridCol>
                <a:gridCol w="4461519">
                  <a:extLst>
                    <a:ext uri="{9D8B030D-6E8A-4147-A177-3AD203B41FA5}">
                      <a16:colId xmlns:a16="http://schemas.microsoft.com/office/drawing/2014/main" val="826442476"/>
                    </a:ext>
                  </a:extLst>
                </a:gridCol>
                <a:gridCol w="900454">
                  <a:extLst>
                    <a:ext uri="{9D8B030D-6E8A-4147-A177-3AD203B41FA5}">
                      <a16:colId xmlns:a16="http://schemas.microsoft.com/office/drawing/2014/main" val="379867662"/>
                    </a:ext>
                  </a:extLst>
                </a:gridCol>
                <a:gridCol w="4495243">
                  <a:extLst>
                    <a:ext uri="{9D8B030D-6E8A-4147-A177-3AD203B41FA5}">
                      <a16:colId xmlns:a16="http://schemas.microsoft.com/office/drawing/2014/main" val="3321313507"/>
                    </a:ext>
                  </a:extLst>
                </a:gridCol>
              </a:tblGrid>
              <a:tr h="744392">
                <a:tc>
                  <a:txBody>
                    <a:bodyPr/>
                    <a:lstStyle/>
                    <a:p>
                      <a:pPr algn="ctr"/>
                      <a:endParaRPr lang="en-GB" sz="2800" b="1" dirty="0">
                        <a:solidFill>
                          <a:schemeClr val="accent5">
                            <a:lumMod val="50000"/>
                          </a:schemeClr>
                        </a:solidFill>
                      </a:endParaRPr>
                    </a:p>
                  </a:txBody>
                  <a:tcPr anchor="ctr"/>
                </a:tc>
                <a:tc>
                  <a:txBody>
                    <a:bodyPr/>
                    <a:lstStyle/>
                    <a:p>
                      <a:pPr algn="ctr"/>
                      <a:r>
                        <a:rPr lang="en-GB" sz="2400" dirty="0">
                          <a:solidFill>
                            <a:schemeClr val="accent5">
                              <a:lumMod val="50000"/>
                            </a:schemeClr>
                          </a:solidFill>
                        </a:rPr>
                        <a:t>petite  </a:t>
                      </a:r>
                      <a:r>
                        <a:rPr lang="en-GB" sz="2400">
                          <a:solidFill>
                            <a:schemeClr val="accent5">
                              <a:lumMod val="50000"/>
                            </a:schemeClr>
                          </a:solidFill>
                        </a:rPr>
                        <a:t>/  moderne</a:t>
                      </a:r>
                      <a:endParaRPr lang="en-GB" sz="2400" dirty="0">
                        <a:solidFill>
                          <a:schemeClr val="accent5">
                            <a:lumMod val="50000"/>
                          </a:schemeClr>
                        </a:solidFill>
                      </a:endParaRPr>
                    </a:p>
                  </a:txBody>
                  <a:tcPr anchor="ctr"/>
                </a:tc>
                <a:tc>
                  <a:txBody>
                    <a:bodyPr/>
                    <a:lstStyle/>
                    <a:p>
                      <a:pPr algn="ctr"/>
                      <a:endParaRPr lang="en-GB" sz="2800" b="1" dirty="0">
                        <a:solidFill>
                          <a:schemeClr val="accent5">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a:solidFill>
                            <a:schemeClr val="accent5">
                              <a:lumMod val="50000"/>
                            </a:schemeClr>
                          </a:solidFill>
                        </a:rPr>
                        <a:t>vieux / cher</a:t>
                      </a:r>
                      <a:endParaRPr lang="en-GB" sz="2400" dirty="0">
                        <a:solidFill>
                          <a:schemeClr val="accent5">
                            <a:lumMod val="50000"/>
                          </a:schemeClr>
                        </a:solidFill>
                      </a:endParaRPr>
                    </a:p>
                  </a:txBody>
                  <a:tcPr anchor="ctr"/>
                </a:tc>
                <a:extLst>
                  <a:ext uri="{0D108BD9-81ED-4DB2-BD59-A6C34878D82A}">
                    <a16:rowId xmlns:a16="http://schemas.microsoft.com/office/drawing/2014/main" val="721357161"/>
                  </a:ext>
                </a:extLst>
              </a:tr>
              <a:tr h="744392">
                <a:tc>
                  <a:txBody>
                    <a:bodyPr/>
                    <a:lstStyle/>
                    <a:p>
                      <a:pPr algn="ctr"/>
                      <a:endParaRPr lang="en-GB" sz="2800" b="1" dirty="0">
                        <a:solidFill>
                          <a:schemeClr val="accent5">
                            <a:lumMod val="50000"/>
                          </a:schemeClr>
                        </a:solidFill>
                      </a:endParaRPr>
                    </a:p>
                  </a:txBody>
                  <a:tcPr anchor="ctr"/>
                </a:tc>
                <a:tc>
                  <a:txBody>
                    <a:bodyPr/>
                    <a:lstStyle/>
                    <a:p>
                      <a:pPr algn="ctr"/>
                      <a:r>
                        <a:rPr lang="en-GB" sz="2400">
                          <a:solidFill>
                            <a:schemeClr val="accent5">
                              <a:lumMod val="50000"/>
                            </a:schemeClr>
                          </a:solidFill>
                        </a:rPr>
                        <a:t>nouveau</a:t>
                      </a:r>
                      <a:r>
                        <a:rPr lang="en-GB" sz="2400" baseline="0">
                          <a:solidFill>
                            <a:schemeClr val="accent5">
                              <a:lumMod val="50000"/>
                            </a:schemeClr>
                          </a:solidFill>
                        </a:rPr>
                        <a:t> / intéressant</a:t>
                      </a:r>
                      <a:endParaRPr lang="en-GB" sz="2400" dirty="0">
                        <a:solidFill>
                          <a:schemeClr val="accent5">
                            <a:lumMod val="50000"/>
                          </a:schemeClr>
                        </a:solidFill>
                      </a:endParaRPr>
                    </a:p>
                  </a:txBody>
                  <a:tcPr anchor="ctr"/>
                </a:tc>
                <a:tc>
                  <a:txBody>
                    <a:bodyPr/>
                    <a:lstStyle/>
                    <a:p>
                      <a:pPr algn="ctr"/>
                      <a:endParaRPr lang="en-GB" sz="2800" b="1" dirty="0">
                        <a:solidFill>
                          <a:schemeClr val="accent5">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a:solidFill>
                            <a:schemeClr val="accent5">
                              <a:lumMod val="50000"/>
                            </a:schemeClr>
                          </a:solidFill>
                        </a:rPr>
                        <a:t>vieille / intéressante</a:t>
                      </a:r>
                    </a:p>
                  </a:txBody>
                  <a:tcPr anchor="ctr"/>
                </a:tc>
                <a:extLst>
                  <a:ext uri="{0D108BD9-81ED-4DB2-BD59-A6C34878D82A}">
                    <a16:rowId xmlns:a16="http://schemas.microsoft.com/office/drawing/2014/main" val="67984356"/>
                  </a:ext>
                </a:extLst>
              </a:tr>
              <a:tr h="744392">
                <a:tc>
                  <a:txBody>
                    <a:bodyPr/>
                    <a:lstStyle/>
                    <a:p>
                      <a:pPr algn="ctr"/>
                      <a:endParaRPr lang="en-GB" sz="2800" b="1" dirty="0">
                        <a:solidFill>
                          <a:schemeClr val="accent5">
                            <a:lumMod val="50000"/>
                          </a:schemeClr>
                        </a:solidFill>
                      </a:endParaRPr>
                    </a:p>
                  </a:txBody>
                  <a:tcPr anchor="ctr"/>
                </a:tc>
                <a:tc>
                  <a:txBody>
                    <a:bodyPr/>
                    <a:lstStyle/>
                    <a:p>
                      <a:pPr algn="ctr"/>
                      <a:r>
                        <a:rPr lang="en-GB" sz="2400" baseline="0">
                          <a:solidFill>
                            <a:schemeClr val="accent5">
                              <a:lumMod val="50000"/>
                            </a:schemeClr>
                          </a:solidFill>
                        </a:rPr>
                        <a:t>vieux / intéressant</a:t>
                      </a:r>
                      <a:endParaRPr lang="en-GB" sz="2400" dirty="0">
                        <a:solidFill>
                          <a:schemeClr val="accent5">
                            <a:lumMod val="50000"/>
                          </a:schemeClr>
                        </a:solidFill>
                      </a:endParaRPr>
                    </a:p>
                  </a:txBody>
                  <a:tcPr anchor="ctr"/>
                </a:tc>
                <a:tc>
                  <a:txBody>
                    <a:bodyPr/>
                    <a:lstStyle/>
                    <a:p>
                      <a:pPr algn="ctr"/>
                      <a:endParaRPr lang="en-GB" sz="2800" b="1" dirty="0">
                        <a:solidFill>
                          <a:schemeClr val="accent5">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a:solidFill>
                            <a:schemeClr val="accent5">
                              <a:lumMod val="50000"/>
                            </a:schemeClr>
                          </a:solidFill>
                        </a:rPr>
                        <a:t>belle / facile</a:t>
                      </a:r>
                    </a:p>
                  </a:txBody>
                  <a:tcPr anchor="ctr"/>
                </a:tc>
                <a:extLst>
                  <a:ext uri="{0D108BD9-81ED-4DB2-BD59-A6C34878D82A}">
                    <a16:rowId xmlns:a16="http://schemas.microsoft.com/office/drawing/2014/main" val="2723934081"/>
                  </a:ext>
                </a:extLst>
              </a:tr>
              <a:tr h="744392">
                <a:tc>
                  <a:txBody>
                    <a:bodyPr/>
                    <a:lstStyle/>
                    <a:p>
                      <a:pPr algn="ctr"/>
                      <a:endParaRPr lang="en-GB" sz="2800" b="1" dirty="0">
                        <a:solidFill>
                          <a:schemeClr val="accent5">
                            <a:lumMod val="50000"/>
                          </a:schemeClr>
                        </a:solidFill>
                      </a:endParaRPr>
                    </a:p>
                  </a:txBody>
                  <a:tcPr anchor="ctr"/>
                </a:tc>
                <a:tc>
                  <a:txBody>
                    <a:bodyPr/>
                    <a:lstStyle/>
                    <a:p>
                      <a:pPr algn="ctr"/>
                      <a:r>
                        <a:rPr lang="en-GB" sz="2400">
                          <a:solidFill>
                            <a:schemeClr val="accent5">
                              <a:lumMod val="50000"/>
                            </a:schemeClr>
                          </a:solidFill>
                        </a:rPr>
                        <a:t>petit / moderne</a:t>
                      </a:r>
                      <a:endParaRPr lang="en-GB" sz="2400" dirty="0">
                        <a:solidFill>
                          <a:schemeClr val="accent5">
                            <a:lumMod val="50000"/>
                          </a:schemeClr>
                        </a:solidFill>
                      </a:endParaRPr>
                    </a:p>
                  </a:txBody>
                  <a:tcPr anchor="ctr"/>
                </a:tc>
                <a:tc>
                  <a:txBody>
                    <a:bodyPr/>
                    <a:lstStyle/>
                    <a:p>
                      <a:pPr algn="ctr"/>
                      <a:endParaRPr lang="en-GB" sz="2800" b="1" dirty="0">
                        <a:solidFill>
                          <a:schemeClr val="accent5">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a:solidFill>
                            <a:schemeClr val="accent5">
                              <a:lumMod val="50000"/>
                            </a:schemeClr>
                          </a:solidFill>
                        </a:rPr>
                        <a:t>bon / intéressant</a:t>
                      </a:r>
                    </a:p>
                  </a:txBody>
                  <a:tcPr anchor="ctr"/>
                </a:tc>
                <a:extLst>
                  <a:ext uri="{0D108BD9-81ED-4DB2-BD59-A6C34878D82A}">
                    <a16:rowId xmlns:a16="http://schemas.microsoft.com/office/drawing/2014/main" val="3185670992"/>
                  </a:ext>
                </a:extLst>
              </a:tr>
              <a:tr h="744392">
                <a:tc>
                  <a:txBody>
                    <a:bodyPr/>
                    <a:lstStyle/>
                    <a:p>
                      <a:pPr algn="ctr"/>
                      <a:endParaRPr lang="en-GB" sz="2800" b="1" dirty="0">
                        <a:solidFill>
                          <a:schemeClr val="accent5">
                            <a:lumMod val="50000"/>
                          </a:schemeClr>
                        </a:solidFill>
                      </a:endParaRPr>
                    </a:p>
                  </a:txBody>
                  <a:tcPr anchor="ctr"/>
                </a:tc>
                <a:tc>
                  <a:txBody>
                    <a:bodyPr/>
                    <a:lstStyle/>
                    <a:p>
                      <a:pPr algn="ctr"/>
                      <a:r>
                        <a:rPr lang="en-GB" sz="2400">
                          <a:solidFill>
                            <a:schemeClr val="accent5">
                              <a:lumMod val="50000"/>
                            </a:schemeClr>
                          </a:solidFill>
                        </a:rPr>
                        <a:t>vieille / bleue</a:t>
                      </a:r>
                      <a:endParaRPr lang="en-GB" sz="2400" dirty="0">
                        <a:solidFill>
                          <a:schemeClr val="accent5">
                            <a:lumMod val="50000"/>
                          </a:schemeClr>
                        </a:solidFill>
                      </a:endParaRPr>
                    </a:p>
                  </a:txBody>
                  <a:tcPr anchor="ctr"/>
                </a:tc>
                <a:tc>
                  <a:txBody>
                    <a:bodyPr/>
                    <a:lstStyle/>
                    <a:p>
                      <a:pPr algn="ctr"/>
                      <a:endParaRPr lang="en-GB" sz="2800" b="1" dirty="0">
                        <a:solidFill>
                          <a:schemeClr val="accent5">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a:solidFill>
                            <a:schemeClr val="accent5">
                              <a:lumMod val="50000"/>
                            </a:schemeClr>
                          </a:solidFill>
                        </a:rPr>
                        <a:t>petit /</a:t>
                      </a:r>
                      <a:r>
                        <a:rPr lang="en-GB" sz="2400" baseline="0" dirty="0">
                          <a:solidFill>
                            <a:schemeClr val="accent5">
                              <a:lumMod val="50000"/>
                            </a:schemeClr>
                          </a:solidFill>
                        </a:rPr>
                        <a:t> </a:t>
                      </a:r>
                      <a:r>
                        <a:rPr lang="en-GB" sz="2400" baseline="0" dirty="0" err="1">
                          <a:solidFill>
                            <a:schemeClr val="accent5">
                              <a:lumMod val="50000"/>
                            </a:schemeClr>
                          </a:solidFill>
                        </a:rPr>
                        <a:t>moderne</a:t>
                      </a:r>
                      <a:endParaRPr lang="en-GB" sz="2400" dirty="0">
                        <a:solidFill>
                          <a:schemeClr val="accent5">
                            <a:lumMod val="50000"/>
                          </a:schemeClr>
                        </a:solidFill>
                      </a:endParaRPr>
                    </a:p>
                  </a:txBody>
                  <a:tcPr anchor="ctr"/>
                </a:tc>
                <a:extLst>
                  <a:ext uri="{0D108BD9-81ED-4DB2-BD59-A6C34878D82A}">
                    <a16:rowId xmlns:a16="http://schemas.microsoft.com/office/drawing/2014/main" val="1470375858"/>
                  </a:ext>
                </a:extLst>
              </a:tr>
            </a:tbl>
          </a:graphicData>
        </a:graphic>
      </p:graphicFrame>
      <p:sp>
        <p:nvSpPr>
          <p:cNvPr id="32" name="Title 3"/>
          <p:cNvSpPr>
            <a:spLocks noGrp="1"/>
          </p:cNvSpPr>
          <p:nvPr>
            <p:ph type="title"/>
          </p:nvPr>
        </p:nvSpPr>
        <p:spPr>
          <a:xfrm>
            <a:off x="0" y="240564"/>
            <a:ext cx="5265384" cy="707849"/>
          </a:xfrm>
        </p:spPr>
        <p:txBody>
          <a:bodyPr>
            <a:normAutofit/>
          </a:bodyPr>
          <a:lstStyle/>
          <a:p>
            <a:r>
              <a:rPr lang="en-GB" sz="3600" b="1" dirty="0" err="1">
                <a:solidFill>
                  <a:schemeClr val="bg1"/>
                </a:solidFill>
              </a:rPr>
              <a:t>Réponses</a:t>
            </a:r>
            <a:endParaRPr lang="en-GB" sz="3600" b="1" dirty="0">
              <a:solidFill>
                <a:schemeClr val="bg1"/>
              </a:solidFill>
            </a:endParaRPr>
          </a:p>
        </p:txBody>
      </p:sp>
      <p:sp>
        <p:nvSpPr>
          <p:cNvPr id="3" name="Rectangle 2"/>
          <p:cNvSpPr/>
          <p:nvPr/>
        </p:nvSpPr>
        <p:spPr>
          <a:xfrm>
            <a:off x="174558" y="1263126"/>
            <a:ext cx="10997836"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b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b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p:txBody>
      </p:sp>
      <p:sp>
        <p:nvSpPr>
          <p:cNvPr id="6" name="Oval 5"/>
          <p:cNvSpPr/>
          <p:nvPr/>
        </p:nvSpPr>
        <p:spPr>
          <a:xfrm>
            <a:off x="1955685" y="2460223"/>
            <a:ext cx="1354014" cy="423842"/>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Oval 8"/>
          <p:cNvSpPr/>
          <p:nvPr/>
        </p:nvSpPr>
        <p:spPr>
          <a:xfrm>
            <a:off x="1709400" y="3151612"/>
            <a:ext cx="1732505" cy="542827"/>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Oval 9"/>
          <p:cNvSpPr/>
          <p:nvPr/>
        </p:nvSpPr>
        <p:spPr>
          <a:xfrm>
            <a:off x="3074670" y="3858347"/>
            <a:ext cx="1988820" cy="606971"/>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Oval 10"/>
          <p:cNvSpPr/>
          <p:nvPr/>
        </p:nvSpPr>
        <p:spPr>
          <a:xfrm>
            <a:off x="1955685" y="4600000"/>
            <a:ext cx="1536807" cy="610955"/>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Oval 11"/>
          <p:cNvSpPr/>
          <p:nvPr/>
        </p:nvSpPr>
        <p:spPr>
          <a:xfrm>
            <a:off x="3268930" y="5361220"/>
            <a:ext cx="1600299" cy="515536"/>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Oval 12"/>
          <p:cNvSpPr/>
          <p:nvPr/>
        </p:nvSpPr>
        <p:spPr>
          <a:xfrm>
            <a:off x="7692589" y="2402086"/>
            <a:ext cx="1531222" cy="540116"/>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 name="Oval 13"/>
          <p:cNvSpPr/>
          <p:nvPr/>
        </p:nvSpPr>
        <p:spPr>
          <a:xfrm>
            <a:off x="7381244" y="3126452"/>
            <a:ext cx="1210686" cy="593145"/>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Oval 14"/>
          <p:cNvSpPr/>
          <p:nvPr/>
        </p:nvSpPr>
        <p:spPr>
          <a:xfrm>
            <a:off x="7839910" y="3843608"/>
            <a:ext cx="1042833" cy="627867"/>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Oval 15"/>
          <p:cNvSpPr/>
          <p:nvPr/>
        </p:nvSpPr>
        <p:spPr>
          <a:xfrm>
            <a:off x="7611137" y="4602720"/>
            <a:ext cx="781749" cy="605509"/>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Oval 16"/>
          <p:cNvSpPr/>
          <p:nvPr/>
        </p:nvSpPr>
        <p:spPr>
          <a:xfrm>
            <a:off x="8591930" y="5378120"/>
            <a:ext cx="1604080" cy="515536"/>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Google Shape;172;p5">
            <a:hlinkClick r:id="" action="ppaction://noaction">
              <a:snd r:embed="rId3" name="49.1.wav"/>
            </a:hlinkClick>
          </p:cNvPr>
          <p:cNvSpPr/>
          <p:nvPr/>
        </p:nvSpPr>
        <p:spPr>
          <a:xfrm>
            <a:off x="584577" y="2402086"/>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72;p5">
            <a:hlinkClick r:id="" action="ppaction://noaction">
              <a:snd r:embed="rId4" name="49.2.wav"/>
            </a:hlinkClick>
          </p:cNvPr>
          <p:cNvSpPr/>
          <p:nvPr/>
        </p:nvSpPr>
        <p:spPr>
          <a:xfrm>
            <a:off x="599154" y="3136826"/>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a:solidFill>
                  <a:srgbClr val="FFFFFF"/>
                </a:solidFill>
                <a:latin typeface="Century Gothic"/>
                <a:sym typeface="Century Gothic"/>
              </a:rPr>
              <a:t>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72;p5">
            <a:hlinkClick r:id="" action="ppaction://noaction">
              <a:snd r:embed="rId5" name="49.3.wav"/>
            </a:hlinkClick>
          </p:cNvPr>
          <p:cNvSpPr/>
          <p:nvPr/>
        </p:nvSpPr>
        <p:spPr>
          <a:xfrm>
            <a:off x="599154" y="3920609"/>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a:solidFill>
                  <a:srgbClr val="FFFFFF"/>
                </a:solidFill>
                <a:latin typeface="Century Gothic"/>
                <a:sym typeface="Century Gothic"/>
              </a:rPr>
              <a:t>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72;p5">
            <a:hlinkClick r:id="" action="ppaction://noaction">
              <a:snd r:embed="rId6" name="49.4.wav"/>
            </a:hlinkClick>
          </p:cNvPr>
          <p:cNvSpPr/>
          <p:nvPr/>
        </p:nvSpPr>
        <p:spPr>
          <a:xfrm>
            <a:off x="621419" y="4655331"/>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a:solidFill>
                  <a:srgbClr val="FFFFFF"/>
                </a:solidFill>
                <a:latin typeface="Century Gothic"/>
                <a:sym typeface="Century Gothic"/>
              </a:rPr>
              <a:t>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72;p5">
            <a:hlinkClick r:id="" action="ppaction://noaction">
              <a:snd r:embed="rId7" name="49.5.wav"/>
            </a:hlinkClick>
          </p:cNvPr>
          <p:cNvSpPr/>
          <p:nvPr/>
        </p:nvSpPr>
        <p:spPr>
          <a:xfrm>
            <a:off x="621420" y="5419712"/>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a:solidFill>
                  <a:srgbClr val="FFFFFF"/>
                </a:solidFill>
                <a:latin typeface="Century Gothic"/>
                <a:sym typeface="Century Gothic"/>
              </a:rPr>
              <a:t>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72;p5">
            <a:hlinkClick r:id="" action="ppaction://noaction">
              <a:snd r:embed="rId8" name="49.6.wav"/>
            </a:hlinkClick>
          </p:cNvPr>
          <p:cNvSpPr/>
          <p:nvPr/>
        </p:nvSpPr>
        <p:spPr>
          <a:xfrm>
            <a:off x="5951065" y="2388434"/>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a:solidFill>
                  <a:srgbClr val="FFFFFF"/>
                </a:solidFill>
                <a:latin typeface="Century Gothic"/>
                <a:sym typeface="Century Gothic"/>
              </a:rPr>
              <a:t>6</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72;p5">
            <a:hlinkClick r:id="" action="ppaction://noaction">
              <a:snd r:embed="rId9" name="49.7.wav"/>
            </a:hlinkClick>
          </p:cNvPr>
          <p:cNvSpPr/>
          <p:nvPr/>
        </p:nvSpPr>
        <p:spPr>
          <a:xfrm>
            <a:off x="5951066" y="3151960"/>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a:solidFill>
                  <a:srgbClr val="FFFFFF"/>
                </a:solidFill>
                <a:latin typeface="Century Gothic"/>
                <a:sym typeface="Century Gothic"/>
              </a:rPr>
              <a:t>7</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72;p5">
            <a:hlinkClick r:id="" action="ppaction://noaction">
              <a:snd r:embed="rId10" name="49.8.wav"/>
            </a:hlinkClick>
          </p:cNvPr>
          <p:cNvSpPr/>
          <p:nvPr/>
        </p:nvSpPr>
        <p:spPr>
          <a:xfrm>
            <a:off x="5952062" y="3950274"/>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a:solidFill>
                  <a:srgbClr val="FFFFFF"/>
                </a:solidFill>
                <a:latin typeface="Century Gothic"/>
                <a:sym typeface="Century Gothic"/>
              </a:rPr>
              <a:t>8</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72;p5">
            <a:hlinkClick r:id="" action="ppaction://noaction">
              <a:snd r:embed="rId11" name="49.9.wav"/>
            </a:hlinkClick>
          </p:cNvPr>
          <p:cNvSpPr/>
          <p:nvPr/>
        </p:nvSpPr>
        <p:spPr>
          <a:xfrm>
            <a:off x="5974851" y="4679012"/>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a:solidFill>
                  <a:srgbClr val="FFFFFF"/>
                </a:solidFill>
                <a:latin typeface="Century Gothic"/>
                <a:sym typeface="Century Gothic"/>
              </a:rPr>
              <a:t>9</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72;p5">
            <a:hlinkClick r:id="" action="ppaction://noaction">
              <a:snd r:embed="rId12" name="49.10.wav"/>
            </a:hlinkClick>
          </p:cNvPr>
          <p:cNvSpPr/>
          <p:nvPr/>
        </p:nvSpPr>
        <p:spPr>
          <a:xfrm>
            <a:off x="5974851" y="5392524"/>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10</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0" name="Picture 29" descr="background rectangle">
            <a:extLst>
              <a:ext uri="{FF2B5EF4-FFF2-40B4-BE49-F238E27FC236}">
                <a16:creationId xmlns:a16="http://schemas.microsoft.com/office/drawing/2014/main" id="{DCA8BD15-2182-4C2D-A23A-18CC875F61C0}"/>
              </a:ext>
              <a:ext uri="{C183D7F6-B498-43B3-948B-1728B52AA6E4}">
                <adec:decorative xmlns:adec="http://schemas.microsoft.com/office/drawing/2017/decorative" val="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3" name="Title 3">
            <a:extLst>
              <a:ext uri="{FF2B5EF4-FFF2-40B4-BE49-F238E27FC236}">
                <a16:creationId xmlns:a16="http://schemas.microsoft.com/office/drawing/2014/main" id="{12F9A8C6-708D-4BDC-9EE7-79F3610DAF4B}"/>
              </a:ext>
            </a:extLst>
          </p:cNvPr>
          <p:cNvSpPr txBox="1">
            <a:spLocks/>
          </p:cNvSpPr>
          <p:nvPr/>
        </p:nvSpPr>
        <p:spPr>
          <a:xfrm>
            <a:off x="0" y="296864"/>
            <a:ext cx="5740400"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dirty="0">
                <a:solidFill>
                  <a:schemeClr val="bg1"/>
                </a:solidFill>
              </a:rPr>
              <a:t>Dans un café à Nice</a:t>
            </a:r>
          </a:p>
        </p:txBody>
      </p:sp>
      <p:sp>
        <p:nvSpPr>
          <p:cNvPr id="34" name="Rounded Rectangle 46">
            <a:extLst>
              <a:ext uri="{FF2B5EF4-FFF2-40B4-BE49-F238E27FC236}">
                <a16:creationId xmlns:a16="http://schemas.microsoft.com/office/drawing/2014/main" id="{DA37A74F-C2A4-4CD9-B529-D57E00FB051B}"/>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 name="Picture 12" descr="File:Café de Turin.jpg - Wikimedia Commons">
            <a:extLst>
              <a:ext uri="{FF2B5EF4-FFF2-40B4-BE49-F238E27FC236}">
                <a16:creationId xmlns:a16="http://schemas.microsoft.com/office/drawing/2014/main" id="{71A8FB4E-D33D-4E66-B742-6DE66BF3AEE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81480" y="296864"/>
            <a:ext cx="2670745" cy="17777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37740DA-2669-4BFF-95E0-93B38508686F}"/>
              </a:ext>
            </a:extLst>
          </p:cNvPr>
          <p:cNvSpPr txBox="1"/>
          <p:nvPr/>
        </p:nvSpPr>
        <p:spPr>
          <a:xfrm>
            <a:off x="55091" y="1341873"/>
            <a:ext cx="6187856" cy="646331"/>
          </a:xfrm>
          <a:prstGeom prst="rect">
            <a:avLst/>
          </a:prstGeom>
          <a:noFill/>
        </p:spPr>
        <p:txBody>
          <a:bodyPr wrap="square">
            <a:spAutoFit/>
          </a:bodyPr>
          <a:lstStyle/>
          <a:p>
            <a:r>
              <a:rPr lang="en-GB" sz="3600" b="1" dirty="0" err="1">
                <a:solidFill>
                  <a:srgbClr val="ED7D31"/>
                </a:solidFill>
                <a:latin typeface="Century Gothic" panose="020B0502020202020204" pitchFamily="34" charset="0"/>
              </a:rPr>
              <a:t>Réponses</a:t>
            </a:r>
            <a:endParaRPr lang="en-GB" sz="3600" b="1" dirty="0">
              <a:solidFill>
                <a:srgbClr val="ED7D31"/>
              </a:solidFill>
              <a:latin typeface="Century Gothic" panose="020B0502020202020204" pitchFamily="34" charset="0"/>
            </a:endParaRPr>
          </a:p>
        </p:txBody>
      </p:sp>
    </p:spTree>
    <p:extLst>
      <p:ext uri="{BB962C8B-B14F-4D97-AF65-F5344CB8AC3E}">
        <p14:creationId xmlns:p14="http://schemas.microsoft.com/office/powerpoint/2010/main" val="7532919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
          <p:cNvSpPr>
            <a:spLocks noGrp="1"/>
          </p:cNvSpPr>
          <p:nvPr>
            <p:ph type="title"/>
          </p:nvPr>
        </p:nvSpPr>
        <p:spPr>
          <a:xfrm>
            <a:off x="0" y="240564"/>
            <a:ext cx="5265384" cy="707849"/>
          </a:xfrm>
        </p:spPr>
        <p:txBody>
          <a:bodyPr>
            <a:normAutofit/>
          </a:bodyPr>
          <a:lstStyle/>
          <a:p>
            <a:r>
              <a:rPr lang="en-GB" sz="3200" b="1" dirty="0" err="1">
                <a:solidFill>
                  <a:schemeClr val="bg1"/>
                </a:solidFill>
              </a:rPr>
              <a:t>Quel</a:t>
            </a:r>
            <a:r>
              <a:rPr lang="en-GB" sz="3200" b="1" dirty="0">
                <a:solidFill>
                  <a:schemeClr val="bg1"/>
                </a:solidFill>
              </a:rPr>
              <a:t> </a:t>
            </a:r>
            <a:r>
              <a:rPr lang="en-GB" sz="3200" b="1" dirty="0" err="1">
                <a:solidFill>
                  <a:schemeClr val="bg1"/>
                </a:solidFill>
              </a:rPr>
              <a:t>adjectif</a:t>
            </a:r>
            <a:r>
              <a:rPr lang="en-GB" sz="3200" b="1" dirty="0">
                <a:solidFill>
                  <a:schemeClr val="bg1"/>
                </a:solidFill>
              </a:rPr>
              <a:t> ?</a:t>
            </a:r>
          </a:p>
        </p:txBody>
      </p:sp>
      <p:sp>
        <p:nvSpPr>
          <p:cNvPr id="2" name="Rectangle 1"/>
          <p:cNvSpPr/>
          <p:nvPr/>
        </p:nvSpPr>
        <p:spPr>
          <a:xfrm>
            <a:off x="974616" y="1534721"/>
            <a:ext cx="10978933" cy="4832092"/>
          </a:xfrm>
          <a:prstGeom prst="rect">
            <a:avLst/>
          </a:prstGeom>
        </p:spPr>
        <p:txBody>
          <a:bodyPr wrap="square">
            <a:spAutoFit/>
          </a:bodyPr>
          <a:lstStyle/>
          <a:p>
            <a:r>
              <a:rPr lang="en-GB" sz="2200" dirty="0" err="1">
                <a:solidFill>
                  <a:schemeClr val="accent5">
                    <a:lumMod val="50000"/>
                  </a:schemeClr>
                </a:solidFill>
                <a:latin typeface="Century Gothic" panose="020B0502020202020204" pitchFamily="34" charset="0"/>
              </a:rPr>
              <a:t>O</a:t>
            </a:r>
            <a:r>
              <a:rPr lang="en-GB" sz="2200" dirty="0" err="1">
                <a:solidFill>
                  <a:schemeClr val="accent5">
                    <a:lumMod val="50000"/>
                  </a:schemeClr>
                </a:solidFill>
                <a:latin typeface="Century Gothic" panose="020B0502020202020204" pitchFamily="34" charset="0"/>
                <a:cs typeface="Calibri" panose="020F0502020204030204" pitchFamily="34" charset="0"/>
              </a:rPr>
              <a:t>ù</a:t>
            </a:r>
            <a:r>
              <a:rPr lang="en-GB" sz="2200" dirty="0">
                <a:solidFill>
                  <a:schemeClr val="accent5">
                    <a:lumMod val="50000"/>
                  </a:schemeClr>
                </a:solidFill>
                <a:latin typeface="Century Gothic" panose="020B0502020202020204" pitchFamily="34" charset="0"/>
                <a:cs typeface="Calibri" panose="020F0502020204030204" pitchFamily="34" charset="0"/>
              </a:rPr>
              <a:t> </a:t>
            </a:r>
            <a:r>
              <a:rPr lang="en-GB" sz="2200" dirty="0" err="1">
                <a:solidFill>
                  <a:schemeClr val="accent5">
                    <a:lumMod val="50000"/>
                  </a:schemeClr>
                </a:solidFill>
                <a:latin typeface="Century Gothic" panose="020B0502020202020204" pitchFamily="34" charset="0"/>
                <a:cs typeface="Calibri" panose="020F0502020204030204" pitchFamily="34" charset="0"/>
              </a:rPr>
              <a:t>est</a:t>
            </a:r>
            <a:r>
              <a:rPr lang="en-GB" sz="2200" dirty="0">
                <a:solidFill>
                  <a:schemeClr val="accent5">
                    <a:lumMod val="50000"/>
                  </a:schemeClr>
                </a:solidFill>
                <a:latin typeface="Century Gothic" panose="020B0502020202020204" pitchFamily="34" charset="0"/>
                <a:cs typeface="Calibri" panose="020F0502020204030204" pitchFamily="34" charset="0"/>
              </a:rPr>
              <a:t> la </a:t>
            </a:r>
            <a:r>
              <a:rPr lang="en-GB" sz="2200" dirty="0">
                <a:solidFill>
                  <a:schemeClr val="accent5">
                    <a:lumMod val="50000"/>
                  </a:schemeClr>
                </a:solidFill>
                <a:latin typeface="Century Gothic" panose="020B0502020202020204" pitchFamily="34" charset="0"/>
              </a:rPr>
              <a:t>petite </a:t>
            </a:r>
            <a:r>
              <a:rPr lang="en-GB" sz="2200" dirty="0" err="1">
                <a:solidFill>
                  <a:schemeClr val="accent5">
                    <a:lumMod val="50000"/>
                  </a:schemeClr>
                </a:solidFill>
                <a:latin typeface="Century Gothic" panose="020B0502020202020204" pitchFamily="34" charset="0"/>
              </a:rPr>
              <a:t>église</a:t>
            </a:r>
            <a:r>
              <a:rPr lang="en-GB" sz="2200" dirty="0">
                <a:solidFill>
                  <a:schemeClr val="accent5">
                    <a:lumMod val="50000"/>
                  </a:schemeClr>
                </a:solidFill>
                <a:latin typeface="Century Gothic" panose="020B0502020202020204" pitchFamily="34" charset="0"/>
              </a:rPr>
              <a:t> ?			Where is the little church?</a:t>
            </a:r>
          </a:p>
          <a:p>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C’est</a:t>
            </a:r>
            <a:r>
              <a:rPr lang="en-GB" sz="2200" dirty="0">
                <a:solidFill>
                  <a:schemeClr val="accent5">
                    <a:lumMod val="50000"/>
                  </a:schemeClr>
                </a:solidFill>
                <a:latin typeface="Century Gothic" panose="020B0502020202020204" pitchFamily="34" charset="0"/>
              </a:rPr>
              <a:t> derrière le nouveau </a:t>
            </a:r>
            <a:r>
              <a:rPr lang="en-GB" sz="2200" dirty="0" err="1">
                <a:solidFill>
                  <a:schemeClr val="accent5">
                    <a:lumMod val="50000"/>
                  </a:schemeClr>
                </a:solidFill>
                <a:latin typeface="Century Gothic" panose="020B0502020202020204" pitchFamily="34" charset="0"/>
              </a:rPr>
              <a:t>pont</a:t>
            </a:r>
            <a:r>
              <a:rPr lang="en-GB" sz="2200" dirty="0">
                <a:solidFill>
                  <a:schemeClr val="accent5">
                    <a:lumMod val="50000"/>
                  </a:schemeClr>
                </a:solidFill>
                <a:latin typeface="Century Gothic" panose="020B0502020202020204" pitchFamily="34" charset="0"/>
              </a:rPr>
              <a:t>.		It’s behind the new bridge.</a:t>
            </a:r>
          </a:p>
          <a:p>
            <a:endParaRPr lang="en-GB" sz="2200" dirty="0">
              <a:solidFill>
                <a:schemeClr val="accent5">
                  <a:lumMod val="50000"/>
                </a:schemeClr>
              </a:solidFill>
              <a:latin typeface="Century Gothic" panose="020B0502020202020204" pitchFamily="34" charset="0"/>
            </a:endParaRPr>
          </a:p>
          <a:p>
            <a:r>
              <a:rPr lang="en-GB" sz="2200" dirty="0" err="1">
                <a:solidFill>
                  <a:schemeClr val="accent5">
                    <a:lumMod val="50000"/>
                  </a:schemeClr>
                </a:solidFill>
                <a:latin typeface="Century Gothic" panose="020B0502020202020204" pitchFamily="34" charset="0"/>
              </a:rPr>
              <a:t>C’est</a:t>
            </a:r>
            <a:r>
              <a:rPr lang="en-GB" sz="2200" dirty="0">
                <a:solidFill>
                  <a:schemeClr val="accent5">
                    <a:lumMod val="50000"/>
                  </a:schemeClr>
                </a:solidFill>
                <a:latin typeface="Century Gothic" panose="020B0502020202020204" pitchFamily="34" charset="0"/>
              </a:rPr>
              <a:t> un </a:t>
            </a:r>
            <a:r>
              <a:rPr lang="en-GB" sz="2200" dirty="0" err="1">
                <a:solidFill>
                  <a:schemeClr val="accent5">
                    <a:lumMod val="50000"/>
                  </a:schemeClr>
                </a:solidFill>
                <a:latin typeface="Century Gothic" panose="020B0502020202020204" pitchFamily="34" charset="0"/>
              </a:rPr>
              <a:t>bâtiment</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intéressant</a:t>
            </a:r>
            <a:r>
              <a:rPr lang="en-GB" sz="2200" dirty="0">
                <a:solidFill>
                  <a:schemeClr val="accent5">
                    <a:lumMod val="50000"/>
                  </a:schemeClr>
                </a:solidFill>
                <a:latin typeface="Century Gothic" panose="020B0502020202020204" pitchFamily="34" charset="0"/>
              </a:rPr>
              <a:t> ?		Is it an interesting an building?</a:t>
            </a:r>
          </a:p>
          <a:p>
            <a:r>
              <a:rPr lang="en-GB" sz="2200" dirty="0">
                <a:solidFill>
                  <a:schemeClr val="accent5">
                    <a:lumMod val="50000"/>
                  </a:schemeClr>
                </a:solidFill>
                <a:latin typeface="Century Gothic" panose="020B0502020202020204" pitchFamily="34" charset="0"/>
              </a:rPr>
              <a:t>- Non, </a:t>
            </a:r>
            <a:r>
              <a:rPr lang="en-GB" sz="2200" dirty="0" err="1">
                <a:solidFill>
                  <a:schemeClr val="accent5">
                    <a:lumMod val="50000"/>
                  </a:schemeClr>
                </a:solidFill>
                <a:latin typeface="Century Gothic" panose="020B0502020202020204" pitchFamily="34" charset="0"/>
              </a:rPr>
              <a:t>c’est</a:t>
            </a:r>
            <a:r>
              <a:rPr lang="en-GB" sz="2200" dirty="0">
                <a:solidFill>
                  <a:schemeClr val="accent5">
                    <a:lumMod val="50000"/>
                  </a:schemeClr>
                </a:solidFill>
                <a:latin typeface="Century Gothic" panose="020B0502020202020204" pitchFamily="34" charset="0"/>
              </a:rPr>
              <a:t> un petit </a:t>
            </a:r>
            <a:r>
              <a:rPr lang="en-GB" sz="2200" dirty="0" err="1">
                <a:solidFill>
                  <a:schemeClr val="accent5">
                    <a:lumMod val="50000"/>
                  </a:schemeClr>
                </a:solidFill>
                <a:latin typeface="Century Gothic" panose="020B0502020202020204" pitchFamily="34" charset="0"/>
              </a:rPr>
              <a:t>magasin</a:t>
            </a:r>
            <a:r>
              <a:rPr lang="en-GB" sz="2200" dirty="0">
                <a:solidFill>
                  <a:schemeClr val="accent5">
                    <a:lumMod val="50000"/>
                  </a:schemeClr>
                </a:solidFill>
                <a:latin typeface="Century Gothic" panose="020B0502020202020204" pitchFamily="34" charset="0"/>
              </a:rPr>
              <a:t>.		No, it’s a little shop.</a:t>
            </a:r>
          </a:p>
          <a:p>
            <a:endParaRPr lang="en-GB" sz="2200" dirty="0">
              <a:solidFill>
                <a:schemeClr val="accent5">
                  <a:lumMod val="50000"/>
                </a:schemeClr>
              </a:solidFill>
              <a:latin typeface="Century Gothic" panose="020B0502020202020204" pitchFamily="34" charset="0"/>
            </a:endParaRPr>
          </a:p>
          <a:p>
            <a:r>
              <a:rPr lang="en-GB" sz="2200" dirty="0">
                <a:solidFill>
                  <a:schemeClr val="accent5">
                    <a:lumMod val="50000"/>
                  </a:schemeClr>
                </a:solidFill>
                <a:latin typeface="Century Gothic" panose="020B0502020202020204" pitchFamily="34" charset="0"/>
              </a:rPr>
              <a:t>Tu as </a:t>
            </a:r>
            <a:r>
              <a:rPr lang="en-GB" sz="2200" dirty="0" err="1">
                <a:solidFill>
                  <a:schemeClr val="accent5">
                    <a:lumMod val="50000"/>
                  </a:schemeClr>
                </a:solidFill>
                <a:latin typeface="Century Gothic" panose="020B0502020202020204" pitchFamily="34" charset="0"/>
              </a:rPr>
              <a:t>une</a:t>
            </a:r>
            <a:r>
              <a:rPr lang="en-GB" sz="2200" dirty="0">
                <a:solidFill>
                  <a:schemeClr val="accent5">
                    <a:lumMod val="50000"/>
                  </a:schemeClr>
                </a:solidFill>
                <a:latin typeface="Century Gothic" panose="020B0502020202020204" pitchFamily="34" charset="0"/>
              </a:rPr>
              <a:t> voiture </a:t>
            </a:r>
            <a:r>
              <a:rPr lang="en-GB" sz="2200" dirty="0" err="1">
                <a:solidFill>
                  <a:schemeClr val="accent5">
                    <a:lumMod val="50000"/>
                  </a:schemeClr>
                </a:solidFill>
                <a:latin typeface="Century Gothic" panose="020B0502020202020204" pitchFamily="34" charset="0"/>
              </a:rPr>
              <a:t>bleue</a:t>
            </a:r>
            <a:r>
              <a:rPr lang="en-GB" sz="2200" dirty="0">
                <a:solidFill>
                  <a:schemeClr val="accent5">
                    <a:lumMod val="50000"/>
                  </a:schemeClr>
                </a:solidFill>
                <a:latin typeface="Century Gothic" panose="020B0502020202020204" pitchFamily="34" charset="0"/>
              </a:rPr>
              <a:t> ?			Do you have a blue car?</a:t>
            </a:r>
          </a:p>
          <a:p>
            <a:r>
              <a:rPr lang="en-GB" sz="2200" dirty="0">
                <a:solidFill>
                  <a:schemeClr val="accent5">
                    <a:lumMod val="50000"/>
                  </a:schemeClr>
                </a:solidFill>
                <a:latin typeface="Century Gothic" panose="020B0502020202020204" pitchFamily="34" charset="0"/>
              </a:rPr>
              <a:t>- Ben, non, </a:t>
            </a:r>
            <a:r>
              <a:rPr lang="en-GB" sz="2200" dirty="0" err="1">
                <a:solidFill>
                  <a:schemeClr val="accent5">
                    <a:lumMod val="50000"/>
                  </a:schemeClr>
                </a:solidFill>
                <a:latin typeface="Century Gothic" panose="020B0502020202020204" pitchFamily="34" charset="0"/>
              </a:rPr>
              <a:t>j’ai</a:t>
            </a:r>
            <a:r>
              <a:rPr lang="en-GB" sz="2200" dirty="0">
                <a:solidFill>
                  <a:schemeClr val="accent5">
                    <a:lumMod val="50000"/>
                  </a:schemeClr>
                </a:solidFill>
                <a:latin typeface="Century Gothic" panose="020B0502020202020204" pitchFamily="34" charset="0"/>
              </a:rPr>
              <a:t> un </a:t>
            </a:r>
            <a:r>
              <a:rPr lang="en-GB" sz="2200" dirty="0" err="1">
                <a:solidFill>
                  <a:schemeClr val="accent5">
                    <a:lumMod val="50000"/>
                  </a:schemeClr>
                </a:solidFill>
                <a:latin typeface="Century Gothic" panose="020B0502020202020204" pitchFamily="34" charset="0"/>
              </a:rPr>
              <a:t>vieux</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vélo</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Er</a:t>
            </a:r>
            <a:r>
              <a:rPr lang="en-GB" sz="2200" dirty="0">
                <a:solidFill>
                  <a:schemeClr val="accent5">
                    <a:lumMod val="50000"/>
                  </a:schemeClr>
                </a:solidFill>
                <a:latin typeface="Century Gothic" panose="020B0502020202020204" pitchFamily="34" charset="0"/>
              </a:rPr>
              <a:t> … no, I have an old bike.</a:t>
            </a:r>
          </a:p>
          <a:p>
            <a:endParaRPr lang="en-GB" sz="2200" dirty="0">
              <a:solidFill>
                <a:schemeClr val="accent5">
                  <a:lumMod val="50000"/>
                </a:schemeClr>
              </a:solidFill>
              <a:latin typeface="Century Gothic" panose="020B0502020202020204" pitchFamily="34" charset="0"/>
            </a:endParaRPr>
          </a:p>
          <a:p>
            <a:r>
              <a:rPr lang="en-GB" sz="2200" dirty="0" err="1">
                <a:solidFill>
                  <a:schemeClr val="accent5">
                    <a:lumMod val="50000"/>
                  </a:schemeClr>
                </a:solidFill>
                <a:latin typeface="Century Gothic" panose="020B0502020202020204" pitchFamily="34" charset="0"/>
              </a:rPr>
              <a:t>C’est</a:t>
            </a:r>
            <a:r>
              <a:rPr lang="en-GB" sz="2200" dirty="0">
                <a:solidFill>
                  <a:schemeClr val="accent5">
                    <a:lumMod val="50000"/>
                  </a:schemeClr>
                </a:solidFill>
                <a:latin typeface="Century Gothic" panose="020B0502020202020204" pitchFamily="34" charset="0"/>
              </a:rPr>
              <a:t> un bon livre ?				Is it a good book?</a:t>
            </a:r>
          </a:p>
          <a:p>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Oui</a:t>
            </a:r>
            <a:r>
              <a:rPr lang="en-GB" sz="2200" dirty="0">
                <a:solidFill>
                  <a:schemeClr val="accent5">
                    <a:lumMod val="50000"/>
                  </a:schemeClr>
                </a:solidFill>
                <a:latin typeface="Century Gothic" panose="020B0502020202020204" pitchFamily="34" charset="0"/>
              </a:rPr>
              <a:t>, et </a:t>
            </a:r>
            <a:r>
              <a:rPr lang="en-GB" sz="2200" dirty="0" err="1">
                <a:solidFill>
                  <a:schemeClr val="accent5">
                    <a:lumMod val="50000"/>
                  </a:schemeClr>
                </a:solidFill>
                <a:latin typeface="Century Gothic" panose="020B0502020202020204" pitchFamily="34" charset="0"/>
              </a:rPr>
              <a:t>c’est</a:t>
            </a:r>
            <a:r>
              <a:rPr lang="en-GB" sz="2200" dirty="0">
                <a:solidFill>
                  <a:schemeClr val="accent5">
                    <a:lumMod val="50000"/>
                  </a:schemeClr>
                </a:solidFill>
                <a:latin typeface="Century Gothic" panose="020B0502020202020204" pitchFamily="34" charset="0"/>
              </a:rPr>
              <a:t> un livre </a:t>
            </a:r>
            <a:r>
              <a:rPr lang="en-GB" sz="2200" dirty="0" err="1">
                <a:solidFill>
                  <a:schemeClr val="accent5">
                    <a:lumMod val="50000"/>
                  </a:schemeClr>
                </a:solidFill>
                <a:latin typeface="Century Gothic" panose="020B0502020202020204" pitchFamily="34" charset="0"/>
              </a:rPr>
              <a:t>moderne</a:t>
            </a:r>
            <a:r>
              <a:rPr lang="en-GB" sz="2200" dirty="0">
                <a:solidFill>
                  <a:schemeClr val="accent5">
                    <a:lumMod val="50000"/>
                  </a:schemeClr>
                </a:solidFill>
                <a:latin typeface="Century Gothic" panose="020B0502020202020204" pitchFamily="34" charset="0"/>
              </a:rPr>
              <a:t>.		Yes, it’s a modern book.</a:t>
            </a:r>
          </a:p>
          <a:p>
            <a:endParaRPr lang="en-GB" sz="2200" dirty="0">
              <a:solidFill>
                <a:schemeClr val="accent5">
                  <a:lumMod val="50000"/>
                </a:schemeClr>
              </a:solidFill>
              <a:latin typeface="Century Gothic" panose="020B0502020202020204" pitchFamily="34" charset="0"/>
            </a:endParaRPr>
          </a:p>
          <a:p>
            <a:r>
              <a:rPr lang="en-GB" sz="2200" dirty="0">
                <a:solidFill>
                  <a:schemeClr val="accent5">
                    <a:lumMod val="50000"/>
                  </a:schemeClr>
                </a:solidFill>
                <a:latin typeface="Century Gothic" panose="020B0502020202020204" pitchFamily="34" charset="0"/>
              </a:rPr>
              <a:t>Le </a:t>
            </a:r>
            <a:r>
              <a:rPr lang="en-GB" sz="2200" dirty="0" err="1">
                <a:solidFill>
                  <a:schemeClr val="accent5">
                    <a:lumMod val="50000"/>
                  </a:schemeClr>
                </a:solidFill>
                <a:latin typeface="Century Gothic" panose="020B0502020202020204" pitchFamily="34" charset="0"/>
              </a:rPr>
              <a:t>fran</a:t>
            </a:r>
            <a:r>
              <a:rPr lang="en-GB" sz="2200" dirty="0" err="1">
                <a:solidFill>
                  <a:schemeClr val="accent5">
                    <a:lumMod val="50000"/>
                  </a:schemeClr>
                </a:solidFill>
                <a:latin typeface="Century Gothic" panose="020B0502020202020204" pitchFamily="34" charset="0"/>
                <a:cs typeface="Calibri" panose="020F0502020204030204" pitchFamily="34" charset="0"/>
              </a:rPr>
              <a:t>çais</a:t>
            </a:r>
            <a:r>
              <a:rPr lang="en-GB" sz="2200" dirty="0">
                <a:solidFill>
                  <a:schemeClr val="accent5">
                    <a:lumMod val="50000"/>
                  </a:schemeClr>
                </a:solidFill>
                <a:latin typeface="Century Gothic" panose="020B0502020202020204" pitchFamily="34" charset="0"/>
                <a:cs typeface="Calibri" panose="020F0502020204030204" pitchFamily="34" charset="0"/>
              </a:rPr>
              <a:t>, </a:t>
            </a:r>
            <a:r>
              <a:rPr lang="en-GB" sz="2200" dirty="0" err="1">
                <a:solidFill>
                  <a:schemeClr val="accent5">
                    <a:lumMod val="50000"/>
                  </a:schemeClr>
                </a:solidFill>
                <a:latin typeface="Century Gothic" panose="020B0502020202020204" pitchFamily="34" charset="0"/>
                <a:cs typeface="Calibri" panose="020F0502020204030204" pitchFamily="34" charset="0"/>
              </a:rPr>
              <a:t>c’est</a:t>
            </a:r>
            <a:r>
              <a:rPr lang="en-GB" sz="2200" dirty="0">
                <a:solidFill>
                  <a:schemeClr val="accent5">
                    <a:lumMod val="50000"/>
                  </a:schemeClr>
                </a:solidFill>
                <a:latin typeface="Century Gothic" panose="020B0502020202020204" pitchFamily="34" charset="0"/>
                <a:cs typeface="Calibri" panose="020F0502020204030204" pitchFamily="34" charset="0"/>
              </a:rPr>
              <a:t> </a:t>
            </a:r>
            <a:r>
              <a:rPr lang="en-GB" sz="2200" dirty="0" err="1">
                <a:solidFill>
                  <a:schemeClr val="accent5">
                    <a:lumMod val="50000"/>
                  </a:schemeClr>
                </a:solidFill>
                <a:latin typeface="Century Gothic" panose="020B0502020202020204" pitchFamily="34" charset="0"/>
                <a:cs typeface="Calibri" panose="020F0502020204030204" pitchFamily="34" charset="0"/>
              </a:rPr>
              <a:t>une</a:t>
            </a:r>
            <a:r>
              <a:rPr lang="en-GB" sz="2200" dirty="0">
                <a:solidFill>
                  <a:schemeClr val="accent5">
                    <a:lumMod val="50000"/>
                  </a:schemeClr>
                </a:solidFill>
                <a:latin typeface="Century Gothic" panose="020B0502020202020204" pitchFamily="34" charset="0"/>
                <a:cs typeface="Calibri" panose="020F0502020204030204" pitchFamily="34" charset="0"/>
              </a:rPr>
              <a:t> </a:t>
            </a:r>
            <a:r>
              <a:rPr lang="en-GB" sz="2200" dirty="0" err="1">
                <a:solidFill>
                  <a:schemeClr val="accent5">
                    <a:lumMod val="50000"/>
                  </a:schemeClr>
                </a:solidFill>
                <a:latin typeface="Century Gothic" panose="020B0502020202020204" pitchFamily="34" charset="0"/>
                <a:cs typeface="Calibri" panose="020F0502020204030204" pitchFamily="34" charset="0"/>
              </a:rPr>
              <a:t>vieille</a:t>
            </a:r>
            <a:r>
              <a:rPr lang="en-GB" sz="2200" dirty="0">
                <a:solidFill>
                  <a:schemeClr val="accent5">
                    <a:lumMod val="50000"/>
                  </a:schemeClr>
                </a:solidFill>
                <a:latin typeface="Century Gothic" panose="020B0502020202020204" pitchFamily="34" charset="0"/>
                <a:cs typeface="Calibri" panose="020F0502020204030204" pitchFamily="34" charset="0"/>
              </a:rPr>
              <a:t> langue.	French is an old language.</a:t>
            </a:r>
            <a:endParaRPr lang="en-GB" sz="2200" dirty="0">
              <a:solidFill>
                <a:schemeClr val="accent5">
                  <a:lumMod val="50000"/>
                </a:schemeClr>
              </a:solidFill>
              <a:latin typeface="Century Gothic" panose="020B0502020202020204" pitchFamily="34" charset="0"/>
            </a:endParaRPr>
          </a:p>
          <a:p>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Oui</a:t>
            </a:r>
            <a:r>
              <a:rPr lang="en-GB" sz="2200" dirty="0">
                <a:solidFill>
                  <a:schemeClr val="accent5">
                    <a:lumMod val="50000"/>
                  </a:schemeClr>
                </a:solidFill>
                <a:latin typeface="Century Gothic" panose="020B0502020202020204" pitchFamily="34" charset="0"/>
              </a:rPr>
              <a:t>, et </a:t>
            </a:r>
            <a:r>
              <a:rPr lang="en-GB" sz="2200" dirty="0" err="1">
                <a:solidFill>
                  <a:schemeClr val="accent5">
                    <a:lumMod val="50000"/>
                  </a:schemeClr>
                </a:solidFill>
                <a:latin typeface="Century Gothic" panose="020B0502020202020204" pitchFamily="34" charset="0"/>
              </a:rPr>
              <a:t>c’est</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une</a:t>
            </a:r>
            <a:r>
              <a:rPr lang="en-GB" sz="2200" dirty="0">
                <a:solidFill>
                  <a:schemeClr val="accent5">
                    <a:lumMod val="50000"/>
                  </a:schemeClr>
                </a:solidFill>
                <a:latin typeface="Century Gothic" panose="020B0502020202020204" pitchFamily="34" charset="0"/>
              </a:rPr>
              <a:t> belle langue </a:t>
            </a:r>
            <a:r>
              <a:rPr lang="en-GB" sz="2200" dirty="0" err="1">
                <a:solidFill>
                  <a:schemeClr val="accent5">
                    <a:lumMod val="50000"/>
                  </a:schemeClr>
                </a:solidFill>
                <a:latin typeface="Century Gothic" panose="020B0502020202020204" pitchFamily="34" charset="0"/>
              </a:rPr>
              <a:t>aussi</a:t>
            </a:r>
            <a:r>
              <a:rPr lang="en-GB" sz="2200" dirty="0">
                <a:solidFill>
                  <a:schemeClr val="accent5">
                    <a:lumMod val="50000"/>
                  </a:schemeClr>
                </a:solidFill>
                <a:latin typeface="Century Gothic" panose="020B0502020202020204" pitchFamily="34" charset="0"/>
              </a:rPr>
              <a:t> !	Yes, and it’s a beautiful language too!</a:t>
            </a:r>
          </a:p>
        </p:txBody>
      </p:sp>
      <p:sp>
        <p:nvSpPr>
          <p:cNvPr id="3" name="Rounded Rectangular Callout 2"/>
          <p:cNvSpPr/>
          <p:nvPr/>
        </p:nvSpPr>
        <p:spPr>
          <a:xfrm>
            <a:off x="6451602" y="249869"/>
            <a:ext cx="3653097" cy="1094514"/>
          </a:xfrm>
          <a:prstGeom prst="wedgeRoundRectCallout">
            <a:avLst/>
          </a:prstGeom>
          <a:solidFill>
            <a:schemeClr val="accent1">
              <a:lumMod val="50000"/>
            </a:schemeClr>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r>
              <a:rPr lang="en-GB" sz="2000" b="1" dirty="0">
                <a:latin typeface="Century Gothic" panose="020B0502020202020204" pitchFamily="34" charset="0"/>
              </a:rPr>
              <a:t>Attention!</a:t>
            </a:r>
          </a:p>
          <a:p>
            <a:pPr algn="ctr"/>
            <a:r>
              <a:rPr lang="en-GB" sz="2000" dirty="0">
                <a:latin typeface="Century Gothic" panose="020B0502020202020204" pitchFamily="34" charset="0"/>
              </a:rPr>
              <a:t>Which adjectives have a different position in English?</a:t>
            </a:r>
          </a:p>
        </p:txBody>
      </p:sp>
      <p:sp>
        <p:nvSpPr>
          <p:cNvPr id="7" name="Google Shape;172;p5">
            <a:hlinkClick r:id="" action="ppaction://noaction">
              <a:snd r:embed="rId3" name="50.1.wav"/>
            </a:hlinkClick>
          </p:cNvPr>
          <p:cNvSpPr/>
          <p:nvPr/>
        </p:nvSpPr>
        <p:spPr>
          <a:xfrm>
            <a:off x="251367" y="1629678"/>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72;p5">
            <a:hlinkClick r:id="" action="ppaction://noaction">
              <a:snd r:embed="rId4" name="50.2.wav"/>
            </a:hlinkClick>
          </p:cNvPr>
          <p:cNvSpPr/>
          <p:nvPr/>
        </p:nvSpPr>
        <p:spPr>
          <a:xfrm>
            <a:off x="238451" y="2639109"/>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a:solidFill>
                  <a:srgbClr val="FFFFFF"/>
                </a:solidFill>
                <a:latin typeface="Century Gothic"/>
                <a:sym typeface="Century Gothic"/>
              </a:rPr>
              <a:t>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172;p5">
            <a:hlinkClick r:id="" action="ppaction://noaction">
              <a:snd r:embed="rId5" name="50.3.wav"/>
            </a:hlinkClick>
          </p:cNvPr>
          <p:cNvSpPr/>
          <p:nvPr/>
        </p:nvSpPr>
        <p:spPr>
          <a:xfrm>
            <a:off x="238450" y="3648540"/>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a:solidFill>
                  <a:srgbClr val="FFFFFF"/>
                </a:solidFill>
                <a:latin typeface="Century Gothic"/>
                <a:sym typeface="Century Gothic"/>
              </a:rPr>
              <a:t>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72;p5">
            <a:hlinkClick r:id="" action="ppaction://noaction">
              <a:snd r:embed="rId6" name="50.5.wav"/>
            </a:hlinkClick>
          </p:cNvPr>
          <p:cNvSpPr/>
          <p:nvPr/>
        </p:nvSpPr>
        <p:spPr>
          <a:xfrm>
            <a:off x="251368" y="4657971"/>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a:solidFill>
                  <a:srgbClr val="FFFFFF"/>
                </a:solidFill>
                <a:latin typeface="Century Gothic"/>
                <a:sym typeface="Century Gothic"/>
              </a:rPr>
              <a:t>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72;p5">
            <a:hlinkClick r:id="" action="ppaction://noaction">
              <a:snd r:embed="rId7" name="50.4.wav"/>
            </a:hlinkClick>
          </p:cNvPr>
          <p:cNvSpPr/>
          <p:nvPr/>
        </p:nvSpPr>
        <p:spPr>
          <a:xfrm>
            <a:off x="238448" y="5667403"/>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a:solidFill>
                  <a:srgbClr val="FFFFFF"/>
                </a:solidFill>
                <a:latin typeface="Century Gothic"/>
                <a:sym typeface="Century Gothic"/>
              </a:rPr>
              <a:t>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2" name="Picture 11" descr="background rectangle">
            <a:extLst>
              <a:ext uri="{FF2B5EF4-FFF2-40B4-BE49-F238E27FC236}">
                <a16:creationId xmlns:a16="http://schemas.microsoft.com/office/drawing/2014/main" id="{30AAAF1B-9F8A-434A-A9BC-7B678D9D3B87}"/>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3" name="Title 3">
            <a:extLst>
              <a:ext uri="{FF2B5EF4-FFF2-40B4-BE49-F238E27FC236}">
                <a16:creationId xmlns:a16="http://schemas.microsoft.com/office/drawing/2014/main" id="{8E581524-44A9-442E-B83C-9EDD93780294}"/>
              </a:ext>
            </a:extLst>
          </p:cNvPr>
          <p:cNvSpPr txBox="1">
            <a:spLocks/>
          </p:cNvSpPr>
          <p:nvPr/>
        </p:nvSpPr>
        <p:spPr>
          <a:xfrm>
            <a:off x="0" y="296864"/>
            <a:ext cx="5740400"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a:solidFill>
                  <a:schemeClr val="bg1"/>
                </a:solidFill>
              </a:rPr>
              <a:t>Quel adjectif ?</a:t>
            </a:r>
            <a:endParaRPr lang="en-GB" sz="3600" b="1" dirty="0">
              <a:solidFill>
                <a:schemeClr val="bg1"/>
              </a:solidFill>
            </a:endParaRPr>
          </a:p>
        </p:txBody>
      </p:sp>
      <p:sp>
        <p:nvSpPr>
          <p:cNvPr id="14" name="Rounded Rectangle 46">
            <a:extLst>
              <a:ext uri="{FF2B5EF4-FFF2-40B4-BE49-F238E27FC236}">
                <a16:creationId xmlns:a16="http://schemas.microsoft.com/office/drawing/2014/main" id="{26141D5B-D04F-4E54-BDCF-3F75457E59C7}"/>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Rectangle 3">
            <a:extLst>
              <a:ext uri="{FF2B5EF4-FFF2-40B4-BE49-F238E27FC236}">
                <a16:creationId xmlns:a16="http://schemas.microsoft.com/office/drawing/2014/main" id="{5FC57251-F7F7-42B4-A3FA-D63BD6B9031D}"/>
              </a:ext>
            </a:extLst>
          </p:cNvPr>
          <p:cNvSpPr/>
          <p:nvPr/>
        </p:nvSpPr>
        <p:spPr>
          <a:xfrm>
            <a:off x="6339016" y="1629677"/>
            <a:ext cx="4263081" cy="6255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32325180-F162-4EFB-A843-FB85B65E42AB}"/>
              </a:ext>
            </a:extLst>
          </p:cNvPr>
          <p:cNvSpPr/>
          <p:nvPr/>
        </p:nvSpPr>
        <p:spPr>
          <a:xfrm>
            <a:off x="6451602" y="2401849"/>
            <a:ext cx="4263081" cy="867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4826B235-3777-4456-8F2E-91292C72DC37}"/>
              </a:ext>
            </a:extLst>
          </p:cNvPr>
          <p:cNvSpPr/>
          <p:nvPr/>
        </p:nvSpPr>
        <p:spPr>
          <a:xfrm>
            <a:off x="6399090" y="3468917"/>
            <a:ext cx="4263081" cy="867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E8185EEE-40F3-4B64-A519-2B6B0CE141D7}"/>
              </a:ext>
            </a:extLst>
          </p:cNvPr>
          <p:cNvSpPr/>
          <p:nvPr/>
        </p:nvSpPr>
        <p:spPr>
          <a:xfrm>
            <a:off x="6551490" y="4441540"/>
            <a:ext cx="4263081" cy="867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F8F7AA66-1F75-4B51-97E5-9AEBCB3DA4CD}"/>
              </a:ext>
            </a:extLst>
          </p:cNvPr>
          <p:cNvSpPr/>
          <p:nvPr/>
        </p:nvSpPr>
        <p:spPr>
          <a:xfrm>
            <a:off x="6451602" y="5414163"/>
            <a:ext cx="5458318" cy="867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5568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6" grpId="0" animBg="1"/>
      <p:bldP spid="17" grpId="0" animBg="1"/>
      <p:bldP spid="1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276661" y="1163992"/>
            <a:ext cx="3626069" cy="2836112"/>
            <a:chOff x="4419472" y="3438495"/>
            <a:chExt cx="3626069" cy="2836112"/>
          </a:xfrm>
        </p:grpSpPr>
        <p:sp>
          <p:nvSpPr>
            <p:cNvPr id="10" name="Rectangle 9"/>
            <p:cNvSpPr/>
            <p:nvPr/>
          </p:nvSpPr>
          <p:spPr>
            <a:xfrm>
              <a:off x="4419472" y="3438495"/>
              <a:ext cx="3626069" cy="283611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GB" sz="3200" b="1" kern="0" dirty="0">
                <a:solidFill>
                  <a:srgbClr val="002060"/>
                </a:solidFill>
                <a:latin typeface="Century Gothic" panose="020B0502020202020204" pitchFamily="34" charset="0"/>
                <a:sym typeface="Arial"/>
              </a:endParaRPr>
            </a:p>
            <a:p>
              <a:pPr algn="ctr">
                <a:buClr>
                  <a:srgbClr val="000000"/>
                </a:buClr>
                <a:buFont typeface="Arial"/>
                <a:buNone/>
              </a:pPr>
              <a:endParaRPr lang="en-GB" sz="3200" b="1" kern="0" dirty="0">
                <a:solidFill>
                  <a:srgbClr val="002060"/>
                </a:solidFill>
                <a:latin typeface="Century Gothic" panose="020B0502020202020204" pitchFamily="34" charset="0"/>
                <a:sym typeface="Arial"/>
              </a:endParaRPr>
            </a:p>
            <a:p>
              <a:pPr algn="ctr">
                <a:buClr>
                  <a:srgbClr val="000000"/>
                </a:buClr>
                <a:buFont typeface="Arial"/>
                <a:buNone/>
              </a:pPr>
              <a:endParaRPr lang="en-GB" sz="3200" b="1" kern="0" dirty="0">
                <a:solidFill>
                  <a:srgbClr val="002060"/>
                </a:solidFill>
                <a:latin typeface="Century Gothic" panose="020B0502020202020204" pitchFamily="34" charset="0"/>
                <a:sym typeface="Arial"/>
              </a:endParaRPr>
            </a:p>
            <a:p>
              <a:pPr algn="ctr">
                <a:buClr>
                  <a:srgbClr val="000000"/>
                </a:buClr>
                <a:buFont typeface="Arial"/>
                <a:buNone/>
              </a:pPr>
              <a:endParaRPr lang="en-GB" sz="3200" b="1" kern="0" dirty="0">
                <a:solidFill>
                  <a:srgbClr val="002060"/>
                </a:solidFill>
                <a:latin typeface="Century Gothic" panose="020B0502020202020204" pitchFamily="34" charset="0"/>
                <a:sym typeface="Arial"/>
              </a:endParaRPr>
            </a:p>
            <a:p>
              <a:pPr algn="ctr">
                <a:buClr>
                  <a:srgbClr val="000000"/>
                </a:buClr>
                <a:buFont typeface="Arial"/>
                <a:buNone/>
              </a:pPr>
              <a:endParaRPr lang="en-GB" sz="2800" b="1" kern="0" dirty="0">
                <a:solidFill>
                  <a:srgbClr val="002060"/>
                </a:solidFill>
                <a:latin typeface="Century Gothic" panose="020B0502020202020204" pitchFamily="34" charset="0"/>
                <a:sym typeface="Arial"/>
              </a:endParaRPr>
            </a:p>
            <a:p>
              <a:pPr algn="ctr">
                <a:buClr>
                  <a:srgbClr val="000000"/>
                </a:buClr>
                <a:buFont typeface="Arial"/>
                <a:buNone/>
              </a:pPr>
              <a:endParaRPr lang="en-GB" sz="3200" b="1" kern="0" dirty="0">
                <a:solidFill>
                  <a:srgbClr val="002060"/>
                </a:solidFill>
                <a:latin typeface="Century Gothic" panose="020B0502020202020204" pitchFamily="34" charset="0"/>
                <a:sym typeface="Arial"/>
              </a:endParaRPr>
            </a:p>
            <a:p>
              <a:pPr algn="ctr">
                <a:buClr>
                  <a:srgbClr val="000000"/>
                </a:buClr>
                <a:buFont typeface="Arial"/>
                <a:buNone/>
              </a:pPr>
              <a:endParaRPr lang="en-GB" sz="3200" b="1" kern="0" dirty="0">
                <a:solidFill>
                  <a:srgbClr val="002060"/>
                </a:solidFill>
                <a:latin typeface="Century Gothic" panose="020B0502020202020204" pitchFamily="34" charset="0"/>
                <a:sym typeface="Arial"/>
              </a:endParaRPr>
            </a:p>
          </p:txBody>
        </p:sp>
        <p:sp>
          <p:nvSpPr>
            <p:cNvPr id="27" name="TextBox 26"/>
            <p:cNvSpPr txBox="1"/>
            <p:nvPr/>
          </p:nvSpPr>
          <p:spPr>
            <a:xfrm>
              <a:off x="4461465" y="5430791"/>
              <a:ext cx="3542081" cy="738664"/>
            </a:xfrm>
            <a:prstGeom prst="rect">
              <a:avLst/>
            </a:prstGeom>
            <a:noFill/>
          </p:spPr>
          <p:txBody>
            <a:bodyPr wrap="square" rtlCol="0">
              <a:spAutoFit/>
            </a:bodyPr>
            <a:lstStyle/>
            <a:p>
              <a:pPr algn="ctr">
                <a:buClr>
                  <a:srgbClr val="000000"/>
                </a:buClr>
                <a:buFont typeface="Arial"/>
                <a:buNone/>
              </a:pPr>
              <a:r>
                <a:rPr lang="en-GB" sz="2800" kern="0">
                  <a:solidFill>
                    <a:srgbClr val="002060"/>
                  </a:solidFill>
                  <a:latin typeface="Century Gothic" panose="020B0502020202020204" pitchFamily="34" charset="0"/>
                  <a:cs typeface="Arial"/>
                  <a:sym typeface="Arial"/>
                </a:rPr>
                <a:t>[easy subject]</a:t>
              </a:r>
              <a:endParaRPr lang="en-GB" sz="2800" kern="0" dirty="0">
                <a:solidFill>
                  <a:srgbClr val="002060"/>
                </a:solidFill>
                <a:latin typeface="Century Gothic" panose="020B0502020202020204" pitchFamily="34" charset="0"/>
                <a:cs typeface="Arial"/>
                <a:sym typeface="Arial"/>
              </a:endParaRPr>
            </a:p>
            <a:p>
              <a:pPr>
                <a:buClr>
                  <a:srgbClr val="000000"/>
                </a:buClr>
                <a:buFont typeface="Arial"/>
                <a:buNone/>
              </a:pPr>
              <a:endParaRPr lang="en-GB" sz="1400" kern="0" dirty="0">
                <a:solidFill>
                  <a:srgbClr val="000000"/>
                </a:solidFill>
                <a:cs typeface="Arial"/>
                <a:sym typeface="Arial"/>
              </a:endParaRPr>
            </a:p>
          </p:txBody>
        </p:sp>
      </p:gr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1250" y="1556630"/>
            <a:ext cx="2156888" cy="1437925"/>
          </a:xfrm>
          <a:prstGeom prst="rect">
            <a:avLst/>
          </a:prstGeom>
        </p:spPr>
      </p:pic>
      <p:sp>
        <p:nvSpPr>
          <p:cNvPr id="3" name="Title 2"/>
          <p:cNvSpPr>
            <a:spLocks noGrp="1"/>
          </p:cNvSpPr>
          <p:nvPr>
            <p:ph type="title"/>
          </p:nvPr>
        </p:nvSpPr>
        <p:spPr>
          <a:xfrm>
            <a:off x="332486" y="180713"/>
            <a:ext cx="10515600" cy="1114241"/>
          </a:xfrm>
        </p:spPr>
        <p:txBody>
          <a:bodyPr>
            <a:normAutofit/>
          </a:bodyPr>
          <a:lstStyle/>
          <a:p>
            <a:pPr rtl="0"/>
            <a:r>
              <a:rPr lang="en-GB" sz="2800" b="1" i="0" dirty="0" err="1">
                <a:solidFill>
                  <a:schemeClr val="accent5">
                    <a:lumMod val="50000"/>
                  </a:schemeClr>
                </a:solidFill>
                <a:effectLst/>
                <a:latin typeface="Century Gothic" panose="020B0502020202020204" pitchFamily="34" charset="0"/>
                <a:ea typeface="Century Gothic" panose="020B0502020202020204" pitchFamily="34" charset="0"/>
                <a:cs typeface="Century Gothic" panose="020B0502020202020204" pitchFamily="34" charset="0"/>
              </a:rPr>
              <a:t>Parlez</a:t>
            </a:r>
            <a:r>
              <a:rPr lang="en-GB" sz="2800" b="1" i="0" baseline="0" dirty="0">
                <a:solidFill>
                  <a:schemeClr val="accent5">
                    <a:lumMod val="50000"/>
                  </a:schemeClr>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en-GB" sz="2800" b="1" i="0" baseline="0" dirty="0" err="1">
                <a:solidFill>
                  <a:schemeClr val="accent5">
                    <a:lumMod val="50000"/>
                  </a:schemeClr>
                </a:solidFill>
                <a:effectLst/>
                <a:latin typeface="Century Gothic" panose="020B0502020202020204" pitchFamily="34" charset="0"/>
                <a:ea typeface="Century Gothic" panose="020B0502020202020204" pitchFamily="34" charset="0"/>
                <a:cs typeface="Century Gothic" panose="020B0502020202020204" pitchFamily="34" charset="0"/>
              </a:rPr>
              <a:t>en</a:t>
            </a:r>
            <a:r>
              <a:rPr lang="en-GB" sz="2800" b="1" i="0" baseline="0" dirty="0">
                <a:solidFill>
                  <a:schemeClr val="accent5">
                    <a:lumMod val="50000"/>
                  </a:schemeClr>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en-GB" sz="2800" b="1" i="0" baseline="0" dirty="0" err="1">
                <a:solidFill>
                  <a:schemeClr val="accent5">
                    <a:lumMod val="50000"/>
                  </a:schemeClr>
                </a:solidFill>
                <a:effectLst/>
                <a:latin typeface="Century Gothic" panose="020B0502020202020204" pitchFamily="34" charset="0"/>
                <a:ea typeface="Century Gothic" panose="020B0502020202020204" pitchFamily="34" charset="0"/>
                <a:cs typeface="Century Gothic" panose="020B0502020202020204" pitchFamily="34" charset="0"/>
              </a:rPr>
              <a:t>fran</a:t>
            </a:r>
            <a:r>
              <a:rPr lang="en-GB" sz="2800" b="1" i="0" baseline="0" dirty="0" err="1">
                <a:solidFill>
                  <a:schemeClr val="accent5">
                    <a:lumMod val="50000"/>
                  </a:schemeClr>
                </a:solidFill>
                <a:effectLst/>
                <a:latin typeface="Century Gothic" panose="020B0502020202020204" pitchFamily="34" charset="0"/>
                <a:ea typeface="Century Gothic" panose="020B0502020202020204" pitchFamily="34" charset="0"/>
                <a:cs typeface="Calibri" panose="020F0502020204030204" pitchFamily="34" charset="0"/>
              </a:rPr>
              <a:t>çais</a:t>
            </a:r>
            <a:r>
              <a:rPr lang="en-GB" sz="2400" b="1" i="0" baseline="0" dirty="0">
                <a:solidFill>
                  <a:schemeClr val="accent5">
                    <a:lumMod val="50000"/>
                  </a:schemeClr>
                </a:solidFill>
                <a:effectLst/>
                <a:latin typeface="Century Gothic" panose="020B0502020202020204" pitchFamily="34" charset="0"/>
                <a:ea typeface="Century Gothic" panose="020B0502020202020204" pitchFamily="34" charset="0"/>
                <a:cs typeface="Calibri" panose="020F0502020204030204" pitchFamily="34" charset="0"/>
              </a:rPr>
              <a:t>! </a:t>
            </a:r>
            <a:endParaRPr lang="en-GB" sz="5400" dirty="0">
              <a:solidFill>
                <a:schemeClr val="accent5">
                  <a:lumMod val="50000"/>
                </a:schemeClr>
              </a:solidFill>
              <a:latin typeface="Century Gothic" panose="020B0502020202020204" pitchFamily="34" charset="0"/>
            </a:endParaRPr>
          </a:p>
        </p:txBody>
      </p:sp>
      <p:sp>
        <p:nvSpPr>
          <p:cNvPr id="7" name="TextBox 6"/>
          <p:cNvSpPr txBox="1"/>
          <p:nvPr/>
        </p:nvSpPr>
        <p:spPr>
          <a:xfrm>
            <a:off x="218953" y="1258259"/>
            <a:ext cx="7888727" cy="3139321"/>
          </a:xfrm>
          <a:prstGeom prst="rect">
            <a:avLst/>
          </a:prstGeom>
          <a:noFill/>
        </p:spPr>
        <p:txBody>
          <a:bodyPr wrap="square" rtlCol="0">
            <a:spAutoFit/>
          </a:bodyPr>
          <a:lstStyle/>
          <a:p>
            <a:r>
              <a:rPr lang="en-GB" sz="2200" kern="0" dirty="0" err="1">
                <a:solidFill>
                  <a:srgbClr val="4472C4">
                    <a:lumMod val="50000"/>
                  </a:srgbClr>
                </a:solidFill>
                <a:latin typeface="Century Gothic" panose="020B0502020202020204" pitchFamily="34" charset="0"/>
                <a:cs typeface="Arial"/>
                <a:sym typeface="Arial"/>
              </a:rPr>
              <a:t>Écoute</a:t>
            </a:r>
            <a:r>
              <a:rPr lang="en-GB" sz="2200" kern="0" dirty="0">
                <a:solidFill>
                  <a:srgbClr val="4472C4">
                    <a:lumMod val="50000"/>
                  </a:srgbClr>
                </a:solidFill>
                <a:latin typeface="Century Gothic" panose="020B0502020202020204" pitchFamily="34" charset="0"/>
                <a:cs typeface="Arial"/>
                <a:sym typeface="Arial"/>
              </a:rPr>
              <a:t> ton/ta </a:t>
            </a:r>
            <a:r>
              <a:rPr lang="en-GB" sz="2200" kern="0" dirty="0" err="1">
                <a:solidFill>
                  <a:srgbClr val="4472C4">
                    <a:lumMod val="50000"/>
                  </a:srgbClr>
                </a:solidFill>
                <a:latin typeface="Century Gothic" panose="020B0502020202020204" pitchFamily="34" charset="0"/>
                <a:cs typeface="Arial"/>
                <a:sym typeface="Arial"/>
              </a:rPr>
              <a:t>partenaire</a:t>
            </a:r>
            <a:r>
              <a:rPr lang="en-GB" sz="2200" kern="0" dirty="0">
                <a:solidFill>
                  <a:srgbClr val="4472C4">
                    <a:lumMod val="50000"/>
                  </a:srgbClr>
                </a:solidFill>
                <a:latin typeface="Century Gothic" panose="020B0502020202020204" pitchFamily="34" charset="0"/>
                <a:cs typeface="Arial"/>
                <a:sym typeface="Arial"/>
              </a:rPr>
              <a:t>. Coche la description </a:t>
            </a:r>
            <a:r>
              <a:rPr lang="en-GB" sz="2200" kern="0" dirty="0" err="1">
                <a:solidFill>
                  <a:srgbClr val="4472C4">
                    <a:lumMod val="50000"/>
                  </a:srgbClr>
                </a:solidFill>
                <a:latin typeface="Century Gothic" panose="020B0502020202020204" pitchFamily="34" charset="0"/>
                <a:cs typeface="Arial"/>
                <a:sym typeface="Arial"/>
              </a:rPr>
              <a:t>correcte</a:t>
            </a:r>
            <a:r>
              <a:rPr lang="en-GB" sz="2200" kern="0" dirty="0">
                <a:solidFill>
                  <a:srgbClr val="4472C4">
                    <a:lumMod val="50000"/>
                  </a:srgbClr>
                </a:solidFill>
                <a:latin typeface="Century Gothic" panose="020B0502020202020204" pitchFamily="34" charset="0"/>
                <a:cs typeface="Arial"/>
                <a:sym typeface="Arial"/>
              </a:rPr>
              <a:t> </a:t>
            </a:r>
            <a:r>
              <a:rPr lang="en-GB" sz="2200" kern="0" dirty="0" err="1">
                <a:solidFill>
                  <a:srgbClr val="4472C4">
                    <a:lumMod val="50000"/>
                  </a:srgbClr>
                </a:solidFill>
                <a:latin typeface="Century Gothic" panose="020B0502020202020204" pitchFamily="34" charset="0"/>
                <a:cs typeface="Arial"/>
                <a:sym typeface="Arial"/>
              </a:rPr>
              <a:t>ou</a:t>
            </a:r>
            <a:r>
              <a:rPr lang="en-GB" sz="2200" kern="0" dirty="0">
                <a:solidFill>
                  <a:srgbClr val="4472C4">
                    <a:lumMod val="50000"/>
                  </a:srgbClr>
                </a:solidFill>
                <a:latin typeface="Century Gothic" panose="020B0502020202020204" pitchFamily="34" charset="0"/>
                <a:cs typeface="Arial"/>
                <a:sym typeface="Arial"/>
              </a:rPr>
              <a:t> </a:t>
            </a:r>
            <a:r>
              <a:rPr lang="en-GB" sz="2200" kern="0" dirty="0" err="1">
                <a:solidFill>
                  <a:srgbClr val="4472C4">
                    <a:lumMod val="50000"/>
                  </a:srgbClr>
                </a:solidFill>
                <a:latin typeface="Century Gothic" panose="020B0502020202020204" pitchFamily="34" charset="0"/>
                <a:cs typeface="Arial"/>
                <a:sym typeface="Arial"/>
              </a:rPr>
              <a:t>écris</a:t>
            </a:r>
            <a:r>
              <a:rPr lang="en-GB" sz="2200" kern="0" dirty="0">
                <a:solidFill>
                  <a:srgbClr val="4472C4">
                    <a:lumMod val="50000"/>
                  </a:srgbClr>
                </a:solidFill>
                <a:latin typeface="Century Gothic" panose="020B0502020202020204" pitchFamily="34" charset="0"/>
                <a:cs typeface="Arial"/>
                <a:sym typeface="Arial"/>
              </a:rPr>
              <a:t> la description </a:t>
            </a:r>
            <a:r>
              <a:rPr lang="en-GB" sz="2200" kern="0" dirty="0" err="1">
                <a:solidFill>
                  <a:srgbClr val="4472C4">
                    <a:lumMod val="50000"/>
                  </a:srgbClr>
                </a:solidFill>
                <a:latin typeface="Century Gothic" panose="020B0502020202020204" pitchFamily="34" charset="0"/>
                <a:cs typeface="Arial"/>
                <a:sym typeface="Arial"/>
              </a:rPr>
              <a:t>en</a:t>
            </a:r>
            <a:r>
              <a:rPr lang="en-GB" sz="2200" kern="0" dirty="0">
                <a:solidFill>
                  <a:srgbClr val="4472C4">
                    <a:lumMod val="50000"/>
                  </a:srgbClr>
                </a:solidFill>
                <a:latin typeface="Century Gothic" panose="020B0502020202020204" pitchFamily="34" charset="0"/>
                <a:cs typeface="Arial"/>
                <a:sym typeface="Arial"/>
              </a:rPr>
              <a:t> </a:t>
            </a:r>
            <a:r>
              <a:rPr lang="en-GB" sz="2200" kern="0" dirty="0" err="1">
                <a:solidFill>
                  <a:srgbClr val="4472C4">
                    <a:lumMod val="50000"/>
                  </a:srgbClr>
                </a:solidFill>
                <a:latin typeface="Century Gothic" panose="020B0502020202020204" pitchFamily="34" charset="0"/>
                <a:cs typeface="Arial"/>
                <a:sym typeface="Arial"/>
              </a:rPr>
              <a:t>anglais</a:t>
            </a:r>
            <a:r>
              <a:rPr lang="en-GB" sz="2200" kern="0" dirty="0">
                <a:solidFill>
                  <a:srgbClr val="4472C4">
                    <a:lumMod val="50000"/>
                  </a:srgbClr>
                </a:solidFill>
                <a:latin typeface="Century Gothic" panose="020B0502020202020204" pitchFamily="34" charset="0"/>
                <a:cs typeface="Arial"/>
                <a:sym typeface="Arial"/>
              </a:rPr>
              <a:t>.</a:t>
            </a:r>
          </a:p>
          <a:p>
            <a:pPr>
              <a:buClr>
                <a:srgbClr val="000000"/>
              </a:buClr>
              <a:buFont typeface="Arial"/>
              <a:buNone/>
            </a:pPr>
            <a:endParaRPr lang="en-GB" sz="2200" dirty="0">
              <a:solidFill>
                <a:srgbClr val="4472C4">
                  <a:lumMod val="50000"/>
                </a:srgbClr>
              </a:solidFill>
              <a:latin typeface="Century Gothic" panose="020B0502020202020204" pitchFamily="34" charset="0"/>
            </a:endParaRPr>
          </a:p>
          <a:p>
            <a:pPr>
              <a:buClr>
                <a:srgbClr val="000000"/>
              </a:buClr>
              <a:buFont typeface="Arial"/>
              <a:buNone/>
            </a:pPr>
            <a:r>
              <a:rPr lang="en-GB" sz="2200" dirty="0">
                <a:solidFill>
                  <a:srgbClr val="4472C4">
                    <a:lumMod val="50000"/>
                  </a:srgbClr>
                </a:solidFill>
                <a:latin typeface="Century Gothic" panose="020B0502020202020204" pitchFamily="34" charset="0"/>
              </a:rPr>
              <a:t>Use </a:t>
            </a:r>
            <a:r>
              <a:rPr lang="en-GB" sz="2200" kern="0" dirty="0">
                <a:solidFill>
                  <a:srgbClr val="4472C4">
                    <a:lumMod val="50000"/>
                  </a:srgbClr>
                </a:solidFill>
                <a:latin typeface="Century Gothic" panose="020B0502020202020204" pitchFamily="34" charset="0"/>
                <a:cs typeface="Arial"/>
                <a:sym typeface="Arial"/>
              </a:rPr>
              <a:t>the correct </a:t>
            </a:r>
            <a:r>
              <a:rPr lang="en-GB" sz="2200" b="1" kern="0" dirty="0">
                <a:solidFill>
                  <a:srgbClr val="4472C4">
                    <a:lumMod val="50000"/>
                  </a:srgbClr>
                </a:solidFill>
                <a:latin typeface="Century Gothic" panose="020B0502020202020204" pitchFamily="34" charset="0"/>
                <a:cs typeface="Arial"/>
                <a:sym typeface="Arial"/>
              </a:rPr>
              <a:t>form </a:t>
            </a:r>
            <a:r>
              <a:rPr lang="en-GB" sz="2200" kern="0" dirty="0">
                <a:solidFill>
                  <a:srgbClr val="4472C4">
                    <a:lumMod val="50000"/>
                  </a:srgbClr>
                </a:solidFill>
                <a:latin typeface="Century Gothic" panose="020B0502020202020204" pitchFamily="34" charset="0"/>
                <a:cs typeface="Arial"/>
                <a:sym typeface="Arial"/>
              </a:rPr>
              <a:t>of the adjective in French (masculine/feminine) in the correct </a:t>
            </a:r>
            <a:r>
              <a:rPr lang="en-GB" sz="2200" b="1" kern="0" dirty="0">
                <a:solidFill>
                  <a:srgbClr val="4472C4">
                    <a:lumMod val="50000"/>
                  </a:srgbClr>
                </a:solidFill>
                <a:latin typeface="Century Gothic" panose="020B0502020202020204" pitchFamily="34" charset="0"/>
                <a:cs typeface="Arial"/>
                <a:sym typeface="Arial"/>
              </a:rPr>
              <a:t>position</a:t>
            </a:r>
            <a:r>
              <a:rPr lang="en-GB" sz="2200" kern="0" dirty="0">
                <a:solidFill>
                  <a:srgbClr val="4472C4">
                    <a:lumMod val="50000"/>
                  </a:srgbClr>
                </a:solidFill>
                <a:latin typeface="Century Gothic" panose="020B0502020202020204" pitchFamily="34" charset="0"/>
                <a:cs typeface="Arial"/>
                <a:sym typeface="Arial"/>
              </a:rPr>
              <a:t> (before/after the noun).</a:t>
            </a:r>
          </a:p>
          <a:p>
            <a:pPr>
              <a:buClr>
                <a:srgbClr val="000000"/>
              </a:buClr>
              <a:buFont typeface="Arial"/>
              <a:buNone/>
            </a:pPr>
            <a:endParaRPr lang="en-GB" sz="2200" kern="0" dirty="0">
              <a:solidFill>
                <a:srgbClr val="4472C4">
                  <a:lumMod val="50000"/>
                </a:srgbClr>
              </a:solidFill>
              <a:latin typeface="Century Gothic" panose="020B0502020202020204" pitchFamily="34" charset="0"/>
              <a:cs typeface="Arial"/>
              <a:sym typeface="Arial"/>
            </a:endParaRPr>
          </a:p>
          <a:p>
            <a:pPr>
              <a:buClr>
                <a:srgbClr val="000000"/>
              </a:buClr>
              <a:buFont typeface="Arial"/>
              <a:buNone/>
            </a:pPr>
            <a:r>
              <a:rPr lang="en-GB" sz="2200" kern="0" dirty="0">
                <a:solidFill>
                  <a:srgbClr val="4472C4">
                    <a:lumMod val="50000"/>
                  </a:srgbClr>
                </a:solidFill>
                <a:latin typeface="Century Gothic" panose="020B0502020202020204" pitchFamily="34" charset="0"/>
                <a:cs typeface="Arial"/>
                <a:sym typeface="Arial"/>
              </a:rPr>
              <a:t>e.g.  </a:t>
            </a:r>
            <a:r>
              <a:rPr lang="en-GB" sz="2200" kern="0" dirty="0" err="1">
                <a:solidFill>
                  <a:srgbClr val="4472C4">
                    <a:lumMod val="50000"/>
                  </a:srgbClr>
                </a:solidFill>
                <a:latin typeface="Century Gothic" panose="020B0502020202020204" pitchFamily="34" charset="0"/>
                <a:cs typeface="Arial"/>
                <a:sym typeface="Arial"/>
              </a:rPr>
              <a:t>C’est</a:t>
            </a:r>
            <a:r>
              <a:rPr lang="en-GB" sz="2200" kern="0" dirty="0">
                <a:solidFill>
                  <a:srgbClr val="4472C4">
                    <a:lumMod val="50000"/>
                  </a:srgbClr>
                </a:solidFill>
                <a:latin typeface="Century Gothic" panose="020B0502020202020204" pitchFamily="34" charset="0"/>
                <a:cs typeface="Arial"/>
                <a:sym typeface="Arial"/>
              </a:rPr>
              <a:t> </a:t>
            </a:r>
            <a:r>
              <a:rPr lang="en-GB" sz="2200" kern="0" dirty="0" err="1">
                <a:solidFill>
                  <a:srgbClr val="4472C4">
                    <a:lumMod val="50000"/>
                  </a:srgbClr>
                </a:solidFill>
                <a:latin typeface="Century Gothic" panose="020B0502020202020204" pitchFamily="34" charset="0"/>
                <a:cs typeface="Arial"/>
                <a:sym typeface="Arial"/>
              </a:rPr>
              <a:t>une</a:t>
            </a:r>
            <a:r>
              <a:rPr lang="en-GB" sz="2200" kern="0" dirty="0">
                <a:solidFill>
                  <a:srgbClr val="4472C4">
                    <a:lumMod val="50000"/>
                  </a:srgbClr>
                </a:solidFill>
                <a:latin typeface="Century Gothic" panose="020B0502020202020204" pitchFamily="34" charset="0"/>
                <a:cs typeface="Arial"/>
                <a:sym typeface="Arial"/>
              </a:rPr>
              <a:t> matière facile.</a:t>
            </a:r>
          </a:p>
          <a:p>
            <a:pPr>
              <a:buClr>
                <a:srgbClr val="000000"/>
              </a:buClr>
              <a:buFont typeface="Arial"/>
              <a:buNone/>
            </a:pPr>
            <a:endParaRPr lang="en-GB" sz="2200" kern="0" dirty="0">
              <a:solidFill>
                <a:srgbClr val="4472C4">
                  <a:lumMod val="50000"/>
                </a:srgbClr>
              </a:solidFill>
              <a:latin typeface="Century Gothic" panose="020B0502020202020204" pitchFamily="34" charset="0"/>
              <a:cs typeface="Arial"/>
              <a:sym typeface="Arial"/>
            </a:endParaRPr>
          </a:p>
        </p:txBody>
      </p:sp>
      <p:pic>
        <p:nvPicPr>
          <p:cNvPr id="9" name="Picture 8" descr="background rectangle">
            <a:extLst>
              <a:ext uri="{FF2B5EF4-FFF2-40B4-BE49-F238E27FC236}">
                <a16:creationId xmlns:a16="http://schemas.microsoft.com/office/drawing/2014/main" id="{BB026F43-BC9F-47BA-BCE2-04351725001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1" name="Title 3">
            <a:extLst>
              <a:ext uri="{FF2B5EF4-FFF2-40B4-BE49-F238E27FC236}">
                <a16:creationId xmlns:a16="http://schemas.microsoft.com/office/drawing/2014/main" id="{F4E69A83-6897-4444-805B-5654E038580A}"/>
              </a:ext>
            </a:extLst>
          </p:cNvPr>
          <p:cNvSpPr txBox="1">
            <a:spLocks/>
          </p:cNvSpPr>
          <p:nvPr/>
        </p:nvSpPr>
        <p:spPr>
          <a:xfrm>
            <a:off x="0" y="296864"/>
            <a:ext cx="5638800"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a:solidFill>
                  <a:schemeClr val="bg1"/>
                </a:solidFill>
              </a:rPr>
              <a:t>Parlez en français !</a:t>
            </a:r>
            <a:endParaRPr lang="en-GB" sz="3600" b="1" dirty="0">
              <a:solidFill>
                <a:schemeClr val="bg1"/>
              </a:solidFill>
            </a:endParaRPr>
          </a:p>
        </p:txBody>
      </p:sp>
      <p:sp>
        <p:nvSpPr>
          <p:cNvPr id="12" name="Rounded Rectangle 46">
            <a:extLst>
              <a:ext uri="{FF2B5EF4-FFF2-40B4-BE49-F238E27FC236}">
                <a16:creationId xmlns:a16="http://schemas.microsoft.com/office/drawing/2014/main" id="{ED6D1D93-483C-4B0D-B8E0-DAFF4E920DBC}"/>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3AD96693-4B0F-4056-B7FE-6470ED4AC6EB}"/>
              </a:ext>
            </a:extLst>
          </p:cNvPr>
          <p:cNvPicPr>
            <a:picLocks noChangeAspect="1"/>
          </p:cNvPicPr>
          <p:nvPr/>
        </p:nvPicPr>
        <p:blipFill>
          <a:blip r:embed="rId5"/>
          <a:stretch>
            <a:fillRect/>
          </a:stretch>
        </p:blipFill>
        <p:spPr>
          <a:xfrm>
            <a:off x="2276597" y="4161837"/>
            <a:ext cx="9696450" cy="2140186"/>
          </a:xfrm>
          <a:prstGeom prst="rect">
            <a:avLst/>
          </a:prstGeom>
        </p:spPr>
      </p:pic>
      <p:pic>
        <p:nvPicPr>
          <p:cNvPr id="6" name="Picture 5">
            <a:extLst>
              <a:ext uri="{FF2B5EF4-FFF2-40B4-BE49-F238E27FC236}">
                <a16:creationId xmlns:a16="http://schemas.microsoft.com/office/drawing/2014/main" id="{73D9BE0E-186C-443F-BFE7-AEBE040343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972" y="4119155"/>
            <a:ext cx="2057644" cy="2057644"/>
          </a:xfrm>
          <a:prstGeom prst="rect">
            <a:avLst/>
          </a:prstGeom>
        </p:spPr>
      </p:pic>
      <p:sp>
        <p:nvSpPr>
          <p:cNvPr id="8" name="Speech Bubble: Rectangle with Corners Rounded 7">
            <a:extLst>
              <a:ext uri="{FF2B5EF4-FFF2-40B4-BE49-F238E27FC236}">
                <a16:creationId xmlns:a16="http://schemas.microsoft.com/office/drawing/2014/main" id="{2E393E2E-AB55-4BA4-AF2C-600FA250F217}"/>
              </a:ext>
            </a:extLst>
          </p:cNvPr>
          <p:cNvSpPr/>
          <p:nvPr/>
        </p:nvSpPr>
        <p:spPr>
          <a:xfrm>
            <a:off x="855415" y="3609448"/>
            <a:ext cx="3620226" cy="458122"/>
          </a:xfrm>
          <a:prstGeom prst="wedgeRoundRectCallout">
            <a:avLst>
              <a:gd name="adj1" fmla="val -35370"/>
              <a:gd name="adj2" fmla="val 95679"/>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848143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33552" y="3897657"/>
            <a:ext cx="3626069" cy="23515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9" name="Rectangle 8"/>
          <p:cNvSpPr/>
          <p:nvPr/>
        </p:nvSpPr>
        <p:spPr>
          <a:xfrm>
            <a:off x="433552" y="1398520"/>
            <a:ext cx="3626069" cy="23515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0" name="Rectangle 9"/>
          <p:cNvSpPr/>
          <p:nvPr/>
        </p:nvSpPr>
        <p:spPr>
          <a:xfrm>
            <a:off x="4374000" y="3897657"/>
            <a:ext cx="3626069" cy="23515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1" name="Rectangle 10"/>
          <p:cNvSpPr/>
          <p:nvPr/>
        </p:nvSpPr>
        <p:spPr>
          <a:xfrm>
            <a:off x="4373660" y="1398520"/>
            <a:ext cx="3626069" cy="23515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2" name="Rectangle 11"/>
          <p:cNvSpPr/>
          <p:nvPr/>
        </p:nvSpPr>
        <p:spPr>
          <a:xfrm>
            <a:off x="8269200" y="3897657"/>
            <a:ext cx="3626069" cy="23515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[good question]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3" name="Rectangle 12"/>
          <p:cNvSpPr/>
          <p:nvPr/>
        </p:nvSpPr>
        <p:spPr>
          <a:xfrm>
            <a:off x="8269200" y="1400401"/>
            <a:ext cx="3626069" cy="2337064"/>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21" name="TextBox 20"/>
          <p:cNvSpPr txBox="1"/>
          <p:nvPr/>
        </p:nvSpPr>
        <p:spPr>
          <a:xfrm>
            <a:off x="909480" y="3177050"/>
            <a:ext cx="276399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[new building]</a:t>
            </a:r>
          </a:p>
        </p:txBody>
      </p:sp>
      <p:sp>
        <p:nvSpPr>
          <p:cNvPr id="22" name="TextBox 21"/>
          <p:cNvSpPr txBox="1"/>
          <p:nvPr/>
        </p:nvSpPr>
        <p:spPr>
          <a:xfrm>
            <a:off x="8538338" y="3234612"/>
            <a:ext cx="335674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[funny teacher]</a:t>
            </a:r>
            <a:endParaRPr kumimoji="0" lang="en-GB"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TextBox 22"/>
          <p:cNvSpPr txBox="1"/>
          <p:nvPr/>
        </p:nvSpPr>
        <p:spPr>
          <a:xfrm>
            <a:off x="4738595" y="3214244"/>
            <a:ext cx="29744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[intelligent girl]</a:t>
            </a:r>
          </a:p>
        </p:txBody>
      </p:sp>
      <p:sp>
        <p:nvSpPr>
          <p:cNvPr id="25" name="TextBox 24"/>
          <p:cNvSpPr txBox="1"/>
          <p:nvPr/>
        </p:nvSpPr>
        <p:spPr>
          <a:xfrm>
            <a:off x="599619" y="5683097"/>
            <a:ext cx="3296715"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[beautiful idea]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7" name="TextBox 26"/>
          <p:cNvSpPr txBox="1"/>
          <p:nvPr/>
        </p:nvSpPr>
        <p:spPr>
          <a:xfrm>
            <a:off x="4165465" y="5685596"/>
            <a:ext cx="4042458"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[interesting subject]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194051" y="391988"/>
            <a:ext cx="14308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a:t>
            </a:r>
          </a:p>
        </p:txBody>
      </p:sp>
      <p:sp>
        <p:nvSpPr>
          <p:cNvPr id="17" name="Oval Callout 16"/>
          <p:cNvSpPr/>
          <p:nvPr/>
        </p:nvSpPr>
        <p:spPr>
          <a:xfrm>
            <a:off x="10001598" y="1646771"/>
            <a:ext cx="1756850" cy="892135"/>
          </a:xfrm>
          <a:prstGeom prst="wedgeEllipseCallout">
            <a:avLst>
              <a:gd name="adj1" fmla="val -43340"/>
              <a:gd name="adj2" fmla="val 51419"/>
            </a:avLst>
          </a:prstGeom>
          <a:solidFill>
            <a:schemeClr val="accent1">
              <a:lumMod val="50000"/>
            </a:schemeClr>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FFFFFF"/>
                </a:solidFill>
                <a:effectLst/>
                <a:uLnTx/>
                <a:uFillTx/>
                <a:latin typeface="Century Gothic" panose="020B0502020202020204" pitchFamily="34" charset="0"/>
                <a:sym typeface="Arial"/>
              </a:rPr>
              <a:t>Hahaha</a:t>
            </a:r>
            <a:endPar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sym typeface="Aria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2960" y="1471125"/>
            <a:ext cx="717030" cy="169356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6981" y="1629304"/>
            <a:ext cx="939426" cy="1361488"/>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0086" y="1527861"/>
            <a:ext cx="868632" cy="1743057"/>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8268" y="4052962"/>
            <a:ext cx="1452736" cy="1457627"/>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97371" y="4072664"/>
            <a:ext cx="2156888" cy="1437925"/>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79582" y="4020379"/>
            <a:ext cx="1004928" cy="1340630"/>
          </a:xfrm>
          <a:prstGeom prst="rect">
            <a:avLst/>
          </a:prstGeom>
        </p:spPr>
      </p:pic>
      <p:sp>
        <p:nvSpPr>
          <p:cNvPr id="3" name="Title 2"/>
          <p:cNvSpPr>
            <a:spLocks noGrp="1"/>
          </p:cNvSpPr>
          <p:nvPr>
            <p:ph type="title"/>
          </p:nvPr>
        </p:nvSpPr>
        <p:spPr>
          <a:xfrm>
            <a:off x="647276" y="477709"/>
            <a:ext cx="10515600" cy="423414"/>
          </a:xfrm>
        </p:spPr>
        <p:txBody>
          <a:bodyPr>
            <a:normAutofit fontScale="90000"/>
          </a:bodyPr>
          <a:lstStyle/>
          <a:p>
            <a:pPr rtl="0"/>
            <a:r>
              <a:rPr lang="en-GB" sz="2800" b="1" i="0" dirty="0" err="1">
                <a:solidFill>
                  <a:schemeClr val="accent5">
                    <a:lumMod val="50000"/>
                  </a:schemeClr>
                </a:solidFill>
                <a:effectLst/>
                <a:latin typeface="Century Gothic" panose="020B0502020202020204" pitchFamily="34" charset="0"/>
                <a:ea typeface="Century Gothic" panose="020B0502020202020204" pitchFamily="34" charset="0"/>
                <a:cs typeface="Century Gothic" panose="020B0502020202020204" pitchFamily="34" charset="0"/>
              </a:rPr>
              <a:t>Parlez</a:t>
            </a:r>
            <a:r>
              <a:rPr lang="en-GB" sz="2800" b="1" i="0" baseline="0" dirty="0">
                <a:solidFill>
                  <a:schemeClr val="accent5">
                    <a:lumMod val="50000"/>
                  </a:schemeClr>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en-GB" sz="2800" b="1" i="0" baseline="0" dirty="0" err="1">
                <a:solidFill>
                  <a:schemeClr val="accent5">
                    <a:lumMod val="50000"/>
                  </a:schemeClr>
                </a:solidFill>
                <a:effectLst/>
                <a:latin typeface="Century Gothic" panose="020B0502020202020204" pitchFamily="34" charset="0"/>
                <a:ea typeface="Century Gothic" panose="020B0502020202020204" pitchFamily="34" charset="0"/>
                <a:cs typeface="Century Gothic" panose="020B0502020202020204" pitchFamily="34" charset="0"/>
              </a:rPr>
              <a:t>en</a:t>
            </a:r>
            <a:r>
              <a:rPr lang="en-GB" sz="2800" b="1" i="0" baseline="0" dirty="0">
                <a:solidFill>
                  <a:schemeClr val="accent5">
                    <a:lumMod val="50000"/>
                  </a:schemeClr>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en-GB" sz="2800" b="1" i="0" baseline="0" dirty="0" err="1">
                <a:solidFill>
                  <a:schemeClr val="accent5">
                    <a:lumMod val="50000"/>
                  </a:schemeClr>
                </a:solidFill>
                <a:effectLst/>
                <a:latin typeface="Century Gothic" panose="020B0502020202020204" pitchFamily="34" charset="0"/>
                <a:ea typeface="Century Gothic" panose="020B0502020202020204" pitchFamily="34" charset="0"/>
                <a:cs typeface="Century Gothic" panose="020B0502020202020204" pitchFamily="34" charset="0"/>
              </a:rPr>
              <a:t>fran</a:t>
            </a:r>
            <a:r>
              <a:rPr lang="en-GB" sz="2800" b="1" i="0" baseline="0" dirty="0" err="1">
                <a:solidFill>
                  <a:schemeClr val="accent5">
                    <a:lumMod val="50000"/>
                  </a:schemeClr>
                </a:solidFill>
                <a:effectLst/>
                <a:latin typeface="Century Gothic" panose="020B0502020202020204" pitchFamily="34" charset="0"/>
                <a:ea typeface="Century Gothic" panose="020B0502020202020204" pitchFamily="34" charset="0"/>
                <a:cs typeface="Calibri" panose="020F0502020204030204" pitchFamily="34" charset="0"/>
              </a:rPr>
              <a:t>çais</a:t>
            </a:r>
            <a:r>
              <a:rPr lang="en-GB" sz="2400" b="1" i="0" baseline="0" dirty="0">
                <a:solidFill>
                  <a:schemeClr val="accent5">
                    <a:lumMod val="50000"/>
                  </a:schemeClr>
                </a:solidFill>
                <a:effectLst/>
                <a:latin typeface="Century Gothic" panose="020B0502020202020204" pitchFamily="34" charset="0"/>
                <a:ea typeface="Century Gothic" panose="020B0502020202020204" pitchFamily="34" charset="0"/>
                <a:cs typeface="Calibri" panose="020F0502020204030204" pitchFamily="34" charset="0"/>
              </a:rPr>
              <a:t>!</a:t>
            </a:r>
            <a:endParaRPr lang="en-GB" sz="5400" dirty="0">
              <a:solidFill>
                <a:schemeClr val="accent5">
                  <a:lumMod val="50000"/>
                </a:schemeClr>
              </a:solidFill>
              <a:latin typeface="Century Gothic" panose="020B0502020202020204" pitchFamily="34" charset="0"/>
            </a:endParaRPr>
          </a:p>
        </p:txBody>
      </p:sp>
      <p:sp>
        <p:nvSpPr>
          <p:cNvPr id="24" name="Google Shape;172;p5">
            <a:hlinkClick r:id="" action="ppaction://noaction">
              <a:snd r:embed="rId9" name="53. 1. C'est.wav"/>
            </a:hlinkClick>
          </p:cNvPr>
          <p:cNvSpPr/>
          <p:nvPr/>
        </p:nvSpPr>
        <p:spPr>
          <a:xfrm>
            <a:off x="523329" y="1509078"/>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72;p5">
            <a:hlinkClick r:id="" action="ppaction://noaction">
              <a:snd r:embed="rId10" name="53. 2. C'est une.wav"/>
            </a:hlinkClick>
          </p:cNvPr>
          <p:cNvSpPr/>
          <p:nvPr/>
        </p:nvSpPr>
        <p:spPr>
          <a:xfrm>
            <a:off x="4472554" y="1509078"/>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cs typeface="Arial"/>
                <a:sym typeface="Century Gothic"/>
              </a:rPr>
              <a:t>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72;p5">
            <a:hlinkClick r:id="" action="ppaction://noaction">
              <a:snd r:embed="rId11" name="53. 3. C'est.wav"/>
            </a:hlinkClick>
          </p:cNvPr>
          <p:cNvSpPr/>
          <p:nvPr/>
        </p:nvSpPr>
        <p:spPr>
          <a:xfrm>
            <a:off x="8385739" y="1477957"/>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cs typeface="Arial"/>
                <a:sym typeface="Century Gothic"/>
              </a:rPr>
              <a:t>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72;p5">
            <a:hlinkClick r:id="" action="ppaction://noaction">
              <a:snd r:embed="rId12" name="53. 4. C'est un.wav"/>
            </a:hlinkClick>
          </p:cNvPr>
          <p:cNvSpPr/>
          <p:nvPr/>
        </p:nvSpPr>
        <p:spPr>
          <a:xfrm>
            <a:off x="527818" y="3990345"/>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cs typeface="Arial"/>
                <a:sym typeface="Century Gothic"/>
              </a:rPr>
              <a:t>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72;p5">
            <a:hlinkClick r:id="" action="ppaction://noaction">
              <a:snd r:embed="rId13" name="53. 5. C'est.wav"/>
            </a:hlinkClick>
          </p:cNvPr>
          <p:cNvSpPr/>
          <p:nvPr/>
        </p:nvSpPr>
        <p:spPr>
          <a:xfrm>
            <a:off x="4479040" y="3984644"/>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cs typeface="Arial"/>
                <a:sym typeface="Century Gothic"/>
              </a:rPr>
              <a:t>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72;p5">
            <a:hlinkClick r:id="" action="ppaction://noaction">
              <a:snd r:embed="rId14" name="53. 6. C'est.wav"/>
            </a:hlinkClick>
          </p:cNvPr>
          <p:cNvSpPr/>
          <p:nvPr/>
        </p:nvSpPr>
        <p:spPr>
          <a:xfrm>
            <a:off x="8386455" y="3984644"/>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cs typeface="Arial"/>
                <a:sym typeface="Century Gothic"/>
              </a:rPr>
              <a:t>6</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3" name="Picture 32" descr="background rectangle">
            <a:extLst>
              <a:ext uri="{FF2B5EF4-FFF2-40B4-BE49-F238E27FC236}">
                <a16:creationId xmlns:a16="http://schemas.microsoft.com/office/drawing/2014/main" id="{B33A1053-8BF6-444C-A800-35B2DF9D1A55}"/>
              </a:ext>
              <a:ext uri="{C183D7F6-B498-43B3-948B-1728B52AA6E4}">
                <adec:decorative xmlns:adec="http://schemas.microsoft.com/office/drawing/2017/decorative" val="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4" name="Title 3">
            <a:extLst>
              <a:ext uri="{FF2B5EF4-FFF2-40B4-BE49-F238E27FC236}">
                <a16:creationId xmlns:a16="http://schemas.microsoft.com/office/drawing/2014/main" id="{C74148FA-4337-4EA2-8D5F-236889ABDE14}"/>
              </a:ext>
            </a:extLst>
          </p:cNvPr>
          <p:cNvSpPr txBox="1">
            <a:spLocks/>
          </p:cNvSpPr>
          <p:nvPr/>
        </p:nvSpPr>
        <p:spPr>
          <a:xfrm>
            <a:off x="0" y="296864"/>
            <a:ext cx="5638800"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a:solidFill>
                  <a:schemeClr val="bg1"/>
                </a:solidFill>
              </a:rPr>
              <a:t>Parlez en français ! (A)</a:t>
            </a:r>
            <a:endParaRPr lang="en-GB" sz="3600" b="1" dirty="0">
              <a:solidFill>
                <a:schemeClr val="bg1"/>
              </a:solidFill>
            </a:endParaRPr>
          </a:p>
        </p:txBody>
      </p:sp>
      <p:sp>
        <p:nvSpPr>
          <p:cNvPr id="7" name="Rounded Rectangle 46">
            <a:extLst>
              <a:ext uri="{FF2B5EF4-FFF2-40B4-BE49-F238E27FC236}">
                <a16:creationId xmlns:a16="http://schemas.microsoft.com/office/drawing/2014/main" id="{134E42A9-0C2C-4DA7-850F-B4852F013FE4}"/>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27057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32000" y="3898800"/>
            <a:ext cx="3626069" cy="235080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9" name="Rectangle 8"/>
          <p:cNvSpPr/>
          <p:nvPr/>
        </p:nvSpPr>
        <p:spPr>
          <a:xfrm>
            <a:off x="432000" y="1400400"/>
            <a:ext cx="3626069" cy="2350801"/>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0" name="Rectangle 9"/>
          <p:cNvSpPr/>
          <p:nvPr/>
        </p:nvSpPr>
        <p:spPr>
          <a:xfrm>
            <a:off x="4374000" y="3898800"/>
            <a:ext cx="3626069" cy="235256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1" name="Rectangle 10"/>
          <p:cNvSpPr/>
          <p:nvPr/>
        </p:nvSpPr>
        <p:spPr>
          <a:xfrm>
            <a:off x="4374000" y="1400400"/>
            <a:ext cx="3626069" cy="2373959"/>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2" name="Rectangle 11"/>
          <p:cNvSpPr/>
          <p:nvPr/>
        </p:nvSpPr>
        <p:spPr>
          <a:xfrm>
            <a:off x="8269200" y="3898800"/>
            <a:ext cx="3626069" cy="235256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[funny question]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3" name="Rectangle 12"/>
          <p:cNvSpPr/>
          <p:nvPr/>
        </p:nvSpPr>
        <p:spPr>
          <a:xfrm>
            <a:off x="8269200" y="1400400"/>
            <a:ext cx="3626069" cy="242418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21" name="TextBox 20"/>
          <p:cNvSpPr txBox="1"/>
          <p:nvPr/>
        </p:nvSpPr>
        <p:spPr>
          <a:xfrm>
            <a:off x="532515" y="3188218"/>
            <a:ext cx="352261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[beautiful building]</a:t>
            </a:r>
          </a:p>
        </p:txBody>
      </p:sp>
      <p:sp>
        <p:nvSpPr>
          <p:cNvPr id="22" name="TextBox 21"/>
          <p:cNvSpPr txBox="1"/>
          <p:nvPr/>
        </p:nvSpPr>
        <p:spPr>
          <a:xfrm>
            <a:off x="7941840" y="3227144"/>
            <a:ext cx="431694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[interesting teacher]</a:t>
            </a:r>
            <a:endParaRPr kumimoji="0" lang="en-GB"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TextBox 22"/>
          <p:cNvSpPr txBox="1"/>
          <p:nvPr/>
        </p:nvSpPr>
        <p:spPr>
          <a:xfrm>
            <a:off x="4797969" y="3188218"/>
            <a:ext cx="29744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[new girl]</a:t>
            </a:r>
          </a:p>
        </p:txBody>
      </p:sp>
      <p:sp>
        <p:nvSpPr>
          <p:cNvPr id="25" name="TextBox 24"/>
          <p:cNvSpPr txBox="1"/>
          <p:nvPr/>
        </p:nvSpPr>
        <p:spPr>
          <a:xfrm>
            <a:off x="695246" y="5684618"/>
            <a:ext cx="3128248"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[intelligent idea]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7" name="TextBox 26"/>
          <p:cNvSpPr txBox="1"/>
          <p:nvPr/>
        </p:nvSpPr>
        <p:spPr>
          <a:xfrm>
            <a:off x="4514143" y="5695501"/>
            <a:ext cx="354208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[good subject]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118579" y="363839"/>
            <a:ext cx="14308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B</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5307" y="1527481"/>
            <a:ext cx="717030" cy="169356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2792" y="1527481"/>
            <a:ext cx="939426" cy="1361488"/>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67703" y="1506162"/>
            <a:ext cx="865214" cy="1736198"/>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2629" y="4136132"/>
            <a:ext cx="1373482" cy="1378106"/>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6739" y="3979111"/>
            <a:ext cx="2156888" cy="1437925"/>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07586" y="4339390"/>
            <a:ext cx="1004928" cy="1340630"/>
          </a:xfrm>
          <a:prstGeom prst="rect">
            <a:avLst/>
          </a:prstGeom>
        </p:spPr>
      </p:pic>
      <p:sp>
        <p:nvSpPr>
          <p:cNvPr id="3" name="Title 2"/>
          <p:cNvSpPr>
            <a:spLocks noGrp="1"/>
          </p:cNvSpPr>
          <p:nvPr>
            <p:ph type="title"/>
          </p:nvPr>
        </p:nvSpPr>
        <p:spPr>
          <a:xfrm>
            <a:off x="570236" y="507162"/>
            <a:ext cx="10515600" cy="594562"/>
          </a:xfrm>
        </p:spPr>
        <p:txBody>
          <a:bodyPr>
            <a:normAutofit/>
          </a:bodyPr>
          <a:lstStyle/>
          <a:p>
            <a:pPr rtl="0"/>
            <a:r>
              <a:rPr lang="en-GB" sz="2800" b="1" i="0" u="none" strike="noStrike" cap="none" dirty="0" err="1">
                <a:solidFill>
                  <a:srgbClr val="1F3864"/>
                </a:solidFill>
                <a:effectLst/>
                <a:sym typeface="Century Gothic"/>
              </a:rPr>
              <a:t>Parlez</a:t>
            </a:r>
            <a:r>
              <a:rPr lang="en-GB" sz="2800" b="1" i="0" u="none" strike="noStrike" cap="none" baseline="0" dirty="0">
                <a:solidFill>
                  <a:srgbClr val="1F3864"/>
                </a:solidFill>
                <a:effectLst/>
                <a:sym typeface="Century Gothic"/>
              </a:rPr>
              <a:t> </a:t>
            </a:r>
            <a:r>
              <a:rPr lang="en-GB" sz="2800" b="1" i="0" u="none" strike="noStrike" cap="none" baseline="0" dirty="0" err="1">
                <a:solidFill>
                  <a:srgbClr val="1F3864"/>
                </a:solidFill>
                <a:effectLst/>
                <a:sym typeface="Century Gothic"/>
              </a:rPr>
              <a:t>en</a:t>
            </a:r>
            <a:r>
              <a:rPr lang="en-GB" sz="2800" b="1" i="0" u="none" strike="noStrike" cap="none" baseline="0" dirty="0">
                <a:solidFill>
                  <a:srgbClr val="1F3864"/>
                </a:solidFill>
                <a:effectLst/>
                <a:sym typeface="Century Gothic"/>
              </a:rPr>
              <a:t> </a:t>
            </a:r>
            <a:r>
              <a:rPr lang="en-GB" sz="2800" b="1" i="0" u="none" strike="noStrike" cap="none" baseline="0" dirty="0" err="1">
                <a:solidFill>
                  <a:srgbClr val="1F3864"/>
                </a:solidFill>
                <a:effectLst/>
                <a:sym typeface="Century Gothic"/>
              </a:rPr>
              <a:t>français</a:t>
            </a:r>
            <a:r>
              <a:rPr lang="en-GB" sz="2800" b="1" i="0" u="none" strike="noStrike" cap="none" baseline="0" dirty="0">
                <a:solidFill>
                  <a:srgbClr val="1F3864"/>
                </a:solidFill>
                <a:effectLst/>
                <a:sym typeface="Century Gothic"/>
              </a:rPr>
              <a:t>!</a:t>
            </a:r>
            <a:endParaRPr lang="en-GB" sz="2800" dirty="0">
              <a:solidFill>
                <a:schemeClr val="accent5">
                  <a:lumMod val="75000"/>
                </a:schemeClr>
              </a:solidFill>
              <a:effectLst/>
            </a:endParaRPr>
          </a:p>
          <a:p>
            <a:endParaRPr lang="en-GB" sz="2800" dirty="0"/>
          </a:p>
        </p:txBody>
      </p:sp>
      <p:sp>
        <p:nvSpPr>
          <p:cNvPr id="24" name="Google Shape;172;p5">
            <a:hlinkClick r:id="" action="ppaction://noaction">
              <a:snd r:embed="rId9" name="54. 1. Batiment.wav"/>
            </a:hlinkClick>
          </p:cNvPr>
          <p:cNvSpPr/>
          <p:nvPr/>
        </p:nvSpPr>
        <p:spPr>
          <a:xfrm>
            <a:off x="529575" y="1506162"/>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72;p5">
            <a:hlinkClick r:id="" action="ppaction://noaction">
              <a:snd r:embed="rId10" name="54. 2. Fille.wav"/>
            </a:hlinkClick>
          </p:cNvPr>
          <p:cNvSpPr/>
          <p:nvPr/>
        </p:nvSpPr>
        <p:spPr>
          <a:xfrm>
            <a:off x="4501639" y="1485043"/>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cs typeface="Arial"/>
                <a:sym typeface="Century Gothic"/>
              </a:rPr>
              <a:t>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72;p5">
            <a:hlinkClick r:id="" action="ppaction://noaction">
              <a:snd r:embed="rId11" name="54. 3. Professeur.wav"/>
            </a:hlinkClick>
          </p:cNvPr>
          <p:cNvSpPr/>
          <p:nvPr/>
        </p:nvSpPr>
        <p:spPr>
          <a:xfrm>
            <a:off x="8356978" y="1487482"/>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Century Gothic"/>
                <a:cs typeface="Arial"/>
                <a:sym typeface="Century Gothic"/>
              </a:rPr>
              <a:t>3</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9" name="Google Shape;172;p5">
            <a:hlinkClick r:id="" action="ppaction://noaction">
              <a:snd r:embed="rId12" name="54. 4. Idée.wav"/>
            </a:hlinkClick>
          </p:cNvPr>
          <p:cNvSpPr/>
          <p:nvPr/>
        </p:nvSpPr>
        <p:spPr>
          <a:xfrm>
            <a:off x="527134" y="3987609"/>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cs typeface="Arial"/>
                <a:sym typeface="Century Gothic"/>
              </a:rPr>
              <a:t>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72;p5">
            <a:hlinkClick r:id="" action="ppaction://noaction">
              <a:snd r:embed="rId13" name="54. 5. Matiere.wav"/>
            </a:hlinkClick>
          </p:cNvPr>
          <p:cNvSpPr/>
          <p:nvPr/>
        </p:nvSpPr>
        <p:spPr>
          <a:xfrm>
            <a:off x="4460577" y="3988027"/>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cs typeface="Arial"/>
                <a:sym typeface="Century Gothic"/>
              </a:rPr>
              <a:t>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72;p5">
            <a:hlinkClick r:id="" action="ppaction://noaction">
              <a:snd r:embed="rId14" name="54. 6. Question.wav"/>
            </a:hlinkClick>
          </p:cNvPr>
          <p:cNvSpPr/>
          <p:nvPr/>
        </p:nvSpPr>
        <p:spPr>
          <a:xfrm>
            <a:off x="8355271" y="3979111"/>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cs typeface="Arial"/>
                <a:sym typeface="Century Gothic"/>
              </a:rPr>
              <a:t>6</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3" name="Picture 32" descr="background rectangle">
            <a:extLst>
              <a:ext uri="{FF2B5EF4-FFF2-40B4-BE49-F238E27FC236}">
                <a16:creationId xmlns:a16="http://schemas.microsoft.com/office/drawing/2014/main" id="{90DC9578-3470-40DE-8F2D-992FCF34C760}"/>
              </a:ext>
              <a:ext uri="{C183D7F6-B498-43B3-948B-1728B52AA6E4}">
                <adec:decorative xmlns:adec="http://schemas.microsoft.com/office/drawing/2017/decorative" val="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4" name="Title 3">
            <a:extLst>
              <a:ext uri="{FF2B5EF4-FFF2-40B4-BE49-F238E27FC236}">
                <a16:creationId xmlns:a16="http://schemas.microsoft.com/office/drawing/2014/main" id="{0A203E94-ED9A-4666-A049-6DB10A2201D0}"/>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a:solidFill>
                  <a:schemeClr val="bg1"/>
                </a:solidFill>
              </a:rPr>
              <a:t>Parlez en français ! (B)</a:t>
            </a:r>
            <a:endParaRPr lang="en-GB" sz="3600" b="1" dirty="0">
              <a:solidFill>
                <a:schemeClr val="bg1"/>
              </a:solidFill>
            </a:endParaRPr>
          </a:p>
        </p:txBody>
      </p:sp>
      <p:sp>
        <p:nvSpPr>
          <p:cNvPr id="35" name="Rounded Rectangle 46">
            <a:extLst>
              <a:ext uri="{FF2B5EF4-FFF2-40B4-BE49-F238E27FC236}">
                <a16:creationId xmlns:a16="http://schemas.microsoft.com/office/drawing/2014/main" id="{D60D7457-B879-4FC2-A678-B4AFB9831C5F}"/>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Oval Callout 16">
            <a:extLst>
              <a:ext uri="{FF2B5EF4-FFF2-40B4-BE49-F238E27FC236}">
                <a16:creationId xmlns:a16="http://schemas.microsoft.com/office/drawing/2014/main" id="{CCBA1B7E-EF91-42B4-925C-7DE539D8A18F}"/>
              </a:ext>
            </a:extLst>
          </p:cNvPr>
          <p:cNvSpPr/>
          <p:nvPr/>
        </p:nvSpPr>
        <p:spPr>
          <a:xfrm>
            <a:off x="10351395" y="4015391"/>
            <a:ext cx="1756850" cy="892135"/>
          </a:xfrm>
          <a:prstGeom prst="wedgeEllipseCallout">
            <a:avLst>
              <a:gd name="adj1" fmla="val -43340"/>
              <a:gd name="adj2" fmla="val 51419"/>
            </a:avLst>
          </a:prstGeom>
          <a:solidFill>
            <a:schemeClr val="accent1">
              <a:lumMod val="50000"/>
            </a:schemeClr>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FFFFFF"/>
                </a:solidFill>
                <a:effectLst/>
                <a:uLnTx/>
                <a:uFillTx/>
                <a:latin typeface="Century Gothic" panose="020B0502020202020204" pitchFamily="34" charset="0"/>
                <a:sym typeface="Arial"/>
              </a:rPr>
              <a:t>Hahaha</a:t>
            </a:r>
            <a:endPar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sym typeface="Arial"/>
            </a:endParaRPr>
          </a:p>
        </p:txBody>
      </p:sp>
    </p:spTree>
    <p:extLst>
      <p:ext uri="{BB962C8B-B14F-4D97-AF65-F5344CB8AC3E}">
        <p14:creationId xmlns:p14="http://schemas.microsoft.com/office/powerpoint/2010/main" val="15542958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a:xfrm>
            <a:off x="7892764" y="521241"/>
            <a:ext cx="3945112" cy="1947964"/>
          </a:xfrm>
          <a:prstGeom prst="wedgeEllipseCallout">
            <a:avLst>
              <a:gd name="adj1" fmla="val -35181"/>
              <a:gd name="adj2" fmla="val 46853"/>
            </a:avLst>
          </a:prstGeom>
          <a:solidFill>
            <a:schemeClr val="accent1">
              <a:lumMod val="50000"/>
            </a:schemeClr>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8185136" y="739262"/>
            <a:ext cx="3259028" cy="1384995"/>
          </a:xfrm>
          <a:prstGeom prst="rect">
            <a:avLst/>
          </a:prstGeom>
          <a:noFill/>
        </p:spPr>
        <p:txBody>
          <a:bodyPr wrap="square" rtlCol="0">
            <a:spAutoFit/>
          </a:bodyPr>
          <a:lstStyle/>
          <a:p>
            <a:pPr algn="ctr"/>
            <a:r>
              <a:rPr lang="en-GB" sz="2800" dirty="0">
                <a:solidFill>
                  <a:schemeClr val="bg1"/>
                </a:solidFill>
                <a:latin typeface="Century Gothic" panose="020B0502020202020204" pitchFamily="34" charset="0"/>
              </a:rPr>
              <a:t>Remember!</a:t>
            </a:r>
          </a:p>
          <a:p>
            <a:pPr algn="ctr"/>
            <a:r>
              <a:rPr lang="en-GB" sz="2800" dirty="0">
                <a:solidFill>
                  <a:schemeClr val="bg1"/>
                </a:solidFill>
                <a:latin typeface="Century Gothic" panose="020B0502020202020204" pitchFamily="34" charset="0"/>
              </a:rPr>
              <a:t>- position</a:t>
            </a:r>
          </a:p>
          <a:p>
            <a:pPr algn="ctr"/>
            <a:r>
              <a:rPr lang="en-GB" sz="2800" dirty="0">
                <a:solidFill>
                  <a:schemeClr val="bg1"/>
                </a:solidFill>
                <a:latin typeface="Century Gothic" panose="020B0502020202020204" pitchFamily="34" charset="0"/>
              </a:rPr>
              <a:t>- agreement</a:t>
            </a:r>
          </a:p>
        </p:txBody>
      </p:sp>
      <p:sp>
        <p:nvSpPr>
          <p:cNvPr id="25" name="TextBox 24">
            <a:extLst>
              <a:ext uri="{FF2B5EF4-FFF2-40B4-BE49-F238E27FC236}">
                <a16:creationId xmlns:a16="http://schemas.microsoft.com/office/drawing/2014/main" id="{853C2727-3C71-4C33-B20A-B9E27BC516A6}"/>
              </a:ext>
            </a:extLst>
          </p:cNvPr>
          <p:cNvSpPr txBox="1"/>
          <p:nvPr/>
        </p:nvSpPr>
        <p:spPr>
          <a:xfrm>
            <a:off x="655067" y="1908257"/>
            <a:ext cx="432000" cy="432000"/>
          </a:xfrm>
          <a:prstGeom prst="rect">
            <a:avLst/>
          </a:prstGeom>
          <a:solidFill>
            <a:schemeClr val="bg1"/>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a:t>
            </a:r>
          </a:p>
        </p:txBody>
      </p:sp>
      <p:sp>
        <p:nvSpPr>
          <p:cNvPr id="28" name="TextBox 27">
            <a:extLst>
              <a:ext uri="{FF2B5EF4-FFF2-40B4-BE49-F238E27FC236}">
                <a16:creationId xmlns:a16="http://schemas.microsoft.com/office/drawing/2014/main" id="{853C2727-3C71-4C33-B20A-B9E27BC516A6}"/>
              </a:ext>
            </a:extLst>
          </p:cNvPr>
          <p:cNvSpPr txBox="1"/>
          <p:nvPr/>
        </p:nvSpPr>
        <p:spPr>
          <a:xfrm>
            <a:off x="659080" y="2626070"/>
            <a:ext cx="432000" cy="461665"/>
          </a:xfrm>
          <a:prstGeom prst="rect">
            <a:avLst/>
          </a:prstGeom>
          <a:solidFill>
            <a:schemeClr val="bg1"/>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1200" dirty="0">
                <a:solidFill>
                  <a:srgbClr val="5B9BD5">
                    <a:lumMod val="50000"/>
                  </a:srgbClr>
                </a:solidFill>
                <a:latin typeface="Century Gothic" panose="020F0302020204030204"/>
                <a:ea typeface="+mn-ea"/>
                <a:cs typeface="+mn-cs"/>
              </a:rPr>
              <a:t>2</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853C2727-3C71-4C33-B20A-B9E27BC516A6}"/>
              </a:ext>
            </a:extLst>
          </p:cNvPr>
          <p:cNvSpPr txBox="1"/>
          <p:nvPr/>
        </p:nvSpPr>
        <p:spPr>
          <a:xfrm>
            <a:off x="643034" y="3343883"/>
            <a:ext cx="432000" cy="461665"/>
          </a:xfrm>
          <a:prstGeom prst="rect">
            <a:avLst/>
          </a:prstGeom>
          <a:solidFill>
            <a:schemeClr val="bg1"/>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1200" dirty="0">
                <a:solidFill>
                  <a:srgbClr val="5B9BD5">
                    <a:lumMod val="50000"/>
                  </a:srgbClr>
                </a:solidFill>
                <a:latin typeface="Century Gothic" panose="020F0302020204030204"/>
                <a:ea typeface="+mn-ea"/>
                <a:cs typeface="+mn-cs"/>
              </a:rPr>
              <a:t>3</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853C2727-3C71-4C33-B20A-B9E27BC516A6}"/>
              </a:ext>
            </a:extLst>
          </p:cNvPr>
          <p:cNvSpPr txBox="1"/>
          <p:nvPr/>
        </p:nvSpPr>
        <p:spPr>
          <a:xfrm>
            <a:off x="639023" y="4061696"/>
            <a:ext cx="432000" cy="461665"/>
          </a:xfrm>
          <a:prstGeom prst="rect">
            <a:avLst/>
          </a:prstGeom>
          <a:solidFill>
            <a:schemeClr val="bg1"/>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1200" dirty="0">
                <a:solidFill>
                  <a:srgbClr val="5B9BD5">
                    <a:lumMod val="50000"/>
                  </a:srgbClr>
                </a:solidFill>
                <a:latin typeface="Century Gothic" panose="020F0302020204030204"/>
                <a:ea typeface="+mn-ea"/>
                <a:cs typeface="+mn-cs"/>
              </a:rPr>
              <a:t>4</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853C2727-3C71-4C33-B20A-B9E27BC516A6}"/>
              </a:ext>
            </a:extLst>
          </p:cNvPr>
          <p:cNvSpPr txBox="1"/>
          <p:nvPr/>
        </p:nvSpPr>
        <p:spPr>
          <a:xfrm>
            <a:off x="647045" y="4779509"/>
            <a:ext cx="432000" cy="461665"/>
          </a:xfrm>
          <a:prstGeom prst="rect">
            <a:avLst/>
          </a:prstGeom>
          <a:solidFill>
            <a:schemeClr val="bg1"/>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1200" dirty="0">
                <a:solidFill>
                  <a:srgbClr val="5B9BD5">
                    <a:lumMod val="50000"/>
                  </a:srgbClr>
                </a:solidFill>
                <a:latin typeface="Century Gothic" panose="020F0302020204030204"/>
                <a:ea typeface="+mn-ea"/>
                <a:cs typeface="+mn-cs"/>
              </a:rPr>
              <a:t>5</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853C2727-3C71-4C33-B20A-B9E27BC516A6}"/>
              </a:ext>
            </a:extLst>
          </p:cNvPr>
          <p:cNvSpPr txBox="1"/>
          <p:nvPr/>
        </p:nvSpPr>
        <p:spPr>
          <a:xfrm>
            <a:off x="651056" y="5497322"/>
            <a:ext cx="432000" cy="461665"/>
          </a:xfrm>
          <a:prstGeom prst="rect">
            <a:avLst/>
          </a:prstGeom>
          <a:solidFill>
            <a:schemeClr val="bg1"/>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1200" dirty="0">
                <a:solidFill>
                  <a:srgbClr val="5B9BD5">
                    <a:lumMod val="50000"/>
                  </a:srgbClr>
                </a:solidFill>
                <a:latin typeface="Century Gothic" panose="020F0302020204030204"/>
                <a:ea typeface="+mn-ea"/>
                <a:cs typeface="+mn-cs"/>
              </a:rPr>
              <a:t>6</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 name="TextBox 4"/>
          <p:cNvSpPr txBox="1"/>
          <p:nvPr/>
        </p:nvSpPr>
        <p:spPr>
          <a:xfrm>
            <a:off x="1981200" y="1885136"/>
            <a:ext cx="5268686"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C’est un nouveau bâtiment.</a:t>
            </a:r>
          </a:p>
        </p:txBody>
      </p:sp>
      <p:sp>
        <p:nvSpPr>
          <p:cNvPr id="34" name="TextBox 33"/>
          <p:cNvSpPr txBox="1"/>
          <p:nvPr/>
        </p:nvSpPr>
        <p:spPr>
          <a:xfrm>
            <a:off x="1981200" y="2603946"/>
            <a:ext cx="5268686"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C’est une fille intelligente.</a:t>
            </a:r>
          </a:p>
        </p:txBody>
      </p:sp>
      <p:sp>
        <p:nvSpPr>
          <p:cNvPr id="38" name="TextBox 37"/>
          <p:cNvSpPr txBox="1"/>
          <p:nvPr/>
        </p:nvSpPr>
        <p:spPr>
          <a:xfrm>
            <a:off x="1981200" y="3343883"/>
            <a:ext cx="5268686"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C’est un professeur drôle.</a:t>
            </a:r>
          </a:p>
        </p:txBody>
      </p:sp>
      <p:sp>
        <p:nvSpPr>
          <p:cNvPr id="39" name="TextBox 38"/>
          <p:cNvSpPr txBox="1"/>
          <p:nvPr/>
        </p:nvSpPr>
        <p:spPr>
          <a:xfrm>
            <a:off x="1981200" y="4028940"/>
            <a:ext cx="5268686"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C’est une belle idée.</a:t>
            </a:r>
          </a:p>
        </p:txBody>
      </p:sp>
      <p:sp>
        <p:nvSpPr>
          <p:cNvPr id="40" name="TextBox 39"/>
          <p:cNvSpPr txBox="1"/>
          <p:nvPr/>
        </p:nvSpPr>
        <p:spPr>
          <a:xfrm>
            <a:off x="1981200" y="4732902"/>
            <a:ext cx="5911564"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C’est une matière intéressante.</a:t>
            </a:r>
          </a:p>
        </p:txBody>
      </p:sp>
      <p:sp>
        <p:nvSpPr>
          <p:cNvPr id="42" name="TextBox 41"/>
          <p:cNvSpPr txBox="1"/>
          <p:nvPr/>
        </p:nvSpPr>
        <p:spPr>
          <a:xfrm>
            <a:off x="1981200" y="5451712"/>
            <a:ext cx="5268686"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C’est une bonne question.</a:t>
            </a:r>
          </a:p>
        </p:txBody>
      </p:sp>
      <p:sp>
        <p:nvSpPr>
          <p:cNvPr id="3" name="Title 2"/>
          <p:cNvSpPr>
            <a:spLocks noGrp="1"/>
          </p:cNvSpPr>
          <p:nvPr>
            <p:ph type="title"/>
          </p:nvPr>
        </p:nvSpPr>
        <p:spPr>
          <a:xfrm>
            <a:off x="-2" y="867607"/>
            <a:ext cx="10515600" cy="1325563"/>
          </a:xfrm>
        </p:spPr>
        <p:txBody>
          <a:bodyPr>
            <a:normAutofit/>
          </a:bodyPr>
          <a:lstStyle/>
          <a:p>
            <a:pPr rtl="0"/>
            <a:r>
              <a:rPr lang="en-GB" sz="2800" i="0" dirty="0">
                <a:solidFill>
                  <a:srgbClr val="203864"/>
                </a:solidFill>
                <a:effectLst/>
                <a:latin typeface="Century Gothic" panose="020B0502020202020204" pitchFamily="34" charset="0"/>
                <a:ea typeface="Arial" panose="020B0604020202020204" pitchFamily="34" charset="0"/>
                <a:cs typeface="Arial" panose="020B0604020202020204" pitchFamily="34" charset="0"/>
              </a:rPr>
              <a:t>Utilise les </a:t>
            </a:r>
            <a:r>
              <a:rPr lang="en-GB" sz="2800" i="0" dirty="0" err="1">
                <a:solidFill>
                  <a:srgbClr val="203864"/>
                </a:solidFill>
                <a:effectLst/>
                <a:latin typeface="Century Gothic" panose="020B0502020202020204" pitchFamily="34" charset="0"/>
                <a:ea typeface="Arial" panose="020B0604020202020204" pitchFamily="34" charset="0"/>
                <a:cs typeface="Arial" panose="020B0604020202020204" pitchFamily="34" charset="0"/>
              </a:rPr>
              <a:t>cartes</a:t>
            </a:r>
            <a:r>
              <a:rPr lang="en-GB" sz="2800" i="0" dirty="0">
                <a:solidFill>
                  <a:srgbClr val="203864"/>
                </a:solidFill>
                <a:effectLst/>
                <a:latin typeface="Century Gothic" panose="020B0502020202020204" pitchFamily="34" charset="0"/>
                <a:ea typeface="Arial" panose="020B0604020202020204" pitchFamily="34" charset="0"/>
                <a:cs typeface="Arial" panose="020B0604020202020204" pitchFamily="34" charset="0"/>
              </a:rPr>
              <a:t>. </a:t>
            </a:r>
            <a:r>
              <a:rPr lang="en-GB" sz="2800" i="0" dirty="0" err="1">
                <a:solidFill>
                  <a:srgbClr val="203864"/>
                </a:solidFill>
                <a:effectLst/>
                <a:latin typeface="Century Gothic" panose="020B0502020202020204" pitchFamily="34" charset="0"/>
                <a:ea typeface="Arial" panose="020B0604020202020204" pitchFamily="34" charset="0"/>
                <a:cs typeface="Arial" panose="020B0604020202020204" pitchFamily="34" charset="0"/>
              </a:rPr>
              <a:t>Écris</a:t>
            </a:r>
            <a:r>
              <a:rPr lang="en-GB" sz="2800" i="0" dirty="0">
                <a:solidFill>
                  <a:srgbClr val="203864"/>
                </a:solidFill>
                <a:effectLst/>
                <a:latin typeface="Century Gothic" panose="020B0502020202020204" pitchFamily="34" charset="0"/>
                <a:ea typeface="Arial" panose="020B0604020202020204" pitchFamily="34" charset="0"/>
                <a:cs typeface="Arial" panose="020B0604020202020204" pitchFamily="34" charset="0"/>
              </a:rPr>
              <a:t> les 6 phrases. </a:t>
            </a:r>
            <a:endParaRPr lang="en-GB" sz="2800" dirty="0">
              <a:effectLst/>
            </a:endParaRPr>
          </a:p>
        </p:txBody>
      </p:sp>
      <p:pic>
        <p:nvPicPr>
          <p:cNvPr id="1026" name="Picture 2" descr="Paris: La 'Seine musicale' | The Seine Musicale is a set of … | Flick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6436" y="2708268"/>
            <a:ext cx="3901440" cy="219456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8373980" y="4925223"/>
            <a:ext cx="5268686" cy="400110"/>
          </a:xfrm>
          <a:prstGeom prst="rect">
            <a:avLst/>
          </a:prstGeom>
          <a:noFill/>
        </p:spPr>
        <p:txBody>
          <a:bodyPr wrap="square" rtlCol="0">
            <a:spAutoFit/>
          </a:bodyPr>
          <a:lstStyle/>
          <a:p>
            <a:r>
              <a:rPr lang="en-GB" sz="2000" i="1">
                <a:solidFill>
                  <a:schemeClr val="accent5">
                    <a:lumMod val="50000"/>
                  </a:schemeClr>
                </a:solidFill>
                <a:latin typeface="Century Gothic" panose="020B0502020202020204" pitchFamily="34" charset="0"/>
              </a:rPr>
              <a:t>La Seine Musicale, Paris</a:t>
            </a:r>
            <a:r>
              <a:rPr lang="en-GB" sz="2000">
                <a:solidFill>
                  <a:schemeClr val="accent5">
                    <a:lumMod val="50000"/>
                  </a:schemeClr>
                </a:solidFill>
                <a:latin typeface="Century Gothic" panose="020B0502020202020204" pitchFamily="34" charset="0"/>
              </a:rPr>
              <a:t>.</a:t>
            </a:r>
          </a:p>
        </p:txBody>
      </p:sp>
      <p:pic>
        <p:nvPicPr>
          <p:cNvPr id="20" name="Picture 19" descr="background rectangle">
            <a:extLst>
              <a:ext uri="{FF2B5EF4-FFF2-40B4-BE49-F238E27FC236}">
                <a16:creationId xmlns:a16="http://schemas.microsoft.com/office/drawing/2014/main" id="{E594052F-7AED-4CAE-9564-351EBF7B362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1" name="Title 3">
            <a:extLst>
              <a:ext uri="{FF2B5EF4-FFF2-40B4-BE49-F238E27FC236}">
                <a16:creationId xmlns:a16="http://schemas.microsoft.com/office/drawing/2014/main" id="{9D6FEE4A-CAFD-4BD6-94C2-6B04EFF9EBBF}"/>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a:solidFill>
                  <a:schemeClr val="bg1"/>
                </a:solidFill>
              </a:rPr>
              <a:t>Partenaire A</a:t>
            </a:r>
            <a:endParaRPr lang="en-GB" sz="3600" b="1" dirty="0">
              <a:solidFill>
                <a:schemeClr val="bg1"/>
              </a:solidFill>
            </a:endParaRPr>
          </a:p>
        </p:txBody>
      </p:sp>
      <p:sp>
        <p:nvSpPr>
          <p:cNvPr id="23" name="Rounded Rectangle 46">
            <a:extLst>
              <a:ext uri="{FF2B5EF4-FFF2-40B4-BE49-F238E27FC236}">
                <a16:creationId xmlns:a16="http://schemas.microsoft.com/office/drawing/2014/main" id="{AB2336F4-B2E8-4452-92C1-D2E4F099B88A}"/>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315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p:bldP spid="5" grpId="0"/>
      <p:bldP spid="34" grpId="0"/>
      <p:bldP spid="38" grpId="0"/>
      <p:bldP spid="39" grpId="0"/>
      <p:bldP spid="40" grpId="0"/>
      <p:bldP spid="4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a:xfrm>
            <a:off x="7892764" y="521241"/>
            <a:ext cx="3945112" cy="1947964"/>
          </a:xfrm>
          <a:prstGeom prst="wedgeEllipseCallout">
            <a:avLst>
              <a:gd name="adj1" fmla="val -35181"/>
              <a:gd name="adj2" fmla="val 46853"/>
            </a:avLst>
          </a:prstGeom>
          <a:solidFill>
            <a:schemeClr val="accent1">
              <a:lumMod val="50000"/>
            </a:schemeClr>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8185136" y="739262"/>
            <a:ext cx="3259028" cy="1384995"/>
          </a:xfrm>
          <a:prstGeom prst="rect">
            <a:avLst/>
          </a:prstGeom>
          <a:noFill/>
        </p:spPr>
        <p:txBody>
          <a:bodyPr wrap="square" rtlCol="0">
            <a:spAutoFit/>
          </a:bodyPr>
          <a:lstStyle/>
          <a:p>
            <a:pPr algn="ctr"/>
            <a:r>
              <a:rPr lang="en-GB" sz="2800" dirty="0">
                <a:solidFill>
                  <a:schemeClr val="bg1"/>
                </a:solidFill>
                <a:latin typeface="Century Gothic" panose="020B0502020202020204" pitchFamily="34" charset="0"/>
              </a:rPr>
              <a:t>Remember!</a:t>
            </a:r>
          </a:p>
          <a:p>
            <a:pPr algn="ctr"/>
            <a:r>
              <a:rPr lang="en-GB" sz="2800">
                <a:solidFill>
                  <a:schemeClr val="bg1"/>
                </a:solidFill>
                <a:latin typeface="Century Gothic" panose="020B0502020202020204" pitchFamily="34" charset="0"/>
              </a:rPr>
              <a:t>- </a:t>
            </a:r>
            <a:r>
              <a:rPr lang="en-GB" sz="2800" dirty="0">
                <a:solidFill>
                  <a:schemeClr val="bg1"/>
                </a:solidFill>
                <a:latin typeface="Century Gothic" panose="020B0502020202020204" pitchFamily="34" charset="0"/>
              </a:rPr>
              <a:t>position</a:t>
            </a:r>
          </a:p>
          <a:p>
            <a:pPr algn="ctr"/>
            <a:r>
              <a:rPr lang="en-GB" sz="2800">
                <a:solidFill>
                  <a:schemeClr val="bg1"/>
                </a:solidFill>
                <a:latin typeface="Century Gothic" panose="020B0502020202020204" pitchFamily="34" charset="0"/>
              </a:rPr>
              <a:t>- </a:t>
            </a:r>
            <a:r>
              <a:rPr lang="en-GB" sz="2800" dirty="0">
                <a:solidFill>
                  <a:schemeClr val="bg1"/>
                </a:solidFill>
                <a:latin typeface="Century Gothic" panose="020B0502020202020204" pitchFamily="34" charset="0"/>
              </a:rPr>
              <a:t>agreement</a:t>
            </a:r>
          </a:p>
        </p:txBody>
      </p:sp>
      <p:sp>
        <p:nvSpPr>
          <p:cNvPr id="25" name="TextBox 24">
            <a:extLst>
              <a:ext uri="{FF2B5EF4-FFF2-40B4-BE49-F238E27FC236}">
                <a16:creationId xmlns:a16="http://schemas.microsoft.com/office/drawing/2014/main" id="{853C2727-3C71-4C33-B20A-B9E27BC516A6}"/>
              </a:ext>
            </a:extLst>
          </p:cNvPr>
          <p:cNvSpPr txBox="1"/>
          <p:nvPr/>
        </p:nvSpPr>
        <p:spPr>
          <a:xfrm>
            <a:off x="655067" y="1908257"/>
            <a:ext cx="432000" cy="432000"/>
          </a:xfrm>
          <a:prstGeom prst="rect">
            <a:avLst/>
          </a:prstGeom>
          <a:solidFill>
            <a:schemeClr val="bg1"/>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a:t>
            </a:r>
          </a:p>
        </p:txBody>
      </p:sp>
      <p:sp>
        <p:nvSpPr>
          <p:cNvPr id="28" name="TextBox 27">
            <a:extLst>
              <a:ext uri="{FF2B5EF4-FFF2-40B4-BE49-F238E27FC236}">
                <a16:creationId xmlns:a16="http://schemas.microsoft.com/office/drawing/2014/main" id="{853C2727-3C71-4C33-B20A-B9E27BC516A6}"/>
              </a:ext>
            </a:extLst>
          </p:cNvPr>
          <p:cNvSpPr txBox="1"/>
          <p:nvPr/>
        </p:nvSpPr>
        <p:spPr>
          <a:xfrm>
            <a:off x="659080" y="2626070"/>
            <a:ext cx="432000" cy="461665"/>
          </a:xfrm>
          <a:prstGeom prst="rect">
            <a:avLst/>
          </a:prstGeom>
          <a:solidFill>
            <a:schemeClr val="bg1"/>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1200" dirty="0">
                <a:solidFill>
                  <a:srgbClr val="5B9BD5">
                    <a:lumMod val="50000"/>
                  </a:srgbClr>
                </a:solidFill>
                <a:latin typeface="Century Gothic" panose="020F0302020204030204"/>
                <a:ea typeface="+mn-ea"/>
                <a:cs typeface="+mn-cs"/>
              </a:rPr>
              <a:t>2</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853C2727-3C71-4C33-B20A-B9E27BC516A6}"/>
              </a:ext>
            </a:extLst>
          </p:cNvPr>
          <p:cNvSpPr txBox="1"/>
          <p:nvPr/>
        </p:nvSpPr>
        <p:spPr>
          <a:xfrm>
            <a:off x="643034" y="3343883"/>
            <a:ext cx="432000" cy="461665"/>
          </a:xfrm>
          <a:prstGeom prst="rect">
            <a:avLst/>
          </a:prstGeom>
          <a:solidFill>
            <a:schemeClr val="bg1"/>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1200" dirty="0">
                <a:solidFill>
                  <a:srgbClr val="5B9BD5">
                    <a:lumMod val="50000"/>
                  </a:srgbClr>
                </a:solidFill>
                <a:latin typeface="Century Gothic" panose="020F0302020204030204"/>
                <a:ea typeface="+mn-ea"/>
                <a:cs typeface="+mn-cs"/>
              </a:rPr>
              <a:t>3</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853C2727-3C71-4C33-B20A-B9E27BC516A6}"/>
              </a:ext>
            </a:extLst>
          </p:cNvPr>
          <p:cNvSpPr txBox="1"/>
          <p:nvPr/>
        </p:nvSpPr>
        <p:spPr>
          <a:xfrm>
            <a:off x="639023" y="4061696"/>
            <a:ext cx="432000" cy="461665"/>
          </a:xfrm>
          <a:prstGeom prst="rect">
            <a:avLst/>
          </a:prstGeom>
          <a:solidFill>
            <a:schemeClr val="bg1"/>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1200" dirty="0">
                <a:solidFill>
                  <a:srgbClr val="5B9BD5">
                    <a:lumMod val="50000"/>
                  </a:srgbClr>
                </a:solidFill>
                <a:latin typeface="Century Gothic" panose="020F0302020204030204"/>
                <a:ea typeface="+mn-ea"/>
                <a:cs typeface="+mn-cs"/>
              </a:rPr>
              <a:t>4</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853C2727-3C71-4C33-B20A-B9E27BC516A6}"/>
              </a:ext>
            </a:extLst>
          </p:cNvPr>
          <p:cNvSpPr txBox="1"/>
          <p:nvPr/>
        </p:nvSpPr>
        <p:spPr>
          <a:xfrm>
            <a:off x="647045" y="4779509"/>
            <a:ext cx="432000" cy="461665"/>
          </a:xfrm>
          <a:prstGeom prst="rect">
            <a:avLst/>
          </a:prstGeom>
          <a:solidFill>
            <a:schemeClr val="bg1"/>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1200" dirty="0">
                <a:solidFill>
                  <a:srgbClr val="5B9BD5">
                    <a:lumMod val="50000"/>
                  </a:srgbClr>
                </a:solidFill>
                <a:latin typeface="Century Gothic" panose="020F0302020204030204"/>
                <a:ea typeface="+mn-ea"/>
                <a:cs typeface="+mn-cs"/>
              </a:rPr>
              <a:t>5</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853C2727-3C71-4C33-B20A-B9E27BC516A6}"/>
              </a:ext>
            </a:extLst>
          </p:cNvPr>
          <p:cNvSpPr txBox="1"/>
          <p:nvPr/>
        </p:nvSpPr>
        <p:spPr>
          <a:xfrm>
            <a:off x="651056" y="5497322"/>
            <a:ext cx="432000" cy="461665"/>
          </a:xfrm>
          <a:prstGeom prst="rect">
            <a:avLst/>
          </a:prstGeom>
          <a:solidFill>
            <a:schemeClr val="bg1"/>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1200" dirty="0">
                <a:solidFill>
                  <a:srgbClr val="5B9BD5">
                    <a:lumMod val="50000"/>
                  </a:srgbClr>
                </a:solidFill>
                <a:latin typeface="Century Gothic" panose="020F0302020204030204"/>
                <a:ea typeface="+mn-ea"/>
                <a:cs typeface="+mn-cs"/>
              </a:rPr>
              <a:t>6</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 name="TextBox 4"/>
          <p:cNvSpPr txBox="1"/>
          <p:nvPr/>
        </p:nvSpPr>
        <p:spPr>
          <a:xfrm>
            <a:off x="1981200" y="1885136"/>
            <a:ext cx="5268686"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C’est un beau bâtiment.</a:t>
            </a:r>
          </a:p>
        </p:txBody>
      </p:sp>
      <p:sp>
        <p:nvSpPr>
          <p:cNvPr id="34" name="TextBox 33"/>
          <p:cNvSpPr txBox="1"/>
          <p:nvPr/>
        </p:nvSpPr>
        <p:spPr>
          <a:xfrm>
            <a:off x="1981200" y="2603946"/>
            <a:ext cx="5268686"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C’est une nouvelle fille.</a:t>
            </a:r>
          </a:p>
        </p:txBody>
      </p:sp>
      <p:sp>
        <p:nvSpPr>
          <p:cNvPr id="38" name="TextBox 37"/>
          <p:cNvSpPr txBox="1"/>
          <p:nvPr/>
        </p:nvSpPr>
        <p:spPr>
          <a:xfrm>
            <a:off x="1981200" y="3343883"/>
            <a:ext cx="5911564"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C’est un professeur intéressant.</a:t>
            </a:r>
          </a:p>
        </p:txBody>
      </p:sp>
      <p:sp>
        <p:nvSpPr>
          <p:cNvPr id="39" name="TextBox 38"/>
          <p:cNvSpPr txBox="1"/>
          <p:nvPr/>
        </p:nvSpPr>
        <p:spPr>
          <a:xfrm>
            <a:off x="1981200" y="4028940"/>
            <a:ext cx="5268686"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C’est une idée intelligente.</a:t>
            </a:r>
          </a:p>
        </p:txBody>
      </p:sp>
      <p:sp>
        <p:nvSpPr>
          <p:cNvPr id="40" name="TextBox 39"/>
          <p:cNvSpPr txBox="1"/>
          <p:nvPr/>
        </p:nvSpPr>
        <p:spPr>
          <a:xfrm>
            <a:off x="1981200" y="4732902"/>
            <a:ext cx="5911564"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C’est une bonne matière.</a:t>
            </a:r>
          </a:p>
        </p:txBody>
      </p:sp>
      <p:sp>
        <p:nvSpPr>
          <p:cNvPr id="42" name="TextBox 41"/>
          <p:cNvSpPr txBox="1"/>
          <p:nvPr/>
        </p:nvSpPr>
        <p:spPr>
          <a:xfrm>
            <a:off x="1981200" y="5451712"/>
            <a:ext cx="5268686"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C’est une question drôle.</a:t>
            </a:r>
          </a:p>
        </p:txBody>
      </p:sp>
      <p:pic>
        <p:nvPicPr>
          <p:cNvPr id="2050" name="Picture 2" descr="File:Paris Opera full frontal architecture, May 2009.jp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2764" y="2626070"/>
            <a:ext cx="3960495" cy="266128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8566533" y="5330377"/>
            <a:ext cx="5268686" cy="400110"/>
          </a:xfrm>
          <a:prstGeom prst="rect">
            <a:avLst/>
          </a:prstGeom>
          <a:noFill/>
        </p:spPr>
        <p:txBody>
          <a:bodyPr wrap="square" rtlCol="0">
            <a:spAutoFit/>
          </a:bodyPr>
          <a:lstStyle/>
          <a:p>
            <a:r>
              <a:rPr lang="en-GB" sz="2000" i="1">
                <a:solidFill>
                  <a:schemeClr val="accent5">
                    <a:lumMod val="50000"/>
                  </a:schemeClr>
                </a:solidFill>
                <a:latin typeface="Century Gothic" panose="020B0502020202020204" pitchFamily="34" charset="0"/>
              </a:rPr>
              <a:t>Palais Garnier, Paris</a:t>
            </a:r>
            <a:r>
              <a:rPr lang="en-GB" sz="2000">
                <a:solidFill>
                  <a:schemeClr val="accent5">
                    <a:lumMod val="50000"/>
                  </a:schemeClr>
                </a:solidFill>
                <a:latin typeface="Century Gothic" panose="020B0502020202020204" pitchFamily="34" charset="0"/>
              </a:rPr>
              <a:t>.</a:t>
            </a:r>
          </a:p>
        </p:txBody>
      </p:sp>
      <p:pic>
        <p:nvPicPr>
          <p:cNvPr id="20" name="Picture 19" descr="background rectangle">
            <a:extLst>
              <a:ext uri="{FF2B5EF4-FFF2-40B4-BE49-F238E27FC236}">
                <a16:creationId xmlns:a16="http://schemas.microsoft.com/office/drawing/2014/main" id="{52D23D64-E07C-4F2F-B938-5B1BB45D928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1" name="Title 3">
            <a:extLst>
              <a:ext uri="{FF2B5EF4-FFF2-40B4-BE49-F238E27FC236}">
                <a16:creationId xmlns:a16="http://schemas.microsoft.com/office/drawing/2014/main" id="{D39281F7-87A4-40B1-A6D9-4701E0D85B59}"/>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dirty="0" err="1">
                <a:solidFill>
                  <a:schemeClr val="bg1"/>
                </a:solidFill>
              </a:rPr>
              <a:t>Partenaire</a:t>
            </a:r>
            <a:r>
              <a:rPr lang="en-GB" sz="3600" b="1" dirty="0">
                <a:solidFill>
                  <a:schemeClr val="bg1"/>
                </a:solidFill>
              </a:rPr>
              <a:t> B</a:t>
            </a:r>
          </a:p>
        </p:txBody>
      </p:sp>
      <p:sp>
        <p:nvSpPr>
          <p:cNvPr id="23" name="Rounded Rectangle 46">
            <a:extLst>
              <a:ext uri="{FF2B5EF4-FFF2-40B4-BE49-F238E27FC236}">
                <a16:creationId xmlns:a16="http://schemas.microsoft.com/office/drawing/2014/main" id="{D4E2AE11-428D-4020-9170-3E0DAA248022}"/>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Title 2">
            <a:extLst>
              <a:ext uri="{FF2B5EF4-FFF2-40B4-BE49-F238E27FC236}">
                <a16:creationId xmlns:a16="http://schemas.microsoft.com/office/drawing/2014/main" id="{749E53B0-2835-4472-A6F5-4851B5C08BC2}"/>
              </a:ext>
            </a:extLst>
          </p:cNvPr>
          <p:cNvSpPr>
            <a:spLocks noGrp="1"/>
          </p:cNvSpPr>
          <p:nvPr>
            <p:ph type="title"/>
          </p:nvPr>
        </p:nvSpPr>
        <p:spPr>
          <a:xfrm>
            <a:off x="-2" y="867607"/>
            <a:ext cx="10515600" cy="1325563"/>
          </a:xfrm>
        </p:spPr>
        <p:txBody>
          <a:bodyPr>
            <a:normAutofit/>
          </a:bodyPr>
          <a:lstStyle/>
          <a:p>
            <a:pPr rtl="0"/>
            <a:r>
              <a:rPr lang="en-GB" sz="2800" i="0" dirty="0">
                <a:solidFill>
                  <a:srgbClr val="203864"/>
                </a:solidFill>
                <a:effectLst/>
                <a:latin typeface="Century Gothic" panose="020B0502020202020204" pitchFamily="34" charset="0"/>
                <a:ea typeface="Arial" panose="020B0604020202020204" pitchFamily="34" charset="0"/>
                <a:cs typeface="Arial" panose="020B0604020202020204" pitchFamily="34" charset="0"/>
              </a:rPr>
              <a:t>Utilise les </a:t>
            </a:r>
            <a:r>
              <a:rPr lang="en-GB" sz="2800" i="0" dirty="0" err="1">
                <a:solidFill>
                  <a:srgbClr val="203864"/>
                </a:solidFill>
                <a:effectLst/>
                <a:latin typeface="Century Gothic" panose="020B0502020202020204" pitchFamily="34" charset="0"/>
                <a:ea typeface="Arial" panose="020B0604020202020204" pitchFamily="34" charset="0"/>
                <a:cs typeface="Arial" panose="020B0604020202020204" pitchFamily="34" charset="0"/>
              </a:rPr>
              <a:t>cartes</a:t>
            </a:r>
            <a:r>
              <a:rPr lang="en-GB" sz="2800" i="0" dirty="0">
                <a:solidFill>
                  <a:srgbClr val="203864"/>
                </a:solidFill>
                <a:effectLst/>
                <a:latin typeface="Century Gothic" panose="020B0502020202020204" pitchFamily="34" charset="0"/>
                <a:ea typeface="Arial" panose="020B0604020202020204" pitchFamily="34" charset="0"/>
                <a:cs typeface="Arial" panose="020B0604020202020204" pitchFamily="34" charset="0"/>
              </a:rPr>
              <a:t>. </a:t>
            </a:r>
            <a:r>
              <a:rPr lang="en-GB" sz="2800" i="0" dirty="0" err="1">
                <a:solidFill>
                  <a:srgbClr val="203864"/>
                </a:solidFill>
                <a:effectLst/>
                <a:latin typeface="Century Gothic" panose="020B0502020202020204" pitchFamily="34" charset="0"/>
                <a:ea typeface="Arial" panose="020B0604020202020204" pitchFamily="34" charset="0"/>
                <a:cs typeface="Arial" panose="020B0604020202020204" pitchFamily="34" charset="0"/>
              </a:rPr>
              <a:t>Écris</a:t>
            </a:r>
            <a:r>
              <a:rPr lang="en-GB" sz="2800" i="0" dirty="0">
                <a:solidFill>
                  <a:srgbClr val="203864"/>
                </a:solidFill>
                <a:effectLst/>
                <a:latin typeface="Century Gothic" panose="020B0502020202020204" pitchFamily="34" charset="0"/>
                <a:ea typeface="Arial" panose="020B0604020202020204" pitchFamily="34" charset="0"/>
                <a:cs typeface="Arial" panose="020B0604020202020204" pitchFamily="34" charset="0"/>
              </a:rPr>
              <a:t> les 6 phrases. </a:t>
            </a:r>
            <a:endParaRPr lang="en-GB" sz="2800" dirty="0">
              <a:effectLst/>
            </a:endParaRPr>
          </a:p>
        </p:txBody>
      </p:sp>
    </p:spTree>
    <p:extLst>
      <p:ext uri="{BB962C8B-B14F-4D97-AF65-F5344CB8AC3E}">
        <p14:creationId xmlns:p14="http://schemas.microsoft.com/office/powerpoint/2010/main" val="409186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p:bldP spid="5" grpId="0"/>
      <p:bldP spid="34" grpId="0"/>
      <p:bldP spid="38" grpId="0"/>
      <p:bldP spid="39" grpId="0"/>
      <p:bldP spid="40" grpId="0"/>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2339" y="14288"/>
            <a:ext cx="10515600" cy="1325563"/>
          </a:xfrm>
        </p:spPr>
        <p:txBody>
          <a:bodyPr>
            <a:normAutofit fontScale="90000"/>
          </a:bodyPr>
          <a:lstStyle/>
          <a:p>
            <a:pPr algn="ctr"/>
            <a:r>
              <a:rPr lang="en-GB" sz="13300" b="1" dirty="0">
                <a:solidFill>
                  <a:srgbClr val="115076"/>
                </a:solidFill>
                <a:cs typeface="Calibri" panose="020F0502020204030204" pitchFamily="34" charset="0"/>
              </a:rPr>
              <a:t>ç/c</a:t>
            </a:r>
            <a:endParaRPr lang="en-GB" dirty="0"/>
          </a:p>
        </p:txBody>
      </p:sp>
      <p:sp>
        <p:nvSpPr>
          <p:cNvPr id="6" name="Rounded Rectangle 5" descr="rectangle"/>
          <p:cNvSpPr/>
          <p:nvPr/>
        </p:nvSpPr>
        <p:spPr>
          <a:xfrm>
            <a:off x="4732282" y="1604128"/>
            <a:ext cx="2727435" cy="297968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5431303" y="3316208"/>
            <a:ext cx="13176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a:t>
            </a:r>
            <a:r>
              <a:rPr kumimoji="0" lang="en-GB" sz="7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TextBox 3"/>
          <p:cNvSpPr txBox="1"/>
          <p:nvPr/>
        </p:nvSpPr>
        <p:spPr>
          <a:xfrm>
            <a:off x="762852" y="508760"/>
            <a:ext cx="312938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fran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ais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800522" y="3500874"/>
            <a:ext cx="305404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inéma</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4544579" y="4642467"/>
            <a:ext cx="312297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dé</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ider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8548748" y="508759"/>
            <a:ext cx="293061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gar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3" name="TextBox 12"/>
          <p:cNvSpPr txBox="1"/>
          <p:nvPr/>
        </p:nvSpPr>
        <p:spPr>
          <a:xfrm>
            <a:off x="9111750" y="3477522"/>
            <a:ext cx="201737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q</a:t>
            </a:r>
          </a:p>
        </p:txBody>
      </p:sp>
      <p:pic>
        <p:nvPicPr>
          <p:cNvPr id="10" name="Picture 2" descr="map with an arrow pointing out the location">
            <a:extLst>
              <a:ext uri="{FF2B5EF4-FFF2-40B4-BE49-F238E27FC236}">
                <a16:creationId xmlns:a16="http://schemas.microsoft.com/office/drawing/2014/main" id="{FE8C2DAE-D5C9-9145-A3B1-9B6BCF30FCE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334750" y="1839040"/>
            <a:ext cx="1522499" cy="1528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032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ç.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ici_c.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5" name="ç ici.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6" name="ç français.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7" name="ç garço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subTnLst>
                                    <p:audio>
                                      <p:cMediaNode>
                                        <p:cTn display="0" masterRel="sameClick">
                                          <p:stCondLst>
                                            <p:cond evt="begin" delay="0">
                                              <p:tn val="31"/>
                                            </p:cond>
                                          </p:stCondLst>
                                          <p:endCondLst>
                                            <p:cond evt="onStopAudio" delay="0">
                                              <p:tgtEl>
                                                <p:sldTgt/>
                                              </p:tgtEl>
                                            </p:cond>
                                          </p:endCondLst>
                                        </p:cTn>
                                        <p:tgtEl>
                                          <p:sndTgt r:embed="rId8" name="ç cinéma.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subTnLst>
                                    <p:audio>
                                      <p:cMediaNode>
                                        <p:cTn display="0" masterRel="sameClick">
                                          <p:stCondLst>
                                            <p:cond evt="begin" delay="0">
                                              <p:tn val="36"/>
                                            </p:cond>
                                          </p:stCondLst>
                                          <p:endCondLst>
                                            <p:cond evt="onStopAudio" delay="0">
                                              <p:tgtEl>
                                                <p:sldTgt/>
                                              </p:tgtEl>
                                            </p:cond>
                                          </p:endCondLst>
                                        </p:cTn>
                                        <p:tgtEl>
                                          <p:sndTgt r:embed="rId9" name="ç décid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subTnLst>
                                    <p:audio>
                                      <p:cMediaNode>
                                        <p:cTn display="0" masterRel="sameClick">
                                          <p:stCondLst>
                                            <p:cond evt="begin" delay="0">
                                              <p:tn val="41"/>
                                            </p:cond>
                                          </p:stCondLst>
                                          <p:endCondLst>
                                            <p:cond evt="onStopAudio" delay="0">
                                              <p:tgtEl>
                                                <p:sldTgt/>
                                              </p:tgtEl>
                                            </p:cond>
                                          </p:endCondLst>
                                        </p:cTn>
                                        <p:tgtEl>
                                          <p:sndTgt r:embed="rId10" name="ç cinq.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3" grpId="0"/>
      <p:bldP spid="4" grpId="0"/>
      <p:bldP spid="7" grpId="0"/>
      <p:bldP spid="8" grpId="0"/>
      <p:bldP spid="9" grpId="0"/>
      <p:bldP spid="1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909" y="1327117"/>
            <a:ext cx="11992182" cy="3108543"/>
          </a:xfrm>
          <a:prstGeom prst="rect">
            <a:avLst/>
          </a:prstGeom>
          <a:noFill/>
        </p:spPr>
        <p:txBody>
          <a:bodyPr wrap="square" rtlCol="0">
            <a:spAutoFit/>
          </a:bodyPr>
          <a:lstStyle/>
          <a:p>
            <a:r>
              <a:rPr lang="en-GB" sz="2800" dirty="0">
                <a:solidFill>
                  <a:schemeClr val="accent5">
                    <a:lumMod val="50000"/>
                  </a:schemeClr>
                </a:solidFill>
                <a:latin typeface="Century Gothic" panose="020B0502020202020204" pitchFamily="34" charset="0"/>
              </a:rPr>
              <a:t>Write some sentences contrasting your town/village with your ideal town/village. You could start as follows:</a:t>
            </a:r>
          </a:p>
          <a:p>
            <a:endParaRPr lang="en-GB" sz="2800" dirty="0">
              <a:solidFill>
                <a:schemeClr val="accent5">
                  <a:lumMod val="50000"/>
                </a:schemeClr>
              </a:solidFill>
              <a:latin typeface="Century Gothic" panose="020B0502020202020204" pitchFamily="34" charset="0"/>
            </a:endParaRPr>
          </a:p>
          <a:p>
            <a:r>
              <a:rPr lang="fr-FR" sz="2800" b="1" dirty="0">
                <a:solidFill>
                  <a:schemeClr val="accent5">
                    <a:lumMod val="50000"/>
                  </a:schemeClr>
                </a:solidFill>
                <a:latin typeface="Century Gothic" panose="020B0502020202020204" pitchFamily="34" charset="0"/>
              </a:rPr>
              <a:t>Dans mon village (idéal)  / ma ville (idéale), il y a ...</a:t>
            </a:r>
            <a:br>
              <a:rPr lang="fr-FR" sz="2800" b="1" dirty="0">
                <a:solidFill>
                  <a:schemeClr val="accent5">
                    <a:lumMod val="50000"/>
                  </a:schemeClr>
                </a:solidFill>
                <a:latin typeface="Century Gothic" panose="020B0502020202020204" pitchFamily="34" charset="0"/>
              </a:rPr>
            </a:br>
            <a:endParaRPr lang="en-GB" sz="2800" dirty="0">
              <a:solidFill>
                <a:schemeClr val="accent5">
                  <a:lumMod val="50000"/>
                </a:schemeClr>
              </a:solidFill>
              <a:latin typeface="Century Gothic" panose="020B0502020202020204" pitchFamily="34" charset="0"/>
              <a:cs typeface="Calibri" panose="020F0502020204030204" pitchFamily="34" charset="0"/>
            </a:endParaRPr>
          </a:p>
          <a:p>
            <a:r>
              <a:rPr lang="en-GB" sz="2800" dirty="0">
                <a:solidFill>
                  <a:schemeClr val="accent5">
                    <a:lumMod val="50000"/>
                  </a:schemeClr>
                </a:solidFill>
                <a:latin typeface="Century Gothic" panose="020B0502020202020204" pitchFamily="34" charset="0"/>
                <a:cs typeface="Calibri" panose="020F0502020204030204" pitchFamily="34" charset="0"/>
              </a:rPr>
              <a:t>Use the vocabulary from this sequence, and the dictionary to look up other places to mention.</a:t>
            </a:r>
            <a:endParaRPr lang="en-GB" sz="2800" dirty="0">
              <a:solidFill>
                <a:schemeClr val="accent5">
                  <a:lumMod val="50000"/>
                </a:schemeClr>
              </a:solidFill>
              <a:latin typeface="Century Gothic" panose="020B0502020202020204" pitchFamily="34" charset="0"/>
            </a:endParaRPr>
          </a:p>
        </p:txBody>
      </p:sp>
      <p:sp>
        <p:nvSpPr>
          <p:cNvPr id="2" name="Title 1"/>
          <p:cNvSpPr>
            <a:spLocks noGrp="1"/>
          </p:cNvSpPr>
          <p:nvPr>
            <p:ph type="title"/>
          </p:nvPr>
        </p:nvSpPr>
        <p:spPr>
          <a:xfrm>
            <a:off x="0" y="161073"/>
            <a:ext cx="10515600" cy="1325563"/>
          </a:xfrm>
        </p:spPr>
        <p:txBody>
          <a:bodyPr>
            <a:normAutofit/>
          </a:bodyPr>
          <a:lstStyle/>
          <a:p>
            <a:pPr rtl="0"/>
            <a:r>
              <a:rPr lang="en-GB" sz="3200" b="1" i="0" u="none" strike="noStrike" cap="none" dirty="0" err="1">
                <a:solidFill>
                  <a:schemeClr val="bg1"/>
                </a:solidFill>
                <a:effectLst/>
                <a:latin typeface="Century Gothic"/>
                <a:ea typeface="Century Gothic"/>
                <a:cs typeface="Century Gothic"/>
                <a:sym typeface="Century Gothic"/>
              </a:rPr>
              <a:t>Écris</a:t>
            </a:r>
            <a:r>
              <a:rPr lang="en-GB" sz="3200" b="1" i="0" u="none" strike="noStrike" cap="none" dirty="0">
                <a:solidFill>
                  <a:schemeClr val="bg1"/>
                </a:solidFill>
                <a:effectLst/>
                <a:latin typeface="Century Gothic"/>
                <a:ea typeface="Century Gothic"/>
                <a:cs typeface="Century Gothic"/>
                <a:sym typeface="Century Gothic"/>
              </a:rPr>
              <a:t> </a:t>
            </a:r>
            <a:r>
              <a:rPr lang="en-GB" sz="3200" b="1" i="0" u="none" strike="noStrike" cap="none" dirty="0" err="1">
                <a:solidFill>
                  <a:schemeClr val="bg1"/>
                </a:solidFill>
                <a:effectLst/>
                <a:latin typeface="Century Gothic"/>
                <a:ea typeface="Century Gothic"/>
                <a:cs typeface="Century Gothic"/>
                <a:sym typeface="Century Gothic"/>
              </a:rPr>
              <a:t>en</a:t>
            </a:r>
            <a:r>
              <a:rPr lang="en-GB" sz="3200" b="1" i="0" u="none" strike="noStrike" cap="none" dirty="0">
                <a:solidFill>
                  <a:schemeClr val="bg1"/>
                </a:solidFill>
                <a:effectLst/>
                <a:latin typeface="Century Gothic"/>
                <a:ea typeface="Century Gothic"/>
                <a:cs typeface="Century Gothic"/>
                <a:sym typeface="Century Gothic"/>
              </a:rPr>
              <a:t> </a:t>
            </a:r>
            <a:r>
              <a:rPr lang="en-GB" sz="3200" b="1" i="0" u="none" strike="noStrike" cap="none" dirty="0" err="1">
                <a:solidFill>
                  <a:schemeClr val="bg1"/>
                </a:solidFill>
                <a:effectLst/>
                <a:latin typeface="Century Gothic"/>
                <a:ea typeface="Century Gothic"/>
                <a:cs typeface="Century Gothic"/>
                <a:sym typeface="Century Gothic"/>
              </a:rPr>
              <a:t>français</a:t>
            </a:r>
            <a:r>
              <a:rPr lang="en-GB" sz="3200" b="1" i="0" u="none" strike="noStrike" cap="none" dirty="0">
                <a:solidFill>
                  <a:schemeClr val="bg1"/>
                </a:solidFill>
                <a:effectLst/>
                <a:sym typeface="Century Gothic"/>
              </a:rPr>
              <a:t> ! </a:t>
            </a:r>
            <a:endParaRPr lang="en-GB" sz="3200" b="1" dirty="0">
              <a:solidFill>
                <a:schemeClr val="bg1"/>
              </a:solidFill>
              <a:effectLst/>
            </a:endParaRPr>
          </a:p>
          <a:p>
            <a:endParaRPr lang="en-GB" sz="3200" b="1" dirty="0">
              <a:solidFill>
                <a:schemeClr val="bg1"/>
              </a:solidFill>
            </a:endParaRPr>
          </a:p>
        </p:txBody>
      </p:sp>
      <p:sp>
        <p:nvSpPr>
          <p:cNvPr id="4" name="Rounded Rectangular Callout 3"/>
          <p:cNvSpPr/>
          <p:nvPr/>
        </p:nvSpPr>
        <p:spPr>
          <a:xfrm>
            <a:off x="6468531" y="4272953"/>
            <a:ext cx="5623560" cy="1975448"/>
          </a:xfrm>
          <a:prstGeom prst="wedgeRoundRectCallout">
            <a:avLst>
              <a:gd name="adj1" fmla="val 23678"/>
              <a:gd name="adj2" fmla="val -61676"/>
              <a:gd name="adj3" fmla="val 16667"/>
            </a:avLst>
          </a:prstGeom>
          <a:solidFill>
            <a:schemeClr val="accent1">
              <a:lumMod val="50000"/>
            </a:schemeClr>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2000" dirty="0" err="1">
                <a:latin typeface="Century Gothic" panose="020B0502020202020204" pitchFamily="34" charset="0"/>
              </a:rPr>
              <a:t>Make</a:t>
            </a:r>
            <a:r>
              <a:rPr lang="fr-FR" sz="2000" dirty="0">
                <a:latin typeface="Century Gothic" panose="020B0502020202020204" pitchFamily="34" charset="0"/>
              </a:rPr>
              <a:t> longer sentences </a:t>
            </a:r>
            <a:r>
              <a:rPr lang="fr-FR" sz="2000" dirty="0" err="1">
                <a:latin typeface="Century Gothic" panose="020B0502020202020204" pitchFamily="34" charset="0"/>
              </a:rPr>
              <a:t>using</a:t>
            </a:r>
            <a:r>
              <a:rPr lang="fr-FR" sz="2000" dirty="0">
                <a:latin typeface="Century Gothic" panose="020B0502020202020204" pitchFamily="34" charset="0"/>
              </a:rPr>
              <a:t> </a:t>
            </a:r>
            <a:r>
              <a:rPr lang="fr-FR" sz="2000" dirty="0" err="1">
                <a:latin typeface="Century Gothic" panose="020B0502020202020204" pitchFamily="34" charset="0"/>
              </a:rPr>
              <a:t>these</a:t>
            </a:r>
            <a:r>
              <a:rPr lang="fr-FR" sz="2000" dirty="0">
                <a:latin typeface="Century Gothic" panose="020B0502020202020204" pitchFamily="34" charset="0"/>
              </a:rPr>
              <a:t> </a:t>
            </a:r>
            <a:r>
              <a:rPr lang="fr-FR" sz="2000" dirty="0" err="1">
                <a:latin typeface="Century Gothic" panose="020B0502020202020204" pitchFamily="34" charset="0"/>
              </a:rPr>
              <a:t>conjunctions</a:t>
            </a:r>
            <a:r>
              <a:rPr lang="fr-FR" sz="2000" dirty="0">
                <a:latin typeface="Century Gothic" panose="020B0502020202020204" pitchFamily="34" charset="0"/>
              </a:rPr>
              <a:t> (</a:t>
            </a:r>
            <a:r>
              <a:rPr lang="fr-FR" sz="2000" dirty="0" err="1">
                <a:latin typeface="Century Gothic" panose="020B0502020202020204" pitchFamily="34" charset="0"/>
              </a:rPr>
              <a:t>linking</a:t>
            </a:r>
            <a:r>
              <a:rPr lang="fr-FR" sz="2000" dirty="0">
                <a:latin typeface="Century Gothic" panose="020B0502020202020204" pitchFamily="34" charset="0"/>
              </a:rPr>
              <a:t> </a:t>
            </a:r>
            <a:r>
              <a:rPr lang="fr-FR" sz="2000" dirty="0" err="1">
                <a:latin typeface="Century Gothic" panose="020B0502020202020204" pitchFamily="34" charset="0"/>
              </a:rPr>
              <a:t>words</a:t>
            </a:r>
            <a:r>
              <a:rPr lang="fr-FR" sz="2000" dirty="0">
                <a:latin typeface="Century Gothic" panose="020B0502020202020204" pitchFamily="34" charset="0"/>
              </a:rPr>
              <a:t>):</a:t>
            </a:r>
          </a:p>
          <a:p>
            <a:pPr algn="ctr"/>
            <a:endParaRPr lang="fr-FR" sz="2000" dirty="0">
              <a:latin typeface="Century Gothic" panose="020B0502020202020204" pitchFamily="34" charset="0"/>
            </a:endParaRPr>
          </a:p>
          <a:p>
            <a:r>
              <a:rPr lang="fr-FR" sz="2000" dirty="0">
                <a:latin typeface="Century Gothic" panose="020B0502020202020204" pitchFamily="34" charset="0"/>
              </a:rPr>
              <a:t>et	and		comme	like</a:t>
            </a:r>
          </a:p>
          <a:p>
            <a:r>
              <a:rPr lang="fr-FR" sz="2000" dirty="0">
                <a:latin typeface="Century Gothic" panose="020B0502020202020204" pitchFamily="34" charset="0"/>
              </a:rPr>
              <a:t>mais	but		aussi		</a:t>
            </a:r>
            <a:r>
              <a:rPr lang="fr-FR" sz="2000" dirty="0" err="1">
                <a:latin typeface="Century Gothic" panose="020B0502020202020204" pitchFamily="34" charset="0"/>
              </a:rPr>
              <a:t>also</a:t>
            </a:r>
            <a:endParaRPr lang="fr-FR" sz="2000" dirty="0">
              <a:latin typeface="Century Gothic" panose="020B0502020202020204" pitchFamily="34" charset="0"/>
            </a:endParaRPr>
          </a:p>
          <a:p>
            <a:r>
              <a:rPr lang="fr-FR" sz="2000" dirty="0">
                <a:latin typeface="Century Gothic" panose="020B0502020202020204" pitchFamily="34" charset="0"/>
              </a:rPr>
              <a:t>ou	or</a:t>
            </a:r>
          </a:p>
        </p:txBody>
      </p:sp>
      <p:pic>
        <p:nvPicPr>
          <p:cNvPr id="7" name="Picture 6" descr="background rectangle">
            <a:extLst>
              <a:ext uri="{FF2B5EF4-FFF2-40B4-BE49-F238E27FC236}">
                <a16:creationId xmlns:a16="http://schemas.microsoft.com/office/drawing/2014/main" id="{5012873E-4331-43B4-828A-052D4B7B81E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55745"/>
            <a:ext cx="6457246" cy="867128"/>
          </a:xfrm>
          <a:prstGeom prst="rect">
            <a:avLst/>
          </a:prstGeom>
        </p:spPr>
      </p:pic>
      <p:sp>
        <p:nvSpPr>
          <p:cNvPr id="8" name="Title 3">
            <a:extLst>
              <a:ext uri="{FF2B5EF4-FFF2-40B4-BE49-F238E27FC236}">
                <a16:creationId xmlns:a16="http://schemas.microsoft.com/office/drawing/2014/main" id="{5DC05476-76FB-4B25-95A2-99A907E5F7FB}"/>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dirty="0" err="1">
                <a:solidFill>
                  <a:schemeClr val="bg1"/>
                </a:solidFill>
              </a:rPr>
              <a:t>Écris</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français</a:t>
            </a:r>
            <a:r>
              <a:rPr lang="en-GB" sz="3600" b="1" dirty="0">
                <a:solidFill>
                  <a:schemeClr val="bg1"/>
                </a:solidFill>
              </a:rPr>
              <a:t> !</a:t>
            </a:r>
          </a:p>
        </p:txBody>
      </p:sp>
      <p:sp>
        <p:nvSpPr>
          <p:cNvPr id="9" name="Rounded Rectangle 46">
            <a:extLst>
              <a:ext uri="{FF2B5EF4-FFF2-40B4-BE49-F238E27FC236}">
                <a16:creationId xmlns:a16="http://schemas.microsoft.com/office/drawing/2014/main" id="{AD7FE42C-1751-46F8-B6E8-E3537170FADA}"/>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89283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281440"/>
            <a:ext cx="1137920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Relevant mini game(s):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002060"/>
                </a:solidFill>
                <a:latin typeface="Century Gothic" panose="020B0502020202020204" pitchFamily="34" charset="0"/>
                <a:cs typeface="Arial"/>
                <a:sym typeface="Arial"/>
                <a:hlinkClick r:id="" action="ppaction://noaction"/>
              </a:rPr>
              <a:t>Verbs (present): 1st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2nd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3rd person singular/plural (Verb agreement (present))</a:t>
            </a:r>
            <a:endParaRPr lang="en-GB" sz="2000" dirty="0">
              <a:solidFill>
                <a:srgbClr val="002060"/>
              </a:solidFill>
              <a:latin typeface="Century Gothic" panose="020B0502020202020204" pitchFamily="34" charset="0"/>
              <a:cs typeface="Arial"/>
              <a:sym typeface="Arial"/>
            </a:endParaRPr>
          </a:p>
          <a:p>
            <a:pPr marR="0" lvl="0" algn="l" defTabSz="914400" rtl="0" eaLnBrk="1" fontAlgn="auto" latinLnBrk="0" hangingPunct="1">
              <a:lnSpc>
                <a:spcPct val="100000"/>
              </a:lnSpc>
              <a:spcBef>
                <a:spcPts val="0"/>
              </a:spcBef>
              <a:spcAft>
                <a:spcPts val="0"/>
              </a:spcAft>
              <a:buClrTx/>
              <a:buSzTx/>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3"/>
          <a:srcRect l="18879" t="22690" r="18901" b="12074"/>
          <a:stretch/>
        </p:blipFill>
        <p:spPr bwMode="auto">
          <a:xfrm>
            <a:off x="2796988" y="2960564"/>
            <a:ext cx="6431418" cy="3433904"/>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36241294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75149" y="1527351"/>
            <a:ext cx="1248148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Click below to revise all vocabulary learned in Year 7 so far! </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2170188"/>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Year 7 Term 1, 2 and 3.1 Vocabulary Revision Mashup</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6"/>
          <a:stretch>
            <a:fillRect/>
          </a:stretch>
        </p:blipFill>
        <p:spPr>
          <a:xfrm>
            <a:off x="10641925" y="4800601"/>
            <a:ext cx="1300638" cy="1300638"/>
          </a:xfrm>
          <a:prstGeom prst="rect">
            <a:avLst/>
          </a:prstGeom>
        </p:spPr>
      </p:pic>
    </p:spTree>
    <p:extLst>
      <p:ext uri="{BB962C8B-B14F-4D97-AF65-F5344CB8AC3E}">
        <p14:creationId xmlns:p14="http://schemas.microsoft.com/office/powerpoint/2010/main" val="1846861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2339" y="14288"/>
            <a:ext cx="10515600" cy="1325563"/>
          </a:xfrm>
        </p:spPr>
        <p:txBody>
          <a:bodyPr>
            <a:normAutofit fontScale="90000"/>
          </a:bodyPr>
          <a:lstStyle/>
          <a:p>
            <a:pPr algn="ctr"/>
            <a:r>
              <a:rPr lang="en-GB" sz="13300" b="1" dirty="0">
                <a:solidFill>
                  <a:srgbClr val="115076"/>
                </a:solidFill>
                <a:cs typeface="Calibri" panose="020F0502020204030204" pitchFamily="34" charset="0"/>
              </a:rPr>
              <a:t>ç/c</a:t>
            </a:r>
            <a:endParaRPr lang="en-GB" dirty="0"/>
          </a:p>
        </p:txBody>
      </p:sp>
      <p:sp>
        <p:nvSpPr>
          <p:cNvPr id="6" name="Rounded Rectangle 5" descr="rectangle"/>
          <p:cNvSpPr/>
          <p:nvPr/>
        </p:nvSpPr>
        <p:spPr>
          <a:xfrm>
            <a:off x="4732282" y="1604128"/>
            <a:ext cx="2727435" cy="297968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5431303" y="3316208"/>
            <a:ext cx="13176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a:t>
            </a:r>
            <a:r>
              <a:rPr kumimoji="0" lang="en-GB" sz="7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TextBox 3"/>
          <p:cNvSpPr txBox="1"/>
          <p:nvPr/>
        </p:nvSpPr>
        <p:spPr>
          <a:xfrm>
            <a:off x="762852" y="508760"/>
            <a:ext cx="312938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fran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ais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800522" y="3500874"/>
            <a:ext cx="305404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inéma</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4544579" y="4642467"/>
            <a:ext cx="312297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dé</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ider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8548748" y="508759"/>
            <a:ext cx="293061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gar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3" name="TextBox 12"/>
          <p:cNvSpPr txBox="1"/>
          <p:nvPr/>
        </p:nvSpPr>
        <p:spPr>
          <a:xfrm>
            <a:off x="9111750" y="3477522"/>
            <a:ext cx="201737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q</a:t>
            </a:r>
          </a:p>
        </p:txBody>
      </p:sp>
      <p:pic>
        <p:nvPicPr>
          <p:cNvPr id="10" name="Picture 2" descr="map with an arrow pointing out the location">
            <a:extLst>
              <a:ext uri="{FF2B5EF4-FFF2-40B4-BE49-F238E27FC236}">
                <a16:creationId xmlns:a16="http://schemas.microsoft.com/office/drawing/2014/main" id="{FE8C2DAE-D5C9-9145-A3B1-9B6BCF30FCE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334750" y="1839040"/>
            <a:ext cx="1522499" cy="1528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47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3" grpId="0"/>
      <p:bldP spid="4" grpId="0"/>
      <p:bldP spid="7" grpId="0"/>
      <p:bldP spid="8" grpId="0"/>
      <p:bldP spid="9"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19450"/>
            <a:ext cx="5265384" cy="707849"/>
          </a:xfrm>
        </p:spPr>
        <p:txBody>
          <a:bodyPr>
            <a:normAutofit/>
          </a:bodyPr>
          <a:lstStyle/>
          <a:p>
            <a:r>
              <a:rPr lang="en-GB" sz="3200" b="1" dirty="0">
                <a:solidFill>
                  <a:schemeClr val="bg1"/>
                </a:solidFill>
              </a:rPr>
              <a:t>Hard and soft [c]</a:t>
            </a:r>
          </a:p>
        </p:txBody>
      </p:sp>
      <p:sp>
        <p:nvSpPr>
          <p:cNvPr id="2" name="TextBox 1"/>
          <p:cNvSpPr txBox="1"/>
          <p:nvPr/>
        </p:nvSpPr>
        <p:spPr>
          <a:xfrm>
            <a:off x="93946" y="1223228"/>
            <a:ext cx="11481654" cy="954107"/>
          </a:xfrm>
          <a:prstGeom prst="rect">
            <a:avLst/>
          </a:prstGeom>
          <a:noFill/>
        </p:spPr>
        <p:txBody>
          <a:bodyPr wrap="square" rtlCol="0">
            <a:spAutoFit/>
          </a:bodyPr>
          <a:lstStyle/>
          <a:p>
            <a:r>
              <a:rPr lang="en-GB" sz="2800" b="1" dirty="0">
                <a:solidFill>
                  <a:schemeClr val="accent1">
                    <a:lumMod val="50000"/>
                  </a:schemeClr>
                </a:solidFill>
                <a:latin typeface="Century Gothic" panose="020B0502020202020204" pitchFamily="34" charset="0"/>
              </a:rPr>
              <a:t>Remember!</a:t>
            </a:r>
          </a:p>
          <a:p>
            <a:r>
              <a:rPr lang="en-GB" sz="2800" dirty="0">
                <a:solidFill>
                  <a:schemeClr val="accent1">
                    <a:lumMod val="50000"/>
                  </a:schemeClr>
                </a:solidFill>
                <a:latin typeface="Century Gothic" panose="020B0502020202020204" pitchFamily="34" charset="0"/>
              </a:rPr>
              <a:t>In French, the letter </a:t>
            </a:r>
            <a:r>
              <a:rPr lang="en-GB" sz="2800" b="1" dirty="0">
                <a:solidFill>
                  <a:schemeClr val="accent1">
                    <a:lumMod val="50000"/>
                  </a:schemeClr>
                </a:solidFill>
                <a:latin typeface="Century Gothic" panose="020B0502020202020204" pitchFamily="34" charset="0"/>
              </a:rPr>
              <a:t>c</a:t>
            </a:r>
            <a:r>
              <a:rPr lang="en-GB" sz="2800" dirty="0">
                <a:solidFill>
                  <a:schemeClr val="accent1">
                    <a:lumMod val="50000"/>
                  </a:schemeClr>
                </a:solidFill>
                <a:latin typeface="Century Gothic" panose="020B0502020202020204" pitchFamily="34" charset="0"/>
              </a:rPr>
              <a:t> is naturally </a:t>
            </a:r>
            <a:r>
              <a:rPr lang="en-GB" sz="2800" b="1" i="1" dirty="0">
                <a:solidFill>
                  <a:schemeClr val="accent1">
                    <a:lumMod val="50000"/>
                  </a:schemeClr>
                </a:solidFill>
                <a:latin typeface="Century Gothic" panose="020B0502020202020204" pitchFamily="34" charset="0"/>
              </a:rPr>
              <a:t>soft</a:t>
            </a:r>
            <a:r>
              <a:rPr lang="en-GB" sz="2800" dirty="0">
                <a:solidFill>
                  <a:schemeClr val="accent1">
                    <a:lumMod val="50000"/>
                  </a:schemeClr>
                </a:solidFill>
                <a:latin typeface="Century Gothic" panose="020B0502020202020204" pitchFamily="34" charset="0"/>
              </a:rPr>
              <a:t> (sounds like </a:t>
            </a:r>
            <a:r>
              <a:rPr lang="en-GB" sz="2800" b="1" dirty="0">
                <a:solidFill>
                  <a:schemeClr val="accent1">
                    <a:lumMod val="50000"/>
                  </a:schemeClr>
                </a:solidFill>
                <a:latin typeface="Century Gothic" panose="020B0502020202020204" pitchFamily="34" charset="0"/>
              </a:rPr>
              <a:t>s</a:t>
            </a:r>
            <a:r>
              <a:rPr lang="en-GB" sz="2800" dirty="0">
                <a:solidFill>
                  <a:schemeClr val="accent1">
                    <a:lumMod val="50000"/>
                  </a:schemeClr>
                </a:solidFill>
                <a:latin typeface="Century Gothic" panose="020B0502020202020204" pitchFamily="34" charset="0"/>
              </a:rPr>
              <a:t>) before </a:t>
            </a:r>
            <a:r>
              <a:rPr lang="en-GB" sz="2800" b="1" dirty="0">
                <a:solidFill>
                  <a:schemeClr val="accent1">
                    <a:lumMod val="50000"/>
                  </a:schemeClr>
                </a:solidFill>
                <a:latin typeface="Century Gothic" panose="020B0502020202020204" pitchFamily="34" charset="0"/>
              </a:rPr>
              <a:t>e</a:t>
            </a:r>
            <a:r>
              <a:rPr lang="en-GB" sz="2800" dirty="0">
                <a:solidFill>
                  <a:schemeClr val="accent1">
                    <a:lumMod val="50000"/>
                  </a:schemeClr>
                </a:solidFill>
                <a:latin typeface="Century Gothic" panose="020B0502020202020204" pitchFamily="34" charset="0"/>
              </a:rPr>
              <a:t> or </a:t>
            </a:r>
            <a:r>
              <a:rPr lang="en-GB" sz="2800" b="1" dirty="0">
                <a:solidFill>
                  <a:schemeClr val="accent1">
                    <a:lumMod val="50000"/>
                  </a:schemeClr>
                </a:solidFill>
                <a:latin typeface="Century Gothic" panose="020B0502020202020204" pitchFamily="34" charset="0"/>
              </a:rPr>
              <a:t>i</a:t>
            </a:r>
            <a:r>
              <a:rPr lang="en-GB" sz="2800" dirty="0">
                <a:solidFill>
                  <a:schemeClr val="accent1">
                    <a:lumMod val="50000"/>
                  </a:schemeClr>
                </a:solidFill>
                <a:latin typeface="Century Gothic" panose="020B0502020202020204" pitchFamily="34" charset="0"/>
              </a:rPr>
              <a:t>:</a:t>
            </a:r>
          </a:p>
        </p:txBody>
      </p:sp>
      <p:sp>
        <p:nvSpPr>
          <p:cNvPr id="3" name="TextBox 2"/>
          <p:cNvSpPr txBox="1"/>
          <p:nvPr/>
        </p:nvSpPr>
        <p:spPr>
          <a:xfrm>
            <a:off x="93946" y="2335080"/>
            <a:ext cx="10216444" cy="523220"/>
          </a:xfrm>
          <a:prstGeom prst="rect">
            <a:avLst/>
          </a:prstGeom>
          <a:noFill/>
        </p:spPr>
        <p:txBody>
          <a:bodyPr wrap="square" rtlCol="0">
            <a:spAutoFit/>
          </a:bodyPr>
          <a:lstStyle/>
          <a:p>
            <a:pPr algn="ctr"/>
            <a:r>
              <a:rPr lang="en-GB" sz="2800" dirty="0">
                <a:solidFill>
                  <a:schemeClr val="accent1">
                    <a:lumMod val="50000"/>
                  </a:schemeClr>
                </a:solidFill>
                <a:latin typeface="Century Gothic" panose="020B0502020202020204" pitchFamily="34" charset="0"/>
              </a:rPr>
              <a:t>le</a:t>
            </a:r>
            <a:r>
              <a:rPr lang="en-GB" sz="2800" b="1" dirty="0">
                <a:solidFill>
                  <a:schemeClr val="accent2"/>
                </a:solidFill>
                <a:latin typeface="Century Gothic" panose="020B0502020202020204" pitchFamily="34" charset="0"/>
              </a:rPr>
              <a:t> </a:t>
            </a:r>
            <a:r>
              <a:rPr lang="en-GB" sz="2800" b="1" dirty="0" err="1">
                <a:solidFill>
                  <a:schemeClr val="accent2"/>
                </a:solidFill>
                <a:latin typeface="Century Gothic" panose="020B0502020202020204" pitchFamily="34" charset="0"/>
              </a:rPr>
              <a:t>c</a:t>
            </a:r>
            <a:r>
              <a:rPr lang="en-GB" sz="2800" b="1" dirty="0" err="1">
                <a:solidFill>
                  <a:schemeClr val="accent1">
                    <a:lumMod val="50000"/>
                  </a:schemeClr>
                </a:solidFill>
                <a:latin typeface="Century Gothic" panose="020B0502020202020204" pitchFamily="34" charset="0"/>
              </a:rPr>
              <a:t>i</a:t>
            </a:r>
            <a:r>
              <a:rPr lang="en-GB" sz="2800" dirty="0" err="1">
                <a:solidFill>
                  <a:schemeClr val="accent1">
                    <a:lumMod val="50000"/>
                  </a:schemeClr>
                </a:solidFill>
                <a:latin typeface="Century Gothic" panose="020B0502020202020204" pitchFamily="34" charset="0"/>
              </a:rPr>
              <a:t>néma</a:t>
            </a:r>
            <a:r>
              <a:rPr lang="en-GB" sz="2400" dirty="0">
                <a:solidFill>
                  <a:srgbClr val="002060"/>
                </a:solidFill>
                <a:latin typeface="Century Gothic" panose="020B0502020202020204" pitchFamily="34" charset="0"/>
              </a:rPr>
              <a:t>		</a:t>
            </a:r>
            <a:r>
              <a:rPr lang="en-GB" sz="2800" b="1" dirty="0" err="1">
                <a:solidFill>
                  <a:schemeClr val="accent2"/>
                </a:solidFill>
                <a:latin typeface="Century Gothic" panose="020B0502020202020204" pitchFamily="34" charset="0"/>
              </a:rPr>
              <a:t>c</a:t>
            </a:r>
            <a:r>
              <a:rPr lang="en-GB" sz="2800" dirty="0" err="1">
                <a:solidFill>
                  <a:schemeClr val="accent1">
                    <a:lumMod val="50000"/>
                  </a:schemeClr>
                </a:solidFill>
                <a:latin typeface="Century Gothic" panose="020B0502020202020204" pitchFamily="34" charset="0"/>
              </a:rPr>
              <a:t>’</a:t>
            </a:r>
            <a:r>
              <a:rPr lang="en-GB" sz="2800" b="1" dirty="0" err="1">
                <a:solidFill>
                  <a:schemeClr val="accent1">
                    <a:lumMod val="50000"/>
                  </a:schemeClr>
                </a:solidFill>
                <a:latin typeface="Century Gothic" panose="020B0502020202020204" pitchFamily="34" charset="0"/>
              </a:rPr>
              <a:t>e</a:t>
            </a:r>
            <a:r>
              <a:rPr lang="en-GB" sz="2800" dirty="0" err="1">
                <a:solidFill>
                  <a:schemeClr val="accent1">
                    <a:lumMod val="50000"/>
                  </a:schemeClr>
                </a:solidFill>
                <a:latin typeface="Century Gothic" panose="020B0502020202020204" pitchFamily="34" charset="0"/>
              </a:rPr>
              <a:t>st</a:t>
            </a:r>
            <a:endParaRPr lang="en-GB" sz="2400" dirty="0">
              <a:solidFill>
                <a:schemeClr val="accent1">
                  <a:lumMod val="50000"/>
                </a:schemeClr>
              </a:solidFill>
              <a:latin typeface="Century Gothic" panose="020B0502020202020204" pitchFamily="34" charset="0"/>
            </a:endParaRPr>
          </a:p>
        </p:txBody>
      </p:sp>
      <p:sp>
        <p:nvSpPr>
          <p:cNvPr id="7" name="TextBox 6"/>
          <p:cNvSpPr txBox="1"/>
          <p:nvPr/>
        </p:nvSpPr>
        <p:spPr>
          <a:xfrm>
            <a:off x="93946" y="3292762"/>
            <a:ext cx="11481654"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However, the letter </a:t>
            </a:r>
            <a:r>
              <a:rPr lang="en-GB" sz="2800" b="1" dirty="0">
                <a:solidFill>
                  <a:schemeClr val="accent1">
                    <a:lumMod val="50000"/>
                  </a:schemeClr>
                </a:solidFill>
                <a:latin typeface="Century Gothic" panose="020B0502020202020204" pitchFamily="34" charset="0"/>
              </a:rPr>
              <a:t>c</a:t>
            </a:r>
            <a:r>
              <a:rPr lang="en-GB" sz="2800" dirty="0">
                <a:solidFill>
                  <a:schemeClr val="accent1">
                    <a:lumMod val="50000"/>
                  </a:schemeClr>
                </a:solidFill>
                <a:latin typeface="Century Gothic" panose="020B0502020202020204" pitchFamily="34" charset="0"/>
              </a:rPr>
              <a:t> is </a:t>
            </a:r>
            <a:r>
              <a:rPr lang="en-GB" sz="2800" b="1" i="1" dirty="0">
                <a:solidFill>
                  <a:schemeClr val="accent1">
                    <a:lumMod val="50000"/>
                  </a:schemeClr>
                </a:solidFill>
                <a:latin typeface="Century Gothic" panose="020B0502020202020204" pitchFamily="34" charset="0"/>
              </a:rPr>
              <a:t>hard</a:t>
            </a:r>
            <a:r>
              <a:rPr lang="en-GB" sz="2800" dirty="0">
                <a:solidFill>
                  <a:schemeClr val="accent1">
                    <a:lumMod val="50000"/>
                  </a:schemeClr>
                </a:solidFill>
                <a:latin typeface="Century Gothic" panose="020B0502020202020204" pitchFamily="34" charset="0"/>
              </a:rPr>
              <a:t> (sounds like </a:t>
            </a:r>
            <a:r>
              <a:rPr lang="en-GB" sz="2800" b="1" dirty="0">
                <a:solidFill>
                  <a:schemeClr val="accent1">
                    <a:lumMod val="50000"/>
                  </a:schemeClr>
                </a:solidFill>
                <a:latin typeface="Century Gothic" panose="020B0502020202020204" pitchFamily="34" charset="0"/>
              </a:rPr>
              <a:t>k</a:t>
            </a:r>
            <a:r>
              <a:rPr lang="en-GB" sz="2800" dirty="0">
                <a:solidFill>
                  <a:schemeClr val="accent1">
                    <a:lumMod val="50000"/>
                  </a:schemeClr>
                </a:solidFill>
                <a:latin typeface="Century Gothic" panose="020B0502020202020204" pitchFamily="34" charset="0"/>
              </a:rPr>
              <a:t>) before </a:t>
            </a:r>
            <a:r>
              <a:rPr lang="en-GB" sz="2800" b="1" dirty="0">
                <a:solidFill>
                  <a:schemeClr val="accent1">
                    <a:lumMod val="50000"/>
                  </a:schemeClr>
                </a:solidFill>
                <a:latin typeface="Century Gothic" panose="020B0502020202020204" pitchFamily="34" charset="0"/>
              </a:rPr>
              <a:t>a, o </a:t>
            </a:r>
            <a:r>
              <a:rPr lang="en-GB" sz="2800" dirty="0">
                <a:solidFill>
                  <a:schemeClr val="accent1">
                    <a:lumMod val="50000"/>
                  </a:schemeClr>
                </a:solidFill>
                <a:latin typeface="Century Gothic" panose="020B0502020202020204" pitchFamily="34" charset="0"/>
              </a:rPr>
              <a:t>or</a:t>
            </a:r>
            <a:r>
              <a:rPr lang="en-GB" sz="2800" b="1" dirty="0">
                <a:solidFill>
                  <a:schemeClr val="accent1">
                    <a:lumMod val="50000"/>
                  </a:schemeClr>
                </a:solidFill>
                <a:latin typeface="Century Gothic" panose="020B0502020202020204" pitchFamily="34" charset="0"/>
              </a:rPr>
              <a:t> u</a:t>
            </a:r>
            <a:r>
              <a:rPr lang="en-GB" sz="2800" dirty="0">
                <a:solidFill>
                  <a:schemeClr val="accent1">
                    <a:lumMod val="50000"/>
                  </a:schemeClr>
                </a:solidFill>
                <a:latin typeface="Century Gothic" panose="020B0502020202020204" pitchFamily="34" charset="0"/>
              </a:rPr>
              <a:t>:</a:t>
            </a:r>
          </a:p>
        </p:txBody>
      </p:sp>
      <p:sp>
        <p:nvSpPr>
          <p:cNvPr id="9" name="TextBox 8"/>
          <p:cNvSpPr txBox="1"/>
          <p:nvPr/>
        </p:nvSpPr>
        <p:spPr>
          <a:xfrm>
            <a:off x="93946" y="3973727"/>
            <a:ext cx="10216444" cy="892552"/>
          </a:xfrm>
          <a:prstGeom prst="rect">
            <a:avLst/>
          </a:prstGeom>
          <a:noFill/>
        </p:spPr>
        <p:txBody>
          <a:bodyPr wrap="square" rtlCol="0">
            <a:spAutoFit/>
          </a:bodyPr>
          <a:lstStyle/>
          <a:p>
            <a:pPr algn="ctr"/>
            <a:r>
              <a:rPr lang="en-GB" sz="2800" b="1" dirty="0" err="1">
                <a:solidFill>
                  <a:schemeClr val="accent2"/>
                </a:solidFill>
                <a:latin typeface="Century Gothic" panose="020B0502020202020204" pitchFamily="34" charset="0"/>
              </a:rPr>
              <a:t>c</a:t>
            </a:r>
            <a:r>
              <a:rPr lang="en-GB" sz="2800" b="1" dirty="0" err="1">
                <a:solidFill>
                  <a:schemeClr val="accent1">
                    <a:lumMod val="50000"/>
                  </a:schemeClr>
                </a:solidFill>
                <a:latin typeface="Century Gothic" panose="020B0502020202020204" pitchFamily="34" charset="0"/>
              </a:rPr>
              <a:t>a</a:t>
            </a:r>
            <a:r>
              <a:rPr lang="en-GB" sz="2800" dirty="0" err="1">
                <a:solidFill>
                  <a:schemeClr val="accent1">
                    <a:lumMod val="50000"/>
                  </a:schemeClr>
                </a:solidFill>
                <a:latin typeface="Century Gothic" panose="020B0502020202020204" pitchFamily="34" charset="0"/>
              </a:rPr>
              <a:t>lme</a:t>
            </a:r>
            <a:r>
              <a:rPr lang="en-GB" sz="2400" dirty="0">
                <a:solidFill>
                  <a:srgbClr val="002060"/>
                </a:solidFill>
                <a:latin typeface="Century Gothic" panose="020B0502020202020204" pitchFamily="34" charset="0"/>
              </a:rPr>
              <a:t>		</a:t>
            </a:r>
            <a:r>
              <a:rPr lang="en-GB" sz="2800" b="1" dirty="0">
                <a:solidFill>
                  <a:schemeClr val="accent2"/>
                </a:solidFill>
                <a:latin typeface="Century Gothic" panose="020B0502020202020204" pitchFamily="34" charset="0"/>
              </a:rPr>
              <a:t>c</a:t>
            </a:r>
            <a:r>
              <a:rPr lang="en-GB" sz="2800" b="1" dirty="0">
                <a:solidFill>
                  <a:schemeClr val="accent1">
                    <a:lumMod val="50000"/>
                  </a:schemeClr>
                </a:solidFill>
                <a:latin typeface="Century Gothic" panose="020B0502020202020204" pitchFamily="34" charset="0"/>
              </a:rPr>
              <a:t>o</a:t>
            </a:r>
            <a:r>
              <a:rPr lang="en-GB" sz="2800" dirty="0">
                <a:solidFill>
                  <a:schemeClr val="accent1">
                    <a:lumMod val="50000"/>
                  </a:schemeClr>
                </a:solidFill>
                <a:latin typeface="Century Gothic" panose="020B0502020202020204" pitchFamily="34" charset="0"/>
              </a:rPr>
              <a:t>ntent</a:t>
            </a:r>
            <a:r>
              <a:rPr lang="en-GB" sz="2800" dirty="0">
                <a:solidFill>
                  <a:srgbClr val="002060"/>
                </a:solidFill>
                <a:latin typeface="Century Gothic" panose="020B0502020202020204" pitchFamily="34" charset="0"/>
              </a:rPr>
              <a:t>		</a:t>
            </a:r>
            <a:r>
              <a:rPr lang="en-GB" sz="2800" b="1" dirty="0">
                <a:solidFill>
                  <a:schemeClr val="accent2"/>
                </a:solidFill>
                <a:latin typeface="Century Gothic" panose="020B0502020202020204" pitchFamily="34" charset="0"/>
              </a:rPr>
              <a:t>c</a:t>
            </a:r>
            <a:r>
              <a:rPr lang="en-GB" sz="2800" b="1" dirty="0">
                <a:solidFill>
                  <a:schemeClr val="accent1">
                    <a:lumMod val="50000"/>
                  </a:schemeClr>
                </a:solidFill>
                <a:latin typeface="Century Gothic" panose="020B0502020202020204" pitchFamily="34" charset="0"/>
              </a:rPr>
              <a:t>u</a:t>
            </a:r>
            <a:r>
              <a:rPr lang="en-GB" sz="2800" dirty="0">
                <a:solidFill>
                  <a:schemeClr val="accent1">
                    <a:lumMod val="50000"/>
                  </a:schemeClr>
                </a:solidFill>
                <a:latin typeface="Century Gothic" panose="020B0502020202020204" pitchFamily="34" charset="0"/>
              </a:rPr>
              <a:t>isine</a:t>
            </a:r>
            <a:endParaRPr lang="en-GB" sz="2400" dirty="0">
              <a:solidFill>
                <a:schemeClr val="accent1">
                  <a:lumMod val="50000"/>
                </a:schemeClr>
              </a:solidFill>
              <a:latin typeface="Century Gothic" panose="020B0502020202020204" pitchFamily="34" charset="0"/>
            </a:endParaRPr>
          </a:p>
          <a:p>
            <a:pPr algn="ctr"/>
            <a:endParaRPr lang="en-GB" sz="2400" dirty="0">
              <a:solidFill>
                <a:srgbClr val="002060"/>
              </a:solidFill>
              <a:latin typeface="Century Gothic" panose="020B0502020202020204" pitchFamily="34" charset="0"/>
            </a:endParaRPr>
          </a:p>
        </p:txBody>
      </p:sp>
      <p:sp>
        <p:nvSpPr>
          <p:cNvPr id="11" name="TextBox 10"/>
          <p:cNvSpPr txBox="1"/>
          <p:nvPr/>
        </p:nvSpPr>
        <p:spPr>
          <a:xfrm>
            <a:off x="93946" y="4947080"/>
            <a:ext cx="11481654"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We sometimes </a:t>
            </a:r>
            <a:r>
              <a:rPr lang="en-GB" sz="2800" b="1" i="1" dirty="0">
                <a:solidFill>
                  <a:schemeClr val="accent1">
                    <a:lumMod val="50000"/>
                  </a:schemeClr>
                </a:solidFill>
                <a:latin typeface="Century Gothic" panose="020B0502020202020204" pitchFamily="34" charset="0"/>
              </a:rPr>
              <a:t>soften</a:t>
            </a:r>
            <a:r>
              <a:rPr lang="en-GB" sz="2800" dirty="0">
                <a:solidFill>
                  <a:schemeClr val="accent1">
                    <a:lumMod val="50000"/>
                  </a:schemeClr>
                </a:solidFill>
                <a:latin typeface="Century Gothic" panose="020B0502020202020204" pitchFamily="34" charset="0"/>
              </a:rPr>
              <a:t> the </a:t>
            </a:r>
            <a:r>
              <a:rPr lang="en-GB" sz="2800" b="1" dirty="0">
                <a:solidFill>
                  <a:schemeClr val="accent1">
                    <a:lumMod val="50000"/>
                  </a:schemeClr>
                </a:solidFill>
                <a:latin typeface="Century Gothic" panose="020B0502020202020204" pitchFamily="34" charset="0"/>
              </a:rPr>
              <a:t>c</a:t>
            </a:r>
            <a:r>
              <a:rPr lang="en-GB" sz="2800" dirty="0">
                <a:solidFill>
                  <a:schemeClr val="accent1">
                    <a:lumMod val="50000"/>
                  </a:schemeClr>
                </a:solidFill>
                <a:latin typeface="Century Gothic" panose="020B0502020202020204" pitchFamily="34" charset="0"/>
              </a:rPr>
              <a:t> before </a:t>
            </a:r>
            <a:r>
              <a:rPr lang="en-GB" sz="2800" b="1" dirty="0">
                <a:solidFill>
                  <a:schemeClr val="accent1">
                    <a:lumMod val="50000"/>
                  </a:schemeClr>
                </a:solidFill>
                <a:latin typeface="Century Gothic" panose="020B0502020202020204" pitchFamily="34" charset="0"/>
              </a:rPr>
              <a:t>a, o </a:t>
            </a:r>
            <a:r>
              <a:rPr lang="en-GB" sz="2800" dirty="0">
                <a:solidFill>
                  <a:schemeClr val="accent1">
                    <a:lumMod val="50000"/>
                  </a:schemeClr>
                </a:solidFill>
                <a:latin typeface="Century Gothic" panose="020B0502020202020204" pitchFamily="34" charset="0"/>
              </a:rPr>
              <a:t>or</a:t>
            </a:r>
            <a:r>
              <a:rPr lang="en-GB" sz="2800" b="1" dirty="0">
                <a:solidFill>
                  <a:schemeClr val="accent1">
                    <a:lumMod val="50000"/>
                  </a:schemeClr>
                </a:solidFill>
                <a:latin typeface="Century Gothic" panose="020B0502020202020204" pitchFamily="34" charset="0"/>
              </a:rPr>
              <a:t> u </a:t>
            </a:r>
            <a:r>
              <a:rPr lang="en-GB" sz="2800" dirty="0">
                <a:solidFill>
                  <a:schemeClr val="accent1">
                    <a:lumMod val="50000"/>
                  </a:schemeClr>
                </a:solidFill>
                <a:latin typeface="Century Gothic" panose="020B0502020202020204" pitchFamily="34" charset="0"/>
              </a:rPr>
              <a:t>with a </a:t>
            </a:r>
            <a:r>
              <a:rPr lang="en-GB" sz="2800" b="1" dirty="0">
                <a:solidFill>
                  <a:schemeClr val="accent1">
                    <a:lumMod val="50000"/>
                  </a:schemeClr>
                </a:solidFill>
                <a:latin typeface="Century Gothic" panose="020B0502020202020204" pitchFamily="34" charset="0"/>
              </a:rPr>
              <a:t>cedilla</a:t>
            </a:r>
            <a:r>
              <a:rPr lang="en-GB" sz="2800" dirty="0">
                <a:solidFill>
                  <a:schemeClr val="accent1">
                    <a:lumMod val="50000"/>
                  </a:schemeClr>
                </a:solidFill>
                <a:latin typeface="Century Gothic" panose="020B0502020202020204" pitchFamily="34" charset="0"/>
              </a:rPr>
              <a:t> (</a:t>
            </a:r>
            <a:r>
              <a:rPr lang="en-GB" sz="2800" b="1" dirty="0">
                <a:solidFill>
                  <a:schemeClr val="accent1">
                    <a:lumMod val="50000"/>
                  </a:schemeClr>
                </a:solidFill>
                <a:latin typeface="Century Gothic" panose="020B0502020202020204" pitchFamily="34" charset="0"/>
                <a:cs typeface="Calibri" panose="020F0502020204030204" pitchFamily="34" charset="0"/>
              </a:rPr>
              <a:t>ç</a:t>
            </a:r>
            <a:r>
              <a:rPr lang="en-GB" sz="2800" dirty="0">
                <a:solidFill>
                  <a:schemeClr val="accent1">
                    <a:lumMod val="50000"/>
                  </a:schemeClr>
                </a:solidFill>
                <a:latin typeface="Century Gothic" panose="020B0502020202020204" pitchFamily="34" charset="0"/>
                <a:cs typeface="Calibri" panose="020F0502020204030204" pitchFamily="34" charset="0"/>
              </a:rPr>
              <a:t>)</a:t>
            </a:r>
            <a:r>
              <a:rPr lang="en-GB" sz="2800" dirty="0">
                <a:solidFill>
                  <a:schemeClr val="accent1">
                    <a:lumMod val="50000"/>
                  </a:schemeClr>
                </a:solidFill>
                <a:latin typeface="Century Gothic" panose="020B0502020202020204" pitchFamily="34" charset="0"/>
              </a:rPr>
              <a:t>:</a:t>
            </a:r>
          </a:p>
        </p:txBody>
      </p:sp>
      <p:sp>
        <p:nvSpPr>
          <p:cNvPr id="12" name="TextBox 11"/>
          <p:cNvSpPr txBox="1"/>
          <p:nvPr/>
        </p:nvSpPr>
        <p:spPr>
          <a:xfrm>
            <a:off x="726551" y="5565529"/>
            <a:ext cx="10216444" cy="523220"/>
          </a:xfrm>
          <a:prstGeom prst="rect">
            <a:avLst/>
          </a:prstGeom>
          <a:noFill/>
        </p:spPr>
        <p:txBody>
          <a:bodyPr wrap="square" rtlCol="0">
            <a:spAutoFit/>
          </a:bodyPr>
          <a:lstStyle/>
          <a:p>
            <a:pPr algn="ctr"/>
            <a:r>
              <a:rPr lang="en-GB" sz="2800" dirty="0">
                <a:solidFill>
                  <a:schemeClr val="accent1">
                    <a:lumMod val="50000"/>
                  </a:schemeClr>
                </a:solidFill>
                <a:latin typeface="Century Gothic" panose="020B0502020202020204" pitchFamily="34" charset="0"/>
              </a:rPr>
              <a:t>le </a:t>
            </a:r>
            <a:r>
              <a:rPr lang="en-GB" sz="2800" dirty="0" err="1">
                <a:solidFill>
                  <a:schemeClr val="accent1">
                    <a:lumMod val="50000"/>
                  </a:schemeClr>
                </a:solidFill>
                <a:latin typeface="Century Gothic" panose="020B0502020202020204" pitchFamily="34" charset="0"/>
              </a:rPr>
              <a:t>fran</a:t>
            </a:r>
            <a:r>
              <a:rPr lang="en-GB" sz="2800" b="1" dirty="0" err="1">
                <a:solidFill>
                  <a:schemeClr val="accent2"/>
                </a:solidFill>
                <a:latin typeface="Century Gothic" panose="020B0502020202020204" pitchFamily="34" charset="0"/>
                <a:cs typeface="Calibri" panose="020F0502020204030204" pitchFamily="34" charset="0"/>
              </a:rPr>
              <a:t>ç</a:t>
            </a:r>
            <a:r>
              <a:rPr lang="en-GB" sz="2800" b="1" dirty="0" err="1">
                <a:solidFill>
                  <a:schemeClr val="accent1">
                    <a:lumMod val="50000"/>
                  </a:schemeClr>
                </a:solidFill>
                <a:latin typeface="Century Gothic" panose="020B0502020202020204" pitchFamily="34" charset="0"/>
              </a:rPr>
              <a:t>a</a:t>
            </a:r>
            <a:r>
              <a:rPr lang="en-GB" sz="2800" dirty="0" err="1">
                <a:solidFill>
                  <a:schemeClr val="accent1">
                    <a:lumMod val="50000"/>
                  </a:schemeClr>
                </a:solidFill>
                <a:latin typeface="Century Gothic" panose="020B0502020202020204" pitchFamily="34" charset="0"/>
              </a:rPr>
              <a:t>is</a:t>
            </a:r>
            <a:r>
              <a:rPr lang="en-GB" sz="2800" dirty="0">
                <a:solidFill>
                  <a:srgbClr val="002060"/>
                </a:solidFill>
                <a:latin typeface="Century Gothic" panose="020B0502020202020204" pitchFamily="34" charset="0"/>
              </a:rPr>
              <a:t>		</a:t>
            </a:r>
            <a:r>
              <a:rPr lang="en-GB" sz="2800" dirty="0">
                <a:solidFill>
                  <a:schemeClr val="accent1">
                    <a:lumMod val="50000"/>
                  </a:schemeClr>
                </a:solidFill>
                <a:latin typeface="Century Gothic" panose="020B0502020202020204" pitchFamily="34" charset="0"/>
              </a:rPr>
              <a:t>le gar</a:t>
            </a:r>
            <a:r>
              <a:rPr lang="en-GB" sz="2800" b="1" dirty="0">
                <a:solidFill>
                  <a:schemeClr val="accent2"/>
                </a:solidFill>
                <a:latin typeface="Century Gothic" panose="020B0502020202020204" pitchFamily="34" charset="0"/>
                <a:cs typeface="Calibri" panose="020F0502020204030204" pitchFamily="34" charset="0"/>
              </a:rPr>
              <a:t>ç</a:t>
            </a:r>
            <a:r>
              <a:rPr lang="en-GB" sz="2800" b="1" dirty="0">
                <a:solidFill>
                  <a:schemeClr val="accent1">
                    <a:lumMod val="50000"/>
                  </a:schemeClr>
                </a:solidFill>
                <a:latin typeface="Century Gothic" panose="020B0502020202020204" pitchFamily="34" charset="0"/>
              </a:rPr>
              <a:t>o</a:t>
            </a:r>
            <a:r>
              <a:rPr lang="en-GB" sz="2800" dirty="0">
                <a:solidFill>
                  <a:schemeClr val="accent1">
                    <a:lumMod val="50000"/>
                  </a:schemeClr>
                </a:solidFill>
                <a:latin typeface="Century Gothic" panose="020B0502020202020204" pitchFamily="34" charset="0"/>
              </a:rPr>
              <a:t>n</a:t>
            </a:r>
            <a:r>
              <a:rPr lang="en-GB" sz="2800" dirty="0">
                <a:solidFill>
                  <a:srgbClr val="002060"/>
                </a:solidFill>
                <a:latin typeface="Century Gothic" panose="020B0502020202020204" pitchFamily="34" charset="0"/>
              </a:rPr>
              <a:t>		</a:t>
            </a:r>
            <a:r>
              <a:rPr lang="en-GB" sz="2800" dirty="0">
                <a:solidFill>
                  <a:schemeClr val="accent1">
                    <a:lumMod val="50000"/>
                  </a:schemeClr>
                </a:solidFill>
                <a:latin typeface="Century Gothic" panose="020B0502020202020204" pitchFamily="34" charset="0"/>
              </a:rPr>
              <a:t>le </a:t>
            </a:r>
            <a:r>
              <a:rPr lang="en-GB" sz="2800" dirty="0" err="1">
                <a:solidFill>
                  <a:schemeClr val="accent1">
                    <a:lumMod val="50000"/>
                  </a:schemeClr>
                </a:solidFill>
                <a:latin typeface="Century Gothic" panose="020B0502020202020204" pitchFamily="34" charset="0"/>
              </a:rPr>
              <a:t>re</a:t>
            </a:r>
            <a:r>
              <a:rPr lang="en-GB" sz="2800" b="1" dirty="0" err="1">
                <a:solidFill>
                  <a:schemeClr val="accent2"/>
                </a:solidFill>
                <a:latin typeface="Century Gothic" panose="020B0502020202020204" pitchFamily="34" charset="0"/>
                <a:cs typeface="Calibri" panose="020F0502020204030204" pitchFamily="34" charset="0"/>
              </a:rPr>
              <a:t>ç</a:t>
            </a:r>
            <a:r>
              <a:rPr lang="en-GB" sz="2800" b="1" dirty="0" err="1">
                <a:solidFill>
                  <a:schemeClr val="accent1">
                    <a:lumMod val="50000"/>
                  </a:schemeClr>
                </a:solidFill>
                <a:latin typeface="Century Gothic" panose="020B0502020202020204" pitchFamily="34" charset="0"/>
              </a:rPr>
              <a:t>u</a:t>
            </a:r>
            <a:r>
              <a:rPr lang="en-GB" sz="2800" dirty="0">
                <a:solidFill>
                  <a:schemeClr val="accent1">
                    <a:lumMod val="50000"/>
                  </a:schemeClr>
                </a:solidFill>
                <a:latin typeface="Century Gothic" panose="020B0502020202020204" pitchFamily="34" charset="0"/>
              </a:rPr>
              <a:t> (receipt)</a:t>
            </a:r>
          </a:p>
        </p:txBody>
      </p:sp>
      <p:pic>
        <p:nvPicPr>
          <p:cNvPr id="10" name="Picture 9" descr="background rectangle">
            <a:extLst>
              <a:ext uri="{FF2B5EF4-FFF2-40B4-BE49-F238E27FC236}">
                <a16:creationId xmlns:a16="http://schemas.microsoft.com/office/drawing/2014/main" id="{39DB9D3E-FF78-4C74-8550-1FDE301DED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3" name="Title 3">
            <a:extLst>
              <a:ext uri="{FF2B5EF4-FFF2-40B4-BE49-F238E27FC236}">
                <a16:creationId xmlns:a16="http://schemas.microsoft.com/office/drawing/2014/main" id="{259C3A34-DEBA-4CCB-A0C3-C1B7C859473D}"/>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a:solidFill>
                  <a:schemeClr val="bg1"/>
                </a:solidFill>
              </a:rPr>
              <a:t>Hard and soft [c]</a:t>
            </a:r>
            <a:endParaRPr lang="en-GB" sz="3600" b="1" dirty="0">
              <a:solidFill>
                <a:schemeClr val="bg1"/>
              </a:solidFill>
            </a:endParaRPr>
          </a:p>
        </p:txBody>
      </p:sp>
      <p:sp>
        <p:nvSpPr>
          <p:cNvPr id="5" name="Rounded Rectangle 46">
            <a:extLst>
              <a:ext uri="{FF2B5EF4-FFF2-40B4-BE49-F238E27FC236}">
                <a16:creationId xmlns:a16="http://schemas.microsoft.com/office/drawing/2014/main" id="{988F7A59-5783-4935-BC14-6EA6D7C311E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6985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graphicFrame>
        <p:nvGraphicFramePr>
          <p:cNvPr id="169" name="Google Shape;169;p5" descr="Table for exercises"/>
          <p:cNvGraphicFramePr/>
          <p:nvPr>
            <p:extLst>
              <p:ext uri="{D42A27DB-BD31-4B8C-83A1-F6EECF244321}">
                <p14:modId xmlns:p14="http://schemas.microsoft.com/office/powerpoint/2010/main" val="2165866871"/>
              </p:ext>
            </p:extLst>
          </p:nvPr>
        </p:nvGraphicFramePr>
        <p:xfrm>
          <a:off x="1249806" y="2048519"/>
          <a:ext cx="9692388" cy="3896375"/>
        </p:xfrm>
        <a:graphic>
          <a:graphicData uri="http://schemas.openxmlformats.org/drawingml/2006/table">
            <a:tbl>
              <a:tblPr firstRow="1" bandRow="1">
                <a:noFill/>
                <a:tableStyleId>{7436B53B-AF2B-4ED9-AE7D-DA19A883150E}</a:tableStyleId>
              </a:tblPr>
              <a:tblGrid>
                <a:gridCol w="635340">
                  <a:extLst>
                    <a:ext uri="{9D8B030D-6E8A-4147-A177-3AD203B41FA5}">
                      <a16:colId xmlns:a16="http://schemas.microsoft.com/office/drawing/2014/main" val="20000"/>
                    </a:ext>
                  </a:extLst>
                </a:gridCol>
                <a:gridCol w="4514548">
                  <a:extLst>
                    <a:ext uri="{9D8B030D-6E8A-4147-A177-3AD203B41FA5}">
                      <a16:colId xmlns:a16="http://schemas.microsoft.com/office/drawing/2014/main" val="20001"/>
                    </a:ext>
                  </a:extLst>
                </a:gridCol>
                <a:gridCol w="2271250">
                  <a:extLst>
                    <a:ext uri="{9D8B030D-6E8A-4147-A177-3AD203B41FA5}">
                      <a16:colId xmlns:a16="http://schemas.microsoft.com/office/drawing/2014/main" val="20002"/>
                    </a:ext>
                  </a:extLst>
                </a:gridCol>
                <a:gridCol w="2271250">
                  <a:extLst>
                    <a:ext uri="{9D8B030D-6E8A-4147-A177-3AD203B41FA5}">
                      <a16:colId xmlns:a16="http://schemas.microsoft.com/office/drawing/2014/main" val="3489997794"/>
                    </a:ext>
                  </a:extLst>
                </a:gridCol>
              </a:tblGrid>
              <a:tr h="556625">
                <a:tc>
                  <a:txBody>
                    <a:bodyPr/>
                    <a:lstStyle/>
                    <a:p>
                      <a:pPr marL="0" marR="0" lvl="0" indent="0" algn="l" rtl="0">
                        <a:spcBef>
                          <a:spcPts val="0"/>
                        </a:spcBef>
                        <a:spcAft>
                          <a:spcPts val="0"/>
                        </a:spcAft>
                        <a:buNone/>
                      </a:pPr>
                      <a:endParaRPr sz="2800" b="1"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b="1">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b="1">
                          <a:solidFill>
                            <a:schemeClr val="accent1">
                              <a:lumMod val="50000"/>
                            </a:schemeClr>
                          </a:solidFill>
                        </a:rPr>
                        <a:t>hard</a:t>
                      </a:r>
                      <a:r>
                        <a:rPr lang="en-GB" sz="2400" b="1" baseline="0">
                          <a:solidFill>
                            <a:schemeClr val="accent1">
                              <a:lumMod val="50000"/>
                            </a:schemeClr>
                          </a:solidFill>
                        </a:rPr>
                        <a:t> [c</a:t>
                      </a:r>
                      <a:r>
                        <a:rPr lang="en-GB" sz="2400" b="1">
                          <a:solidFill>
                            <a:schemeClr val="accent1">
                              <a:lumMod val="50000"/>
                            </a:schemeClr>
                          </a:solidFill>
                        </a:rPr>
                        <a:t>]</a:t>
                      </a:r>
                      <a:endParaRPr sz="2400" b="1">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b="1" baseline="0">
                          <a:solidFill>
                            <a:schemeClr val="accent1">
                              <a:lumMod val="50000"/>
                            </a:schemeClr>
                          </a:solidFill>
                        </a:rPr>
                        <a:t> </a:t>
                      </a:r>
                      <a:r>
                        <a:rPr lang="en-GB" sz="2400" b="1">
                          <a:solidFill>
                            <a:schemeClr val="accent1">
                              <a:lumMod val="50000"/>
                            </a:schemeClr>
                          </a:solidFill>
                          <a:latin typeface="Century Gothic" panose="020B0502020202020204" pitchFamily="34" charset="0"/>
                          <a:cs typeface="Calibri" panose="020F0502020204030204" pitchFamily="34" charset="0"/>
                        </a:rPr>
                        <a:t>ç</a:t>
                      </a:r>
                      <a:endParaRPr sz="2000" b="1" i="0">
                        <a:solidFill>
                          <a:schemeClr val="accent1">
                            <a:lumMod val="50000"/>
                          </a:schemeClr>
                        </a:solidFill>
                        <a:latin typeface="Century Gothic" panose="020B0502020202020204" pitchFamily="34" charset="0"/>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0"/>
                  </a:ext>
                </a:extLst>
              </a:tr>
              <a:tr h="556625">
                <a:tc>
                  <a:txBody>
                    <a:bodyPr/>
                    <a:lstStyle/>
                    <a:p>
                      <a:pPr marL="0" marR="0" lvl="0" indent="0" algn="l" rtl="0">
                        <a:spcBef>
                          <a:spcPts val="0"/>
                        </a:spcBef>
                        <a:spcAft>
                          <a:spcPts val="0"/>
                        </a:spcAft>
                        <a:buNone/>
                      </a:pPr>
                      <a:endParaRPr sz="2800"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dirty="0" err="1">
                          <a:solidFill>
                            <a:schemeClr val="accent1">
                              <a:lumMod val="50000"/>
                            </a:schemeClr>
                          </a:solidFill>
                          <a:latin typeface="Century Gothic" panose="020B0502020202020204" pitchFamily="34" charset="0"/>
                        </a:rPr>
                        <a:t>c</a:t>
                      </a:r>
                      <a:r>
                        <a:rPr lang="en-GB" sz="2400" dirty="0" err="1">
                          <a:solidFill>
                            <a:schemeClr val="accent1">
                              <a:lumMod val="50000"/>
                            </a:schemeClr>
                          </a:solidFill>
                          <a:latin typeface="Century Gothic" panose="020B0502020202020204" pitchFamily="34" charset="0"/>
                        </a:rPr>
                        <a:t>as</a:t>
                      </a:r>
                      <a:r>
                        <a:rPr lang="en-GB" sz="2400" dirty="0">
                          <a:solidFill>
                            <a:schemeClr val="accent1">
                              <a:lumMod val="50000"/>
                            </a:schemeClr>
                          </a:solidFill>
                          <a:latin typeface="Century Gothic" panose="020B0502020202020204" pitchFamily="34" charset="0"/>
                        </a:rPr>
                        <a:t> (case)</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1"/>
                  </a:ext>
                </a:extLst>
              </a:tr>
              <a:tr h="556625">
                <a:tc>
                  <a:txBody>
                    <a:bodyPr/>
                    <a:lstStyle/>
                    <a:p>
                      <a:pPr marL="0" marR="0" lvl="0" indent="0" algn="l" rtl="0">
                        <a:spcBef>
                          <a:spcPts val="0"/>
                        </a:spcBef>
                        <a:spcAft>
                          <a:spcPts val="0"/>
                        </a:spcAft>
                        <a:buNone/>
                      </a:pPr>
                      <a:endParaRPr sz="28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dirty="0" err="1">
                          <a:solidFill>
                            <a:schemeClr val="accent1">
                              <a:lumMod val="50000"/>
                            </a:schemeClr>
                          </a:solidFill>
                          <a:latin typeface="Century Gothic" panose="020B0502020202020204" pitchFamily="34" charset="0"/>
                        </a:rPr>
                        <a:t>c</a:t>
                      </a:r>
                      <a:r>
                        <a:rPr lang="en-GB" sz="2400" dirty="0" err="1">
                          <a:solidFill>
                            <a:schemeClr val="accent1">
                              <a:lumMod val="50000"/>
                            </a:schemeClr>
                          </a:solidFill>
                          <a:latin typeface="Century Gothic" panose="020B0502020202020204" pitchFamily="34" charset="0"/>
                        </a:rPr>
                        <a:t>ontre</a:t>
                      </a:r>
                      <a:r>
                        <a:rPr lang="en-GB" sz="2400" dirty="0">
                          <a:solidFill>
                            <a:schemeClr val="accent1">
                              <a:lumMod val="50000"/>
                            </a:schemeClr>
                          </a:solidFill>
                          <a:latin typeface="Century Gothic" panose="020B0502020202020204" pitchFamily="34" charset="0"/>
                        </a:rPr>
                        <a:t> (against)</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2"/>
                  </a:ext>
                </a:extLst>
              </a:tr>
              <a:tr h="556625">
                <a:tc>
                  <a:txBody>
                    <a:bodyPr/>
                    <a:lstStyle/>
                    <a:p>
                      <a:pPr marL="0" marR="0" lvl="0" indent="0" algn="l" rtl="0">
                        <a:spcBef>
                          <a:spcPts val="0"/>
                        </a:spcBef>
                        <a:spcAft>
                          <a:spcPts val="0"/>
                        </a:spcAft>
                        <a:buNone/>
                      </a:pPr>
                      <a:endParaRPr sz="28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err="1">
                          <a:solidFill>
                            <a:schemeClr val="accent1">
                              <a:lumMod val="50000"/>
                            </a:schemeClr>
                          </a:solidFill>
                          <a:latin typeface="Century Gothic" panose="020B0502020202020204" pitchFamily="34" charset="0"/>
                        </a:rPr>
                        <a:t>re</a:t>
                      </a:r>
                      <a:r>
                        <a:rPr lang="en-GB" sz="2400" b="1" dirty="0" err="1">
                          <a:solidFill>
                            <a:schemeClr val="accent1">
                              <a:lumMod val="50000"/>
                            </a:schemeClr>
                          </a:solidFill>
                          <a:latin typeface="Century Gothic" panose="020B0502020202020204" pitchFamily="34" charset="0"/>
                          <a:cs typeface="Calibri" panose="020F0502020204030204" pitchFamily="34" charset="0"/>
                        </a:rPr>
                        <a:t>ç</a:t>
                      </a:r>
                      <a:r>
                        <a:rPr lang="en-GB" sz="2400" dirty="0" err="1">
                          <a:solidFill>
                            <a:schemeClr val="accent1">
                              <a:lumMod val="50000"/>
                            </a:schemeClr>
                          </a:solidFill>
                          <a:latin typeface="Century Gothic" panose="020B0502020202020204" pitchFamily="34" charset="0"/>
                        </a:rPr>
                        <a:t>u</a:t>
                      </a:r>
                      <a:r>
                        <a:rPr lang="en-GB" sz="2400" dirty="0">
                          <a:solidFill>
                            <a:schemeClr val="accent1">
                              <a:lumMod val="50000"/>
                            </a:schemeClr>
                          </a:solidFill>
                          <a:latin typeface="Century Gothic" panose="020B0502020202020204" pitchFamily="34" charset="0"/>
                        </a:rPr>
                        <a:t> (receipt)</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3"/>
                  </a:ext>
                </a:extLst>
              </a:tr>
              <a:tr h="556625">
                <a:tc>
                  <a:txBody>
                    <a:bodyPr/>
                    <a:lstStyle/>
                    <a:p>
                      <a:pPr marL="0" marR="0" lvl="0" indent="0" algn="l" rtl="0">
                        <a:spcBef>
                          <a:spcPts val="0"/>
                        </a:spcBef>
                        <a:spcAft>
                          <a:spcPts val="0"/>
                        </a:spcAft>
                        <a:buNone/>
                      </a:pPr>
                      <a:endParaRPr sz="28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dirty="0" err="1">
                          <a:solidFill>
                            <a:schemeClr val="accent1">
                              <a:lumMod val="50000"/>
                            </a:schemeClr>
                          </a:solidFill>
                          <a:latin typeface="Century Gothic" panose="020B0502020202020204" pitchFamily="34" charset="0"/>
                        </a:rPr>
                        <a:t>c</a:t>
                      </a:r>
                      <a:r>
                        <a:rPr lang="en-GB" sz="2400" dirty="0" err="1">
                          <a:solidFill>
                            <a:schemeClr val="accent1">
                              <a:lumMod val="50000"/>
                            </a:schemeClr>
                          </a:solidFill>
                          <a:latin typeface="Century Gothic" panose="020B0502020202020204" pitchFamily="34" charset="0"/>
                        </a:rPr>
                        <a:t>ommer</a:t>
                      </a:r>
                      <a:r>
                        <a:rPr lang="en-GB" sz="2400" b="1" dirty="0" err="1">
                          <a:solidFill>
                            <a:schemeClr val="accent1">
                              <a:lumMod val="50000"/>
                            </a:schemeClr>
                          </a:solidFill>
                          <a:latin typeface="Century Gothic" panose="020B0502020202020204" pitchFamily="34" charset="0"/>
                          <a:cs typeface="Calibri" panose="020F0502020204030204" pitchFamily="34" charset="0"/>
                        </a:rPr>
                        <a:t>ç</a:t>
                      </a:r>
                      <a:r>
                        <a:rPr lang="en-GB" sz="2400" dirty="0" err="1">
                          <a:solidFill>
                            <a:schemeClr val="accent1">
                              <a:lumMod val="50000"/>
                            </a:schemeClr>
                          </a:solidFill>
                          <a:latin typeface="Century Gothic" panose="020B0502020202020204" pitchFamily="34" charset="0"/>
                        </a:rPr>
                        <a:t>ant</a:t>
                      </a:r>
                      <a:r>
                        <a:rPr lang="en-GB" sz="2400" dirty="0">
                          <a:solidFill>
                            <a:schemeClr val="accent1">
                              <a:lumMod val="50000"/>
                            </a:schemeClr>
                          </a:solidFill>
                          <a:latin typeface="Century Gothic" panose="020B0502020202020204" pitchFamily="34" charset="0"/>
                        </a:rPr>
                        <a:t> (shopkeeper)</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4"/>
                  </a:ext>
                </a:extLst>
              </a:tr>
              <a:tr h="556625">
                <a:tc>
                  <a:txBody>
                    <a:bodyPr/>
                    <a:lstStyle/>
                    <a:p>
                      <a:pPr marL="0" marR="0" lvl="0" indent="0" algn="l" rtl="0">
                        <a:spcBef>
                          <a:spcPts val="0"/>
                        </a:spcBef>
                        <a:spcAft>
                          <a:spcPts val="0"/>
                        </a:spcAft>
                        <a:buNone/>
                      </a:pPr>
                      <a:endParaRPr sz="28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err="1">
                          <a:solidFill>
                            <a:schemeClr val="accent1">
                              <a:lumMod val="50000"/>
                            </a:schemeClr>
                          </a:solidFill>
                          <a:latin typeface="Century Gothic" panose="020B0502020202020204" pitchFamily="34" charset="0"/>
                        </a:rPr>
                        <a:t>au</a:t>
                      </a:r>
                      <a:r>
                        <a:rPr lang="en-GB" sz="2400" b="1" dirty="0" err="1">
                          <a:solidFill>
                            <a:schemeClr val="accent1">
                              <a:lumMod val="50000"/>
                            </a:schemeClr>
                          </a:solidFill>
                          <a:latin typeface="Century Gothic" panose="020B0502020202020204" pitchFamily="34" charset="0"/>
                        </a:rPr>
                        <a:t>c</a:t>
                      </a:r>
                      <a:r>
                        <a:rPr lang="en-GB" sz="2400" dirty="0" err="1">
                          <a:solidFill>
                            <a:schemeClr val="accent1">
                              <a:lumMod val="50000"/>
                            </a:schemeClr>
                          </a:solidFill>
                          <a:latin typeface="Century Gothic" panose="020B0502020202020204" pitchFamily="34" charset="0"/>
                        </a:rPr>
                        <a:t>un</a:t>
                      </a:r>
                      <a:r>
                        <a:rPr lang="en-GB" sz="2400" dirty="0">
                          <a:solidFill>
                            <a:schemeClr val="accent1">
                              <a:lumMod val="50000"/>
                            </a:schemeClr>
                          </a:solidFill>
                          <a:latin typeface="Century Gothic" panose="020B0502020202020204" pitchFamily="34" charset="0"/>
                        </a:rPr>
                        <a:t> (none)</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5"/>
                  </a:ext>
                </a:extLst>
              </a:tr>
              <a:tr h="556625">
                <a:tc>
                  <a:txBody>
                    <a:bodyPr/>
                    <a:lstStyle/>
                    <a:p>
                      <a:pPr marL="0" marR="0" lvl="0" indent="0" algn="l" rtl="0">
                        <a:spcBef>
                          <a:spcPts val="0"/>
                        </a:spcBef>
                        <a:spcAft>
                          <a:spcPts val="0"/>
                        </a:spcAft>
                        <a:buNone/>
                      </a:pPr>
                      <a:endParaRPr sz="28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r>
                        <a:rPr lang="en-GB" sz="2400" dirty="0" err="1">
                          <a:solidFill>
                            <a:schemeClr val="accent1">
                              <a:lumMod val="50000"/>
                            </a:schemeClr>
                          </a:solidFill>
                        </a:rPr>
                        <a:t>fa</a:t>
                      </a:r>
                      <a:r>
                        <a:rPr lang="en-GB" sz="2400" b="1" dirty="0" err="1">
                          <a:solidFill>
                            <a:schemeClr val="accent1">
                              <a:lumMod val="50000"/>
                            </a:schemeClr>
                          </a:solidFill>
                          <a:latin typeface="Century Gothic" panose="020B0502020202020204" pitchFamily="34" charset="0"/>
                          <a:cs typeface="Calibri" panose="020F0502020204030204" pitchFamily="34" charset="0"/>
                        </a:rPr>
                        <a:t>ç</a:t>
                      </a:r>
                      <a:r>
                        <a:rPr lang="en-GB" sz="2400" b="0" dirty="0" err="1">
                          <a:solidFill>
                            <a:schemeClr val="accent1">
                              <a:lumMod val="50000"/>
                            </a:schemeClr>
                          </a:solidFill>
                          <a:latin typeface="Century Gothic" panose="020B0502020202020204" pitchFamily="34" charset="0"/>
                          <a:cs typeface="Calibri" panose="020F0502020204030204" pitchFamily="34" charset="0"/>
                        </a:rPr>
                        <a:t>on</a:t>
                      </a:r>
                      <a:r>
                        <a:rPr lang="en-GB" sz="2400" b="0" dirty="0">
                          <a:solidFill>
                            <a:schemeClr val="accent1">
                              <a:lumMod val="50000"/>
                            </a:schemeClr>
                          </a:solidFill>
                          <a:latin typeface="Century Gothic" panose="020B0502020202020204" pitchFamily="34" charset="0"/>
                          <a:cs typeface="Calibri" panose="020F0502020204030204" pitchFamily="34" charset="0"/>
                        </a:rPr>
                        <a:t> (way)</a:t>
                      </a:r>
                      <a:endParaRPr sz="2400"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72" name="Google Shape;172;p5">
            <a:hlinkClick r:id="" action="ppaction://noaction">
              <a:snd r:embed="rId3" name="8.1.wav"/>
            </a:hlinkClick>
          </p:cNvPr>
          <p:cNvSpPr/>
          <p:nvPr/>
        </p:nvSpPr>
        <p:spPr>
          <a:xfrm>
            <a:off x="1334987" y="2650929"/>
            <a:ext cx="453600" cy="4536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ea typeface="Century Gothic"/>
                <a:cs typeface="Century Gothic"/>
                <a:sym typeface="Century Gothic"/>
              </a:rPr>
              <a:t>1</a:t>
            </a:r>
            <a:endParaRPr dirty="0"/>
          </a:p>
        </p:txBody>
      </p:sp>
      <p:sp>
        <p:nvSpPr>
          <p:cNvPr id="175" name="Google Shape;175;p5">
            <a:hlinkClick r:id="" action="ppaction://noaction">
              <a:snd r:embed="rId4" name="8.2.wav"/>
            </a:hlinkClick>
          </p:cNvPr>
          <p:cNvSpPr/>
          <p:nvPr/>
        </p:nvSpPr>
        <p:spPr>
          <a:xfrm>
            <a:off x="1338608" y="3207783"/>
            <a:ext cx="453600" cy="4536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ea typeface="Century Gothic"/>
                <a:cs typeface="Century Gothic"/>
                <a:sym typeface="Century Gothic"/>
              </a:rPr>
              <a:t>2</a:t>
            </a:r>
            <a:endParaRPr dirty="0"/>
          </a:p>
        </p:txBody>
      </p:sp>
      <p:sp>
        <p:nvSpPr>
          <p:cNvPr id="178" name="Google Shape;178;p5">
            <a:hlinkClick r:id="" action="ppaction://noaction">
              <a:snd r:embed="rId5" name="8.3.wav"/>
            </a:hlinkClick>
          </p:cNvPr>
          <p:cNvSpPr/>
          <p:nvPr/>
        </p:nvSpPr>
        <p:spPr>
          <a:xfrm>
            <a:off x="1339815" y="3764637"/>
            <a:ext cx="453600" cy="4536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3</a:t>
            </a:r>
            <a:endParaRPr/>
          </a:p>
        </p:txBody>
      </p:sp>
      <p:sp>
        <p:nvSpPr>
          <p:cNvPr id="181" name="Google Shape;181;p5">
            <a:hlinkClick r:id="" action="ppaction://noaction">
              <a:snd r:embed="rId6" name="8.4.wav"/>
            </a:hlinkClick>
          </p:cNvPr>
          <p:cNvSpPr/>
          <p:nvPr/>
        </p:nvSpPr>
        <p:spPr>
          <a:xfrm>
            <a:off x="1341022" y="4321491"/>
            <a:ext cx="453600" cy="4536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4</a:t>
            </a:r>
            <a:endParaRPr/>
          </a:p>
        </p:txBody>
      </p:sp>
      <p:sp>
        <p:nvSpPr>
          <p:cNvPr id="184" name="Google Shape;184;p5">
            <a:hlinkClick r:id="" action="ppaction://noaction">
              <a:snd r:embed="rId7" name="8.5.wav"/>
            </a:hlinkClick>
          </p:cNvPr>
          <p:cNvSpPr/>
          <p:nvPr/>
        </p:nvSpPr>
        <p:spPr>
          <a:xfrm>
            <a:off x="1337401" y="4878345"/>
            <a:ext cx="453600" cy="4536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5</a:t>
            </a:r>
            <a:endParaRPr/>
          </a:p>
        </p:txBody>
      </p:sp>
      <p:sp>
        <p:nvSpPr>
          <p:cNvPr id="187" name="Google Shape;187;p5">
            <a:hlinkClick r:id="" action="ppaction://noaction">
              <a:snd r:embed="rId8" name="8.6.wav"/>
            </a:hlinkClick>
          </p:cNvPr>
          <p:cNvSpPr/>
          <p:nvPr/>
        </p:nvSpPr>
        <p:spPr>
          <a:xfrm>
            <a:off x="1336194" y="5435199"/>
            <a:ext cx="453600" cy="4536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6</a:t>
            </a:r>
            <a:endParaRPr/>
          </a:p>
        </p:txBody>
      </p:sp>
      <p:pic>
        <p:nvPicPr>
          <p:cNvPr id="59" name="Picture 58">
            <a:extLst>
              <a:ext uri="{FF2B5EF4-FFF2-40B4-BE49-F238E27FC236}">
                <a16:creationId xmlns:a16="http://schemas.microsoft.com/office/drawing/2014/main" id="{229019FA-836C-4F41-A0B4-8BDADC2A4D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57902" y="3749695"/>
            <a:ext cx="432000" cy="450000"/>
          </a:xfrm>
          <a:prstGeom prst="rect">
            <a:avLst/>
          </a:prstGeom>
        </p:spPr>
      </p:pic>
      <p:pic>
        <p:nvPicPr>
          <p:cNvPr id="63" name="Picture 62">
            <a:extLst>
              <a:ext uri="{FF2B5EF4-FFF2-40B4-BE49-F238E27FC236}">
                <a16:creationId xmlns:a16="http://schemas.microsoft.com/office/drawing/2014/main" id="{229019FA-836C-4F41-A0B4-8BDADC2A4D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82912" y="5420971"/>
            <a:ext cx="381979" cy="450000"/>
          </a:xfrm>
          <a:prstGeom prst="rect">
            <a:avLst/>
          </a:prstGeom>
        </p:spPr>
      </p:pic>
      <p:pic>
        <p:nvPicPr>
          <p:cNvPr id="69" name="Picture 68">
            <a:extLst>
              <a:ext uri="{FF2B5EF4-FFF2-40B4-BE49-F238E27FC236}">
                <a16:creationId xmlns:a16="http://schemas.microsoft.com/office/drawing/2014/main" id="{229019FA-836C-4F41-A0B4-8BDADC2A4D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27181" y="4312341"/>
            <a:ext cx="432000" cy="450000"/>
          </a:xfrm>
          <a:prstGeom prst="rect">
            <a:avLst/>
          </a:prstGeom>
        </p:spPr>
      </p:pic>
      <p:sp>
        <p:nvSpPr>
          <p:cNvPr id="5" name="Title 4"/>
          <p:cNvSpPr>
            <a:spLocks noGrp="1"/>
          </p:cNvSpPr>
          <p:nvPr>
            <p:ph type="title" idx="4294967295"/>
          </p:nvPr>
        </p:nvSpPr>
        <p:spPr>
          <a:xfrm>
            <a:off x="-1" y="11922"/>
            <a:ext cx="10515600" cy="1325563"/>
          </a:xfrm>
        </p:spPr>
        <p:txBody>
          <a:bodyPr>
            <a:normAutofit/>
          </a:bodyPr>
          <a:lstStyle/>
          <a:p>
            <a:pPr rtl="0"/>
            <a:r>
              <a:rPr lang="en-GB" sz="3200" b="1" i="0" dirty="0">
                <a:solidFill>
                  <a:schemeClr val="bg1"/>
                </a:solidFill>
                <a:effectLst/>
                <a:latin typeface="Century Gothic" panose="020B0502020202020204" pitchFamily="34" charset="0"/>
                <a:ea typeface="Arial" panose="020B0604020202020204" pitchFamily="34" charset="0"/>
                <a:cs typeface="Arial" panose="020B0604020202020204" pitchFamily="34" charset="0"/>
              </a:rPr>
              <a:t>C </a:t>
            </a:r>
            <a:r>
              <a:rPr lang="en-GB" sz="3200" b="1" i="0" dirty="0" err="1">
                <a:solidFill>
                  <a:schemeClr val="bg1"/>
                </a:solidFill>
                <a:effectLst/>
                <a:latin typeface="Century Gothic" panose="020B0502020202020204" pitchFamily="34" charset="0"/>
                <a:ea typeface="Arial" panose="020B0604020202020204" pitchFamily="34" charset="0"/>
                <a:cs typeface="Arial" panose="020B0604020202020204" pitchFamily="34" charset="0"/>
              </a:rPr>
              <a:t>ou</a:t>
            </a:r>
            <a:r>
              <a:rPr lang="en-GB" sz="3200" b="1" i="0" dirty="0">
                <a:solidFill>
                  <a:schemeClr val="bg1"/>
                </a:solidFill>
                <a:effectLst/>
                <a:latin typeface="Century Gothic" panose="020B0502020202020204" pitchFamily="34" charset="0"/>
                <a:ea typeface="Arial" panose="020B0604020202020204" pitchFamily="34" charset="0"/>
                <a:cs typeface="Arial" panose="020B0604020202020204" pitchFamily="34" charset="0"/>
              </a:rPr>
              <a:t> Ç ? </a:t>
            </a:r>
            <a:endParaRPr lang="en-GB" sz="3200" dirty="0">
              <a:solidFill>
                <a:schemeClr val="bg1"/>
              </a:solidFill>
            </a:endParaRPr>
          </a:p>
        </p:txBody>
      </p:sp>
      <p:pic>
        <p:nvPicPr>
          <p:cNvPr id="49" name="Picture 48">
            <a:extLst>
              <a:ext uri="{FF2B5EF4-FFF2-40B4-BE49-F238E27FC236}">
                <a16:creationId xmlns:a16="http://schemas.microsoft.com/office/drawing/2014/main" id="{229019FA-836C-4F41-A0B4-8BDADC2A4D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03399" y="4888631"/>
            <a:ext cx="381979" cy="450000"/>
          </a:xfrm>
          <a:prstGeom prst="rect">
            <a:avLst/>
          </a:prstGeom>
        </p:spPr>
      </p:pic>
      <p:pic>
        <p:nvPicPr>
          <p:cNvPr id="50" name="Picture 49">
            <a:extLst>
              <a:ext uri="{FF2B5EF4-FFF2-40B4-BE49-F238E27FC236}">
                <a16:creationId xmlns:a16="http://schemas.microsoft.com/office/drawing/2014/main" id="{229019FA-836C-4F41-A0B4-8BDADC2A4D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03399" y="2660145"/>
            <a:ext cx="381979" cy="450000"/>
          </a:xfrm>
          <a:prstGeom prst="rect">
            <a:avLst/>
          </a:prstGeom>
        </p:spPr>
      </p:pic>
      <p:pic>
        <p:nvPicPr>
          <p:cNvPr id="51" name="Picture 50">
            <a:extLst>
              <a:ext uri="{FF2B5EF4-FFF2-40B4-BE49-F238E27FC236}">
                <a16:creationId xmlns:a16="http://schemas.microsoft.com/office/drawing/2014/main" id="{229019FA-836C-4F41-A0B4-8BDADC2A4D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03400" y="3235664"/>
            <a:ext cx="381979" cy="450000"/>
          </a:xfrm>
          <a:prstGeom prst="rect">
            <a:avLst/>
          </a:prstGeom>
        </p:spPr>
      </p:pic>
      <p:pic>
        <p:nvPicPr>
          <p:cNvPr id="45" name="Picture 44" descr="background rectangle">
            <a:extLst>
              <a:ext uri="{FF2B5EF4-FFF2-40B4-BE49-F238E27FC236}">
                <a16:creationId xmlns:a16="http://schemas.microsoft.com/office/drawing/2014/main" id="{EE68358C-7FA0-4749-B790-5B455A7E3034}"/>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2" name="Title 3">
            <a:extLst>
              <a:ext uri="{FF2B5EF4-FFF2-40B4-BE49-F238E27FC236}">
                <a16:creationId xmlns:a16="http://schemas.microsoft.com/office/drawing/2014/main" id="{39C5954E-47F6-48D8-90EE-A0F3814D4E3B}"/>
              </a:ext>
            </a:extLst>
          </p:cNvPr>
          <p:cNvSpPr txBox="1">
            <a:spLocks/>
          </p:cNvSpPr>
          <p:nvPr/>
        </p:nvSpPr>
        <p:spPr>
          <a:xfrm>
            <a:off x="0" y="296864"/>
            <a:ext cx="5740400" cy="707849"/>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600" b="1" dirty="0">
                <a:solidFill>
                  <a:schemeClr val="bg1"/>
                </a:solidFill>
                <a:latin typeface="Century Gothic" panose="020B0502020202020204" pitchFamily="34" charset="0"/>
              </a:rPr>
              <a:t>Hard [c] or [ç] ?</a:t>
            </a:r>
          </a:p>
        </p:txBody>
      </p:sp>
      <p:sp>
        <p:nvSpPr>
          <p:cNvPr id="7" name="Rounded Rectangle 46">
            <a:extLst>
              <a:ext uri="{FF2B5EF4-FFF2-40B4-BE49-F238E27FC236}">
                <a16:creationId xmlns:a16="http://schemas.microsoft.com/office/drawing/2014/main" id="{A54DA86C-0094-4172-84AA-F39643D81843}"/>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5" name="Picture 54">
            <a:extLst>
              <a:ext uri="{FF2B5EF4-FFF2-40B4-BE49-F238E27FC236}">
                <a16:creationId xmlns:a16="http://schemas.microsoft.com/office/drawing/2014/main" id="{E9B6A502-1955-4B34-91F2-CFCCE619FE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53378" y="4311366"/>
            <a:ext cx="432000" cy="450000"/>
          </a:xfrm>
          <a:prstGeom prst="rect">
            <a:avLst/>
          </a:prstGeom>
        </p:spPr>
      </p:pic>
      <p:sp>
        <p:nvSpPr>
          <p:cNvPr id="8" name="TextBox 7">
            <a:extLst>
              <a:ext uri="{FF2B5EF4-FFF2-40B4-BE49-F238E27FC236}">
                <a16:creationId xmlns:a16="http://schemas.microsoft.com/office/drawing/2014/main" id="{548AB241-76D0-48CA-A95A-58B36DE1A028}"/>
              </a:ext>
            </a:extLst>
          </p:cNvPr>
          <p:cNvSpPr txBox="1"/>
          <p:nvPr/>
        </p:nvSpPr>
        <p:spPr>
          <a:xfrm>
            <a:off x="1962150" y="2650929"/>
            <a:ext cx="196850" cy="461665"/>
          </a:xfrm>
          <a:prstGeom prst="rect">
            <a:avLst/>
          </a:prstGeom>
          <a:solidFill>
            <a:schemeClr val="bg1"/>
          </a:solidFill>
        </p:spPr>
        <p:txBody>
          <a:bodyPr wrap="square" lIns="0" rIns="0" rtlCol="0">
            <a:spAutoFit/>
          </a:bodyPr>
          <a:lstStyle/>
          <a:p>
            <a:pPr algn="ctr"/>
            <a:r>
              <a:rPr lang="en-GB" sz="2400" b="1" dirty="0">
                <a:solidFill>
                  <a:schemeClr val="accent1">
                    <a:lumMod val="50000"/>
                  </a:schemeClr>
                </a:solidFill>
                <a:latin typeface="Century Gothic" panose="020B0502020202020204" pitchFamily="34" charset="0"/>
              </a:rPr>
              <a:t>_</a:t>
            </a:r>
          </a:p>
        </p:txBody>
      </p:sp>
      <p:sp>
        <p:nvSpPr>
          <p:cNvPr id="56" name="TextBox 55">
            <a:extLst>
              <a:ext uri="{FF2B5EF4-FFF2-40B4-BE49-F238E27FC236}">
                <a16:creationId xmlns:a16="http://schemas.microsoft.com/office/drawing/2014/main" id="{DC71B38F-3A8D-464E-9365-DB176C3F610D}"/>
              </a:ext>
            </a:extLst>
          </p:cNvPr>
          <p:cNvSpPr txBox="1"/>
          <p:nvPr/>
        </p:nvSpPr>
        <p:spPr>
          <a:xfrm>
            <a:off x="1962150" y="3207783"/>
            <a:ext cx="196850" cy="461665"/>
          </a:xfrm>
          <a:prstGeom prst="rect">
            <a:avLst/>
          </a:prstGeom>
          <a:solidFill>
            <a:schemeClr val="bg1"/>
          </a:solidFill>
        </p:spPr>
        <p:txBody>
          <a:bodyPr wrap="square" lIns="0" rIns="0" rtlCol="0">
            <a:spAutoFit/>
          </a:bodyPr>
          <a:lstStyle/>
          <a:p>
            <a:pPr algn="ctr"/>
            <a:r>
              <a:rPr lang="en-GB" sz="2400" b="1" dirty="0">
                <a:solidFill>
                  <a:schemeClr val="accent1">
                    <a:lumMod val="50000"/>
                  </a:schemeClr>
                </a:solidFill>
                <a:latin typeface="Century Gothic" panose="020B0502020202020204" pitchFamily="34" charset="0"/>
              </a:rPr>
              <a:t>_</a:t>
            </a:r>
          </a:p>
        </p:txBody>
      </p:sp>
      <p:sp>
        <p:nvSpPr>
          <p:cNvPr id="57" name="TextBox 56">
            <a:extLst>
              <a:ext uri="{FF2B5EF4-FFF2-40B4-BE49-F238E27FC236}">
                <a16:creationId xmlns:a16="http://schemas.microsoft.com/office/drawing/2014/main" id="{A6C1EAE3-BFD2-46FF-B827-D1ECAC99C242}"/>
              </a:ext>
            </a:extLst>
          </p:cNvPr>
          <p:cNvSpPr txBox="1"/>
          <p:nvPr/>
        </p:nvSpPr>
        <p:spPr>
          <a:xfrm>
            <a:off x="2279650" y="3764637"/>
            <a:ext cx="190500" cy="461665"/>
          </a:xfrm>
          <a:prstGeom prst="rect">
            <a:avLst/>
          </a:prstGeom>
          <a:solidFill>
            <a:schemeClr val="bg1"/>
          </a:solidFill>
        </p:spPr>
        <p:txBody>
          <a:bodyPr wrap="square" lIns="0" rIns="0" rtlCol="0">
            <a:spAutoFit/>
          </a:bodyPr>
          <a:lstStyle/>
          <a:p>
            <a:pPr algn="ctr"/>
            <a:r>
              <a:rPr lang="en-GB" sz="2400" b="1" dirty="0">
                <a:solidFill>
                  <a:schemeClr val="accent1">
                    <a:lumMod val="50000"/>
                  </a:schemeClr>
                </a:solidFill>
                <a:latin typeface="Century Gothic" panose="020B0502020202020204" pitchFamily="34" charset="0"/>
              </a:rPr>
              <a:t>_</a:t>
            </a:r>
          </a:p>
        </p:txBody>
      </p:sp>
      <p:sp>
        <p:nvSpPr>
          <p:cNvPr id="58" name="TextBox 57">
            <a:extLst>
              <a:ext uri="{FF2B5EF4-FFF2-40B4-BE49-F238E27FC236}">
                <a16:creationId xmlns:a16="http://schemas.microsoft.com/office/drawing/2014/main" id="{70E95EBB-84EF-4B40-B6A5-14F3C7C56454}"/>
              </a:ext>
            </a:extLst>
          </p:cNvPr>
          <p:cNvSpPr txBox="1"/>
          <p:nvPr/>
        </p:nvSpPr>
        <p:spPr>
          <a:xfrm>
            <a:off x="1962149" y="4321491"/>
            <a:ext cx="196849" cy="461665"/>
          </a:xfrm>
          <a:prstGeom prst="rect">
            <a:avLst/>
          </a:prstGeom>
          <a:solidFill>
            <a:schemeClr val="bg1"/>
          </a:solidFill>
        </p:spPr>
        <p:txBody>
          <a:bodyPr wrap="square" lIns="0" rIns="0" rtlCol="0">
            <a:spAutoFit/>
          </a:bodyPr>
          <a:lstStyle/>
          <a:p>
            <a:pPr algn="ctr"/>
            <a:r>
              <a:rPr lang="en-GB" sz="2400" b="1" dirty="0">
                <a:solidFill>
                  <a:schemeClr val="accent1">
                    <a:lumMod val="50000"/>
                  </a:schemeClr>
                </a:solidFill>
                <a:latin typeface="Century Gothic" panose="020B0502020202020204" pitchFamily="34" charset="0"/>
              </a:rPr>
              <a:t>_</a:t>
            </a:r>
          </a:p>
        </p:txBody>
      </p:sp>
      <p:sp>
        <p:nvSpPr>
          <p:cNvPr id="60" name="TextBox 59">
            <a:extLst>
              <a:ext uri="{FF2B5EF4-FFF2-40B4-BE49-F238E27FC236}">
                <a16:creationId xmlns:a16="http://schemas.microsoft.com/office/drawing/2014/main" id="{A8506F27-0B1D-4748-9BAC-A667CC3F192E}"/>
              </a:ext>
            </a:extLst>
          </p:cNvPr>
          <p:cNvSpPr txBox="1"/>
          <p:nvPr/>
        </p:nvSpPr>
        <p:spPr>
          <a:xfrm>
            <a:off x="3240088" y="4317458"/>
            <a:ext cx="179034" cy="461665"/>
          </a:xfrm>
          <a:prstGeom prst="rect">
            <a:avLst/>
          </a:prstGeom>
          <a:solidFill>
            <a:schemeClr val="bg1"/>
          </a:solidFill>
        </p:spPr>
        <p:txBody>
          <a:bodyPr wrap="square" lIns="0" rIns="0" rtlCol="0">
            <a:spAutoFit/>
          </a:bodyPr>
          <a:lstStyle/>
          <a:p>
            <a:pPr algn="ctr"/>
            <a:r>
              <a:rPr lang="en-GB" sz="2400" b="1" dirty="0">
                <a:solidFill>
                  <a:schemeClr val="accent1">
                    <a:lumMod val="50000"/>
                  </a:schemeClr>
                </a:solidFill>
                <a:latin typeface="Century Gothic" panose="020B0502020202020204" pitchFamily="34" charset="0"/>
              </a:rPr>
              <a:t>_</a:t>
            </a:r>
          </a:p>
        </p:txBody>
      </p:sp>
      <p:sp>
        <p:nvSpPr>
          <p:cNvPr id="61" name="TextBox 60">
            <a:extLst>
              <a:ext uri="{FF2B5EF4-FFF2-40B4-BE49-F238E27FC236}">
                <a16:creationId xmlns:a16="http://schemas.microsoft.com/office/drawing/2014/main" id="{BCC747BB-86DA-4432-B5CA-F5B31D4C170F}"/>
              </a:ext>
            </a:extLst>
          </p:cNvPr>
          <p:cNvSpPr txBox="1"/>
          <p:nvPr/>
        </p:nvSpPr>
        <p:spPr>
          <a:xfrm>
            <a:off x="2368550" y="4878345"/>
            <a:ext cx="196850" cy="461665"/>
          </a:xfrm>
          <a:prstGeom prst="rect">
            <a:avLst/>
          </a:prstGeom>
          <a:solidFill>
            <a:schemeClr val="bg1"/>
          </a:solidFill>
        </p:spPr>
        <p:txBody>
          <a:bodyPr wrap="square" lIns="0" rIns="0" rtlCol="0">
            <a:spAutoFit/>
          </a:bodyPr>
          <a:lstStyle/>
          <a:p>
            <a:pPr algn="ctr"/>
            <a:r>
              <a:rPr lang="en-GB" sz="2400" b="1" dirty="0">
                <a:solidFill>
                  <a:schemeClr val="accent1">
                    <a:lumMod val="50000"/>
                  </a:schemeClr>
                </a:solidFill>
                <a:latin typeface="Century Gothic" panose="020B0502020202020204" pitchFamily="34" charset="0"/>
              </a:rPr>
              <a:t>_</a:t>
            </a:r>
          </a:p>
        </p:txBody>
      </p:sp>
      <p:sp>
        <p:nvSpPr>
          <p:cNvPr id="62" name="TextBox 61">
            <a:extLst>
              <a:ext uri="{FF2B5EF4-FFF2-40B4-BE49-F238E27FC236}">
                <a16:creationId xmlns:a16="http://schemas.microsoft.com/office/drawing/2014/main" id="{054EECCA-EE50-4ADD-AAC8-1AB8A3998072}"/>
              </a:ext>
            </a:extLst>
          </p:cNvPr>
          <p:cNvSpPr txBox="1"/>
          <p:nvPr/>
        </p:nvSpPr>
        <p:spPr>
          <a:xfrm>
            <a:off x="2279650" y="5435199"/>
            <a:ext cx="196850" cy="461665"/>
          </a:xfrm>
          <a:prstGeom prst="rect">
            <a:avLst/>
          </a:prstGeom>
          <a:solidFill>
            <a:schemeClr val="bg1"/>
          </a:solidFill>
        </p:spPr>
        <p:txBody>
          <a:bodyPr wrap="square" lIns="0" rIns="0" rtlCol="0">
            <a:spAutoFit/>
          </a:bodyPr>
          <a:lstStyle/>
          <a:p>
            <a:pPr algn="ctr"/>
            <a:r>
              <a:rPr lang="en-GB" sz="2400" b="1" dirty="0">
                <a:solidFill>
                  <a:schemeClr val="accent1">
                    <a:lumMod val="50000"/>
                  </a:schemeClr>
                </a:solidFill>
                <a:latin typeface="Century Gothic" panose="020B0502020202020204" pitchFamily="34" charset="0"/>
              </a:rPr>
              <a:t>_</a:t>
            </a:r>
          </a:p>
        </p:txBody>
      </p:sp>
      <p:sp>
        <p:nvSpPr>
          <p:cNvPr id="9" name="TextBox 8">
            <a:extLst>
              <a:ext uri="{FF2B5EF4-FFF2-40B4-BE49-F238E27FC236}">
                <a16:creationId xmlns:a16="http://schemas.microsoft.com/office/drawing/2014/main" id="{16319509-957D-4E5B-B21E-1664519ED155}"/>
              </a:ext>
            </a:extLst>
          </p:cNvPr>
          <p:cNvSpPr txBox="1"/>
          <p:nvPr/>
        </p:nvSpPr>
        <p:spPr>
          <a:xfrm>
            <a:off x="180000" y="1296000"/>
            <a:ext cx="11198087" cy="461665"/>
          </a:xfrm>
          <a:prstGeom prst="rect">
            <a:avLst/>
          </a:prstGeom>
          <a:noFill/>
        </p:spPr>
        <p:txBody>
          <a:bodyPr wrap="square" rtlCol="0">
            <a:spAutoFit/>
          </a:bodyPr>
          <a:lstStyle/>
          <a:p>
            <a:r>
              <a:rPr lang="en-US" sz="2400" dirty="0">
                <a:solidFill>
                  <a:schemeClr val="accent5">
                    <a:lumMod val="50000"/>
                  </a:schemeClr>
                </a:solidFill>
                <a:latin typeface="Century Gothic" panose="020B0502020202020204" pitchFamily="34" charset="0"/>
              </a:rPr>
              <a:t>Do you hear a hard or a soft sound?</a:t>
            </a:r>
          </a:p>
        </p:txBody>
      </p:sp>
      <p:pic>
        <p:nvPicPr>
          <p:cNvPr id="1026" name="Picture 2" descr="Register, Cash Register, Modern, Commercial, Machine">
            <a:extLst>
              <a:ext uri="{FF2B5EF4-FFF2-40B4-BE49-F238E27FC236}">
                <a16:creationId xmlns:a16="http://schemas.microsoft.com/office/drawing/2014/main" id="{4CA976C3-DF47-4292-91E5-DE1C7FD2CCF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39005" y="3535164"/>
            <a:ext cx="693282" cy="693282"/>
          </a:xfrm>
          <a:prstGeom prst="rect">
            <a:avLst/>
          </a:prstGeom>
          <a:noFill/>
          <a:extLst>
            <a:ext uri="{909E8E84-426E-40DD-AFC4-6F175D3DCCD1}">
              <a14:hiddenFill xmlns:a14="http://schemas.microsoft.com/office/drawing/2010/main">
                <a:solidFill>
                  <a:srgbClr val="FFFFFF"/>
                </a:solidFill>
              </a14:hiddenFill>
            </a:ext>
          </a:extLst>
        </p:spPr>
      </p:pic>
      <p:sp>
        <p:nvSpPr>
          <p:cNvPr id="10" name="Arrow: Right 9">
            <a:extLst>
              <a:ext uri="{FF2B5EF4-FFF2-40B4-BE49-F238E27FC236}">
                <a16:creationId xmlns:a16="http://schemas.microsoft.com/office/drawing/2014/main" id="{13DA26E5-C771-41EC-A535-F8B6DF07D7F5}"/>
              </a:ext>
            </a:extLst>
          </p:cNvPr>
          <p:cNvSpPr/>
          <p:nvPr/>
        </p:nvSpPr>
        <p:spPr>
          <a:xfrm rot="19607608">
            <a:off x="5265641" y="3802384"/>
            <a:ext cx="436650" cy="15884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4836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5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par>
                                <p:cTn id="27" presetID="1" presetClass="exit" presetSubtype="0" fill="hold" grpId="0" nodeType="withEffect">
                                  <p:stCondLst>
                                    <p:cond delay="0"/>
                                  </p:stCondLst>
                                  <p:childTnLst>
                                    <p:set>
                                      <p:cBhvr>
                                        <p:cTn id="28" dur="1" fill="hold">
                                          <p:stCondLst>
                                            <p:cond delay="0"/>
                                          </p:stCondLst>
                                        </p:cTn>
                                        <p:tgtEl>
                                          <p:spTgt spid="58"/>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6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xit" presetSubtype="0" fill="hold" grpId="0" nodeType="withEffect">
                                  <p:stCondLst>
                                    <p:cond delay="0"/>
                                  </p:stCondLst>
                                  <p:childTnLst>
                                    <p:set>
                                      <p:cBhvr>
                                        <p:cTn id="36" dur="1" fill="hold">
                                          <p:stCondLst>
                                            <p:cond delay="0"/>
                                          </p:stCondLst>
                                        </p:cTn>
                                        <p:tgtEl>
                                          <p:spTgt spid="6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par>
                                <p:cTn id="41" presetID="1" presetClass="exit" presetSubtype="0" fill="hold" grpId="0" nodeType="withEffect">
                                  <p:stCondLst>
                                    <p:cond delay="0"/>
                                  </p:stCondLst>
                                  <p:childTnLst>
                                    <p:set>
                                      <p:cBhvr>
                                        <p:cTn id="42" dur="1" fill="hold">
                                          <p:stCondLst>
                                            <p:cond delay="0"/>
                                          </p:stCondLst>
                                        </p:cTn>
                                        <p:tgtEl>
                                          <p:spTgt spid="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6" grpId="0" animBg="1"/>
      <p:bldP spid="57" grpId="0" animBg="1"/>
      <p:bldP spid="58" grpId="0" animBg="1"/>
      <p:bldP spid="60" grpId="0" animBg="1"/>
      <p:bldP spid="61" grpId="0" animBg="1"/>
      <p:bldP spid="62"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8565</Words>
  <Application>Microsoft Office PowerPoint</Application>
  <PresentationFormat>Widescreen</PresentationFormat>
  <Paragraphs>1478</Paragraphs>
  <Slides>62</Slides>
  <Notes>62</Notes>
  <HiddenSlides>0</HiddenSlides>
  <MMClips>2</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62</vt:i4>
      </vt:variant>
    </vt:vector>
  </HeadingPairs>
  <TitlesOfParts>
    <vt:vector size="73" baseType="lpstr">
      <vt:lpstr>Century Gothic</vt:lpstr>
      <vt:lpstr>Georgia</vt:lpstr>
      <vt:lpstr>Tw Cen MT</vt:lpstr>
      <vt:lpstr>-apple-system</vt:lpstr>
      <vt:lpstr>Calibri</vt:lpstr>
      <vt:lpstr>Arial</vt:lpstr>
      <vt:lpstr>1_Office Theme</vt:lpstr>
      <vt:lpstr>2_Office Theme</vt:lpstr>
      <vt:lpstr>4_Office Theme</vt:lpstr>
      <vt:lpstr>NCELP Theme</vt:lpstr>
      <vt:lpstr>5_Office Theme</vt:lpstr>
      <vt:lpstr>Describing more things and people </vt:lpstr>
      <vt:lpstr>ç/c</vt:lpstr>
      <vt:lpstr>ç/c</vt:lpstr>
      <vt:lpstr>ç/c</vt:lpstr>
      <vt:lpstr>ç/c</vt:lpstr>
      <vt:lpstr>ç/c</vt:lpstr>
      <vt:lpstr>ç/c</vt:lpstr>
      <vt:lpstr>Hard and soft [c]</vt:lpstr>
      <vt:lpstr>C ou Ç ? </vt:lpstr>
      <vt:lpstr>C ou Ç ? </vt:lpstr>
      <vt:lpstr>C ou Ç ? </vt:lpstr>
      <vt:lpstr>Vocabulaire</vt:lpstr>
      <vt:lpstr>Vocabulaire - réponses</vt:lpstr>
      <vt:lpstr>Vocabulaire</vt:lpstr>
      <vt:lpstr>Vocabulaire</vt:lpstr>
      <vt:lpstr>Irregular adjective forms</vt:lpstr>
      <vt:lpstr>Comment est Nice?</vt:lpstr>
      <vt:lpstr>Adjectives after the noun</vt:lpstr>
      <vt:lpstr>Adjectives before noun</vt:lpstr>
      <vt:lpstr>Comment est Nice?</vt:lpstr>
      <vt:lpstr>Comment est Nice?</vt:lpstr>
      <vt:lpstr>Comment est Paris? (1/6)</vt:lpstr>
      <vt:lpstr>Comment est Paris? (2/6)</vt:lpstr>
      <vt:lpstr>Comment est Paris? (3/6)</vt:lpstr>
      <vt:lpstr>Comment est Paris? (4/6)</vt:lpstr>
      <vt:lpstr>Comment est Paris? (5/6)</vt:lpstr>
      <vt:lpstr>Comment est Paris? (6/6)</vt:lpstr>
      <vt:lpstr>Nice et Paris</vt:lpstr>
      <vt:lpstr>Nice [Réponses]</vt:lpstr>
      <vt:lpstr>Nice [cont’d]</vt:lpstr>
      <vt:lpstr>Paris [Réponses]</vt:lpstr>
      <vt:lpstr>Paris [cont’d]</vt:lpstr>
      <vt:lpstr>Describing more things and people </vt:lpstr>
      <vt:lpstr>Virelangue: c ou ç ?</vt:lpstr>
      <vt:lpstr>Vocabulaire</vt:lpstr>
      <vt:lpstr>Vocabulaire</vt:lpstr>
      <vt:lpstr>Vocabulaire - réponses</vt:lpstr>
      <vt:lpstr>Vocabulaire</vt:lpstr>
      <vt:lpstr>Vocabulaire</vt:lpstr>
      <vt:lpstr>Vocabulary introduction</vt:lpstr>
      <vt:lpstr>Vocabulary introduction</vt:lpstr>
      <vt:lpstr>Où est l’adjectif ? [1/10]</vt:lpstr>
      <vt:lpstr>Où est l’adjectif ? [2/10]</vt:lpstr>
      <vt:lpstr>Où est l’adjectif ? [3/10]</vt:lpstr>
      <vt:lpstr>Où est l’adjectif ? [4/10]</vt:lpstr>
      <vt:lpstr>Où est l’adjectif ? [5/10]</vt:lpstr>
      <vt:lpstr>Où est l’adjectif ? [6/10]</vt:lpstr>
      <vt:lpstr>Où est l’adjectif ? [7/10]</vt:lpstr>
      <vt:lpstr>Où est l’adjectif ? [8/10]</vt:lpstr>
      <vt:lpstr>Où est l’adjectif ? [9/10]</vt:lpstr>
      <vt:lpstr>Où est l’adjectif ? [10/10]</vt:lpstr>
      <vt:lpstr>Dans un café à Nice </vt:lpstr>
      <vt:lpstr>Réponses</vt:lpstr>
      <vt:lpstr>Quel adjectif ?</vt:lpstr>
      <vt:lpstr>Parlez en français! </vt:lpstr>
      <vt:lpstr>Parlez en français!</vt:lpstr>
      <vt:lpstr>Parlez en français! </vt:lpstr>
      <vt:lpstr>Utilise les cartes. Écris les 6 phrases. </vt:lpstr>
      <vt:lpstr>Utilise les cartes. Écris les 6 phrases. </vt:lpstr>
      <vt:lpstr>Écris en français !  </vt:lpstr>
      <vt:lpstr>Gaming Grammar</vt:lpstr>
      <vt:lpstr>Devoirs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Louise Bibbey</cp:lastModifiedBy>
  <cp:revision>1328</cp:revision>
  <dcterms:created xsi:type="dcterms:W3CDTF">2019-03-27T07:30:03Z</dcterms:created>
  <dcterms:modified xsi:type="dcterms:W3CDTF">2021-08-16T08:30:54Z</dcterms:modified>
</cp:coreProperties>
</file>