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4F10-CEAC-43BC-ABED-5BB4DE423BA7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96F0-8EDF-4D5D-B47F-4190A6418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8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0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0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6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3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8170" y="3370587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ist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170" y="509665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</p:spTree>
    <p:extLst>
      <p:ext uri="{BB962C8B-B14F-4D97-AF65-F5344CB8AC3E}">
        <p14:creationId xmlns:p14="http://schemas.microsoft.com/office/powerpoint/2010/main" val="11468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8170" y="3377040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ist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170" y="507278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2495652" y="5105156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EC1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924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ist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9407" y="4141049"/>
            <a:ext cx="79602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Hanna </a:t>
            </a:r>
            <a:r>
              <a:rPr lang="fr-FR" sz="60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ist</a:t>
            </a:r>
            <a:r>
              <a:rPr lang="fr-FR" sz="6000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intelligent.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170" y="514143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[Hanna </a:t>
            </a:r>
            <a:r>
              <a:rPr lang="fr-FR" sz="32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</a:t>
            </a:r>
            <a:r>
              <a:rPr lang="fr-FR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intelligent.]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63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S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5278" y="4037385"/>
            <a:ext cx="123372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Hanna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kann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intelligent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fr-FR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sein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1009" y="5053048"/>
            <a:ext cx="59320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[Hanna can </a:t>
            </a:r>
            <a:r>
              <a:rPr lang="fr-FR" sz="32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intelligent.]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8865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In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ist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[is]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5058633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4039432"/>
            <a:ext cx="877936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Hanna ___ intelligent.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073" y="500892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[Hanna </a:t>
            </a:r>
            <a:r>
              <a:rPr lang="fr-FR" sz="32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</a:t>
            </a:r>
            <a:r>
              <a:rPr lang="fr-FR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intelligent.]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2670" y="4042970"/>
            <a:ext cx="938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ist</a:t>
            </a:r>
            <a:endParaRPr lang="en-GB" sz="6000" dirty="0">
              <a:solidFill>
                <a:srgbClr val="EEC1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127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SF_Sentence_G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_S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be | being]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597" y="4037383"/>
            <a:ext cx="121220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Hanna </a:t>
            </a:r>
            <a:r>
              <a:rPr lang="en-GB" sz="5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kann</a:t>
            </a:r>
            <a:r>
              <a:rPr lang="en-GB" sz="5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intelligent</a:t>
            </a:r>
            <a:r>
              <a:rPr lang="en-GB" sz="5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____</a:t>
            </a:r>
            <a:r>
              <a:rPr lang="en-GB" sz="5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169" y="5053048"/>
            <a:ext cx="59142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[Hanna can </a:t>
            </a:r>
            <a:r>
              <a:rPr lang="fr-FR" sz="32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intelligent.]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495652" y="515980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9664854" y="4037381"/>
            <a:ext cx="16610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sein</a:t>
            </a:r>
            <a:endParaRPr lang="en-GB" sz="6000" dirty="0">
              <a:solidFill>
                <a:srgbClr val="EEC1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73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_Inf_Sentence_G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_In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_25_most_common_verbs_1_SEIN" id="{AF319847-DCEF-8D45-8E9E-74434EE6BD95}" vid="{38398282-AAD3-0A44-9C21-E798DEF5F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German_25_verbs_1_SEIN</Template>
  <TotalTime>83</TotalTime>
  <Words>121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</cp:revision>
  <dcterms:created xsi:type="dcterms:W3CDTF">2019-04-04T05:55:59Z</dcterms:created>
  <dcterms:modified xsi:type="dcterms:W3CDTF">2019-05-18T11:18:03Z</dcterms:modified>
</cp:coreProperties>
</file>