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190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414F10-CEAC-43BC-ABED-5BB4DE423BA7}" type="datetimeFigureOut">
              <a:rPr lang="en-GB" smtClean="0"/>
              <a:t>18/05/2019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DB96F0-8EDF-4D5D-B47F-4190A6418A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1482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1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43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13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899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4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5801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9039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2843D9-4757-4631-B0CD-BAA271821DF5}" type="slidenum">
              <a:rPr lang="en-GB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447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5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50677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9704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095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93273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5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3408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02657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0234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63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62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853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80FB12E3-6F75-41C0-8FD2-F7ED0FB4E94A}" type="datetimeFigureOut">
              <a:rPr lang="en-GB" smtClean="0">
                <a:solidFill>
                  <a:prstClr val="black"/>
                </a:solidFill>
              </a:rPr>
              <a:pPr/>
              <a:t>18/05/2019</a:t>
            </a:fld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AD31E8EB-F65A-4D69-92C9-21AA3BC167FC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85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65478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5">
              <a:lumMod val="50000"/>
            </a:schemeClr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4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3.wav"/><Relationship Id="rId4" Type="http://schemas.openxmlformats.org/officeDocument/2006/relationships/audio" Target="../media/audio5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audio" Target="../media/audio4.wav"/><Relationship Id="rId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haben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8170" y="2189979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38170" y="3369643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38170" y="5095707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</p:spTree>
    <p:extLst>
      <p:ext uri="{BB962C8B-B14F-4D97-AF65-F5344CB8AC3E}">
        <p14:creationId xmlns:p14="http://schemas.microsoft.com/office/powerpoint/2010/main" val="1146883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haben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/ having]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38170" y="3345299"/>
            <a:ext cx="541490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38170" y="504104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  <p:sp>
        <p:nvSpPr>
          <p:cNvPr id="14" name="Action Button: Help 13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5" name="Action Button: Help 14">
            <a:hlinkClick r:id="" action="ppaction://noaction" highlightClick="1"/>
          </p:cNvPr>
          <p:cNvSpPr/>
          <p:nvPr/>
        </p:nvSpPr>
        <p:spPr>
          <a:xfrm>
            <a:off x="2495652" y="5073415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EEC1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9241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3" grpId="0" animBg="1"/>
      <p:bldP spid="14" grpId="0" animBg="1"/>
      <p:bldP spid="1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9432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Markus </a:t>
            </a:r>
            <a:r>
              <a:rPr lang="en-GB" sz="60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hat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ein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Fahrrad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65817" y="505509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[Markus </a:t>
            </a:r>
            <a:r>
              <a:rPr lang="en-GB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bike.]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26308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_S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haben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037385"/>
            <a:ext cx="121920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Markus muss ein Fahrrad </a:t>
            </a:r>
            <a:r>
              <a:rPr lang="de" sz="60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haben</a:t>
            </a:r>
            <a:r>
              <a:rPr lang="de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  <a:endParaRPr lang="en-GB" sz="6000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21009" y="5053048"/>
            <a:ext cx="593206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Markus must </a:t>
            </a:r>
            <a:r>
              <a:rPr lang="en-HK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have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bike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1886580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_In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38170" y="2177384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[has]</a:t>
            </a:r>
          </a:p>
        </p:txBody>
      </p:sp>
      <p:sp>
        <p:nvSpPr>
          <p:cNvPr id="5" name="Action Button: Help 4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7" name="Action Button: Help 6">
            <a:hlinkClick r:id="" action="ppaction://noaction" highlightClick="1"/>
          </p:cNvPr>
          <p:cNvSpPr/>
          <p:nvPr/>
        </p:nvSpPr>
        <p:spPr>
          <a:xfrm>
            <a:off x="2495652" y="5103310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38170" y="4084109"/>
            <a:ext cx="915383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Markus</a:t>
            </a:r>
            <a:r>
              <a:rPr lang="zh-CN" altLang="en-US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ein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6000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Fahrrad</a:t>
            </a:r>
            <a:r>
              <a:rPr lang="en-GB" sz="60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 </a:t>
            </a:r>
            <a:endParaRPr lang="fr-FR" sz="6000" dirty="0">
              <a:solidFill>
                <a:srgbClr val="EA5F00"/>
              </a:solidFill>
              <a:latin typeface="Century Gothic" panose="020B050202020202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057073" y="5053605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[Markus </a:t>
            </a:r>
            <a:r>
              <a:rPr lang="en-GB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has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bike.]</a:t>
            </a:r>
          </a:p>
        </p:txBody>
      </p:sp>
      <p:sp>
        <p:nvSpPr>
          <p:cNvPr id="10" name="Rectangle 9"/>
          <p:cNvSpPr/>
          <p:nvPr/>
        </p:nvSpPr>
        <p:spPr>
          <a:xfrm>
            <a:off x="5982670" y="4087647"/>
            <a:ext cx="138531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60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hat</a:t>
            </a:r>
            <a:endParaRPr lang="en-GB" sz="6000" dirty="0">
              <a:solidFill>
                <a:srgbClr val="EEC1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81278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_Short_For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_SF_Sentence_G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2_S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38170" y="486077"/>
            <a:ext cx="5414904" cy="18620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500" b="1" dirty="0" err="1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haben</a:t>
            </a:r>
            <a:endParaRPr lang="en-GB" sz="11500" b="1" dirty="0">
              <a:solidFill>
                <a:srgbClr val="5B9BD5">
                  <a:lumMod val="50000"/>
                </a:srgbClr>
              </a:solidFill>
              <a:latin typeface="Century Gothic" panose="020B0502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38170" y="2176662"/>
            <a:ext cx="54149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[to have </a:t>
            </a:r>
            <a:r>
              <a:rPr lang="en-GB" sz="3200" dirty="0" smtClean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| </a:t>
            </a:r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having]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8585" y="4060829"/>
            <a:ext cx="11793416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Markus muss ein Fahrrad</a:t>
            </a:r>
            <a:r>
              <a:rPr lang="zh-CN" altLang="en-US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US" altLang="zh-CN" sz="48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_______</a:t>
            </a:r>
            <a:r>
              <a:rPr lang="en-GB" sz="54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038169" y="5053048"/>
            <a:ext cx="5914241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[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Markus must </a:t>
            </a:r>
            <a:r>
              <a:rPr lang="en-HK" sz="32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have</a:t>
            </a:r>
            <a:r>
              <a:rPr lang="en-HK" sz="3200" dirty="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 a bike</a:t>
            </a:r>
            <a:r>
              <a:rPr lang="en-GB" sz="3200">
                <a:solidFill>
                  <a:srgbClr val="5B9BD5">
                    <a:lumMod val="50000"/>
                  </a:srgbClr>
                </a:solidFill>
                <a:latin typeface="Century Gothic" panose="020B0502020202020204" pitchFamily="34" charset="0"/>
              </a:rPr>
              <a:t>.]</a:t>
            </a:r>
          </a:p>
        </p:txBody>
      </p:sp>
      <p:sp>
        <p:nvSpPr>
          <p:cNvPr id="8" name="Action Button: Help 7">
            <a:hlinkClick r:id="" action="ppaction://noaction" highlightClick="1"/>
          </p:cNvPr>
          <p:cNvSpPr/>
          <p:nvPr/>
        </p:nvSpPr>
        <p:spPr>
          <a:xfrm>
            <a:off x="2495652" y="2222061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9" name="Action Button: Help 8">
            <a:hlinkClick r:id="" action="ppaction://noaction" highlightClick="1"/>
          </p:cNvPr>
          <p:cNvSpPr/>
          <p:nvPr/>
        </p:nvSpPr>
        <p:spPr>
          <a:xfrm>
            <a:off x="2495651" y="5106424"/>
            <a:ext cx="542518" cy="478022"/>
          </a:xfrm>
          <a:prstGeom prst="actionButtonHelp">
            <a:avLst/>
          </a:prstGeom>
          <a:solidFill>
            <a:srgbClr val="EEC100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3095B070-9F18-1047-AD42-62F8B79E04A2}"/>
              </a:ext>
            </a:extLst>
          </p:cNvPr>
          <p:cNvSpPr/>
          <p:nvPr/>
        </p:nvSpPr>
        <p:spPr>
          <a:xfrm>
            <a:off x="8642943" y="4037383"/>
            <a:ext cx="237276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" sz="5400" b="1" dirty="0">
                <a:solidFill>
                  <a:srgbClr val="EEC100"/>
                </a:solidFill>
                <a:latin typeface="Century Gothic" panose="020B0502020202020204" pitchFamily="34" charset="0"/>
                <a:cs typeface="Calibri" panose="020F0502020204030204" pitchFamily="34" charset="0"/>
              </a:rPr>
              <a:t>haben</a:t>
            </a:r>
            <a:endParaRPr lang="en-GB" sz="5400" dirty="0">
              <a:solidFill>
                <a:srgbClr val="EEC1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15200" y="6494075"/>
            <a:ext cx="29125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Inge </a:t>
            </a:r>
            <a:r>
              <a:rPr lang="en-GB" sz="1200" dirty="0" err="1">
                <a:solidFill>
                  <a:prstClr val="white"/>
                </a:solidFill>
                <a:latin typeface="Century Gothic" panose="020B0502020202020204" pitchFamily="34" charset="0"/>
              </a:rPr>
              <a:t>Alferink</a:t>
            </a:r>
            <a:r>
              <a:rPr lang="en-GB" sz="1200" dirty="0">
                <a:solidFill>
                  <a:prstClr val="white"/>
                </a:solidFill>
                <a:latin typeface="Century Gothic" panose="020B0502020202020204" pitchFamily="34" charset="0"/>
              </a:rPr>
              <a:t> / Rachel Hawkes</a:t>
            </a:r>
          </a:p>
        </p:txBody>
      </p:sp>
    </p:spTree>
    <p:extLst>
      <p:ext uri="{BB962C8B-B14F-4D97-AF65-F5344CB8AC3E}">
        <p14:creationId xmlns:p14="http://schemas.microsoft.com/office/powerpoint/2010/main" val="33737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02_Infinitiv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02_Inf_Sentence_Gap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02_Inf_Sentenc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w Cen MT">
      <a:maj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rman_25_most_common_verbs_1_SEIN" id="{AF319847-DCEF-8D45-8E9E-74434EE6BD95}" vid="{38398282-AAD3-0A44-9C21-E798DEF5F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</TotalTime>
  <Words>130</Words>
  <Application>Microsoft Office PowerPoint</Application>
  <PresentationFormat>Widescreen</PresentationFormat>
  <Paragraphs>38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华文仿宋</vt:lpstr>
      <vt:lpstr>Arial</vt:lpstr>
      <vt:lpstr>Calibri</vt:lpstr>
      <vt:lpstr>Century Gothic</vt:lpstr>
      <vt:lpstr>Tw Cen MT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8</cp:revision>
  <dcterms:created xsi:type="dcterms:W3CDTF">2019-03-27T06:57:48Z</dcterms:created>
  <dcterms:modified xsi:type="dcterms:W3CDTF">2019-05-18T11:00:14Z</dcterms:modified>
</cp:coreProperties>
</file>