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90" autoAdjust="0"/>
    <p:restoredTop sz="94660"/>
  </p:normalViewPr>
  <p:slideViewPr>
    <p:cSldViewPr snapToGrid="0">
      <p:cViewPr>
        <p:scale>
          <a:sx n="71" d="100"/>
          <a:sy n="71" d="100"/>
        </p:scale>
        <p:origin x="1902" y="9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14F10-CEAC-43BC-ABED-5BB4DE423BA7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B96F0-8EDF-4D5D-B47F-4190A6418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48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43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21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89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580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903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447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5067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04/04/2019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97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04/04/2019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95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327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340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6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23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3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04/04/2019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04/04/2019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853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04/04/2019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68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547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15200" y="6494075"/>
            <a:ext cx="2912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white"/>
                </a:solidFill>
                <a:latin typeface="Century Gothic" panose="020B0502020202020204" pitchFamily="34" charset="0"/>
              </a:rPr>
              <a:t>Inge </a:t>
            </a:r>
            <a:r>
              <a:rPr lang="en-GB" sz="1200" dirty="0" err="1">
                <a:solidFill>
                  <a:prstClr val="white"/>
                </a:solidFill>
                <a:latin typeface="Century Gothic" panose="020B0502020202020204" pitchFamily="34" charset="0"/>
              </a:rPr>
              <a:t>Alferink</a:t>
            </a:r>
            <a:r>
              <a:rPr lang="en-GB" sz="1200" dirty="0">
                <a:solidFill>
                  <a:prstClr val="white"/>
                </a:solidFill>
                <a:latin typeface="Century Gothic" panose="020B0502020202020204" pitchFamily="34" charset="0"/>
              </a:rPr>
              <a:t> / Rachel Hawkes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haben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38170" y="2189979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have 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having]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38170" y="3369643"/>
            <a:ext cx="54149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8170" y="5095707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[has]</a:t>
            </a:r>
          </a:p>
        </p:txBody>
      </p:sp>
    </p:spTree>
    <p:extLst>
      <p:ext uri="{BB962C8B-B14F-4D97-AF65-F5344CB8AC3E}">
        <p14:creationId xmlns:p14="http://schemas.microsoft.com/office/powerpoint/2010/main" val="114688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haben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have / having]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38170" y="3345299"/>
            <a:ext cx="54149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38170" y="5041045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[has]</a:t>
            </a:r>
          </a:p>
        </p:txBody>
      </p:sp>
      <p:sp>
        <p:nvSpPr>
          <p:cNvPr id="14" name="Action Button: Help 13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EC1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Action Button: Help 14">
            <a:hlinkClick r:id="" action="ppaction://noaction" highlightClick="1"/>
          </p:cNvPr>
          <p:cNvSpPr/>
          <p:nvPr/>
        </p:nvSpPr>
        <p:spPr>
          <a:xfrm>
            <a:off x="2495652" y="5073415"/>
            <a:ext cx="542518" cy="478022"/>
          </a:xfrm>
          <a:prstGeom prst="actionButtonHelp">
            <a:avLst/>
          </a:prstGeom>
          <a:solidFill>
            <a:srgbClr val="EEC1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EC1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15200" y="6494075"/>
            <a:ext cx="2912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white"/>
                </a:solidFill>
                <a:latin typeface="Century Gothic" panose="020B0502020202020204" pitchFamily="34" charset="0"/>
              </a:rPr>
              <a:t>Inge </a:t>
            </a:r>
            <a:r>
              <a:rPr lang="en-GB" sz="1200" dirty="0" err="1">
                <a:solidFill>
                  <a:prstClr val="white"/>
                </a:solidFill>
                <a:latin typeface="Century Gothic" panose="020B0502020202020204" pitchFamily="34" charset="0"/>
              </a:rPr>
              <a:t>Alferink</a:t>
            </a:r>
            <a:r>
              <a:rPr lang="en-GB" sz="1200" dirty="0">
                <a:solidFill>
                  <a:prstClr val="white"/>
                </a:solidFill>
                <a:latin typeface="Century Gothic" panose="020B0502020202020204" pitchFamily="34" charset="0"/>
              </a:rPr>
              <a:t> / Rachel Hawkes</a:t>
            </a:r>
          </a:p>
        </p:txBody>
      </p:sp>
    </p:spTree>
    <p:extLst>
      <p:ext uri="{BB962C8B-B14F-4D97-AF65-F5344CB8AC3E}">
        <p14:creationId xmlns:p14="http://schemas.microsoft.com/office/powerpoint/2010/main" val="339241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[has]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4039432"/>
            <a:ext cx="12192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Markus </a:t>
            </a:r>
            <a:r>
              <a:rPr lang="en-GB" sz="6000" b="1" dirty="0">
                <a:solidFill>
                  <a:srgbClr val="EEC1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hat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ein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Fahrrad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 </a:t>
            </a:r>
            <a:endParaRPr lang="fr-FR" sz="6000" dirty="0">
              <a:solidFill>
                <a:srgbClr val="EA5F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5817" y="5055095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[Markus </a:t>
            </a:r>
            <a:r>
              <a:rPr lang="en-GB" sz="3200" b="1" dirty="0">
                <a:solidFill>
                  <a:srgbClr val="EEC1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has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a bike.]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15200" y="6494075"/>
            <a:ext cx="2912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white"/>
                </a:solidFill>
                <a:latin typeface="Century Gothic" panose="020B0502020202020204" pitchFamily="34" charset="0"/>
              </a:rPr>
              <a:t>Inge </a:t>
            </a:r>
            <a:r>
              <a:rPr lang="en-GB" sz="1200" dirty="0" err="1">
                <a:solidFill>
                  <a:prstClr val="white"/>
                </a:solidFill>
                <a:latin typeface="Century Gothic" panose="020B0502020202020204" pitchFamily="34" charset="0"/>
              </a:rPr>
              <a:t>Alferink</a:t>
            </a:r>
            <a:r>
              <a:rPr lang="en-GB" sz="1200" dirty="0">
                <a:solidFill>
                  <a:prstClr val="white"/>
                </a:solidFill>
                <a:latin typeface="Century Gothic" panose="020B0502020202020204" pitchFamily="34" charset="0"/>
              </a:rPr>
              <a:t> / Rachel Hawkes</a:t>
            </a:r>
          </a:p>
        </p:txBody>
      </p:sp>
    </p:spTree>
    <p:extLst>
      <p:ext uri="{BB962C8B-B14F-4D97-AF65-F5344CB8AC3E}">
        <p14:creationId xmlns:p14="http://schemas.microsoft.com/office/powerpoint/2010/main" val="26308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haben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38170" y="2176662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have 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having]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4037385"/>
            <a:ext cx="12192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Markus muss ein Fahrrad </a:t>
            </a:r>
            <a:r>
              <a:rPr lang="de" sz="6000" b="1" dirty="0">
                <a:solidFill>
                  <a:srgbClr val="EEC1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haben</a:t>
            </a:r>
            <a:r>
              <a:rPr lang="de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  <a:endParaRPr lang="en-GB" sz="60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1009" y="5053048"/>
            <a:ext cx="593206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Markus must </a:t>
            </a:r>
            <a:r>
              <a:rPr lang="en-HK" sz="3200" b="1" dirty="0">
                <a:solidFill>
                  <a:srgbClr val="EEC1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have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a bike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15200" y="6494075"/>
            <a:ext cx="2912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white"/>
                </a:solidFill>
                <a:latin typeface="Century Gothic" panose="020B0502020202020204" pitchFamily="34" charset="0"/>
              </a:rPr>
              <a:t>Inge </a:t>
            </a:r>
            <a:r>
              <a:rPr lang="en-GB" sz="1200" dirty="0" err="1">
                <a:solidFill>
                  <a:prstClr val="white"/>
                </a:solidFill>
                <a:latin typeface="Century Gothic" panose="020B0502020202020204" pitchFamily="34" charset="0"/>
              </a:rPr>
              <a:t>Alferink</a:t>
            </a:r>
            <a:r>
              <a:rPr lang="en-GB" sz="1200" dirty="0">
                <a:solidFill>
                  <a:prstClr val="white"/>
                </a:solidFill>
                <a:latin typeface="Century Gothic" panose="020B0502020202020204" pitchFamily="34" charset="0"/>
              </a:rPr>
              <a:t> / Rachel Hawkes</a:t>
            </a:r>
          </a:p>
        </p:txBody>
      </p:sp>
    </p:spTree>
    <p:extLst>
      <p:ext uri="{BB962C8B-B14F-4D97-AF65-F5344CB8AC3E}">
        <p14:creationId xmlns:p14="http://schemas.microsoft.com/office/powerpoint/2010/main" val="188658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[has]</a:t>
            </a:r>
          </a:p>
        </p:txBody>
      </p:sp>
      <p:sp>
        <p:nvSpPr>
          <p:cNvPr id="5" name="Action Button: Help 4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EC1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Action Button: Help 6">
            <a:hlinkClick r:id="" action="ppaction://noaction" highlightClick="1"/>
          </p:cNvPr>
          <p:cNvSpPr/>
          <p:nvPr/>
        </p:nvSpPr>
        <p:spPr>
          <a:xfrm>
            <a:off x="2495652" y="5103310"/>
            <a:ext cx="542518" cy="478022"/>
          </a:xfrm>
          <a:prstGeom prst="actionButtonHelp">
            <a:avLst/>
          </a:prstGeom>
          <a:solidFill>
            <a:srgbClr val="EEC1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4084109"/>
            <a:ext cx="915383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Markus</a:t>
            </a:r>
            <a:r>
              <a:rPr lang="zh-CN" altLang="en-US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US" altLang="zh-CN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____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ein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Fahrrad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 </a:t>
            </a:r>
            <a:endParaRPr lang="fr-FR" sz="6000" dirty="0">
              <a:solidFill>
                <a:srgbClr val="EA5F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57073" y="5053605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[Markus </a:t>
            </a:r>
            <a:r>
              <a:rPr lang="en-GB" sz="3200" b="1" dirty="0">
                <a:solidFill>
                  <a:srgbClr val="EEC1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has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a bike.]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82670" y="4087647"/>
            <a:ext cx="138531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b="1" dirty="0">
                <a:solidFill>
                  <a:srgbClr val="EEC1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hat</a:t>
            </a:r>
            <a:endParaRPr lang="en-GB" sz="6000" dirty="0">
              <a:solidFill>
                <a:srgbClr val="EEC1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5200" y="6494075"/>
            <a:ext cx="2912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white"/>
                </a:solidFill>
                <a:latin typeface="Century Gothic" panose="020B0502020202020204" pitchFamily="34" charset="0"/>
              </a:rPr>
              <a:t>Inge </a:t>
            </a:r>
            <a:r>
              <a:rPr lang="en-GB" sz="1200" dirty="0" err="1">
                <a:solidFill>
                  <a:prstClr val="white"/>
                </a:solidFill>
                <a:latin typeface="Century Gothic" panose="020B0502020202020204" pitchFamily="34" charset="0"/>
              </a:rPr>
              <a:t>Alferink</a:t>
            </a:r>
            <a:r>
              <a:rPr lang="en-GB" sz="1200" dirty="0">
                <a:solidFill>
                  <a:prstClr val="white"/>
                </a:solidFill>
                <a:latin typeface="Century Gothic" panose="020B0502020202020204" pitchFamily="34" charset="0"/>
              </a:rPr>
              <a:t> / Rachel Hawkes</a:t>
            </a:r>
          </a:p>
        </p:txBody>
      </p:sp>
    </p:spTree>
    <p:extLst>
      <p:ext uri="{BB962C8B-B14F-4D97-AF65-F5344CB8AC3E}">
        <p14:creationId xmlns:p14="http://schemas.microsoft.com/office/powerpoint/2010/main" val="381278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haben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38170" y="2176662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have 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having]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8585" y="4060829"/>
            <a:ext cx="11793416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" sz="48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Markus muss ein Fahrrad</a:t>
            </a:r>
            <a:r>
              <a:rPr lang="zh-CN" altLang="en-US" sz="48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US" altLang="zh-CN" sz="48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_______</a:t>
            </a:r>
            <a:r>
              <a:rPr lang="en-GB" sz="5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38169" y="5053048"/>
            <a:ext cx="59142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Markus must </a:t>
            </a:r>
            <a:r>
              <a:rPr lang="en-HK" sz="3200" b="1" dirty="0">
                <a:solidFill>
                  <a:srgbClr val="EEC1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have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a bike</a:t>
            </a:r>
            <a:r>
              <a:rPr lang="en-GB" sz="320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</a:p>
        </p:txBody>
      </p:sp>
      <p:sp>
        <p:nvSpPr>
          <p:cNvPr id="8" name="Action Button: Help 7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EC1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Action Button: Help 8">
            <a:hlinkClick r:id="" action="ppaction://noaction" highlightClick="1"/>
          </p:cNvPr>
          <p:cNvSpPr/>
          <p:nvPr/>
        </p:nvSpPr>
        <p:spPr>
          <a:xfrm>
            <a:off x="2495651" y="5106424"/>
            <a:ext cx="542518" cy="478022"/>
          </a:xfrm>
          <a:prstGeom prst="actionButtonHelp">
            <a:avLst/>
          </a:prstGeom>
          <a:solidFill>
            <a:srgbClr val="EEC1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095B070-9F18-1047-AD42-62F8B79E04A2}"/>
              </a:ext>
            </a:extLst>
          </p:cNvPr>
          <p:cNvSpPr/>
          <p:nvPr/>
        </p:nvSpPr>
        <p:spPr>
          <a:xfrm>
            <a:off x="8642943" y="4037383"/>
            <a:ext cx="237276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" sz="5400" b="1" dirty="0">
                <a:solidFill>
                  <a:srgbClr val="EEC1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haben</a:t>
            </a:r>
            <a:endParaRPr lang="en-GB" sz="5400" dirty="0">
              <a:solidFill>
                <a:srgbClr val="EEC1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5200" y="6494075"/>
            <a:ext cx="2912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white"/>
                </a:solidFill>
                <a:latin typeface="Century Gothic" panose="020B0502020202020204" pitchFamily="34" charset="0"/>
              </a:rPr>
              <a:t>Inge </a:t>
            </a:r>
            <a:r>
              <a:rPr lang="en-GB" sz="1200" dirty="0" err="1">
                <a:solidFill>
                  <a:prstClr val="white"/>
                </a:solidFill>
                <a:latin typeface="Century Gothic" panose="020B0502020202020204" pitchFamily="34" charset="0"/>
              </a:rPr>
              <a:t>Alferink</a:t>
            </a:r>
            <a:r>
              <a:rPr lang="en-GB" sz="1200" dirty="0">
                <a:solidFill>
                  <a:prstClr val="white"/>
                </a:solidFill>
                <a:latin typeface="Century Gothic" panose="020B0502020202020204" pitchFamily="34" charset="0"/>
              </a:rPr>
              <a:t> / Rachel Hawkes</a:t>
            </a:r>
          </a:p>
        </p:txBody>
      </p:sp>
    </p:spTree>
    <p:extLst>
      <p:ext uri="{BB962C8B-B14F-4D97-AF65-F5344CB8AC3E}">
        <p14:creationId xmlns:p14="http://schemas.microsoft.com/office/powerpoint/2010/main" val="33737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_25_most_common_verbs_1_SEIN" id="{AF319847-DCEF-8D45-8E9E-74434EE6BD95}" vid="{38398282-AAD3-0A44-9C21-E798DEF5F2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130</Words>
  <Application>Microsoft Office PowerPoint</Application>
  <PresentationFormat>Widescreen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华文仿宋</vt:lpstr>
      <vt:lpstr>Arial</vt:lpstr>
      <vt:lpstr>Calibri</vt:lpstr>
      <vt:lpstr>Century Gothic</vt:lpstr>
      <vt:lpstr>Tw Cen MT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6</cp:revision>
  <dcterms:created xsi:type="dcterms:W3CDTF">2019-03-27T06:57:48Z</dcterms:created>
  <dcterms:modified xsi:type="dcterms:W3CDTF">2019-04-04T06:05:14Z</dcterms:modified>
</cp:coreProperties>
</file>