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53" autoAdjust="0"/>
  </p:normalViewPr>
  <p:slideViewPr>
    <p:cSldViewPr snapToGrid="0">
      <p:cViewPr varScale="1">
        <p:scale>
          <a:sx n="83" d="100"/>
          <a:sy n="83" d="100"/>
        </p:scale>
        <p:origin x="29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D02AE-625A-44D8-84D1-6C9F03C2FADA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1D8A5-B1F2-4165-9879-F2D461594C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7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Partner A gets this sheet for both rounds of speaking.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0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Partner B gets this sheet for both rounds of speaking.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0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09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5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41477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32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2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30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14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47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4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82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92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9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28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59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63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59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3856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9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2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6" y="2434167"/>
            <a:ext cx="2175272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4613" y="2434167"/>
            <a:ext cx="2175272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8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5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56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58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3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2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830C3-3026-4FEC-9456-89B6FAD53B59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0679C-0EFC-48A5-BD90-0B5622065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4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5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65" y="-12484"/>
            <a:ext cx="3769112" cy="391915"/>
          </a:xfrm>
        </p:spPr>
        <p:txBody>
          <a:bodyPr>
            <a:normAutofit/>
          </a:bodyPr>
          <a:lstStyle/>
          <a:p>
            <a:r>
              <a:rPr lang="en-US" sz="1600" dirty="0"/>
              <a:t>Partner A: </a:t>
            </a:r>
            <a:r>
              <a:rPr lang="en-US" sz="1600" dirty="0" err="1"/>
              <a:t>Fragen</a:t>
            </a:r>
            <a:r>
              <a:rPr lang="en-US" sz="1600" dirty="0"/>
              <a:t> [1/2]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 txBox="1">
            <a:spLocks/>
          </p:cNvSpPr>
          <p:nvPr/>
        </p:nvSpPr>
        <p:spPr>
          <a:xfrm>
            <a:off x="68118" y="4390515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600" dirty="0"/>
              <a:t>Partner A: </a:t>
            </a:r>
            <a:r>
              <a:rPr lang="en-US" sz="1600" dirty="0" err="1"/>
              <a:t>Antworten</a:t>
            </a:r>
            <a:r>
              <a:rPr lang="en-US" sz="1600" dirty="0"/>
              <a:t> [2/2]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18423" y="259879"/>
            <a:ext cx="3099075" cy="1032055"/>
            <a:chOff x="871568" y="829922"/>
            <a:chExt cx="3392307" cy="1634702"/>
          </a:xfrm>
        </p:grpSpPr>
        <p:sp>
          <p:nvSpPr>
            <p:cNvPr id="22" name="Rectangle 1">
              <a:extLst>
                <a:ext uri="{FF2B5EF4-FFF2-40B4-BE49-F238E27FC236}">
                  <a16:creationId xmlns:a16="http://schemas.microsoft.com/office/drawing/2014/main" id="{460EAA9F-A5C8-DD44-9E4C-A84839703327}"/>
                </a:ext>
              </a:extLst>
            </p:cNvPr>
            <p:cNvSpPr/>
            <p:nvPr/>
          </p:nvSpPr>
          <p:spPr>
            <a:xfrm>
              <a:off x="871568" y="85219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23" name="Text Box 10">
              <a:extLst>
                <a:ext uri="{FF2B5EF4-FFF2-40B4-BE49-F238E27FC236}">
                  <a16:creationId xmlns:a16="http://schemas.microsoft.com/office/drawing/2014/main" id="{BB955E70-4464-CC42-99AA-326AEEA42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334" y="829922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A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71568" y="1148384"/>
              <a:ext cx="3323536" cy="131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73528" y="852358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1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378532" y="273218"/>
            <a:ext cx="3226536" cy="1015888"/>
            <a:chOff x="4446904" y="844087"/>
            <a:chExt cx="3392307" cy="1609095"/>
          </a:xfrm>
        </p:grpSpPr>
        <p:sp>
          <p:nvSpPr>
            <p:cNvPr id="20" name="Rectangle 1">
              <a:extLst>
                <a:ext uri="{FF2B5EF4-FFF2-40B4-BE49-F238E27FC236}">
                  <a16:creationId xmlns:a16="http://schemas.microsoft.com/office/drawing/2014/main" id="{2EEE2CA9-5AEE-9E4D-BEDD-CB120927498F}"/>
                </a:ext>
              </a:extLst>
            </p:cNvPr>
            <p:cNvSpPr/>
            <p:nvPr/>
          </p:nvSpPr>
          <p:spPr>
            <a:xfrm>
              <a:off x="4446904" y="856604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21" name="Text Box 10">
              <a:extLst>
                <a:ext uri="{FF2B5EF4-FFF2-40B4-BE49-F238E27FC236}">
                  <a16:creationId xmlns:a16="http://schemas.microsoft.com/office/drawing/2014/main" id="{CF6D2A09-90FB-F94C-BCCE-494112BBA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5145" y="844087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B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62285" y="1167236"/>
              <a:ext cx="3376926" cy="118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did you do?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57291" y="846802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2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4620" y="1301888"/>
            <a:ext cx="3108899" cy="1018763"/>
            <a:chOff x="7986960" y="852192"/>
            <a:chExt cx="3403061" cy="1613648"/>
          </a:xfrm>
        </p:grpSpPr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C2E5EFFA-9E0B-5849-9EE9-E77BA4C103EC}"/>
                </a:ext>
              </a:extLst>
            </p:cNvPr>
            <p:cNvSpPr/>
            <p:nvPr/>
          </p:nvSpPr>
          <p:spPr>
            <a:xfrm>
              <a:off x="7997714" y="86926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3E8F2E6B-47BC-AB44-B7B3-278DB816E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53194" y="852192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C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986960" y="869262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3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1E1068B-FD56-4C06-9D5D-658807D29F2E}"/>
                </a:ext>
              </a:extLst>
            </p:cNvPr>
            <p:cNvSpPr txBox="1"/>
            <p:nvPr/>
          </p:nvSpPr>
          <p:spPr>
            <a:xfrm>
              <a:off x="8013224" y="1167929"/>
              <a:ext cx="3376797" cy="118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379735" y="2323050"/>
            <a:ext cx="3226536" cy="1029225"/>
            <a:chOff x="8013224" y="2659465"/>
            <a:chExt cx="3392307" cy="1630219"/>
          </a:xfrm>
        </p:grpSpPr>
        <p:sp>
          <p:nvSpPr>
            <p:cNvPr id="8" name="Rectangle 1">
              <a:extLst>
                <a:ext uri="{FF2B5EF4-FFF2-40B4-BE49-F238E27FC236}">
                  <a16:creationId xmlns:a16="http://schemas.microsoft.com/office/drawing/2014/main" id="{02DDAF7F-AFDF-B94A-B323-2A0CDCB42E27}"/>
                </a:ext>
              </a:extLst>
            </p:cNvPr>
            <p:cNvSpPr/>
            <p:nvPr/>
          </p:nvSpPr>
          <p:spPr>
            <a:xfrm>
              <a:off x="8013224" y="26931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D3D5F5F6-725F-4D48-84BC-95C29A1826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9289" y="2659465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F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19739" y="2693106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C7E5082-95E0-422C-ACD1-AE3D65FE58BB}"/>
                </a:ext>
              </a:extLst>
            </p:cNvPr>
            <p:cNvSpPr txBox="1"/>
            <p:nvPr/>
          </p:nvSpPr>
          <p:spPr>
            <a:xfrm>
              <a:off x="8013224" y="2961401"/>
              <a:ext cx="3376797" cy="131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378532" y="3366309"/>
            <a:ext cx="3226538" cy="1017529"/>
            <a:chOff x="6772117" y="4443950"/>
            <a:chExt cx="3392309" cy="1611694"/>
          </a:xfrm>
        </p:grpSpPr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CDE1875A-8472-7943-8A79-535201D83311}"/>
                </a:ext>
              </a:extLst>
            </p:cNvPr>
            <p:cNvSpPr/>
            <p:nvPr/>
          </p:nvSpPr>
          <p:spPr>
            <a:xfrm>
              <a:off x="6772119" y="445906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36A40A61-3D75-1049-BC69-71C2B258F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2800" y="4443950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H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72117" y="4476242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0257C40-5900-4ECB-BE49-7210414BC958}"/>
                </a:ext>
              </a:extLst>
            </p:cNvPr>
            <p:cNvSpPr txBox="1"/>
            <p:nvPr/>
          </p:nvSpPr>
          <p:spPr>
            <a:xfrm>
              <a:off x="6833053" y="4724886"/>
              <a:ext cx="3331373" cy="1186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385779" y="1316820"/>
            <a:ext cx="3214894" cy="1007985"/>
            <a:chOff x="911348" y="2693106"/>
            <a:chExt cx="3392307" cy="1596578"/>
          </a:xfrm>
        </p:grpSpPr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55734CE0-7731-634A-B95B-B88ADC12B525}"/>
                </a:ext>
              </a:extLst>
            </p:cNvPr>
            <p:cNvSpPr/>
            <p:nvPr/>
          </p:nvSpPr>
          <p:spPr>
            <a:xfrm>
              <a:off x="911348" y="26931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A59F38DC-219B-1F42-A6D0-CD8330608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1038" y="2705116"/>
              <a:ext cx="1490943" cy="490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D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1348" y="2693407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8D85DF5-5C78-4640-B604-DC723187873C}"/>
                </a:ext>
              </a:extLst>
            </p:cNvPr>
            <p:cNvSpPr txBox="1"/>
            <p:nvPr/>
          </p:nvSpPr>
          <p:spPr>
            <a:xfrm>
              <a:off x="940059" y="2972489"/>
              <a:ext cx="3114356" cy="1316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2954" y="2322009"/>
            <a:ext cx="3101643" cy="1028332"/>
            <a:chOff x="4460513" y="2668533"/>
            <a:chExt cx="3394080" cy="1628805"/>
          </a:xfrm>
        </p:grpSpPr>
        <p:sp>
          <p:nvSpPr>
            <p:cNvPr id="18" name="Rectangle 1">
              <a:extLst>
                <a:ext uri="{FF2B5EF4-FFF2-40B4-BE49-F238E27FC236}">
                  <a16:creationId xmlns:a16="http://schemas.microsoft.com/office/drawing/2014/main" id="{E65D74D4-06ED-A749-900B-FF8B0CB98FDC}"/>
                </a:ext>
              </a:extLst>
            </p:cNvPr>
            <p:cNvSpPr/>
            <p:nvPr/>
          </p:nvSpPr>
          <p:spPr>
            <a:xfrm>
              <a:off x="4462286" y="2700760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9" name="Text Box 10">
              <a:extLst>
                <a:ext uri="{FF2B5EF4-FFF2-40B4-BE49-F238E27FC236}">
                  <a16:creationId xmlns:a16="http://schemas.microsoft.com/office/drawing/2014/main" id="{01166EFE-7467-2442-88DE-D58973563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7585" y="2668533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E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60513" y="2706326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5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1D9B9A-A9D7-4C61-B12E-ACD525B3F83E}"/>
                </a:ext>
              </a:extLst>
            </p:cNvPr>
            <p:cNvSpPr txBox="1"/>
            <p:nvPr/>
          </p:nvSpPr>
          <p:spPr>
            <a:xfrm>
              <a:off x="4528870" y="2970469"/>
              <a:ext cx="3068829" cy="131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did you do?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9814" y="3351993"/>
            <a:ext cx="3347917" cy="1020263"/>
            <a:chOff x="3220670" y="4435219"/>
            <a:chExt cx="3664695" cy="1616025"/>
          </a:xfrm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29E932D3-4E27-4749-8AE0-552996D7C365}"/>
                </a:ext>
              </a:extLst>
            </p:cNvPr>
            <p:cNvSpPr/>
            <p:nvPr/>
          </p:nvSpPr>
          <p:spPr>
            <a:xfrm>
              <a:off x="3223454" y="445466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44C9AA51-8725-AB48-B5D4-C87624C84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104" y="4435219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G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20670" y="4467972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DD6F84-CB05-4246-82EC-82587D3FE66E}"/>
                </a:ext>
              </a:extLst>
            </p:cNvPr>
            <p:cNvSpPr txBox="1"/>
            <p:nvPr/>
          </p:nvSpPr>
          <p:spPr>
            <a:xfrm>
              <a:off x="3256777" y="4722189"/>
              <a:ext cx="3628588" cy="118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did you do?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13023" y="4677114"/>
            <a:ext cx="2978947" cy="998754"/>
            <a:chOff x="-688138" y="4581590"/>
            <a:chExt cx="3392307" cy="1603020"/>
          </a:xfrm>
        </p:grpSpPr>
        <p:sp>
          <p:nvSpPr>
            <p:cNvPr id="103" name="Rectangle 1">
              <a:extLst>
                <a:ext uri="{FF2B5EF4-FFF2-40B4-BE49-F238E27FC236}">
                  <a16:creationId xmlns:a16="http://schemas.microsoft.com/office/drawing/2014/main" id="{460EAA9F-A5C8-DD44-9E4C-A84839703327}"/>
                </a:ext>
              </a:extLst>
            </p:cNvPr>
            <p:cNvSpPr/>
            <p:nvPr/>
          </p:nvSpPr>
          <p:spPr>
            <a:xfrm>
              <a:off x="-688138" y="458803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04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2420" y="487098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11673" y="488849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62555" y="5419548"/>
              <a:ext cx="1612891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[sing songs]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543" y="5419548"/>
              <a:ext cx="1447529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[do sport]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-687741" y="4585218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1</a:t>
              </a:r>
            </a:p>
          </p:txBody>
        </p:sp>
        <p:sp>
          <p:nvSpPr>
            <p:cNvPr id="109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645" y="4581590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A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349948" y="4677114"/>
            <a:ext cx="3269618" cy="1032180"/>
            <a:chOff x="2871647" y="4581590"/>
            <a:chExt cx="3407858" cy="1656669"/>
          </a:xfrm>
        </p:grpSpPr>
        <p:sp>
          <p:nvSpPr>
            <p:cNvPr id="102" name="Rectangle 1">
              <a:extLst>
                <a:ext uri="{FF2B5EF4-FFF2-40B4-BE49-F238E27FC236}">
                  <a16:creationId xmlns:a16="http://schemas.microsoft.com/office/drawing/2014/main" id="{2EEE2CA9-5AEE-9E4D-BEDD-CB120927498F}"/>
                </a:ext>
              </a:extLst>
            </p:cNvPr>
            <p:cNvSpPr/>
            <p:nvPr/>
          </p:nvSpPr>
          <p:spPr>
            <a:xfrm>
              <a:off x="2887198" y="4592444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10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5639" y="487098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1546" y="488849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1647" y="5244315"/>
              <a:ext cx="1612891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[went shopping]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4641" y="5244315"/>
              <a:ext cx="1921970" cy="993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[experienced the culture]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2881830" y="4585218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2</a:t>
              </a:r>
            </a:p>
          </p:txBody>
        </p:sp>
        <p:sp>
          <p:nvSpPr>
            <p:cNvPr id="115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1864" y="4581590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B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13023" y="5713171"/>
            <a:ext cx="2978947" cy="1000984"/>
            <a:chOff x="6438008" y="4595082"/>
            <a:chExt cx="3392307" cy="1606598"/>
          </a:xfrm>
        </p:grpSpPr>
        <p:sp>
          <p:nvSpPr>
            <p:cNvPr id="118" name="Rectangle 1">
              <a:extLst>
                <a:ext uri="{FF2B5EF4-FFF2-40B4-BE49-F238E27FC236}">
                  <a16:creationId xmlns:a16="http://schemas.microsoft.com/office/drawing/2014/main" id="{C2E5EFFA-9E0B-5849-9EE9-E77BA4C103EC}"/>
                </a:ext>
              </a:extLst>
            </p:cNvPr>
            <p:cNvSpPr/>
            <p:nvPr/>
          </p:nvSpPr>
          <p:spPr>
            <a:xfrm>
              <a:off x="6438008" y="460510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22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8206" y="4894499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4113" y="4912010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2533" y="5267826"/>
              <a:ext cx="1612891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[lie in the garden]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5435" y="5267826"/>
              <a:ext cx="1447529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[listen to music]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6438008" y="4595082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3</a:t>
              </a:r>
            </a:p>
          </p:txBody>
        </p:sp>
        <p:sp>
          <p:nvSpPr>
            <p:cNvPr id="127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4431" y="4605102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C	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308092" y="5716344"/>
            <a:ext cx="3315347" cy="997811"/>
            <a:chOff x="-711572" y="6424018"/>
            <a:chExt cx="3455521" cy="1601506"/>
          </a:xfrm>
        </p:grpSpPr>
        <p:sp>
          <p:nvSpPr>
            <p:cNvPr id="117" name="Rectangle 1">
              <a:extLst>
                <a:ext uri="{FF2B5EF4-FFF2-40B4-BE49-F238E27FC236}">
                  <a16:creationId xmlns:a16="http://schemas.microsoft.com/office/drawing/2014/main" id="{55734CE0-7731-634A-B95B-B88ADC12B525}"/>
                </a:ext>
              </a:extLst>
            </p:cNvPr>
            <p:cNvSpPr/>
            <p:nvPr/>
          </p:nvSpPr>
          <p:spPr>
            <a:xfrm>
              <a:off x="-648358" y="642894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28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334" y="672343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455759" y="674094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11572" y="7206290"/>
              <a:ext cx="1901034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[drink coffee]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461" y="7206290"/>
              <a:ext cx="1722345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[eat pizza]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-661017" y="6424018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4</a:t>
              </a:r>
            </a:p>
          </p:txBody>
        </p:sp>
        <p:sp>
          <p:nvSpPr>
            <p:cNvPr id="133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59" y="643403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D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91625" y="6750378"/>
            <a:ext cx="2997169" cy="996337"/>
            <a:chOff x="2881830" y="6434038"/>
            <a:chExt cx="3413057" cy="1599140"/>
          </a:xfrm>
        </p:grpSpPr>
        <p:sp>
          <p:nvSpPr>
            <p:cNvPr id="121" name="Rectangle 1">
              <a:extLst>
                <a:ext uri="{FF2B5EF4-FFF2-40B4-BE49-F238E27FC236}">
                  <a16:creationId xmlns:a16="http://schemas.microsoft.com/office/drawing/2014/main" id="{E65D74D4-06ED-A749-900B-FF8B0CB98FDC}"/>
                </a:ext>
              </a:extLst>
            </p:cNvPr>
            <p:cNvSpPr/>
            <p:nvPr/>
          </p:nvSpPr>
          <p:spPr>
            <a:xfrm>
              <a:off x="2902580" y="6436600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34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6247" y="6737084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2154" y="6754595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830" y="7083111"/>
              <a:ext cx="1784547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[have a long shower]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124" y="7083111"/>
              <a:ext cx="1530989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[find a new shop]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2892438" y="6437666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5</a:t>
              </a:r>
            </a:p>
          </p:txBody>
        </p:sp>
        <p:sp>
          <p:nvSpPr>
            <p:cNvPr id="139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2472" y="643403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E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340290" y="6752222"/>
            <a:ext cx="3280169" cy="997811"/>
            <a:chOff x="6426970" y="6424018"/>
            <a:chExt cx="3418855" cy="1601506"/>
          </a:xfrm>
        </p:grpSpPr>
        <p:sp>
          <p:nvSpPr>
            <p:cNvPr id="116" name="Rectangle 1">
              <a:extLst>
                <a:ext uri="{FF2B5EF4-FFF2-40B4-BE49-F238E27FC236}">
                  <a16:creationId xmlns:a16="http://schemas.microsoft.com/office/drawing/2014/main" id="{02DDAF7F-AFDF-B94A-B323-2A0CDCB42E27}"/>
                </a:ext>
              </a:extLst>
            </p:cNvPr>
            <p:cNvSpPr/>
            <p:nvPr/>
          </p:nvSpPr>
          <p:spPr>
            <a:xfrm>
              <a:off x="6453518" y="642894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40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87202" y="6723436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3109" y="6740947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6970" y="7055816"/>
              <a:ext cx="1612891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[buy ice cream]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2200" y="7055816"/>
              <a:ext cx="1780030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[spend time with mum]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6447851" y="6424018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6</a:t>
              </a:r>
            </a:p>
          </p:txBody>
        </p:sp>
        <p:sp>
          <p:nvSpPr>
            <p:cNvPr id="145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3427" y="643403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F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10925" y="7790268"/>
            <a:ext cx="2978947" cy="994741"/>
            <a:chOff x="1663748" y="8190506"/>
            <a:chExt cx="3392307" cy="1596578"/>
          </a:xfrm>
        </p:grpSpPr>
        <p:sp>
          <p:nvSpPr>
            <p:cNvPr id="119" name="Rectangle 1">
              <a:extLst>
                <a:ext uri="{FF2B5EF4-FFF2-40B4-BE49-F238E27FC236}">
                  <a16:creationId xmlns:a16="http://schemas.microsoft.com/office/drawing/2014/main" id="{29E932D3-4E27-4749-8AE0-552996D7C365}"/>
                </a:ext>
              </a:extLst>
            </p:cNvPr>
            <p:cNvSpPr/>
            <p:nvPr/>
          </p:nvSpPr>
          <p:spPr>
            <a:xfrm>
              <a:off x="1663748" y="81905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46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9350" y="848202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5257" y="849953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7476" y="9025210"/>
              <a:ext cx="1612891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[watch TV]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796" y="9025209"/>
              <a:ext cx="1654325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[cook food]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1663748" y="8204275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7</a:t>
              </a:r>
            </a:p>
          </p:txBody>
        </p:sp>
        <p:sp>
          <p:nvSpPr>
            <p:cNvPr id="151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5575" y="820627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G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339404" y="7787739"/>
            <a:ext cx="3266867" cy="1001612"/>
            <a:chOff x="5199729" y="8183878"/>
            <a:chExt cx="3404991" cy="1607606"/>
          </a:xfrm>
        </p:grpSpPr>
        <p:sp>
          <p:nvSpPr>
            <p:cNvPr id="120" name="Rectangle 1">
              <a:extLst>
                <a:ext uri="{FF2B5EF4-FFF2-40B4-BE49-F238E27FC236}">
                  <a16:creationId xmlns:a16="http://schemas.microsoft.com/office/drawing/2014/main" id="{CDE1875A-8472-7943-8A79-535201D83311}"/>
                </a:ext>
              </a:extLst>
            </p:cNvPr>
            <p:cNvSpPr/>
            <p:nvPr/>
          </p:nvSpPr>
          <p:spPr>
            <a:xfrm>
              <a:off x="5212413" y="81949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52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8201" y="8483295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4108" y="8500806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9729" y="8851230"/>
              <a:ext cx="1612892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[play basketball]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4179" y="8851230"/>
              <a:ext cx="1447529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[read a book]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5214392" y="8183878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8</a:t>
              </a:r>
            </a:p>
          </p:txBody>
        </p:sp>
        <p:sp>
          <p:nvSpPr>
            <p:cNvPr id="157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4426" y="819389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H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53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35" y="4400445"/>
            <a:ext cx="3769112" cy="391915"/>
          </a:xfrm>
        </p:spPr>
        <p:txBody>
          <a:bodyPr>
            <a:normAutofit/>
          </a:bodyPr>
          <a:lstStyle/>
          <a:p>
            <a:r>
              <a:rPr lang="en-US" sz="1600" dirty="0"/>
              <a:t>Person B: </a:t>
            </a:r>
            <a:r>
              <a:rPr lang="en-US" sz="1600" dirty="0" err="1"/>
              <a:t>Fragen</a:t>
            </a:r>
            <a:r>
              <a:rPr lang="en-US" sz="1600" dirty="0"/>
              <a:t> [2/2]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 txBox="1">
            <a:spLocks/>
          </p:cNvSpPr>
          <p:nvPr/>
        </p:nvSpPr>
        <p:spPr>
          <a:xfrm>
            <a:off x="81596" y="-23249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600" dirty="0"/>
              <a:t>Partner B: </a:t>
            </a:r>
            <a:r>
              <a:rPr lang="en-US" sz="1600" dirty="0" err="1"/>
              <a:t>Antworten</a:t>
            </a:r>
            <a:r>
              <a:rPr lang="en-US" sz="1600" dirty="0"/>
              <a:t> [1/2]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34433" y="4683685"/>
            <a:ext cx="3147614" cy="1032055"/>
            <a:chOff x="871568" y="829922"/>
            <a:chExt cx="3392307" cy="1634702"/>
          </a:xfrm>
        </p:grpSpPr>
        <p:sp>
          <p:nvSpPr>
            <p:cNvPr id="22" name="Rectangle 1">
              <a:extLst>
                <a:ext uri="{FF2B5EF4-FFF2-40B4-BE49-F238E27FC236}">
                  <a16:creationId xmlns:a16="http://schemas.microsoft.com/office/drawing/2014/main" id="{460EAA9F-A5C8-DD44-9E4C-A84839703327}"/>
                </a:ext>
              </a:extLst>
            </p:cNvPr>
            <p:cNvSpPr/>
            <p:nvPr/>
          </p:nvSpPr>
          <p:spPr>
            <a:xfrm>
              <a:off x="871568" y="85219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23" name="Text Box 10">
              <a:extLst>
                <a:ext uri="{FF2B5EF4-FFF2-40B4-BE49-F238E27FC236}">
                  <a16:creationId xmlns:a16="http://schemas.microsoft.com/office/drawing/2014/main" id="{BB955E70-4464-CC42-99AA-326AEEA42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334" y="829922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A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71568" y="1148384"/>
              <a:ext cx="3323536" cy="131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did you do?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73528" y="852358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1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450306" y="4683376"/>
            <a:ext cx="3151624" cy="1015888"/>
            <a:chOff x="4442581" y="844087"/>
            <a:chExt cx="3396630" cy="1609095"/>
          </a:xfrm>
        </p:grpSpPr>
        <p:sp>
          <p:nvSpPr>
            <p:cNvPr id="20" name="Rectangle 1">
              <a:extLst>
                <a:ext uri="{FF2B5EF4-FFF2-40B4-BE49-F238E27FC236}">
                  <a16:creationId xmlns:a16="http://schemas.microsoft.com/office/drawing/2014/main" id="{2EEE2CA9-5AEE-9E4D-BEDD-CB120927498F}"/>
                </a:ext>
              </a:extLst>
            </p:cNvPr>
            <p:cNvSpPr/>
            <p:nvPr/>
          </p:nvSpPr>
          <p:spPr>
            <a:xfrm>
              <a:off x="4446904" y="856604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21" name="Text Box 10">
              <a:extLst>
                <a:ext uri="{FF2B5EF4-FFF2-40B4-BE49-F238E27FC236}">
                  <a16:creationId xmlns:a16="http://schemas.microsoft.com/office/drawing/2014/main" id="{CF6D2A09-90FB-F94C-BCCE-494112BBA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5145" y="844087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B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62285" y="1167236"/>
              <a:ext cx="3376926" cy="118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did you do?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42581" y="868419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2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0609" y="5725694"/>
            <a:ext cx="3147614" cy="1018763"/>
            <a:chOff x="7997714" y="852192"/>
            <a:chExt cx="3392307" cy="1613648"/>
          </a:xfrm>
        </p:grpSpPr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C2E5EFFA-9E0B-5849-9EE9-E77BA4C103EC}"/>
                </a:ext>
              </a:extLst>
            </p:cNvPr>
            <p:cNvSpPr/>
            <p:nvPr/>
          </p:nvSpPr>
          <p:spPr>
            <a:xfrm>
              <a:off x="7997714" y="86926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3E8F2E6B-47BC-AB44-B7B3-278DB816E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53194" y="852192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C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01669" y="869262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3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1E1068B-FD56-4C06-9D5D-658807D29F2E}"/>
                </a:ext>
              </a:extLst>
            </p:cNvPr>
            <p:cNvSpPr txBox="1"/>
            <p:nvPr/>
          </p:nvSpPr>
          <p:spPr>
            <a:xfrm>
              <a:off x="8013224" y="1167929"/>
              <a:ext cx="3376797" cy="118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455520" y="6746856"/>
            <a:ext cx="3147614" cy="1029225"/>
            <a:chOff x="8013224" y="2659465"/>
            <a:chExt cx="3392307" cy="1630219"/>
          </a:xfrm>
        </p:grpSpPr>
        <p:sp>
          <p:nvSpPr>
            <p:cNvPr id="8" name="Rectangle 1">
              <a:extLst>
                <a:ext uri="{FF2B5EF4-FFF2-40B4-BE49-F238E27FC236}">
                  <a16:creationId xmlns:a16="http://schemas.microsoft.com/office/drawing/2014/main" id="{02DDAF7F-AFDF-B94A-B323-2A0CDCB42E27}"/>
                </a:ext>
              </a:extLst>
            </p:cNvPr>
            <p:cNvSpPr/>
            <p:nvPr/>
          </p:nvSpPr>
          <p:spPr>
            <a:xfrm>
              <a:off x="8013224" y="26931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D3D5F5F6-725F-4D48-84BC-95C29A1826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9289" y="2659465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F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19739" y="2693106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C7E5082-95E0-422C-ACD1-AE3D65FE58BB}"/>
                </a:ext>
              </a:extLst>
            </p:cNvPr>
            <p:cNvSpPr txBox="1"/>
            <p:nvPr/>
          </p:nvSpPr>
          <p:spPr>
            <a:xfrm>
              <a:off x="8013224" y="2961401"/>
              <a:ext cx="3376797" cy="131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did you do?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54317" y="7790115"/>
            <a:ext cx="3147616" cy="1017529"/>
            <a:chOff x="6772117" y="4443950"/>
            <a:chExt cx="3392309" cy="1611694"/>
          </a:xfrm>
        </p:grpSpPr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CDE1875A-8472-7943-8A79-535201D83311}"/>
                </a:ext>
              </a:extLst>
            </p:cNvPr>
            <p:cNvSpPr/>
            <p:nvPr/>
          </p:nvSpPr>
          <p:spPr>
            <a:xfrm>
              <a:off x="6772119" y="445906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36A40A61-3D75-1049-BC69-71C2B258F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2800" y="4443950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H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72117" y="4476242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0257C40-5900-4ECB-BE49-7210414BC958}"/>
                </a:ext>
              </a:extLst>
            </p:cNvPr>
            <p:cNvSpPr txBox="1"/>
            <p:nvPr/>
          </p:nvSpPr>
          <p:spPr>
            <a:xfrm>
              <a:off x="6833053" y="4724886"/>
              <a:ext cx="3331373" cy="1186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___________________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461564" y="5740626"/>
            <a:ext cx="3136257" cy="1007985"/>
            <a:chOff x="911348" y="2693106"/>
            <a:chExt cx="3392307" cy="1596578"/>
          </a:xfrm>
        </p:grpSpPr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55734CE0-7731-634A-B95B-B88ADC12B525}"/>
                </a:ext>
              </a:extLst>
            </p:cNvPr>
            <p:cNvSpPr/>
            <p:nvPr/>
          </p:nvSpPr>
          <p:spPr>
            <a:xfrm>
              <a:off x="911348" y="26931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A59F38DC-219B-1F42-A6D0-CD8330608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1038" y="2705116"/>
              <a:ext cx="1490943" cy="490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D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1348" y="2693407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8D85DF5-5C78-4640-B604-DC723187873C}"/>
                </a:ext>
              </a:extLst>
            </p:cNvPr>
            <p:cNvSpPr txBox="1"/>
            <p:nvPr/>
          </p:nvSpPr>
          <p:spPr>
            <a:xfrm>
              <a:off x="940059" y="2972489"/>
              <a:ext cx="3114356" cy="1316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40609" y="6745815"/>
            <a:ext cx="3428630" cy="1028332"/>
            <a:chOff x="4462286" y="2668533"/>
            <a:chExt cx="3695169" cy="1628805"/>
          </a:xfrm>
        </p:grpSpPr>
        <p:sp>
          <p:nvSpPr>
            <p:cNvPr id="18" name="Rectangle 1">
              <a:extLst>
                <a:ext uri="{FF2B5EF4-FFF2-40B4-BE49-F238E27FC236}">
                  <a16:creationId xmlns:a16="http://schemas.microsoft.com/office/drawing/2014/main" id="{E65D74D4-06ED-A749-900B-FF8B0CB98FDC}"/>
                </a:ext>
              </a:extLst>
            </p:cNvPr>
            <p:cNvSpPr/>
            <p:nvPr/>
          </p:nvSpPr>
          <p:spPr>
            <a:xfrm>
              <a:off x="4462286" y="2700760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9" name="Text Box 10">
              <a:extLst>
                <a:ext uri="{FF2B5EF4-FFF2-40B4-BE49-F238E27FC236}">
                  <a16:creationId xmlns:a16="http://schemas.microsoft.com/office/drawing/2014/main" id="{01166EFE-7467-2442-88DE-D58973563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7585" y="2668533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E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75222" y="2706326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5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1D9B9A-A9D7-4C61-B12E-ACD525B3F83E}"/>
                </a:ext>
              </a:extLst>
            </p:cNvPr>
            <p:cNvSpPr txBox="1"/>
            <p:nvPr/>
          </p:nvSpPr>
          <p:spPr>
            <a:xfrm>
              <a:off x="4528867" y="2970469"/>
              <a:ext cx="3628588" cy="131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are you doing?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(tomorrow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35824" y="7775799"/>
            <a:ext cx="3400354" cy="1020263"/>
            <a:chOff x="3220670" y="4435219"/>
            <a:chExt cx="3664695" cy="1616025"/>
          </a:xfrm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29E932D3-4E27-4749-8AE0-552996D7C365}"/>
                </a:ext>
              </a:extLst>
            </p:cNvPr>
            <p:cNvSpPr/>
            <p:nvPr/>
          </p:nvSpPr>
          <p:spPr>
            <a:xfrm>
              <a:off x="3223454" y="445466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44C9AA51-8725-AB48-B5D4-C87624C84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104" y="4435219"/>
              <a:ext cx="1490943" cy="49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G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20670" y="4467972"/>
              <a:ext cx="420914" cy="3420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DD6F84-CB05-4246-82EC-82587D3FE66E}"/>
                </a:ext>
              </a:extLst>
            </p:cNvPr>
            <p:cNvSpPr txBox="1"/>
            <p:nvPr/>
          </p:nvSpPr>
          <p:spPr>
            <a:xfrm>
              <a:off x="3256777" y="4722189"/>
              <a:ext cx="3628588" cy="118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Say: ‘What did you do?</a:t>
              </a:r>
              <a:b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</a:b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(</a:t>
              </a:r>
              <a:r>
                <a:rPr lang="en-GB" sz="1600" b="1" strike="sngStrike" dirty="0">
                  <a:solidFill>
                    <a:srgbClr val="4472C4">
                      <a:lumMod val="50000"/>
                    </a:srgbClr>
                  </a:solidFill>
                </a:rPr>
                <a:t>yesterday</a:t>
              </a: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)</a:t>
              </a:r>
            </a:p>
            <a:p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</a:rPr>
                <a:t>__________________ 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13023" y="285850"/>
            <a:ext cx="3163502" cy="998754"/>
            <a:chOff x="-688138" y="4581590"/>
            <a:chExt cx="3392307" cy="1603020"/>
          </a:xfrm>
        </p:grpSpPr>
        <p:sp>
          <p:nvSpPr>
            <p:cNvPr id="103" name="Rectangle 1">
              <a:extLst>
                <a:ext uri="{FF2B5EF4-FFF2-40B4-BE49-F238E27FC236}">
                  <a16:creationId xmlns:a16="http://schemas.microsoft.com/office/drawing/2014/main" id="{460EAA9F-A5C8-DD44-9E4C-A84839703327}"/>
                </a:ext>
              </a:extLst>
            </p:cNvPr>
            <p:cNvSpPr/>
            <p:nvPr/>
          </p:nvSpPr>
          <p:spPr>
            <a:xfrm>
              <a:off x="-688138" y="458803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04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2420" y="487098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11673" y="488849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62555" y="5419548"/>
              <a:ext cx="1612891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[sing songs]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543" y="5419548"/>
              <a:ext cx="1447529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[do sport]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-687741" y="4585218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1</a:t>
              </a:r>
            </a:p>
          </p:txBody>
        </p:sp>
        <p:sp>
          <p:nvSpPr>
            <p:cNvPr id="109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645" y="4581590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A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461564" y="261969"/>
            <a:ext cx="3135795" cy="1032180"/>
            <a:chOff x="2871647" y="4581590"/>
            <a:chExt cx="3407858" cy="1656669"/>
          </a:xfrm>
        </p:grpSpPr>
        <p:sp>
          <p:nvSpPr>
            <p:cNvPr id="102" name="Rectangle 1">
              <a:extLst>
                <a:ext uri="{FF2B5EF4-FFF2-40B4-BE49-F238E27FC236}">
                  <a16:creationId xmlns:a16="http://schemas.microsoft.com/office/drawing/2014/main" id="{2EEE2CA9-5AEE-9E4D-BEDD-CB120927498F}"/>
                </a:ext>
              </a:extLst>
            </p:cNvPr>
            <p:cNvSpPr/>
            <p:nvPr/>
          </p:nvSpPr>
          <p:spPr>
            <a:xfrm>
              <a:off x="2887198" y="4592444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10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5639" y="487098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1546" y="488849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1647" y="5244315"/>
              <a:ext cx="1612891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[went shopping]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4641" y="5244315"/>
              <a:ext cx="1921970" cy="993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[experience the culture]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2881830" y="4585218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2</a:t>
              </a:r>
            </a:p>
          </p:txBody>
        </p:sp>
        <p:sp>
          <p:nvSpPr>
            <p:cNvPr id="115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1864" y="4581590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B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13023" y="1321907"/>
            <a:ext cx="3163502" cy="1000984"/>
            <a:chOff x="6438008" y="4595082"/>
            <a:chExt cx="3392307" cy="1606598"/>
          </a:xfrm>
        </p:grpSpPr>
        <p:sp>
          <p:nvSpPr>
            <p:cNvPr id="118" name="Rectangle 1">
              <a:extLst>
                <a:ext uri="{FF2B5EF4-FFF2-40B4-BE49-F238E27FC236}">
                  <a16:creationId xmlns:a16="http://schemas.microsoft.com/office/drawing/2014/main" id="{C2E5EFFA-9E0B-5849-9EE9-E77BA4C103EC}"/>
                </a:ext>
              </a:extLst>
            </p:cNvPr>
            <p:cNvSpPr/>
            <p:nvPr/>
          </p:nvSpPr>
          <p:spPr>
            <a:xfrm>
              <a:off x="6438008" y="4605102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22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8206" y="4894499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4113" y="4912010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2533" y="5267826"/>
              <a:ext cx="1612891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[lie in the garden]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5435" y="5267826"/>
              <a:ext cx="1447529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[listen to music]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6438008" y="4595082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3</a:t>
              </a:r>
            </a:p>
          </p:txBody>
        </p:sp>
        <p:sp>
          <p:nvSpPr>
            <p:cNvPr id="127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4431" y="4605102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C	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419708" y="1301199"/>
            <a:ext cx="3179653" cy="997811"/>
            <a:chOff x="-711572" y="6424018"/>
            <a:chExt cx="3455521" cy="1601506"/>
          </a:xfrm>
        </p:grpSpPr>
        <p:sp>
          <p:nvSpPr>
            <p:cNvPr id="117" name="Rectangle 1">
              <a:extLst>
                <a:ext uri="{FF2B5EF4-FFF2-40B4-BE49-F238E27FC236}">
                  <a16:creationId xmlns:a16="http://schemas.microsoft.com/office/drawing/2014/main" id="{55734CE0-7731-634A-B95B-B88ADC12B525}"/>
                </a:ext>
              </a:extLst>
            </p:cNvPr>
            <p:cNvSpPr/>
            <p:nvPr/>
          </p:nvSpPr>
          <p:spPr>
            <a:xfrm>
              <a:off x="-648358" y="642894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28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334" y="672343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455759" y="674094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11572" y="7206290"/>
              <a:ext cx="1901034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[drink coffee]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461" y="7206290"/>
              <a:ext cx="1722345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[eat pizza]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-661017" y="6424018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4</a:t>
              </a:r>
            </a:p>
          </p:txBody>
        </p:sp>
        <p:sp>
          <p:nvSpPr>
            <p:cNvPr id="133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59" y="643403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D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91625" y="2359114"/>
            <a:ext cx="3182853" cy="996337"/>
            <a:chOff x="2881830" y="6434038"/>
            <a:chExt cx="3413057" cy="1599140"/>
          </a:xfrm>
        </p:grpSpPr>
        <p:sp>
          <p:nvSpPr>
            <p:cNvPr id="121" name="Rectangle 1">
              <a:extLst>
                <a:ext uri="{FF2B5EF4-FFF2-40B4-BE49-F238E27FC236}">
                  <a16:creationId xmlns:a16="http://schemas.microsoft.com/office/drawing/2014/main" id="{E65D74D4-06ED-A749-900B-FF8B0CB98FDC}"/>
                </a:ext>
              </a:extLst>
            </p:cNvPr>
            <p:cNvSpPr/>
            <p:nvPr/>
          </p:nvSpPr>
          <p:spPr>
            <a:xfrm>
              <a:off x="2902580" y="6436600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34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6247" y="6737084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2154" y="6754595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830" y="7083111"/>
              <a:ext cx="1784547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[have a long shower]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124" y="7083111"/>
              <a:ext cx="1530989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[find a new shop]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2892438" y="6437666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5</a:t>
              </a:r>
            </a:p>
          </p:txBody>
        </p:sp>
        <p:sp>
          <p:nvSpPr>
            <p:cNvPr id="139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2472" y="643403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E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451907" y="2337077"/>
            <a:ext cx="3145914" cy="997811"/>
            <a:chOff x="6426970" y="6424018"/>
            <a:chExt cx="3418855" cy="1601506"/>
          </a:xfrm>
        </p:grpSpPr>
        <p:sp>
          <p:nvSpPr>
            <p:cNvPr id="116" name="Rectangle 1">
              <a:extLst>
                <a:ext uri="{FF2B5EF4-FFF2-40B4-BE49-F238E27FC236}">
                  <a16:creationId xmlns:a16="http://schemas.microsoft.com/office/drawing/2014/main" id="{02DDAF7F-AFDF-B94A-B323-2A0CDCB42E27}"/>
                </a:ext>
              </a:extLst>
            </p:cNvPr>
            <p:cNvSpPr/>
            <p:nvPr/>
          </p:nvSpPr>
          <p:spPr>
            <a:xfrm>
              <a:off x="6453518" y="642894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40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87202" y="6723436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3109" y="6740947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6970" y="7055816"/>
              <a:ext cx="1612891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[buy ice cream]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2200" y="7055816"/>
              <a:ext cx="1780030" cy="619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[spend time with mum]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6447851" y="6424018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6</a:t>
              </a:r>
            </a:p>
          </p:txBody>
        </p:sp>
        <p:sp>
          <p:nvSpPr>
            <p:cNvPr id="145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3427" y="643403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F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10925" y="3399004"/>
            <a:ext cx="3163502" cy="994741"/>
            <a:chOff x="1663748" y="8190506"/>
            <a:chExt cx="3392307" cy="1596578"/>
          </a:xfrm>
        </p:grpSpPr>
        <p:sp>
          <p:nvSpPr>
            <p:cNvPr id="119" name="Rectangle 1">
              <a:extLst>
                <a:ext uri="{FF2B5EF4-FFF2-40B4-BE49-F238E27FC236}">
                  <a16:creationId xmlns:a16="http://schemas.microsoft.com/office/drawing/2014/main" id="{29E932D3-4E27-4749-8AE0-552996D7C365}"/>
                </a:ext>
              </a:extLst>
            </p:cNvPr>
            <p:cNvSpPr/>
            <p:nvPr/>
          </p:nvSpPr>
          <p:spPr>
            <a:xfrm>
              <a:off x="1663748" y="81905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46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9350" y="8482027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5257" y="8499538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7476" y="9025210"/>
              <a:ext cx="1612891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[watch TV]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796" y="9025209"/>
              <a:ext cx="1654325" cy="35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[cook food]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1663748" y="8204275"/>
              <a:ext cx="420914" cy="3420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7</a:t>
              </a:r>
            </a:p>
          </p:txBody>
        </p:sp>
        <p:sp>
          <p:nvSpPr>
            <p:cNvPr id="151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5575" y="820627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G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451020" y="3372594"/>
            <a:ext cx="3133156" cy="1001612"/>
            <a:chOff x="5199729" y="8183878"/>
            <a:chExt cx="3404991" cy="1607606"/>
          </a:xfrm>
        </p:grpSpPr>
        <p:sp>
          <p:nvSpPr>
            <p:cNvPr id="120" name="Rectangle 1">
              <a:extLst>
                <a:ext uri="{FF2B5EF4-FFF2-40B4-BE49-F238E27FC236}">
                  <a16:creationId xmlns:a16="http://schemas.microsoft.com/office/drawing/2014/main" id="{CDE1875A-8472-7943-8A79-535201D83311}"/>
                </a:ext>
              </a:extLst>
            </p:cNvPr>
            <p:cNvSpPr/>
            <p:nvPr/>
          </p:nvSpPr>
          <p:spPr>
            <a:xfrm>
              <a:off x="5212413" y="8194906"/>
              <a:ext cx="3392307" cy="15965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_tradnl" sz="1600">
                <a:solidFill>
                  <a:srgbClr val="4472C4">
                    <a:lumMod val="50000"/>
                  </a:srgbClr>
                </a:solidFill>
              </a:endParaRPr>
            </a:p>
          </p:txBody>
        </p:sp>
        <p:sp>
          <p:nvSpPr>
            <p:cNvPr id="152" name="Text Box 2">
              <a:extLst>
                <a:ext uri="{FF2B5EF4-FFF2-40B4-BE49-F238E27FC236}">
                  <a16:creationId xmlns:a16="http://schemas.microsoft.com/office/drawing/2014/main" id="{D273E097-0F2E-4AAD-84B7-DA16A223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8201" y="8483295"/>
              <a:ext cx="1597536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 err="1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Gestern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Text Box 2">
              <a:extLst>
                <a:ext uri="{FF2B5EF4-FFF2-40B4-BE49-F238E27FC236}">
                  <a16:creationId xmlns:a16="http://schemas.microsoft.com/office/drawing/2014/main" id="{E259FB94-C37D-4665-9575-CF8052640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4108" y="8500806"/>
              <a:ext cx="1213095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Morgen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Text Box 2">
              <a:extLst>
                <a:ext uri="{FF2B5EF4-FFF2-40B4-BE49-F238E27FC236}">
                  <a16:creationId xmlns:a16="http://schemas.microsoft.com/office/drawing/2014/main" id="{4CDC9312-3DBD-4FB4-BA32-8805FFF7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9729" y="8851230"/>
              <a:ext cx="1612892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[play basketball]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Text Box 2">
              <a:extLst>
                <a:ext uri="{FF2B5EF4-FFF2-40B4-BE49-F238E27FC236}">
                  <a16:creationId xmlns:a16="http://schemas.microsoft.com/office/drawing/2014/main" id="{731849B8-9C83-4C8E-94AD-3F41F8C6C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4179" y="8851230"/>
              <a:ext cx="1447529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[read a book]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0B427E9-9038-4AA5-8D8B-2A0464FB0789}"/>
                </a:ext>
              </a:extLst>
            </p:cNvPr>
            <p:cNvSpPr/>
            <p:nvPr/>
          </p:nvSpPr>
          <p:spPr>
            <a:xfrm>
              <a:off x="5214392" y="8183878"/>
              <a:ext cx="420914" cy="3420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</a:rPr>
                <a:t>8</a:t>
              </a:r>
            </a:p>
          </p:txBody>
        </p:sp>
        <p:sp>
          <p:nvSpPr>
            <p:cNvPr id="157" name="Text Box 10">
              <a:extLst>
                <a:ext uri="{FF2B5EF4-FFF2-40B4-BE49-F238E27FC236}">
                  <a16:creationId xmlns:a16="http://schemas.microsoft.com/office/drawing/2014/main" id="{2244EE5F-9674-4A2B-A630-D5E95A9CD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4426" y="8193898"/>
              <a:ext cx="1490943" cy="355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solidFill>
                    <a:srgbClr val="4472C4">
                      <a:lumMod val="50000"/>
                    </a:srgb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Person H</a:t>
              </a:r>
              <a:endParaRPr lang="x-none" sz="1600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770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542</Words>
  <Application>Microsoft Office PowerPoint</Application>
  <PresentationFormat>On-screen Show (4:3)</PresentationFormat>
  <Paragraphs>168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1_Office Theme</vt:lpstr>
      <vt:lpstr>Partner A: Fragen [1/2]</vt:lpstr>
      <vt:lpstr>Person B: Fragen [2/2]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A: Fragen</dc:title>
  <dc:creator>Ciaran Morris</dc:creator>
  <cp:lastModifiedBy>Rachel Hawkes</cp:lastModifiedBy>
  <cp:revision>9</cp:revision>
  <dcterms:created xsi:type="dcterms:W3CDTF">2020-07-31T13:07:55Z</dcterms:created>
  <dcterms:modified xsi:type="dcterms:W3CDTF">2020-08-15T09:09:51Z</dcterms:modified>
</cp:coreProperties>
</file>