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4"/>
  </p:notesMasterIdLst>
  <p:sldIdLst>
    <p:sldId id="259" r:id="rId3"/>
    <p:sldId id="261" r:id="rId4"/>
    <p:sldId id="495" r:id="rId5"/>
    <p:sldId id="496" r:id="rId6"/>
    <p:sldId id="497" r:id="rId7"/>
    <p:sldId id="265" r:id="rId8"/>
    <p:sldId id="273" r:id="rId9"/>
    <p:sldId id="274" r:id="rId10"/>
    <p:sldId id="282" r:id="rId11"/>
    <p:sldId id="275" r:id="rId12"/>
    <p:sldId id="498" r:id="rId13"/>
    <p:sldId id="499" r:id="rId14"/>
    <p:sldId id="533" r:id="rId15"/>
    <p:sldId id="505" r:id="rId16"/>
    <p:sldId id="500" r:id="rId17"/>
    <p:sldId id="501" r:id="rId18"/>
    <p:sldId id="502" r:id="rId19"/>
    <p:sldId id="503" r:id="rId20"/>
    <p:sldId id="504" r:id="rId21"/>
    <p:sldId id="276" r:id="rId22"/>
    <p:sldId id="507" r:id="rId23"/>
    <p:sldId id="329" r:id="rId24"/>
    <p:sldId id="256" r:id="rId25"/>
    <p:sldId id="257" r:id="rId26"/>
    <p:sldId id="258" r:id="rId27"/>
    <p:sldId id="536" r:id="rId28"/>
    <p:sldId id="260" r:id="rId29"/>
    <p:sldId id="537" r:id="rId30"/>
    <p:sldId id="272" r:id="rId31"/>
    <p:sldId id="508" r:id="rId32"/>
    <p:sldId id="424" r:id="rId33"/>
    <p:sldId id="525" r:id="rId34"/>
    <p:sldId id="526" r:id="rId35"/>
    <p:sldId id="527" r:id="rId36"/>
    <p:sldId id="528" r:id="rId37"/>
    <p:sldId id="523" r:id="rId38"/>
    <p:sldId id="538" r:id="rId39"/>
    <p:sldId id="524" r:id="rId40"/>
    <p:sldId id="511" r:id="rId41"/>
    <p:sldId id="529" r:id="rId42"/>
    <p:sldId id="512" r:id="rId43"/>
    <p:sldId id="517" r:id="rId44"/>
    <p:sldId id="513" r:id="rId45"/>
    <p:sldId id="520" r:id="rId46"/>
    <p:sldId id="519" r:id="rId47"/>
    <p:sldId id="518" r:id="rId48"/>
    <p:sldId id="521" r:id="rId49"/>
    <p:sldId id="522" r:id="rId50"/>
    <p:sldId id="626" r:id="rId51"/>
    <p:sldId id="532" r:id="rId52"/>
    <p:sldId id="53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1E3764"/>
    <a:srgbClr val="FFF4E7"/>
    <a:srgbClr val="DAA520"/>
    <a:srgbClr val="EBEFF7"/>
    <a:srgbClr val="FBF0D5"/>
    <a:srgbClr val="FFE8CB"/>
    <a:srgbClr val="D1DFEF"/>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33" autoAdjust="0"/>
    <p:restoredTop sz="91435" autoAdjust="0"/>
  </p:normalViewPr>
  <p:slideViewPr>
    <p:cSldViewPr snapToGrid="0">
      <p:cViewPr varScale="1">
        <p:scale>
          <a:sx n="102" d="100"/>
          <a:sy n="102" d="100"/>
        </p:scale>
        <p:origin x="1320" y="176"/>
      </p:cViewPr>
      <p:guideLst/>
    </p:cSldViewPr>
  </p:slideViewPr>
  <p:outlineViewPr>
    <p:cViewPr>
      <p:scale>
        <a:sx n="33" d="100"/>
        <a:sy n="33" d="100"/>
      </p:scale>
      <p:origin x="0" y="-99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a:t>
            </a:r>
            <a:r>
              <a:rPr lang="en-GB" sz="1200" b="1" dirty="0" err="1"/>
              <a:t>ch</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past (perfect) tense</a:t>
            </a:r>
            <a:r>
              <a:rPr lang="en-GB" sz="1200" b="0" dirty="0"/>
              <a:t>: 1</a:t>
            </a:r>
            <a:r>
              <a:rPr lang="en-GB" sz="1200" b="0" baseline="30000" dirty="0"/>
              <a:t>st </a:t>
            </a:r>
            <a:r>
              <a:rPr lang="en-GB" sz="1200" b="0" dirty="0"/>
              <a:t>person plural</a:t>
            </a:r>
            <a:br>
              <a:rPr lang="en-GB" sz="1200" b="0" dirty="0"/>
            </a:br>
            <a:r>
              <a:rPr lang="en-GB" sz="1200" b="0" dirty="0"/>
              <a:t>Consolidation of past (perfect) and present tense: 1</a:t>
            </a:r>
            <a:r>
              <a:rPr lang="en-GB" sz="1200" b="0" baseline="30000" dirty="0"/>
              <a:t>st</a:t>
            </a:r>
            <a:r>
              <a:rPr lang="en-GB" sz="1200" b="0" dirty="0"/>
              <a:t> and 2</a:t>
            </a:r>
            <a:r>
              <a:rPr lang="en-GB" sz="1200" b="0" baseline="30000" dirty="0"/>
              <a:t>nd</a:t>
            </a:r>
            <a:r>
              <a:rPr lang="en-GB" sz="1200" b="0" dirty="0"/>
              <a:t> persons singular</a:t>
            </a:r>
            <a:br>
              <a:rPr lang="en-GB" sz="1200" b="0" dirty="0"/>
            </a:br>
            <a:r>
              <a:rPr lang="en-GB" sz="1200" b="0" dirty="0"/>
              <a:t>Preposition ‘von’ + R3 (dative)</a:t>
            </a:r>
            <a:br>
              <a:rPr lang="en-GB" sz="1200" b="0" dirty="0"/>
            </a:br>
            <a:r>
              <a:rPr lang="en-GB" sz="1200" b="0" dirty="0"/>
              <a:t>Use of the words ‘so’ and ‘also’.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8.1.2.2</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holen [547] Arbeit [208] Bank [543] Seite [197] Sport [945] Uhr [348] wirklich [189] also [71] so [28] gestern [821] um1 [44] von[9]</a:t>
            </a:r>
            <a:br>
              <a:rPr lang="de-DE"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8.1.1.6 (revisit)</a:t>
            </a:r>
            <a:r>
              <a:rPr lang="en-GB" sz="1200" b="1"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verbringen [1391] Auge [222] Gesicht [346] Haar [748] Mund [856] Nase [1264] Schüler [557] Zeit [96] ähnlich [437]  breit [847] </a:t>
            </a:r>
            <a:r>
              <a:rPr lang="de-DE" sz="1200" b="1" kern="1200" dirty="0">
                <a:solidFill>
                  <a:schemeClr val="tx1"/>
                </a:solidFill>
                <a:effectLst/>
                <a:latin typeface="+mn-lt"/>
                <a:ea typeface="+mn-ea"/>
                <a:cs typeface="+mn-cs"/>
              </a:rPr>
              <a:t>dünn </a:t>
            </a:r>
            <a:r>
              <a:rPr lang="de-DE" sz="1200" kern="1200" dirty="0">
                <a:solidFill>
                  <a:schemeClr val="tx1"/>
                </a:solidFill>
                <a:effectLst/>
                <a:latin typeface="+mn-lt"/>
                <a:ea typeface="+mn-ea"/>
                <a:cs typeface="+mn-cs"/>
              </a:rPr>
              <a:t>[1739] neu [84] rund [298] als [22]</a:t>
            </a:r>
          </a:p>
          <a:p>
            <a:r>
              <a:rPr lang="en-GB" sz="1200" b="1" i="0" u="none" strike="noStrike" kern="1200" cap="none" baseline="0" dirty="0">
                <a:solidFill>
                  <a:schemeClr val="tx1"/>
                </a:solidFill>
                <a:effectLst/>
                <a:latin typeface="+mn-lt"/>
                <a:ea typeface="Calibri"/>
                <a:cs typeface="Calibri"/>
                <a:sym typeface="Calibri"/>
              </a:rPr>
              <a:t>7.3.2.3 (revisit)</a:t>
            </a:r>
            <a:r>
              <a:rPr lang="en-GB" sz="1200" b="0"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dürfen</a:t>
            </a:r>
            <a:r>
              <a:rPr lang="en-US" sz="1200" kern="1200" dirty="0">
                <a:solidFill>
                  <a:schemeClr val="tx1"/>
                </a:solidFill>
                <a:effectLst/>
                <a:latin typeface="+mn-lt"/>
                <a:ea typeface="+mn-ea"/>
                <a:cs typeface="+mn-cs"/>
              </a:rPr>
              <a:t> [142]  ich </a:t>
            </a:r>
            <a:r>
              <a:rPr lang="en-US" sz="1200" kern="1200" dirty="0" err="1">
                <a:solidFill>
                  <a:schemeClr val="tx1"/>
                </a:solidFill>
                <a:effectLst/>
                <a:latin typeface="+mn-lt"/>
                <a:ea typeface="+mn-ea"/>
                <a:cs typeface="+mn-cs"/>
              </a:rPr>
              <a:t>darf</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darfst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darf</a:t>
            </a:r>
            <a:r>
              <a:rPr lang="en-US" sz="1200" kern="1200" dirty="0">
                <a:solidFill>
                  <a:schemeClr val="tx1"/>
                </a:solidFill>
                <a:effectLst/>
                <a:latin typeface="+mn-lt"/>
                <a:ea typeface="+mn-ea"/>
                <a:cs typeface="+mn-cs"/>
              </a:rPr>
              <a:t>[142] </a:t>
            </a:r>
            <a:r>
              <a:rPr lang="en-US" sz="1200" kern="1200" dirty="0" err="1">
                <a:solidFill>
                  <a:schemeClr val="tx1"/>
                </a:solidFill>
                <a:effectLst/>
                <a:latin typeface="+mn-lt"/>
                <a:ea typeface="+mn-ea"/>
                <a:cs typeface="+mn-cs"/>
              </a:rPr>
              <a:t>müssen</a:t>
            </a:r>
            <a:r>
              <a:rPr lang="en-US" sz="1200" kern="1200" dirty="0">
                <a:solidFill>
                  <a:schemeClr val="tx1"/>
                </a:solidFill>
                <a:effectLst/>
                <a:latin typeface="+mn-lt"/>
                <a:ea typeface="+mn-ea"/>
                <a:cs typeface="+mn-cs"/>
              </a:rPr>
              <a:t> [45] ich muss du </a:t>
            </a:r>
            <a:r>
              <a:rPr lang="en-US" sz="1200" kern="1200" dirty="0" err="1">
                <a:solidFill>
                  <a:schemeClr val="tx1"/>
                </a:solidFill>
                <a:effectLst/>
                <a:latin typeface="+mn-lt"/>
                <a:ea typeface="+mn-ea"/>
                <a:cs typeface="+mn-cs"/>
              </a:rPr>
              <a:t>musst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a:t>
            </a:r>
            <a:r>
              <a:rPr lang="en-US" sz="1200" kern="1200" dirty="0">
                <a:solidFill>
                  <a:schemeClr val="tx1"/>
                </a:solidFill>
                <a:effectLst/>
                <a:latin typeface="+mn-lt"/>
                <a:ea typeface="+mn-ea"/>
                <a:cs typeface="+mn-cs"/>
              </a:rPr>
              <a:t> muss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muss [45] </a:t>
            </a:r>
            <a:r>
              <a:rPr lang="en-US" sz="1200" kern="1200" dirty="0" err="1">
                <a:solidFill>
                  <a:schemeClr val="tx1"/>
                </a:solidFill>
                <a:effectLst/>
                <a:latin typeface="+mn-lt"/>
                <a:ea typeface="+mn-ea"/>
                <a:cs typeface="+mn-cs"/>
              </a:rPr>
              <a:t>wollen</a:t>
            </a:r>
            <a:r>
              <a:rPr lang="en-US" sz="1200" kern="1200" dirty="0">
                <a:solidFill>
                  <a:schemeClr val="tx1"/>
                </a:solidFill>
                <a:effectLst/>
                <a:latin typeface="+mn-lt"/>
                <a:ea typeface="+mn-ea"/>
                <a:cs typeface="+mn-cs"/>
              </a:rPr>
              <a:t> [65] ich will du </a:t>
            </a:r>
            <a:r>
              <a:rPr lang="en-US" sz="1200" kern="1200" dirty="0" err="1">
                <a:solidFill>
                  <a:schemeClr val="tx1"/>
                </a:solidFill>
                <a:effectLst/>
                <a:latin typeface="+mn-lt"/>
                <a:ea typeface="+mn-ea"/>
                <a:cs typeface="+mn-cs"/>
              </a:rPr>
              <a:t>willst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a:t>
            </a:r>
            <a:r>
              <a:rPr lang="en-US" sz="1200" kern="1200" dirty="0">
                <a:solidFill>
                  <a:schemeClr val="tx1"/>
                </a:solidFill>
                <a:effectLst/>
                <a:latin typeface="+mn-lt"/>
                <a:ea typeface="+mn-ea"/>
                <a:cs typeface="+mn-cs"/>
              </a:rPr>
              <a:t> will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will [65] man [34] </a:t>
            </a:r>
            <a:r>
              <a:rPr lang="en-US" sz="1200" kern="1200" dirty="0" err="1">
                <a:solidFill>
                  <a:schemeClr val="tx1"/>
                </a:solidFill>
                <a:effectLst/>
                <a:latin typeface="+mn-lt"/>
                <a:ea typeface="+mn-ea"/>
                <a:cs typeface="+mn-cs"/>
              </a:rPr>
              <a:t>glücklich</a:t>
            </a:r>
            <a:r>
              <a:rPr lang="en-US" sz="1200" kern="1200" dirty="0">
                <a:solidFill>
                  <a:schemeClr val="tx1"/>
                </a:solidFill>
                <a:effectLst/>
                <a:latin typeface="+mn-lt"/>
                <a:ea typeface="+mn-ea"/>
                <a:cs typeface="+mn-cs"/>
              </a:rPr>
              <a:t> [1189]   </a:t>
            </a:r>
            <a:r>
              <a:rPr lang="en-US" sz="1200" kern="1200" dirty="0" err="1">
                <a:solidFill>
                  <a:schemeClr val="tx1"/>
                </a:solidFill>
                <a:effectLst/>
                <a:latin typeface="+mn-lt"/>
                <a:ea typeface="+mn-ea"/>
                <a:cs typeface="+mn-cs"/>
              </a:rPr>
              <a:t>genug</a:t>
            </a:r>
            <a:r>
              <a:rPr lang="en-US" sz="1200" kern="1200" dirty="0">
                <a:solidFill>
                  <a:schemeClr val="tx1"/>
                </a:solidFill>
                <a:effectLst/>
                <a:latin typeface="+mn-lt"/>
                <a:ea typeface="+mn-ea"/>
                <a:cs typeface="+mn-cs"/>
              </a:rPr>
              <a:t> [480] </a:t>
            </a:r>
            <a:r>
              <a:rPr lang="en-US" sz="1200" kern="1200" dirty="0" err="1">
                <a:solidFill>
                  <a:schemeClr val="tx1"/>
                </a:solidFill>
                <a:effectLst/>
                <a:latin typeface="+mn-lt"/>
                <a:ea typeface="+mn-ea"/>
                <a:cs typeface="+mn-cs"/>
              </a:rPr>
              <a:t>krank</a:t>
            </a:r>
            <a:r>
              <a:rPr lang="en-US" sz="1200" kern="1200" dirty="0">
                <a:solidFill>
                  <a:schemeClr val="tx1"/>
                </a:solidFill>
                <a:effectLst/>
                <a:latin typeface="+mn-lt"/>
                <a:ea typeface="+mn-ea"/>
                <a:cs typeface="+mn-cs"/>
              </a:rPr>
              <a:t> [1105] </a:t>
            </a:r>
            <a:r>
              <a:rPr lang="en-US" sz="1200" kern="1200" dirty="0" err="1">
                <a:solidFill>
                  <a:schemeClr val="tx1"/>
                </a:solidFill>
                <a:effectLst/>
                <a:latin typeface="+mn-lt"/>
                <a:ea typeface="+mn-ea"/>
                <a:cs typeface="+mn-cs"/>
              </a:rPr>
              <a:t>ruhig</a:t>
            </a:r>
            <a:r>
              <a:rPr lang="en-US" sz="1200" kern="1200" dirty="0">
                <a:solidFill>
                  <a:schemeClr val="tx1"/>
                </a:solidFill>
                <a:effectLst/>
                <a:latin typeface="+mn-lt"/>
                <a:ea typeface="+mn-ea"/>
                <a:cs typeface="+mn-cs"/>
              </a:rPr>
              <a:t> [905] </a:t>
            </a:r>
            <a:r>
              <a:rPr lang="en-US" sz="1200" kern="1200" dirty="0" err="1">
                <a:solidFill>
                  <a:schemeClr val="tx1"/>
                </a:solidFill>
                <a:effectLst/>
                <a:latin typeface="+mn-lt"/>
                <a:ea typeface="+mn-ea"/>
                <a:cs typeface="+mn-cs"/>
              </a:rPr>
              <a:t>traurig</a:t>
            </a:r>
            <a:r>
              <a:rPr lang="en-US" sz="1200" kern="1200" dirty="0">
                <a:solidFill>
                  <a:schemeClr val="tx1"/>
                </a:solidFill>
                <a:effectLst/>
                <a:latin typeface="+mn-lt"/>
                <a:ea typeface="+mn-ea"/>
                <a:cs typeface="+mn-cs"/>
              </a:rPr>
              <a:t> [1871]</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 noticing the verb endings for first person singular (ich) and plural (</a:t>
            </a:r>
            <a:r>
              <a:rPr lang="en-GB" b="0" dirty="0" err="1"/>
              <a:t>wir</a:t>
            </a:r>
            <a:r>
              <a:rPr lang="en-GB" b="0" dirty="0"/>
              <a:t>). This activity then also practices present vs past tense.</a:t>
            </a:r>
            <a:br>
              <a:rPr lang="en-GB" dirty="0"/>
            </a:br>
            <a:br>
              <a:rPr lang="en-GB" dirty="0"/>
            </a:br>
            <a:r>
              <a:rPr lang="en-GB" b="1" dirty="0"/>
              <a:t>Procedure:</a:t>
            </a:r>
            <a:br>
              <a:rPr lang="en-GB" dirty="0"/>
            </a:br>
            <a:r>
              <a:rPr lang="en-GB" dirty="0"/>
              <a:t>1. For each sentence say who said it Mia and Andrea (</a:t>
            </a:r>
            <a:r>
              <a:rPr lang="en-GB" dirty="0" err="1"/>
              <a:t>wir</a:t>
            </a:r>
            <a:r>
              <a:rPr lang="en-GB" dirty="0"/>
              <a:t>) or mum (ich).</a:t>
            </a:r>
          </a:p>
          <a:p>
            <a:r>
              <a:rPr lang="en-GB" dirty="0"/>
              <a:t>3. Click to reveal the answer.</a:t>
            </a:r>
          </a:p>
          <a:p>
            <a:r>
              <a:rPr lang="en-GB" dirty="0"/>
              <a:t>4. Then say for each sentence whether it happened now (</a:t>
            </a:r>
            <a:r>
              <a:rPr lang="en-GB" dirty="0" err="1"/>
              <a:t>jetzt</a:t>
            </a:r>
            <a:r>
              <a:rPr lang="en-GB" dirty="0"/>
              <a:t>) or in the past (</a:t>
            </a:r>
            <a:r>
              <a:rPr lang="en-GB" dirty="0" err="1"/>
              <a:t>gestern</a:t>
            </a:r>
            <a:r>
              <a:rPr lang="en-GB" dirty="0"/>
              <a:t>).</a:t>
            </a:r>
          </a:p>
          <a:p>
            <a:r>
              <a:rPr lang="en-GB" dirty="0"/>
              <a:t>5. Click to reveal answers.</a:t>
            </a:r>
          </a:p>
          <a:p>
            <a:r>
              <a:rPr lang="en-GB" dirty="0"/>
              <a:t>6. Who had a better day? Mia and Andrea or mum?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vorher</a:t>
            </a:r>
            <a:r>
              <a:rPr lang="en-GB" dirty="0"/>
              <a:t> [866]</a:t>
            </a:r>
            <a:br>
              <a:rPr lang="en-GB" dirty="0"/>
            </a:br>
            <a:br>
              <a:rPr lang="en-GB" dirty="0"/>
            </a:br>
            <a:r>
              <a:rPr lang="en-GB" b="1" baseline="0" dirty="0"/>
              <a:t>Word frequency (1 is the most frequent word in German): </a:t>
            </a:r>
            <a:br>
              <a:rPr lang="en-GB" baseline="0" dirty="0"/>
            </a:br>
            <a:br>
              <a:rPr lang="en-GB" baseline="0" dirty="0"/>
            </a:br>
            <a:r>
              <a:rPr lang="de-DE" sz="1200" b="1" kern="1200" dirty="0">
                <a:solidFill>
                  <a:schemeClr val="tx1"/>
                </a:solidFill>
                <a:effectLst/>
                <a:latin typeface="+mn-lt"/>
                <a:ea typeface="+mn-ea"/>
                <a:cs typeface="+mn-cs"/>
              </a:rPr>
              <a:t>holen</a:t>
            </a:r>
            <a:r>
              <a:rPr lang="de-DE" sz="1200" kern="1200" dirty="0">
                <a:solidFill>
                  <a:schemeClr val="tx1"/>
                </a:solidFill>
                <a:effectLst/>
                <a:latin typeface="+mn-lt"/>
                <a:ea typeface="+mn-ea"/>
                <a:cs typeface="+mn-cs"/>
              </a:rPr>
              <a:t> [547] </a:t>
            </a:r>
            <a:r>
              <a:rPr lang="de-DE" sz="1200" b="1" kern="1200" dirty="0">
                <a:solidFill>
                  <a:schemeClr val="tx1"/>
                </a:solidFill>
                <a:effectLst/>
                <a:latin typeface="+mn-lt"/>
                <a:ea typeface="+mn-ea"/>
                <a:cs typeface="+mn-cs"/>
              </a:rPr>
              <a:t>verbracht </a:t>
            </a:r>
            <a:r>
              <a:rPr lang="de-DE" sz="1200" kern="1200" dirty="0">
                <a:solidFill>
                  <a:schemeClr val="tx1"/>
                </a:solidFill>
                <a:effectLst/>
                <a:latin typeface="+mn-lt"/>
                <a:ea typeface="+mn-ea"/>
                <a:cs typeface="+mn-cs"/>
              </a:rPr>
              <a:t>[13  ]</a:t>
            </a:r>
            <a:r>
              <a:rPr lang="de-DE" sz="1200" b="1" kern="1200" dirty="0">
                <a:solidFill>
                  <a:schemeClr val="tx1"/>
                </a:solidFill>
                <a:effectLst/>
                <a:latin typeface="+mn-lt"/>
                <a:ea typeface="+mn-ea"/>
                <a:cs typeface="+mn-cs"/>
              </a:rPr>
              <a:t>Arbeit </a:t>
            </a:r>
            <a:r>
              <a:rPr lang="de-DE" sz="1200" kern="1200" dirty="0">
                <a:solidFill>
                  <a:schemeClr val="tx1"/>
                </a:solidFill>
                <a:effectLst/>
                <a:latin typeface="+mn-lt"/>
                <a:ea typeface="+mn-ea"/>
                <a:cs typeface="+mn-cs"/>
              </a:rPr>
              <a:t>[208] </a:t>
            </a:r>
            <a:r>
              <a:rPr lang="de-DE" sz="1200" b="1" kern="1200" dirty="0">
                <a:solidFill>
                  <a:schemeClr val="tx1"/>
                </a:solidFill>
                <a:effectLst/>
                <a:latin typeface="+mn-lt"/>
                <a:ea typeface="+mn-ea"/>
                <a:cs typeface="+mn-cs"/>
              </a:rPr>
              <a:t>Bank</a:t>
            </a:r>
            <a:r>
              <a:rPr lang="de-DE" sz="1200" kern="1200" dirty="0">
                <a:solidFill>
                  <a:schemeClr val="tx1"/>
                </a:solidFill>
                <a:effectLst/>
                <a:latin typeface="+mn-lt"/>
                <a:ea typeface="+mn-ea"/>
                <a:cs typeface="+mn-cs"/>
              </a:rPr>
              <a:t> [543] </a:t>
            </a:r>
            <a:r>
              <a:rPr lang="de-DE" sz="1200" b="1" kern="1200" dirty="0">
                <a:solidFill>
                  <a:schemeClr val="tx1"/>
                </a:solidFill>
                <a:effectLst/>
                <a:latin typeface="+mn-lt"/>
                <a:ea typeface="+mn-ea"/>
                <a:cs typeface="+mn-cs"/>
              </a:rPr>
              <a:t>Seite </a:t>
            </a:r>
            <a:r>
              <a:rPr lang="de-DE" sz="1200" kern="1200" dirty="0">
                <a:solidFill>
                  <a:schemeClr val="tx1"/>
                </a:solidFill>
                <a:effectLst/>
                <a:latin typeface="+mn-lt"/>
                <a:ea typeface="+mn-ea"/>
                <a:cs typeface="+mn-cs"/>
              </a:rPr>
              <a:t>[197] </a:t>
            </a:r>
            <a:r>
              <a:rPr lang="de-DE" sz="1200" b="1" kern="1200" dirty="0">
                <a:solidFill>
                  <a:schemeClr val="tx1"/>
                </a:solidFill>
                <a:effectLst/>
                <a:latin typeface="+mn-lt"/>
                <a:ea typeface="+mn-ea"/>
                <a:cs typeface="+mn-cs"/>
              </a:rPr>
              <a:t>Sport </a:t>
            </a:r>
            <a:r>
              <a:rPr lang="de-DE" sz="1200" kern="1200" dirty="0">
                <a:solidFill>
                  <a:schemeClr val="tx1"/>
                </a:solidFill>
                <a:effectLst/>
                <a:latin typeface="+mn-lt"/>
                <a:ea typeface="+mn-ea"/>
                <a:cs typeface="+mn-cs"/>
              </a:rPr>
              <a:t>[945] Uhr [348] wirklich [189] also [71] </a:t>
            </a:r>
            <a:r>
              <a:rPr lang="de-DE" sz="1200" b="1" kern="1200" dirty="0">
                <a:solidFill>
                  <a:schemeClr val="tx1"/>
                </a:solidFill>
                <a:effectLst/>
                <a:latin typeface="+mn-lt"/>
                <a:ea typeface="+mn-ea"/>
                <a:cs typeface="+mn-cs"/>
              </a:rPr>
              <a:t>so</a:t>
            </a:r>
            <a:r>
              <a:rPr lang="de-DE" sz="1200" kern="1200" dirty="0">
                <a:solidFill>
                  <a:schemeClr val="tx1"/>
                </a:solidFill>
                <a:effectLst/>
                <a:latin typeface="+mn-lt"/>
                <a:ea typeface="+mn-ea"/>
                <a:cs typeface="+mn-cs"/>
              </a:rPr>
              <a:t> [28] </a:t>
            </a:r>
            <a:r>
              <a:rPr lang="de-DE" sz="1200" b="1" kern="1200" dirty="0">
                <a:solidFill>
                  <a:schemeClr val="tx1"/>
                </a:solidFill>
                <a:effectLst/>
                <a:latin typeface="+mn-lt"/>
                <a:ea typeface="+mn-ea"/>
                <a:cs typeface="+mn-cs"/>
              </a:rPr>
              <a:t>gestern</a:t>
            </a:r>
            <a:r>
              <a:rPr lang="de-DE" sz="1200" kern="1200" dirty="0">
                <a:solidFill>
                  <a:schemeClr val="tx1"/>
                </a:solidFill>
                <a:effectLst/>
                <a:latin typeface="+mn-lt"/>
                <a:ea typeface="+mn-ea"/>
                <a:cs typeface="+mn-cs"/>
              </a:rPr>
              <a:t> [821] um1 [44] von[9]</a:t>
            </a:r>
            <a:r>
              <a:rPr lang="en-GB" dirty="0">
                <a:effectLst/>
              </a:rPr>
              <a:t>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 </a:t>
            </a:r>
            <a:r>
              <a:rPr lang="en-GB" b="0" dirty="0"/>
              <a:t>To explain and illustrate two of the different meanings of </a:t>
            </a:r>
            <a:r>
              <a:rPr lang="en-GB" b="0" i="1" dirty="0"/>
              <a:t>von</a:t>
            </a:r>
            <a:r>
              <a:rPr lang="en-GB" b="0" i="0" dirty="0"/>
              <a:t> (</a:t>
            </a:r>
            <a:r>
              <a:rPr lang="en-GB" b="0" i="1" dirty="0"/>
              <a:t>of</a:t>
            </a:r>
            <a:r>
              <a:rPr lang="en-GB" b="0" i="0" dirty="0"/>
              <a:t> and </a:t>
            </a:r>
            <a:r>
              <a:rPr lang="en-GB" b="0" i="1" dirty="0"/>
              <a:t>from</a:t>
            </a:r>
            <a:r>
              <a:rPr lang="en-GB" b="0" i="0" dirty="0"/>
              <a:t>).</a:t>
            </a:r>
            <a:br>
              <a:rPr lang="en-GB" dirty="0"/>
            </a:br>
            <a:br>
              <a:rPr lang="en-GB" dirty="0"/>
            </a:br>
            <a:r>
              <a:rPr lang="en-GB" b="1" dirty="0"/>
              <a:t>Procedure:</a:t>
            </a:r>
            <a:br>
              <a:rPr lang="en-GB" dirty="0"/>
            </a:br>
            <a:r>
              <a:rPr lang="en-GB" dirty="0"/>
              <a:t>1. Cycle through the explanation and examples using the animated sequence.</a:t>
            </a:r>
          </a:p>
          <a:p>
            <a:r>
              <a:rPr lang="en-GB" dirty="0"/>
              <a:t>2. Elicit translation of example before bringing up the English.</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418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 for all slides</a:t>
            </a:r>
            <a:br>
              <a:rPr lang="en-GB" dirty="0"/>
            </a:br>
            <a:br>
              <a:rPr lang="en-GB" b="1" dirty="0"/>
            </a:br>
            <a:r>
              <a:rPr lang="en-GB" b="1" dirty="0"/>
              <a:t>Aim: </a:t>
            </a:r>
            <a:r>
              <a:rPr lang="en-GB" b="0" dirty="0"/>
              <a:t>To practise noticing the R3 definite article forms and their corresponding nouns.</a:t>
            </a:r>
            <a:br>
              <a:rPr lang="en-GB" dirty="0"/>
            </a:br>
            <a:br>
              <a:rPr lang="en-GB" dirty="0"/>
            </a:br>
            <a:r>
              <a:rPr lang="en-GB" b="1" dirty="0"/>
              <a:t>Procedure:</a:t>
            </a:r>
            <a:br>
              <a:rPr lang="en-GB" dirty="0"/>
            </a:br>
            <a:r>
              <a:rPr lang="en-GB" dirty="0"/>
              <a:t>1.Click on the number to hear a sentence.</a:t>
            </a:r>
          </a:p>
          <a:p>
            <a:r>
              <a:rPr lang="en-GB" dirty="0"/>
              <a:t>2. Tick which noun would fit in the gap.</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kern="1200" dirty="0">
                <a:solidFill>
                  <a:schemeClr val="tx1"/>
                </a:solidFill>
                <a:effectLst/>
                <a:latin typeface="+mn-lt"/>
                <a:ea typeface="+mn-ea"/>
                <a:cs typeface="+mn-cs"/>
              </a:rPr>
              <a:t>1. Ich will ein Foto von der [Schule] machen.</a:t>
            </a: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763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 for all slides</a:t>
            </a:r>
            <a:br>
              <a:rPr lang="en-GB" dirty="0"/>
            </a:br>
            <a:br>
              <a:rPr lang="en-GB" b="1" dirty="0"/>
            </a:br>
            <a:r>
              <a:rPr lang="en-GB" b="1" dirty="0"/>
              <a:t>Aim: </a:t>
            </a:r>
            <a:r>
              <a:rPr lang="en-GB" b="0" dirty="0"/>
              <a:t>To practise noticing the R3 definite article forms after ‘von’ and their corresponding nouns.</a:t>
            </a:r>
            <a:br>
              <a:rPr lang="en-GB" dirty="0"/>
            </a:br>
            <a:br>
              <a:rPr lang="en-GB" dirty="0"/>
            </a:br>
            <a:r>
              <a:rPr lang="en-GB" b="1" dirty="0"/>
              <a:t>Procedure:</a:t>
            </a:r>
            <a:br>
              <a:rPr lang="en-GB" dirty="0"/>
            </a:br>
            <a:r>
              <a:rPr lang="en-GB" dirty="0"/>
              <a:t>1. Click on the number to hear a sentence.</a:t>
            </a:r>
          </a:p>
          <a:p>
            <a:r>
              <a:rPr lang="en-GB" dirty="0"/>
              <a:t>2. Write the noun that would fit in the gap.</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kern="1200" dirty="0">
                <a:solidFill>
                  <a:schemeClr val="tx1"/>
                </a:solidFill>
                <a:effectLst/>
                <a:latin typeface="+mn-lt"/>
                <a:ea typeface="+mn-ea"/>
                <a:cs typeface="+mn-cs"/>
              </a:rPr>
              <a:t>1. Ich will ein Foto von der [Schule] machen.</a:t>
            </a: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229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2. Ich habe Lust, ein Souvenir vom [Theater] zu kaufen.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573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3. Ich will ein letztes Foto von der [</a:t>
            </a:r>
            <a:r>
              <a:rPr lang="en-GB" sz="1200" kern="1200" dirty="0" err="1">
                <a:solidFill>
                  <a:schemeClr val="tx1"/>
                </a:solidFill>
                <a:effectLst/>
                <a:latin typeface="+mn-lt"/>
                <a:ea typeface="+mn-ea"/>
                <a:cs typeface="+mn-cs"/>
              </a:rPr>
              <a:t>Straße</a:t>
            </a:r>
            <a:r>
              <a:rPr lang="de-DE" sz="1200" kern="1200" dirty="0">
                <a:solidFill>
                  <a:schemeClr val="tx1"/>
                </a:solidFill>
                <a:effectLst/>
                <a:latin typeface="+mn-lt"/>
                <a:ea typeface="+mn-ea"/>
                <a:cs typeface="+mn-cs"/>
              </a:rPr>
              <a:t>] machen.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253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4. Ich will eine Postkarte vom [das Schloss ] kaufen.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824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5. Ich will Frau Meyer vom [Geschäft ] tschüss sagen. </a:t>
            </a:r>
            <a:endParaRPr lang="en-GB" b="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77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6. Ich will auch noch ein Foto von der [Kirche] machen.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74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7. Ich habe Lust noch ein letztes Mal das Mädchen von der [Band] zu besuchen.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555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 </a:t>
            </a:r>
            <a:r>
              <a:rPr lang="en-GB" b="0" dirty="0"/>
              <a:t>To revisit the pronunciation of [</a:t>
            </a:r>
            <a:r>
              <a:rPr lang="en-GB" b="0" dirty="0" err="1"/>
              <a:t>ch</a:t>
            </a:r>
            <a:r>
              <a:rPr lang="en-GB" b="0" dirty="0"/>
              <a:t>] in different contexts and to contrast [</a:t>
            </a:r>
            <a:r>
              <a:rPr lang="en-GB" b="0" dirty="0" err="1"/>
              <a:t>ch</a:t>
            </a:r>
            <a:r>
              <a:rPr lang="en-GB" b="0" dirty="0"/>
              <a:t>] with [ck]</a:t>
            </a:r>
            <a:br>
              <a:rPr lang="en-GB" dirty="0"/>
            </a:br>
            <a:br>
              <a:rPr lang="en-GB" dirty="0"/>
            </a:br>
            <a:r>
              <a:rPr lang="en-GB" b="1" dirty="0"/>
              <a:t>Procedure:</a:t>
            </a:r>
            <a:br>
              <a:rPr lang="en-GB" dirty="0"/>
            </a:br>
            <a:r>
              <a:rPr lang="en-GB" dirty="0"/>
              <a:t>1. Cycle through the explanation using the animation sequence.</a:t>
            </a:r>
          </a:p>
          <a:p>
            <a:r>
              <a:rPr lang="en-GB" dirty="0"/>
              <a:t>2. Click on the pictures to hear each word pronounced.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8. Und schließlich will ich noch ein Foto vom [Fluss] machen.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err="1"/>
              <a:t>Vokabeln</a:t>
            </a:r>
            <a:br>
              <a:rPr lang="en-GB" b="1" baseline="0" dirty="0"/>
            </a:br>
            <a:r>
              <a:rPr lang="en-GB" b="1" baseline="0" dirty="0"/>
              <a:t>Timing: </a:t>
            </a:r>
            <a:r>
              <a:rPr lang="en-GB" b="0" baseline="0" dirty="0"/>
              <a:t>3 minutes</a:t>
            </a:r>
          </a:p>
          <a:p>
            <a:pPr marL="0"/>
            <a:br>
              <a:rPr lang="en-GB" b="1" baseline="0" dirty="0"/>
            </a:br>
            <a:r>
              <a:rPr lang="en-GB" b="1" baseline="0" dirty="0"/>
              <a:t>Aim: </a:t>
            </a:r>
            <a:r>
              <a:rPr lang="en-GB" b="0" baseline="0" dirty="0"/>
              <a:t>To practise understanding the vocabulary for this week in the oral modality.</a:t>
            </a:r>
          </a:p>
          <a:p>
            <a:pPr marL="0"/>
            <a:r>
              <a:rPr lang="en-GB" sz="1200" b="1" i="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in Y8 pre-learn vocabulary on Quizlet, additionally completing several tasks.  This activity provides further practice in listening and understanding the new vocabulary.</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 in German.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Write down the meaning in German.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Write down the meaning in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Click to check answers.</a:t>
            </a:r>
          </a:p>
          <a:p>
            <a:pPr marL="0"/>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Transcript:</a:t>
            </a:r>
            <a:br>
              <a:rPr lang="en-GB" sz="1200" b="1"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holen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die Arbeit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wirklich</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gestern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um</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der Sport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die Uhr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verbracht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die Bank</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die Seite</a:t>
            </a: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630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a:t>
            </a:r>
          </a:p>
          <a:p>
            <a:endParaRPr lang="en-US" b="1" dirty="0"/>
          </a:p>
          <a:p>
            <a:r>
              <a:rPr lang="en-US" b="1" dirty="0"/>
              <a:t>Aim: </a:t>
            </a:r>
            <a:r>
              <a:rPr lang="en-US" b="0" dirty="0"/>
              <a:t>To </a:t>
            </a:r>
            <a:r>
              <a:rPr lang="en-GB" b="0" noProof="0" dirty="0"/>
              <a:t>practise</a:t>
            </a:r>
            <a:r>
              <a:rPr lang="en-US" b="0" dirty="0"/>
              <a:t> producing and understanding the present (future meaning) and past (perfect) tense questions ‘What are you doing tomorrow’ and ‘What did you do yesterday?’. </a:t>
            </a:r>
            <a:r>
              <a:rPr lang="en-US" b="0" baseline="0" dirty="0"/>
              <a:t> </a:t>
            </a:r>
            <a:br>
              <a:rPr lang="en-US" b="0" baseline="0" dirty="0"/>
            </a:br>
            <a:r>
              <a:rPr lang="en-US" b="0" baseline="0" dirty="0"/>
              <a:t>To </a:t>
            </a:r>
            <a:r>
              <a:rPr lang="en-GB" b="0" baseline="0" noProof="0" dirty="0"/>
              <a:t>practise</a:t>
            </a:r>
            <a:r>
              <a:rPr lang="en-US" b="0" baseline="0" dirty="0"/>
              <a:t> retrieving these verbs in present and past (perfect) from memory from in oral production.</a:t>
            </a:r>
            <a:endParaRPr lang="en-US" b="1" dirty="0"/>
          </a:p>
          <a:p>
            <a:endParaRPr lang="en-US" b="1" dirty="0"/>
          </a:p>
          <a:p>
            <a:r>
              <a:rPr lang="en-US" b="1" dirty="0"/>
              <a:t>Procedure:</a:t>
            </a:r>
          </a:p>
          <a:p>
            <a:pPr marL="228600" indent="-228600">
              <a:buAutoNum type="arabicPeriod"/>
            </a:pPr>
            <a:r>
              <a:rPr lang="en-US" b="0" dirty="0"/>
              <a:t>Person A – look at your prompt card. Ask</a:t>
            </a:r>
            <a:r>
              <a:rPr lang="en-US" b="0" baseline="0" dirty="0"/>
              <a:t> the question ‘Was </a:t>
            </a:r>
            <a:r>
              <a:rPr lang="en-US" b="0" baseline="0" dirty="0" err="1"/>
              <a:t>machst</a:t>
            </a:r>
            <a:r>
              <a:rPr lang="en-US" b="0" baseline="0" dirty="0"/>
              <a:t> du </a:t>
            </a:r>
            <a:r>
              <a:rPr lang="en-US" b="0" strike="sngStrike" baseline="0" dirty="0"/>
              <a:t>morgen</a:t>
            </a:r>
            <a:r>
              <a:rPr lang="en-US" b="0" baseline="0" dirty="0"/>
              <a:t>’ or ‘Was hast du </a:t>
            </a:r>
            <a:r>
              <a:rPr lang="en-US" b="0" strike="sngStrike" baseline="0" dirty="0"/>
              <a:t>gestern</a:t>
            </a:r>
            <a:r>
              <a:rPr lang="en-US" b="0" baseline="0" dirty="0"/>
              <a:t> </a:t>
            </a:r>
            <a:r>
              <a:rPr lang="en-US" b="0" baseline="0" dirty="0" err="1"/>
              <a:t>gemacht</a:t>
            </a:r>
            <a:r>
              <a:rPr lang="en-US" b="0" baseline="0" dirty="0"/>
              <a:t>?’ Make sure not to say the </a:t>
            </a:r>
            <a:r>
              <a:rPr lang="en-US" b="0" i="1" baseline="0" dirty="0"/>
              <a:t>tomorrow</a:t>
            </a:r>
            <a:r>
              <a:rPr lang="en-US" b="0" baseline="0" dirty="0"/>
              <a:t> / </a:t>
            </a:r>
            <a:r>
              <a:rPr lang="en-US" b="0" i="1" baseline="0" dirty="0"/>
              <a:t>yesterday</a:t>
            </a:r>
            <a:r>
              <a:rPr lang="en-US" b="0" baseline="0" dirty="0"/>
              <a:t> part.</a:t>
            </a:r>
            <a:endParaRPr lang="en-US" b="0" dirty="0"/>
          </a:p>
          <a:p>
            <a:pPr marL="228600" indent="-228600">
              <a:buAutoNum type="arabicPeriod"/>
            </a:pPr>
            <a:r>
              <a:rPr lang="en-US" b="0" dirty="0"/>
              <a:t>Person B – listen.</a:t>
            </a:r>
            <a:r>
              <a:rPr lang="en-US" b="0" baseline="0" dirty="0"/>
              <a:t> Is it ‘what are you doing tomorrow?’ or ‘What did you do yesterday?’</a:t>
            </a:r>
          </a:p>
          <a:p>
            <a:pPr marL="228600" indent="-228600">
              <a:buAutoNum type="arabicPeriod"/>
            </a:pPr>
            <a:r>
              <a:rPr lang="en-US" b="0" baseline="0" dirty="0"/>
              <a:t>Person A – write the activity down in German.</a:t>
            </a:r>
            <a:br>
              <a:rPr lang="en-US" b="0" baseline="0" dirty="0"/>
            </a:br>
            <a:endParaRPr lang="en-US" b="0" dirty="0"/>
          </a:p>
          <a:p>
            <a:pPr marL="0" indent="0">
              <a:buNone/>
            </a:pPr>
            <a:r>
              <a:rPr lang="en-US" b="0" dirty="0"/>
              <a:t>Important – make sure that you do the activity in order,</a:t>
            </a:r>
            <a:r>
              <a:rPr lang="en-US" b="0" baseline="0" dirty="0"/>
              <a:t> from 1 to 8. You could say the number aloud in German beforehand to ensure that you are looking at the same item.</a:t>
            </a:r>
            <a:endParaRPr lang="en-US" b="0" dirty="0"/>
          </a:p>
          <a:p>
            <a:pPr marL="0" indent="0">
              <a:buNone/>
            </a:pPr>
            <a:endParaRPr lang="en-US" b="0"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printable version of these cards is available with</a:t>
            </a:r>
            <a:r>
              <a:rPr lang="en-GB" b="0" baseline="0" dirty="0"/>
              <a:t> the resource.</a:t>
            </a:r>
            <a:endParaRPr lang="en-GB" b="1" dirty="0"/>
          </a:p>
          <a:p>
            <a:r>
              <a:rPr lang="en-GB" b="1" dirty="0"/>
              <a:t>Person A question</a:t>
            </a:r>
            <a:r>
              <a:rPr lang="en-GB" b="1" baseline="0" dirty="0"/>
              <a:t> cards, with space to write their partner’s answer below</a:t>
            </a:r>
          </a:p>
          <a:p>
            <a:r>
              <a:rPr lang="en-GB" b="1" baseline="0" dirty="0"/>
              <a:t>Answers are on slide 12.</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845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printable version of these cards is available with</a:t>
            </a:r>
            <a:r>
              <a:rPr lang="en-GB" b="0" baseline="0" dirty="0"/>
              <a:t> the resource.</a:t>
            </a:r>
            <a:endParaRPr lang="en-GB" b="1" dirty="0"/>
          </a:p>
          <a:p>
            <a:r>
              <a:rPr lang="en-GB" b="1" dirty="0"/>
              <a:t>Person A question</a:t>
            </a:r>
            <a:r>
              <a:rPr lang="en-GB" b="1" baseline="0" dirty="0"/>
              <a:t> cards, with space to write their partner’s answer below</a:t>
            </a:r>
          </a:p>
          <a:p>
            <a:r>
              <a:rPr lang="en-GB" b="1" baseline="0" dirty="0"/>
              <a:t>Answers are on slide 12.</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325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printable version of these cards is available with</a:t>
            </a:r>
            <a:r>
              <a:rPr lang="en-GB" b="0" baseline="0" dirty="0"/>
              <a:t> the resource.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Person B question</a:t>
            </a:r>
            <a:r>
              <a:rPr lang="en-GB" b="1" baseline="0" dirty="0"/>
              <a:t> cards, with space to write their partner’s answer below</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 are on slide 13.</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564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printable version of these cards is available with</a:t>
            </a:r>
            <a:r>
              <a:rPr lang="en-GB" b="0" baseline="0" dirty="0"/>
              <a:t> the resource.</a:t>
            </a:r>
            <a:endParaRPr lang="en-GB" b="1" dirty="0"/>
          </a:p>
          <a:p>
            <a:r>
              <a:rPr lang="en-GB" b="1" dirty="0"/>
              <a:t>Person A question</a:t>
            </a:r>
            <a:r>
              <a:rPr lang="en-GB" b="1" baseline="0" dirty="0"/>
              <a:t> cards, with space to write their partner’s answer below</a:t>
            </a:r>
          </a:p>
          <a:p>
            <a:r>
              <a:rPr lang="en-GB" b="1" baseline="0" dirty="0"/>
              <a:t>Answers are on slide 12.</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290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ANSWER SLIDE – DO NOT DISPLAY UNTIL</a:t>
            </a:r>
            <a:r>
              <a:rPr lang="en-GB" b="1" baseline="0" dirty="0"/>
              <a:t> AFTER ACTIVITY</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584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 – DO NOT DISPLAY UNTIL</a:t>
            </a:r>
            <a:r>
              <a:rPr lang="en-GB" b="1" baseline="0" dirty="0"/>
              <a:t> AFTER ACTIVITY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87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a:t>
            </a:r>
            <a:r>
              <a:rPr lang="en-GB" sz="1200" b="1" dirty="0" err="1"/>
              <a:t>ch</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past (perfect) and present tense: 1</a:t>
            </a:r>
            <a:r>
              <a:rPr lang="en-GB" sz="1200" b="0" baseline="30000" dirty="0"/>
              <a:t>st</a:t>
            </a:r>
            <a:r>
              <a:rPr lang="en-GB" sz="1200" b="0" dirty="0"/>
              <a:t> and 2</a:t>
            </a:r>
            <a:r>
              <a:rPr lang="en-GB" sz="1200" b="0" baseline="30000" dirty="0"/>
              <a:t>nd</a:t>
            </a:r>
            <a:r>
              <a:rPr lang="en-GB" sz="1200" b="0" dirty="0"/>
              <a:t> persons singular</a:t>
            </a:r>
            <a:br>
              <a:rPr lang="en-GB" sz="1200" b="0" dirty="0"/>
            </a:br>
            <a:r>
              <a:rPr lang="en-GB" sz="1200" b="0" dirty="0"/>
              <a:t>Consolidation of past (perfect) yes/no questions</a:t>
            </a:r>
            <a:br>
              <a:rPr lang="en-GB" sz="1200" b="0" dirty="0"/>
            </a:br>
            <a:r>
              <a:rPr lang="en-GB" sz="1200" b="0" dirty="0"/>
              <a:t>Use of the words ‘</a:t>
            </a:r>
            <a:r>
              <a:rPr lang="en-GB" sz="1200" b="0" dirty="0" err="1"/>
              <a:t>Stunde</a:t>
            </a:r>
            <a:r>
              <a:rPr lang="en-GB" sz="1200" b="0" dirty="0"/>
              <a:t>’ and ‘</a:t>
            </a:r>
            <a:r>
              <a:rPr lang="en-GB" sz="1200" b="0" dirty="0" err="1"/>
              <a:t>Uhr</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7.1.2.4</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zeigen</a:t>
            </a:r>
            <a:r>
              <a:rPr lang="en-GB" sz="1200" b="0" i="0" u="none" strike="noStrike" kern="1200" cap="none" dirty="0">
                <a:solidFill>
                  <a:schemeClr val="tx1"/>
                </a:solidFill>
                <a:effectLst/>
                <a:latin typeface="+mn-lt"/>
                <a:ea typeface="Calibri"/>
                <a:cs typeface="Calibri"/>
                <a:sym typeface="Calibri"/>
              </a:rPr>
              <a:t> [154]  </a:t>
            </a:r>
            <a:r>
              <a:rPr lang="en-GB" sz="1200" b="0" i="0" u="none" strike="noStrike" kern="1200" cap="none" dirty="0" err="1">
                <a:solidFill>
                  <a:schemeClr val="tx1"/>
                </a:solidFill>
                <a:effectLst/>
                <a:latin typeface="+mn-lt"/>
                <a:ea typeface="Calibri"/>
                <a:cs typeface="Calibri"/>
                <a:sym typeface="Calibri"/>
              </a:rPr>
              <a:t>zuhören</a:t>
            </a:r>
            <a:r>
              <a:rPr lang="en-GB" sz="1200" b="0" i="0" u="none" strike="noStrike" kern="1200" cap="none" dirty="0">
                <a:solidFill>
                  <a:schemeClr val="tx1"/>
                </a:solidFill>
                <a:effectLst/>
                <a:latin typeface="+mn-lt"/>
                <a:ea typeface="Calibri"/>
                <a:cs typeface="Calibri"/>
                <a:sym typeface="Calibri"/>
              </a:rPr>
              <a:t> [1946] </a:t>
            </a:r>
            <a:r>
              <a:rPr lang="en-GB" sz="1200" b="0" i="0" u="none" strike="noStrike" kern="1200" cap="none" dirty="0" err="1">
                <a:solidFill>
                  <a:schemeClr val="tx1"/>
                </a:solidFill>
                <a:effectLst/>
                <a:latin typeface="+mn-lt"/>
                <a:ea typeface="Calibri"/>
                <a:cs typeface="Calibri"/>
                <a:sym typeface="Calibri"/>
              </a:rPr>
              <a:t>sprechen</a:t>
            </a:r>
            <a:r>
              <a:rPr lang="en-GB" sz="1200" b="0" i="0" u="none" strike="noStrike" kern="1200" cap="none" dirty="0">
                <a:solidFill>
                  <a:schemeClr val="tx1"/>
                </a:solidFill>
                <a:effectLst/>
                <a:latin typeface="+mn-lt"/>
                <a:ea typeface="Calibri"/>
                <a:cs typeface="Calibri"/>
                <a:sym typeface="Calibri"/>
              </a:rPr>
              <a:t> [157] </a:t>
            </a:r>
            <a:r>
              <a:rPr lang="en-GB" sz="1200" b="0" i="0" u="none" strike="noStrike" kern="1200" cap="none" dirty="0" err="1">
                <a:solidFill>
                  <a:schemeClr val="tx1"/>
                </a:solidFill>
                <a:effectLst/>
                <a:latin typeface="+mn-lt"/>
                <a:ea typeface="Calibri"/>
                <a:cs typeface="Calibri"/>
                <a:sym typeface="Calibri"/>
              </a:rPr>
              <a:t>lesen</a:t>
            </a:r>
            <a:r>
              <a:rPr lang="en-GB" sz="1200" b="0" i="0" u="none" strike="noStrike" kern="1200" cap="none" dirty="0">
                <a:solidFill>
                  <a:schemeClr val="tx1"/>
                </a:solidFill>
                <a:effectLst/>
                <a:latin typeface="+mn-lt"/>
                <a:ea typeface="Calibri"/>
                <a:cs typeface="Calibri"/>
                <a:sym typeface="Calibri"/>
              </a:rPr>
              <a:t> [323] </a:t>
            </a:r>
            <a:r>
              <a:rPr lang="en-GB" sz="1200" b="0" i="0" u="none" strike="noStrike" kern="1200" cap="none" dirty="0" err="1">
                <a:solidFill>
                  <a:schemeClr val="tx1"/>
                </a:solidFill>
                <a:effectLst/>
                <a:latin typeface="+mn-lt"/>
                <a:ea typeface="Calibri"/>
                <a:cs typeface="Calibri"/>
                <a:sym typeface="Calibri"/>
              </a:rPr>
              <a:t>wiederholen</a:t>
            </a:r>
            <a:r>
              <a:rPr lang="en-GB" sz="1200" b="0" i="0" u="none" strike="noStrike" kern="1200" cap="none" dirty="0">
                <a:solidFill>
                  <a:schemeClr val="tx1"/>
                </a:solidFill>
                <a:effectLst/>
                <a:latin typeface="+mn-lt"/>
                <a:ea typeface="Calibri"/>
                <a:cs typeface="Calibri"/>
                <a:sym typeface="Calibri"/>
              </a:rPr>
              <a:t> [1044] die </a:t>
            </a:r>
            <a:r>
              <a:rPr lang="en-GB" sz="1200" b="0" i="0" u="none" strike="noStrike" kern="1200" cap="none" dirty="0" err="1">
                <a:solidFill>
                  <a:schemeClr val="tx1"/>
                </a:solidFill>
                <a:effectLst/>
                <a:latin typeface="+mn-lt"/>
                <a:ea typeface="Calibri"/>
                <a:cs typeface="Calibri"/>
                <a:sym typeface="Calibri"/>
              </a:rPr>
              <a:t>Antwort</a:t>
            </a:r>
            <a:r>
              <a:rPr lang="en-GB" sz="1200" b="0" i="0" u="none" strike="noStrike" kern="1200" cap="none" dirty="0">
                <a:solidFill>
                  <a:schemeClr val="tx1"/>
                </a:solidFill>
                <a:effectLst/>
                <a:latin typeface="+mn-lt"/>
                <a:ea typeface="Calibri"/>
                <a:cs typeface="Calibri"/>
                <a:sym typeface="Calibri"/>
              </a:rPr>
              <a:t> [707] </a:t>
            </a:r>
            <a:r>
              <a:rPr lang="en-GB" sz="1200" b="0" i="0" u="none" strike="noStrike" kern="1200" cap="none" dirty="0" err="1">
                <a:solidFill>
                  <a:schemeClr val="tx1"/>
                </a:solidFill>
                <a:effectLst/>
                <a:latin typeface="+mn-lt"/>
                <a:ea typeface="Calibri"/>
                <a:cs typeface="Calibri"/>
                <a:sym typeface="Calibri"/>
              </a:rPr>
              <a:t>freiwillig</a:t>
            </a:r>
            <a:r>
              <a:rPr lang="en-GB" sz="1200" b="0" i="0" u="none" strike="noStrike" kern="1200" cap="none" dirty="0">
                <a:solidFill>
                  <a:schemeClr val="tx1"/>
                </a:solidFill>
                <a:effectLst/>
                <a:latin typeface="+mn-lt"/>
                <a:ea typeface="Calibri"/>
                <a:cs typeface="Calibri"/>
                <a:sym typeface="Calibri"/>
              </a:rPr>
              <a:t> [1714]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7.1.2.1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wohnen</a:t>
            </a:r>
            <a:r>
              <a:rPr lang="en-GB" sz="1200" b="0" i="0" u="none" strike="noStrike" kern="1200" cap="none" dirty="0">
                <a:solidFill>
                  <a:schemeClr val="tx1"/>
                </a:solidFill>
                <a:effectLst/>
                <a:latin typeface="+mn-lt"/>
                <a:ea typeface="Calibri"/>
                <a:cs typeface="Calibri"/>
                <a:sym typeface="Calibri"/>
              </a:rPr>
              <a:t> [380] </a:t>
            </a:r>
            <a:r>
              <a:rPr lang="en-GB" sz="1200" b="0" i="0" u="none" strike="noStrike" kern="1200" cap="none" dirty="0" err="1">
                <a:solidFill>
                  <a:schemeClr val="tx1"/>
                </a:solidFill>
                <a:effectLst/>
                <a:latin typeface="+mn-lt"/>
                <a:ea typeface="Calibri"/>
                <a:cs typeface="Calibri"/>
                <a:sym typeface="Calibri"/>
              </a:rPr>
              <a:t>schreiben</a:t>
            </a:r>
            <a:r>
              <a:rPr lang="en-GB" sz="1200" b="0" i="0" u="none" strike="noStrike" kern="1200" cap="none" dirty="0">
                <a:solidFill>
                  <a:schemeClr val="tx1"/>
                </a:solidFill>
                <a:effectLst/>
                <a:latin typeface="+mn-lt"/>
                <a:ea typeface="Calibri"/>
                <a:cs typeface="Calibri"/>
                <a:sym typeface="Calibri"/>
              </a:rPr>
              <a:t> [245] </a:t>
            </a:r>
            <a:r>
              <a:rPr lang="en-GB" sz="1200" b="0" i="0" u="none" strike="noStrike" kern="1200" cap="none" dirty="0" err="1">
                <a:solidFill>
                  <a:schemeClr val="tx1"/>
                </a:solidFill>
                <a:effectLst/>
                <a:latin typeface="+mn-lt"/>
                <a:ea typeface="Calibri"/>
                <a:cs typeface="Calibri"/>
                <a:sym typeface="Calibri"/>
              </a:rPr>
              <a:t>spielen</a:t>
            </a:r>
            <a:r>
              <a:rPr lang="en-GB" sz="1200" b="0" i="0" u="none" strike="noStrike" kern="1200" cap="none" dirty="0">
                <a:solidFill>
                  <a:schemeClr val="tx1"/>
                </a:solidFill>
                <a:effectLst/>
                <a:latin typeface="+mn-lt"/>
                <a:ea typeface="Calibri"/>
                <a:cs typeface="Calibri"/>
                <a:sym typeface="Calibri"/>
              </a:rPr>
              <a:t> [197] </a:t>
            </a:r>
            <a:r>
              <a:rPr lang="en-GB" sz="1200" b="0" i="0" u="none" strike="noStrike" kern="1200" cap="none" dirty="0" err="1">
                <a:solidFill>
                  <a:schemeClr val="tx1"/>
                </a:solidFill>
                <a:effectLst/>
                <a:latin typeface="+mn-lt"/>
                <a:ea typeface="Calibri"/>
                <a:cs typeface="Calibri"/>
                <a:sym typeface="Calibri"/>
              </a:rPr>
              <a:t>reden</a:t>
            </a:r>
            <a:r>
              <a:rPr lang="en-GB" sz="1200" b="0" i="0" u="none" strike="noStrike" kern="1200" cap="none" dirty="0">
                <a:solidFill>
                  <a:schemeClr val="tx1"/>
                </a:solidFill>
                <a:effectLst/>
                <a:latin typeface="+mn-lt"/>
                <a:ea typeface="Calibri"/>
                <a:cs typeface="Calibri"/>
                <a:sym typeface="Calibri"/>
              </a:rPr>
              <a:t> [356] </a:t>
            </a:r>
            <a:r>
              <a:rPr lang="en-GB" sz="1200" b="0" i="0" u="none" strike="noStrike" kern="1200" cap="none" dirty="0" err="1">
                <a:solidFill>
                  <a:schemeClr val="tx1"/>
                </a:solidFill>
                <a:effectLst/>
                <a:latin typeface="+mn-lt"/>
                <a:ea typeface="Calibri"/>
                <a:cs typeface="Calibri"/>
                <a:sym typeface="Calibri"/>
              </a:rPr>
              <a:t>lernen</a:t>
            </a:r>
            <a:r>
              <a:rPr lang="en-GB" sz="1200" b="0" i="0" u="none" strike="noStrike" kern="1200" cap="none" dirty="0">
                <a:solidFill>
                  <a:schemeClr val="tx1"/>
                </a:solidFill>
                <a:effectLst/>
                <a:latin typeface="+mn-lt"/>
                <a:ea typeface="Calibri"/>
                <a:cs typeface="Calibri"/>
                <a:sym typeface="Calibri"/>
              </a:rPr>
              <a:t> [203] </a:t>
            </a:r>
            <a:r>
              <a:rPr lang="en-GB" sz="1200" b="0" i="0" u="none" strike="noStrike" kern="1200" cap="none" dirty="0" err="1">
                <a:solidFill>
                  <a:schemeClr val="tx1"/>
                </a:solidFill>
                <a:effectLst/>
                <a:latin typeface="+mn-lt"/>
                <a:ea typeface="Calibri"/>
                <a:cs typeface="Calibri"/>
                <a:sym typeface="Calibri"/>
              </a:rPr>
              <a:t>machen</a:t>
            </a:r>
            <a:r>
              <a:rPr lang="en-GB" sz="1200" b="0" i="0" u="none" strike="noStrike" kern="1200" cap="none" dirty="0">
                <a:solidFill>
                  <a:schemeClr val="tx1"/>
                </a:solidFill>
                <a:effectLst/>
                <a:latin typeface="+mn-lt"/>
                <a:ea typeface="Calibri"/>
                <a:cs typeface="Calibri"/>
                <a:sym typeface="Calibri"/>
              </a:rPr>
              <a:t> [49] Montag [794] die Aufgabe [317] </a:t>
            </a:r>
            <a:r>
              <a:rPr lang="en-GB" sz="1200" b="0" i="0" u="none" strike="noStrike" kern="1200" cap="none" dirty="0" err="1">
                <a:solidFill>
                  <a:schemeClr val="tx1"/>
                </a:solidFill>
                <a:effectLst/>
                <a:latin typeface="+mn-lt"/>
                <a:ea typeface="Calibri"/>
                <a:cs typeface="Calibri"/>
                <a:sym typeface="Calibri"/>
              </a:rPr>
              <a:t>im</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Klassenzimmer</a:t>
            </a:r>
            <a:r>
              <a:rPr lang="en-GB" sz="1200" b="0" i="0" u="none" strike="noStrike" kern="1200" cap="none" dirty="0">
                <a:solidFill>
                  <a:schemeClr val="tx1"/>
                </a:solidFill>
                <a:effectLst/>
                <a:latin typeface="+mn-lt"/>
                <a:ea typeface="Calibri"/>
                <a:cs typeface="Calibri"/>
                <a:sym typeface="Calibri"/>
              </a:rPr>
              <a:t> [609/619] </a:t>
            </a:r>
            <a:r>
              <a:rPr lang="en-GB" sz="1200" b="0" i="0" u="none" strike="noStrike" kern="1200" cap="none" dirty="0" err="1">
                <a:solidFill>
                  <a:schemeClr val="tx1"/>
                </a:solidFill>
                <a:effectLst/>
                <a:latin typeface="+mn-lt"/>
                <a:ea typeface="Calibri"/>
                <a:cs typeface="Calibri"/>
                <a:sym typeface="Calibri"/>
              </a:rPr>
              <a:t>im</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Unterricht</a:t>
            </a:r>
            <a:r>
              <a:rPr lang="en-GB" sz="1200" b="0" i="0" u="none" strike="noStrike" kern="1200" cap="none" dirty="0">
                <a:solidFill>
                  <a:schemeClr val="tx1"/>
                </a:solidFill>
                <a:effectLst/>
                <a:latin typeface="+mn-lt"/>
                <a:ea typeface="Calibri"/>
                <a:cs typeface="Calibri"/>
                <a:sym typeface="Calibri"/>
              </a:rPr>
              <a:t> [1107] in der Schule [208] </a:t>
            </a:r>
            <a:r>
              <a:rPr lang="en-GB" sz="1200" b="0" i="0" u="none" strike="noStrike" kern="1200" cap="none" dirty="0" err="1">
                <a:solidFill>
                  <a:schemeClr val="tx1"/>
                </a:solidFill>
                <a:effectLst/>
                <a:latin typeface="+mn-lt"/>
                <a:ea typeface="Calibri"/>
                <a:cs typeface="Calibri"/>
                <a:sym typeface="Calibri"/>
              </a:rPr>
              <a:t>mit</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Freunden</a:t>
            </a:r>
            <a:r>
              <a:rPr lang="en-GB" sz="1200" b="0" i="0" u="none" strike="noStrike" kern="1200" cap="none" dirty="0">
                <a:solidFill>
                  <a:schemeClr val="tx1"/>
                </a:solidFill>
                <a:effectLst/>
                <a:latin typeface="+mn-lt"/>
                <a:ea typeface="Calibri"/>
                <a:cs typeface="Calibri"/>
                <a:sym typeface="Calibri"/>
              </a:rPr>
              <a:t> [13/327] </a:t>
            </a:r>
            <a:r>
              <a:rPr lang="en-GB" sz="1200" b="0" i="0" u="none" strike="noStrike" kern="1200" cap="none" dirty="0" err="1">
                <a:solidFill>
                  <a:schemeClr val="tx1"/>
                </a:solidFill>
                <a:effectLst/>
                <a:latin typeface="+mn-lt"/>
                <a:ea typeface="Calibri"/>
                <a:cs typeface="Calibri"/>
                <a:sym typeface="Calibri"/>
              </a:rPr>
              <a:t>er</a:t>
            </a:r>
            <a:r>
              <a:rPr lang="en-GB" sz="1200" b="0" i="0" u="none" strike="noStrike" kern="1200" cap="none" dirty="0">
                <a:solidFill>
                  <a:schemeClr val="tx1"/>
                </a:solidFill>
                <a:effectLst/>
                <a:latin typeface="+mn-lt"/>
                <a:ea typeface="Calibri"/>
                <a:cs typeface="Calibri"/>
                <a:sym typeface="Calibri"/>
              </a:rPr>
              <a:t> [20] </a:t>
            </a:r>
            <a:r>
              <a:rPr lang="en-GB" sz="1200" b="0" i="0" u="none" strike="noStrike" kern="1200" cap="none" dirty="0" err="1">
                <a:solidFill>
                  <a:schemeClr val="tx1"/>
                </a:solidFill>
                <a:effectLst/>
                <a:latin typeface="+mn-lt"/>
                <a:ea typeface="Calibri"/>
                <a:cs typeface="Calibri"/>
                <a:sym typeface="Calibri"/>
              </a:rPr>
              <a:t>sie</a:t>
            </a:r>
            <a:r>
              <a:rPr lang="en-GB" sz="1200" b="0" i="0" u="none" strike="noStrike" kern="1200" cap="none" dirty="0">
                <a:solidFill>
                  <a:schemeClr val="tx1"/>
                </a:solidFill>
                <a:effectLst/>
                <a:latin typeface="+mn-lt"/>
                <a:ea typeface="Calibri"/>
                <a:cs typeface="Calibri"/>
                <a:sym typeface="Calibri"/>
              </a:rPr>
              <a:t> [10]</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7.1.1.2 (revisit)</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sagen</a:t>
            </a:r>
            <a:r>
              <a:rPr lang="en-GB" sz="1200" b="0" i="0" u="none" strike="noStrike" kern="1200" cap="none" dirty="0">
                <a:solidFill>
                  <a:schemeClr val="tx1"/>
                </a:solidFill>
                <a:effectLst/>
                <a:latin typeface="+mn-lt"/>
                <a:ea typeface="Calibri"/>
                <a:cs typeface="Calibri"/>
                <a:sym typeface="Calibri"/>
              </a:rPr>
              <a:t> [46] </a:t>
            </a:r>
            <a:r>
              <a:rPr lang="en-GB" sz="1200" b="0" i="0" u="none" strike="noStrike" kern="1200" cap="none" dirty="0" err="1">
                <a:solidFill>
                  <a:schemeClr val="tx1"/>
                </a:solidFill>
                <a:effectLst/>
                <a:latin typeface="+mn-lt"/>
                <a:ea typeface="Calibri"/>
                <a:cs typeface="Calibri"/>
                <a:sym typeface="Calibri"/>
              </a:rPr>
              <a:t>sagt</a:t>
            </a:r>
            <a:r>
              <a:rPr lang="en-GB" sz="1200" b="0" i="0" u="none" strike="noStrike" kern="1200" cap="none" dirty="0">
                <a:solidFill>
                  <a:schemeClr val="tx1"/>
                </a:solidFill>
                <a:effectLst/>
                <a:latin typeface="+mn-lt"/>
                <a:ea typeface="Calibri"/>
                <a:cs typeface="Calibri"/>
                <a:sym typeface="Calibri"/>
              </a:rPr>
              <a:t> [46] was?[39] der Tag [108] der Mann [131] das </a:t>
            </a:r>
            <a:r>
              <a:rPr lang="en-GB" sz="1200" b="0" i="0" u="none" strike="noStrike" kern="1200" cap="none" dirty="0" err="1">
                <a:solidFill>
                  <a:schemeClr val="tx1"/>
                </a:solidFill>
                <a:effectLst/>
                <a:latin typeface="+mn-lt"/>
                <a:ea typeface="Calibri"/>
                <a:cs typeface="Calibri"/>
                <a:sym typeface="Calibri"/>
              </a:rPr>
              <a:t>Paar</a:t>
            </a:r>
            <a:r>
              <a:rPr lang="en-GB" sz="1200" b="0" i="0" u="none" strike="noStrike" kern="1200" cap="none" dirty="0">
                <a:solidFill>
                  <a:schemeClr val="tx1"/>
                </a:solidFill>
                <a:effectLst/>
                <a:latin typeface="+mn-lt"/>
                <a:ea typeface="Calibri"/>
                <a:cs typeface="Calibri"/>
                <a:sym typeface="Calibri"/>
              </a:rPr>
              <a:t> [284] die </a:t>
            </a:r>
            <a:r>
              <a:rPr lang="en-GB" sz="1200" b="0" i="0" u="none" strike="noStrike" kern="1200" cap="none" dirty="0" err="1">
                <a:solidFill>
                  <a:schemeClr val="tx1"/>
                </a:solidFill>
                <a:effectLst/>
                <a:latin typeface="+mn-lt"/>
                <a:ea typeface="Calibri"/>
                <a:cs typeface="Calibri"/>
                <a:sym typeface="Calibri"/>
              </a:rPr>
              <a:t>Klasse</a:t>
            </a:r>
            <a:r>
              <a:rPr lang="en-GB" sz="1200" b="0" i="0" u="none" strike="noStrike" kern="1200" cap="none" dirty="0">
                <a:solidFill>
                  <a:schemeClr val="tx1"/>
                </a:solidFill>
                <a:effectLst/>
                <a:latin typeface="+mn-lt"/>
                <a:ea typeface="Calibri"/>
                <a:cs typeface="Calibri"/>
                <a:sym typeface="Calibri"/>
              </a:rPr>
              <a:t> [619] </a:t>
            </a:r>
            <a:r>
              <a:rPr lang="en-GB" sz="1200" b="0" i="0" u="none" strike="noStrike" kern="1200" cap="none" dirty="0" err="1">
                <a:solidFill>
                  <a:schemeClr val="tx1"/>
                </a:solidFill>
                <a:effectLst/>
                <a:latin typeface="+mn-lt"/>
                <a:ea typeface="Calibri"/>
                <a:cs typeface="Calibri"/>
                <a:sym typeface="Calibri"/>
              </a:rPr>
              <a:t>richtig</a:t>
            </a:r>
            <a:r>
              <a:rPr lang="en-GB" sz="1200" b="0" i="0" u="none" strike="noStrike" kern="1200" cap="none" dirty="0">
                <a:solidFill>
                  <a:schemeClr val="tx1"/>
                </a:solidFill>
                <a:effectLst/>
                <a:latin typeface="+mn-lt"/>
                <a:ea typeface="Calibri"/>
                <a:cs typeface="Calibri"/>
                <a:sym typeface="Calibri"/>
              </a:rPr>
              <a:t> [211] </a:t>
            </a:r>
            <a:r>
              <a:rPr lang="en-GB" sz="1200" b="0" i="0" u="none" strike="noStrike" kern="1200" cap="none" dirty="0" err="1">
                <a:solidFill>
                  <a:schemeClr val="tx1"/>
                </a:solidFill>
                <a:effectLst/>
                <a:latin typeface="+mn-lt"/>
                <a:ea typeface="Calibri"/>
                <a:cs typeface="Calibri"/>
                <a:sym typeface="Calibri"/>
              </a:rPr>
              <a:t>falsch</a:t>
            </a:r>
            <a:r>
              <a:rPr lang="en-GB" sz="1200" b="0" i="0" u="none" strike="noStrike" kern="1200" cap="none" dirty="0">
                <a:solidFill>
                  <a:schemeClr val="tx1"/>
                </a:solidFill>
                <a:effectLst/>
                <a:latin typeface="+mn-lt"/>
                <a:ea typeface="Calibri"/>
                <a:cs typeface="Calibri"/>
                <a:sym typeface="Calibri"/>
              </a:rPr>
              <a:t> [638] </a:t>
            </a:r>
            <a:r>
              <a:rPr lang="en-GB" sz="1200" b="0" i="0" u="none" strike="noStrike" kern="1200" cap="none" dirty="0" err="1">
                <a:solidFill>
                  <a:schemeClr val="tx1"/>
                </a:solidFill>
                <a:effectLst/>
                <a:latin typeface="+mn-lt"/>
                <a:ea typeface="Calibri"/>
                <a:cs typeface="Calibri"/>
                <a:sym typeface="Calibri"/>
              </a:rPr>
              <a:t>nicht</a:t>
            </a:r>
            <a:r>
              <a:rPr lang="en-GB" sz="1200" b="0" i="0" u="none" strike="noStrike" kern="1200" cap="none" dirty="0">
                <a:solidFill>
                  <a:schemeClr val="tx1"/>
                </a:solidFill>
                <a:effectLst/>
                <a:latin typeface="+mn-lt"/>
                <a:ea typeface="Calibri"/>
                <a:cs typeface="Calibri"/>
                <a:sym typeface="Calibri"/>
              </a:rPr>
              <a:t> [12] </a:t>
            </a:r>
            <a:r>
              <a:rPr lang="en-GB" sz="1200" b="0" i="0" u="none" strike="noStrike" kern="1200" cap="none" dirty="0" err="1">
                <a:solidFill>
                  <a:schemeClr val="tx1"/>
                </a:solidFill>
                <a:effectLst/>
                <a:latin typeface="+mn-lt"/>
                <a:ea typeface="Calibri"/>
                <a:cs typeface="Calibri"/>
                <a:sym typeface="Calibri"/>
              </a:rPr>
              <a:t>oder</a:t>
            </a:r>
            <a:r>
              <a:rPr lang="en-GB" sz="1200" b="0" i="0" u="none" strike="noStrike" kern="1200" cap="none" dirty="0">
                <a:solidFill>
                  <a:schemeClr val="tx1"/>
                </a:solidFill>
                <a:effectLst/>
                <a:latin typeface="+mn-lt"/>
                <a:ea typeface="Calibri"/>
                <a:cs typeface="Calibri"/>
                <a:sym typeface="Calibri"/>
              </a:rPr>
              <a:t> [30] </a:t>
            </a:r>
            <a:r>
              <a:rPr lang="en-GB" sz="1200" b="0" i="0" u="none" strike="noStrike" kern="1200" cap="none" dirty="0" err="1">
                <a:solidFill>
                  <a:schemeClr val="tx1"/>
                </a:solidFill>
                <a:effectLst/>
                <a:latin typeface="+mn-lt"/>
                <a:ea typeface="Calibri"/>
                <a:cs typeface="Calibri"/>
                <a:sym typeface="Calibri"/>
              </a:rPr>
              <a:t>ja</a:t>
            </a:r>
            <a:r>
              <a:rPr lang="en-GB" sz="1200" b="0" i="0" u="none" strike="noStrike" kern="1200" cap="none" dirty="0">
                <a:solidFill>
                  <a:schemeClr val="tx1"/>
                </a:solidFill>
                <a:effectLst/>
                <a:latin typeface="+mn-lt"/>
                <a:ea typeface="Calibri"/>
                <a:cs typeface="Calibri"/>
                <a:sym typeface="Calibri"/>
              </a:rPr>
              <a:t> [27] </a:t>
            </a:r>
            <a:r>
              <a:rPr lang="en-GB" sz="1200" b="0" i="0" u="none" strike="noStrike" kern="1200" cap="none" dirty="0" err="1">
                <a:solidFill>
                  <a:schemeClr val="tx1"/>
                </a:solidFill>
                <a:effectLst/>
                <a:latin typeface="+mn-lt"/>
                <a:ea typeface="Calibri"/>
                <a:cs typeface="Calibri"/>
                <a:sym typeface="Calibri"/>
              </a:rPr>
              <a:t>nein</a:t>
            </a:r>
            <a:r>
              <a:rPr lang="en-GB" sz="1200" b="0" i="0" u="none" strike="noStrike" kern="1200" cap="none" dirty="0">
                <a:solidFill>
                  <a:schemeClr val="tx1"/>
                </a:solidFill>
                <a:effectLst/>
                <a:latin typeface="+mn-lt"/>
                <a:ea typeface="Calibri"/>
                <a:cs typeface="Calibri"/>
                <a:sym typeface="Calibri"/>
              </a:rPr>
              <a:t> [120] </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07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0" kern="1200" dirty="0">
                <a:solidFill>
                  <a:schemeClr val="tx1"/>
                </a:solidFill>
                <a:effectLst/>
                <a:latin typeface="+mn-lt"/>
                <a:ea typeface="+mn-ea"/>
                <a:cs typeface="+mn-cs"/>
              </a:rPr>
              <a:t>This slide and the two that follow are three versions of the activity with different solutions.</a:t>
            </a:r>
          </a:p>
          <a:p>
            <a:pPr hangingPunct="0"/>
            <a:endParaRPr lang="en-US" sz="1200" b="0"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The game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a:t>
            </a:r>
            <a:r>
              <a:rPr lang="en-US" sz="1200" b="0" kern="1200" baseline="0" dirty="0">
                <a:solidFill>
                  <a:schemeClr val="tx1"/>
                </a:solidFill>
                <a:effectLst/>
                <a:latin typeface="+mn-lt"/>
                <a:ea typeface="+mn-ea"/>
                <a:cs typeface="+mn-cs"/>
              </a:rPr>
              <a:t> (unknown words are used so that pupils focus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ch</a:t>
            </a:r>
            <a:r>
              <a:rPr lang="en-US" sz="1200" b="0" kern="1200" baseline="0" dirty="0">
                <a:solidFill>
                  <a:schemeClr val="tx1"/>
                </a:solidFill>
                <a:effectLst/>
                <a:latin typeface="+mn-lt"/>
                <a:ea typeface="+mn-ea"/>
                <a:cs typeface="+mn-cs"/>
              </a:rPr>
              <a:t>/ or /ck/. They follow the arrows indicated by their choice to finish at one of the chests. There is only one correct route per slide, so pupils must correctly identify all words to find the treasure. The order or /</a:t>
            </a:r>
            <a:r>
              <a:rPr lang="en-US" sz="1200" b="0" kern="1200" baseline="0" dirty="0" err="1">
                <a:solidFill>
                  <a:schemeClr val="tx1"/>
                </a:solidFill>
                <a:effectLst/>
                <a:latin typeface="+mn-lt"/>
                <a:ea typeface="+mn-ea"/>
                <a:cs typeface="+mn-cs"/>
              </a:rPr>
              <a:t>ch</a:t>
            </a:r>
            <a:r>
              <a:rPr lang="en-US" sz="1200" b="0" kern="1200" baseline="0" dirty="0">
                <a:solidFill>
                  <a:schemeClr val="tx1"/>
                </a:solidFill>
                <a:effectLst/>
                <a:latin typeface="+mn-lt"/>
                <a:ea typeface="+mn-ea"/>
                <a:cs typeface="+mn-cs"/>
              </a:rPr>
              <a:t>/ and /ck/ changes (i.e. sometimes /</a:t>
            </a:r>
            <a:r>
              <a:rPr lang="en-US" sz="1200" b="0" kern="1200" baseline="0" dirty="0" err="1">
                <a:solidFill>
                  <a:schemeClr val="tx1"/>
                </a:solidFill>
                <a:effectLst/>
                <a:latin typeface="+mn-lt"/>
                <a:ea typeface="+mn-ea"/>
                <a:cs typeface="+mn-cs"/>
              </a:rPr>
              <a:t>ch</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r>
              <a:rPr lang="en-US" sz="1200" b="1" kern="1200" baseline="0" dirty="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r>
              <a:rPr lang="en-US" sz="1200" b="0" kern="1200" dirty="0" err="1">
                <a:solidFill>
                  <a:schemeClr val="tx1"/>
                </a:solidFill>
                <a:effectLst/>
                <a:latin typeface="+mn-lt"/>
                <a:ea typeface="+mn-ea"/>
                <a:cs typeface="+mn-cs"/>
              </a:rPr>
              <a:t>sacken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kichern</a:t>
            </a:r>
            <a:r>
              <a:rPr lang="en-US" sz="1200" b="0" kern="1200" dirty="0">
                <a:solidFill>
                  <a:schemeClr val="tx1"/>
                </a:solidFill>
                <a:effectLst/>
                <a:latin typeface="+mn-lt"/>
                <a:ea typeface="+mn-ea"/>
                <a:cs typeface="+mn-cs"/>
              </a:rPr>
              <a:t>, Bach, </a:t>
            </a:r>
            <a:r>
              <a:rPr lang="en-US" sz="1200" b="0" kern="1200" dirty="0" err="1">
                <a:solidFill>
                  <a:schemeClr val="tx1"/>
                </a:solidFill>
                <a:effectLst/>
                <a:latin typeface="+mn-lt"/>
                <a:ea typeface="+mn-ea"/>
                <a:cs typeface="+mn-cs"/>
              </a:rPr>
              <a:t>Akt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nackt</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W.</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61161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 3 minutes</a:t>
            </a:r>
            <a:br>
              <a:rPr lang="en-GB" dirty="0"/>
            </a:br>
            <a:br>
              <a:rPr lang="en-GB" b="1" dirty="0"/>
            </a:br>
            <a:r>
              <a:rPr lang="en-GB" b="1" dirty="0"/>
              <a:t>Aim: </a:t>
            </a:r>
            <a:r>
              <a:rPr lang="en-GB" b="0" dirty="0"/>
              <a:t>Explaining that sometimes [</a:t>
            </a:r>
            <a:r>
              <a:rPr lang="en-GB" b="0" dirty="0" err="1"/>
              <a:t>ch</a:t>
            </a:r>
            <a:r>
              <a:rPr lang="en-GB" b="0" dirty="0"/>
              <a:t>] is </a:t>
            </a:r>
            <a:r>
              <a:rPr lang="en-GB" b="0" dirty="0" err="1"/>
              <a:t>pronound</a:t>
            </a:r>
            <a:r>
              <a:rPr lang="en-GB" b="0" dirty="0"/>
              <a:t> [ck]</a:t>
            </a:r>
            <a:br>
              <a:rPr lang="en-GB" dirty="0"/>
            </a:br>
            <a:br>
              <a:rPr lang="en-GB" dirty="0"/>
            </a:br>
            <a:r>
              <a:rPr lang="en-GB" b="1" dirty="0"/>
              <a:t>Procedure:</a:t>
            </a:r>
            <a:br>
              <a:rPr lang="en-GB" dirty="0"/>
            </a:br>
            <a:r>
              <a:rPr lang="en-GB" dirty="0"/>
              <a:t>1. Cycle through the explanation.</a:t>
            </a:r>
          </a:p>
          <a:p>
            <a:r>
              <a:rPr lang="en-GB" dirty="0"/>
              <a:t>2. Click on the words to play the sound.</a:t>
            </a:r>
          </a:p>
          <a:p>
            <a:endParaRPr lang="en-GB" dirty="0"/>
          </a:p>
          <a:p>
            <a:endParaRPr lang="en-GB" dirty="0"/>
          </a:p>
          <a:p>
            <a:r>
              <a:rPr lang="en-GB" b="1" dirty="0"/>
              <a:t>Transcript:</a:t>
            </a:r>
            <a:br>
              <a:rPr lang="en-GB" dirty="0"/>
            </a:br>
            <a:r>
              <a:rPr lang="en-GB" dirty="0"/>
              <a:t>Ach!</a:t>
            </a:r>
            <a:br>
              <a:rPr lang="en-GB" dirty="0"/>
            </a:br>
            <a:r>
              <a:rPr lang="en-GB" dirty="0"/>
              <a:t>Ich</a:t>
            </a:r>
            <a:br>
              <a:rPr lang="en-GB" dirty="0"/>
            </a:br>
            <a:br>
              <a:rPr lang="en-GB" dirty="0"/>
            </a:b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or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Or</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ester</a:t>
            </a:r>
            <a:endParaRPr lang="en-GB"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ina</a:t>
            </a:r>
            <a:endParaRPr lang="en-GB"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emie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We</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sel</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we</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seln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2082275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Time: </a:t>
            </a:r>
            <a:r>
              <a:rPr lang="en-GB" b="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a:t>
            </a:r>
            <a:r>
              <a:rPr lang="en-GB" b="1" dirty="0"/>
              <a:t> </a:t>
            </a:r>
            <a:r>
              <a:rPr lang="en-GB" b="0" dirty="0"/>
              <a:t>practise listening out for the difference between soft and hard [</a:t>
            </a:r>
            <a:r>
              <a:rPr lang="en-GB" b="0" dirty="0" err="1"/>
              <a:t>ch</a:t>
            </a:r>
            <a:r>
              <a:rPr lang="en-GB" b="0" dirty="0"/>
              <a:t>] within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on the number to play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Decide for each sentence whether the sentence contains only soft [</a:t>
            </a:r>
            <a:r>
              <a:rPr lang="en-GB" b="0" dirty="0" err="1"/>
              <a:t>ch</a:t>
            </a:r>
            <a:r>
              <a:rPr lang="en-GB" b="0" dirty="0"/>
              <a:t>], only hard [</a:t>
            </a:r>
            <a:r>
              <a:rPr lang="en-GB" b="0" dirty="0" err="1"/>
              <a:t>ch</a:t>
            </a:r>
            <a:r>
              <a:rPr lang="en-GB" b="0" dirty="0"/>
              <a:t>], or both.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see answer and the words in which the sounds appear.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again to see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Say the sentence out loud. Click on the number again to hear the sentence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US" sz="1200" dirty="0">
                <a:solidFill>
                  <a:schemeClr val="accent5">
                    <a:lumMod val="50000"/>
                  </a:schemeClr>
                </a:solidFill>
              </a:rPr>
              <a:t>Ich </a:t>
            </a:r>
            <a:r>
              <a:rPr lang="en-US" sz="1200" dirty="0" err="1">
                <a:solidFill>
                  <a:schemeClr val="accent5">
                    <a:lumMod val="50000"/>
                  </a:schemeClr>
                </a:solidFill>
              </a:rPr>
              <a:t>sehe</a:t>
            </a:r>
            <a:r>
              <a:rPr lang="en-US" sz="1200" dirty="0">
                <a:solidFill>
                  <a:schemeClr val="accent5">
                    <a:lumMod val="50000"/>
                  </a:schemeClr>
                </a:solidFill>
              </a:rPr>
              <a:t> dich </a:t>
            </a:r>
            <a:r>
              <a:rPr lang="en-US" sz="1200" dirty="0" err="1">
                <a:solidFill>
                  <a:schemeClr val="accent5">
                    <a:lumMod val="50000"/>
                  </a:schemeClr>
                </a:solidFill>
              </a:rPr>
              <a:t>wirklich</a:t>
            </a:r>
            <a:r>
              <a:rPr lang="en-US" sz="1200" dirty="0">
                <a:solidFill>
                  <a:schemeClr val="accent5">
                    <a:lumMod val="50000"/>
                  </a:schemeClr>
                </a:solidFill>
              </a:rPr>
              <a:t> </a:t>
            </a:r>
            <a:r>
              <a:rPr lang="en-US" sz="1200" dirty="0" err="1">
                <a:solidFill>
                  <a:schemeClr val="accent5">
                    <a:lumMod val="50000"/>
                  </a:schemeClr>
                </a:solidFill>
              </a:rPr>
              <a:t>nicht</a:t>
            </a:r>
            <a:r>
              <a:rPr lang="en-US"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31</a:t>
            </a:fld>
            <a:endParaRPr lang="en-GB">
              <a:solidFill>
                <a:prstClr val="black"/>
              </a:solidFill>
            </a:endParaRPr>
          </a:p>
        </p:txBody>
      </p:sp>
    </p:spTree>
    <p:extLst>
      <p:ext uri="{BB962C8B-B14F-4D97-AF65-F5344CB8AC3E}">
        <p14:creationId xmlns:p14="http://schemas.microsoft.com/office/powerpoint/2010/main" val="2137173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de-DE" sz="1200" b="0" kern="1200" dirty="0">
                <a:solidFill>
                  <a:schemeClr val="tx1"/>
                </a:solidFill>
                <a:effectLst/>
                <a:latin typeface="+mn-lt"/>
                <a:ea typeface="+mn-ea"/>
                <a:cs typeface="+mn-cs"/>
              </a:rPr>
              <a:t>L</a:t>
            </a:r>
            <a:r>
              <a:rPr lang="de-DE" sz="1200" kern="1200" dirty="0">
                <a:solidFill>
                  <a:schemeClr val="tx1"/>
                </a:solidFill>
                <a:effectLst/>
                <a:latin typeface="+mn-lt"/>
                <a:ea typeface="+mn-ea"/>
                <a:cs typeface="+mn-cs"/>
              </a:rPr>
              <a:t>etzte Wo</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e hat die Schülerin Zeit in Hamburg verbra</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t. </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32</a:t>
            </a:fld>
            <a:endParaRPr lang="en-GB">
              <a:solidFill>
                <a:prstClr val="black"/>
              </a:solidFill>
            </a:endParaRPr>
          </a:p>
        </p:txBody>
      </p:sp>
    </p:spTree>
    <p:extLst>
      <p:ext uri="{BB962C8B-B14F-4D97-AF65-F5344CB8AC3E}">
        <p14:creationId xmlns:p14="http://schemas.microsoft.com/office/powerpoint/2010/main" val="675827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b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gibt a</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t interessante Bü</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er und ein langweiliges Bu</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33</a:t>
            </a:fld>
            <a:endParaRPr lang="en-GB">
              <a:solidFill>
                <a:prstClr val="black"/>
              </a:solidFill>
            </a:endParaRPr>
          </a:p>
        </p:txBody>
      </p:sp>
    </p:spTree>
    <p:extLst>
      <p:ext uri="{BB962C8B-B14F-4D97-AF65-F5344CB8AC3E}">
        <p14:creationId xmlns:p14="http://schemas.microsoft.com/office/powerpoint/2010/main" val="2132709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accent5">
                    <a:lumMod val="50000"/>
                  </a:schemeClr>
                </a:solidFill>
              </a:rPr>
              <a:t>Willst</a:t>
            </a:r>
            <a:r>
              <a:rPr lang="en-US" sz="1200" dirty="0">
                <a:solidFill>
                  <a:schemeClr val="accent5">
                    <a:lumMod val="50000"/>
                  </a:schemeClr>
                </a:solidFill>
              </a:rPr>
              <a:t> du </a:t>
            </a:r>
            <a:r>
              <a:rPr lang="en-US" sz="1200" dirty="0" err="1">
                <a:solidFill>
                  <a:schemeClr val="accent5">
                    <a:lumMod val="50000"/>
                  </a:schemeClr>
                </a:solidFill>
              </a:rPr>
              <a:t>vielleicht</a:t>
            </a:r>
            <a:r>
              <a:rPr lang="en-US" sz="1200" dirty="0">
                <a:solidFill>
                  <a:schemeClr val="accent5">
                    <a:lumMod val="50000"/>
                  </a:schemeClr>
                </a:solidFill>
              </a:rPr>
              <a:t> </a:t>
            </a:r>
            <a:r>
              <a:rPr lang="en-US" sz="1200" dirty="0" err="1">
                <a:solidFill>
                  <a:schemeClr val="accent5">
                    <a:lumMod val="50000"/>
                  </a:schemeClr>
                </a:solidFill>
              </a:rPr>
              <a:t>nochmal</a:t>
            </a:r>
            <a:r>
              <a:rPr lang="en-US" sz="1200" dirty="0">
                <a:solidFill>
                  <a:schemeClr val="accent5">
                    <a:lumMod val="50000"/>
                  </a:schemeClr>
                </a:solidFill>
              </a:rPr>
              <a:t> </a:t>
            </a:r>
            <a:r>
              <a:rPr lang="en-US" sz="1200" dirty="0" err="1">
                <a:solidFill>
                  <a:schemeClr val="accent5">
                    <a:lumMod val="50000"/>
                  </a:schemeClr>
                </a:solidFill>
              </a:rPr>
              <a:t>chinesisches</a:t>
            </a:r>
            <a:r>
              <a:rPr lang="en-US" sz="1200" dirty="0">
                <a:solidFill>
                  <a:schemeClr val="accent5">
                    <a:lumMod val="50000"/>
                  </a:schemeClr>
                </a:solidFill>
              </a:rPr>
              <a:t> Essen </a:t>
            </a:r>
            <a:r>
              <a:rPr lang="en-US" sz="1200" dirty="0" err="1">
                <a:solidFill>
                  <a:schemeClr val="accent5">
                    <a:lumMod val="50000"/>
                  </a:schemeClr>
                </a:solidFill>
              </a:rPr>
              <a:t>kochen</a:t>
            </a:r>
            <a:r>
              <a:rPr lang="en-US"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34</a:t>
            </a:fld>
            <a:endParaRPr lang="en-GB">
              <a:solidFill>
                <a:prstClr val="black"/>
              </a:solidFill>
            </a:endParaRPr>
          </a:p>
        </p:txBody>
      </p:sp>
    </p:spTree>
    <p:extLst>
      <p:ext uri="{BB962C8B-B14F-4D97-AF65-F5344CB8AC3E}">
        <p14:creationId xmlns:p14="http://schemas.microsoft.com/office/powerpoint/2010/main" val="403407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Transcript:</a:t>
            </a:r>
            <a:br>
              <a:rPr lang="en-GB" sz="1200" baseline="0" dirty="0"/>
            </a:br>
            <a:r>
              <a:rPr lang="en-US" sz="1200" dirty="0" err="1">
                <a:solidFill>
                  <a:schemeClr val="accent5">
                    <a:lumMod val="50000"/>
                  </a:schemeClr>
                </a:solidFill>
              </a:rPr>
              <a:t>Österreicher</a:t>
            </a:r>
            <a:r>
              <a:rPr lang="en-US" sz="1200" dirty="0">
                <a:solidFill>
                  <a:schemeClr val="accent5">
                    <a:lumMod val="50000"/>
                  </a:schemeClr>
                </a:solidFill>
              </a:rPr>
              <a:t> </a:t>
            </a:r>
            <a:r>
              <a:rPr lang="en-US" sz="1200" dirty="0" err="1">
                <a:solidFill>
                  <a:schemeClr val="accent5">
                    <a:lumMod val="50000"/>
                  </a:schemeClr>
                </a:solidFill>
              </a:rPr>
              <a:t>sind</a:t>
            </a:r>
            <a:r>
              <a:rPr lang="en-US" sz="1200" dirty="0">
                <a:solidFill>
                  <a:schemeClr val="accent5">
                    <a:lumMod val="50000"/>
                  </a:schemeClr>
                </a:solidFill>
              </a:rPr>
              <a:t> </a:t>
            </a:r>
            <a:r>
              <a:rPr lang="en-US" sz="1200" dirty="0" err="1">
                <a:solidFill>
                  <a:schemeClr val="accent5">
                    <a:lumMod val="50000"/>
                  </a:schemeClr>
                </a:solidFill>
              </a:rPr>
              <a:t>immer</a:t>
            </a:r>
            <a:r>
              <a:rPr lang="en-US" sz="1200" dirty="0">
                <a:solidFill>
                  <a:schemeClr val="accent5">
                    <a:lumMod val="50000"/>
                  </a:schemeClr>
                </a:solidFill>
              </a:rPr>
              <a:t> </a:t>
            </a:r>
            <a:r>
              <a:rPr lang="en-US" sz="1200" dirty="0" err="1">
                <a:solidFill>
                  <a:schemeClr val="accent5">
                    <a:lumMod val="50000"/>
                  </a:schemeClr>
                </a:solidFill>
              </a:rPr>
              <a:t>glückliche</a:t>
            </a:r>
            <a:r>
              <a:rPr lang="en-US" sz="1200" dirty="0">
                <a:solidFill>
                  <a:schemeClr val="accent5">
                    <a:lumMod val="50000"/>
                  </a:schemeClr>
                </a:solidFill>
              </a:rPr>
              <a:t> Menschen.</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35</a:t>
            </a:fld>
            <a:endParaRPr lang="en-GB">
              <a:solidFill>
                <a:prstClr val="black"/>
              </a:solidFill>
            </a:endParaRPr>
          </a:p>
        </p:txBody>
      </p:sp>
    </p:spTree>
    <p:extLst>
      <p:ext uri="{BB962C8B-B14F-4D97-AF65-F5344CB8AC3E}">
        <p14:creationId xmlns:p14="http://schemas.microsoft.com/office/powerpoint/2010/main" val="1237645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err="1"/>
              <a:t>Vokabeln</a:t>
            </a:r>
            <a:br>
              <a:rPr lang="en-GB" b="1" baseline="0" dirty="0"/>
            </a:br>
            <a:r>
              <a:rPr lang="en-GB" b="1" baseline="0" dirty="0"/>
              <a:t>Timing: </a:t>
            </a:r>
            <a:r>
              <a:rPr lang="en-GB" b="0" baseline="0" dirty="0"/>
              <a:t>3 minutes</a:t>
            </a:r>
          </a:p>
          <a:p>
            <a:pPr marL="0"/>
            <a:br>
              <a:rPr lang="en-GB" b="1" baseline="0" dirty="0"/>
            </a:br>
            <a:r>
              <a:rPr lang="en-GB" b="1" baseline="0" dirty="0"/>
              <a:t>Aim: </a:t>
            </a:r>
            <a:r>
              <a:rPr lang="en-GB" b="0" baseline="0" dirty="0"/>
              <a:t>To practise recall of meaning of words in this week’s revisited sets in the written modality.</a:t>
            </a:r>
            <a:endParaRPr lang="en-GB" b="1" baseline="0" dirty="0"/>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On click a word appears. </a:t>
            </a:r>
          </a:p>
          <a:p>
            <a:pPr marL="0"/>
            <a:r>
              <a:rPr lang="en-GB" sz="1200" kern="1200" dirty="0">
                <a:solidFill>
                  <a:schemeClr val="tx1"/>
                </a:solidFill>
                <a:effectLst/>
                <a:latin typeface="+mn-lt"/>
                <a:ea typeface="+mn-ea"/>
                <a:cs typeface="+mn-cs"/>
              </a:rPr>
              <a:t>2. Write down the translation before the word disappears.</a:t>
            </a:r>
          </a:p>
          <a:p>
            <a:pPr marL="0"/>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4588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err="1"/>
              <a:t>Antworten</a:t>
            </a:r>
            <a:br>
              <a:rPr lang="en-GB" b="1" baseline="0" dirty="0"/>
            </a:br>
            <a:r>
              <a:rPr lang="en-GB" b="1" baseline="0" dirty="0"/>
              <a:t>Timing: </a:t>
            </a:r>
            <a:r>
              <a:rPr lang="en-GB" b="0" baseline="0" dirty="0"/>
              <a:t>30 seconds</a:t>
            </a:r>
          </a:p>
          <a:p>
            <a:pPr marL="0"/>
            <a:br>
              <a:rPr lang="en-GB" b="1" baseline="0" dirty="0"/>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653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err="1"/>
              <a:t>Vokabeln</a:t>
            </a:r>
            <a:br>
              <a:rPr lang="en-GB" b="1" baseline="0" dirty="0"/>
            </a:br>
            <a:r>
              <a:rPr lang="en-GB" b="1" baseline="0" dirty="0"/>
              <a:t>Timing: </a:t>
            </a:r>
            <a:r>
              <a:rPr lang="en-GB" b="0" baseline="0" dirty="0"/>
              <a:t>5 minutes</a:t>
            </a:r>
          </a:p>
          <a:p>
            <a:pPr marL="0"/>
            <a:br>
              <a:rPr lang="en-GB" b="1" baseline="0" dirty="0"/>
            </a:br>
            <a:r>
              <a:rPr lang="en-GB" b="1" baseline="0" dirty="0"/>
              <a:t>Aim: </a:t>
            </a:r>
            <a:r>
              <a:rPr lang="en-GB" b="0" baseline="0" dirty="0"/>
              <a:t>To recall the form and meaning of vocabulary in the written modality, in response to German sentence prompts.</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Read the clues and fill in all the words.</a:t>
            </a:r>
          </a:p>
          <a:p>
            <a:pPr marL="0"/>
            <a:r>
              <a:rPr lang="en-GB" sz="1200" kern="1200" dirty="0">
                <a:solidFill>
                  <a:schemeClr val="tx1"/>
                </a:solidFill>
                <a:effectLst/>
                <a:latin typeface="+mn-lt"/>
                <a:ea typeface="+mn-ea"/>
                <a:cs typeface="+mn-cs"/>
              </a:rPr>
              <a:t>2. Which word fits in the red column?</a:t>
            </a:r>
          </a:p>
          <a:p>
            <a:pPr marL="0"/>
            <a:r>
              <a:rPr lang="en-GB" sz="1200" kern="1200" dirty="0">
                <a:solidFill>
                  <a:schemeClr val="tx1"/>
                </a:solidFill>
                <a:effectLst/>
                <a:latin typeface="+mn-lt"/>
                <a:ea typeface="+mn-ea"/>
                <a:cs typeface="+mn-cs"/>
              </a:rPr>
              <a:t>3. Click to make answers appear.</a:t>
            </a:r>
            <a:br>
              <a:rPr lang="en-GB" sz="1200"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958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br>
              <a:rPr lang="en-GB" dirty="0"/>
            </a:br>
            <a:br>
              <a:rPr lang="en-GB" b="1" dirty="0"/>
            </a:br>
            <a:r>
              <a:rPr lang="en-GB" b="1" dirty="0"/>
              <a:t>Aim: </a:t>
            </a:r>
            <a:r>
              <a:rPr lang="en-GB" b="0" dirty="0"/>
              <a:t>To explain the use of </a:t>
            </a:r>
            <a:r>
              <a:rPr lang="en-GB" b="0" dirty="0" err="1"/>
              <a:t>Stunde</a:t>
            </a:r>
            <a:r>
              <a:rPr lang="en-GB" b="0" dirty="0"/>
              <a:t> / </a:t>
            </a:r>
            <a:r>
              <a:rPr lang="en-GB" b="0" dirty="0" err="1"/>
              <a:t>Uhr</a:t>
            </a:r>
            <a:r>
              <a:rPr lang="en-GB" b="0" dirty="0"/>
              <a:t> / und and to revisit WO2.</a:t>
            </a:r>
            <a:br>
              <a:rPr lang="en-GB" dirty="0"/>
            </a:br>
            <a:br>
              <a:rPr lang="en-GB" dirty="0"/>
            </a:br>
            <a:r>
              <a:rPr lang="en-GB" b="1" dirty="0"/>
              <a:t>Procedure:</a:t>
            </a:r>
            <a:br>
              <a:rPr lang="en-GB" dirty="0"/>
            </a:br>
            <a:r>
              <a:rPr lang="en-GB" dirty="0"/>
              <a:t>1. Cycle through the explanations and examples using the animated sequence.</a:t>
            </a:r>
          </a:p>
          <a:p>
            <a:r>
              <a:rPr lang="en-GB" dirty="0"/>
              <a:t>2. Click on the numbers to hear the WO2 examples spoken. Do you notice anything about the stress?</a:t>
            </a:r>
          </a:p>
          <a:p>
            <a:br>
              <a:rPr lang="en-GB" dirty="0"/>
            </a:br>
            <a:endParaRPr lang="en-GB" dirty="0"/>
          </a:p>
          <a:p>
            <a:r>
              <a:rPr lang="en-GB" dirty="0"/>
              <a:t>Transcript:</a:t>
            </a:r>
            <a:br>
              <a:rPr lang="en-GB" dirty="0"/>
            </a:br>
            <a:r>
              <a:rPr lang="de-DE" sz="1200" kern="1200" dirty="0">
                <a:solidFill>
                  <a:schemeClr val="tx1"/>
                </a:solidFill>
                <a:effectLst/>
                <a:latin typeface="+mn-lt"/>
                <a:ea typeface="+mn-ea"/>
                <a:cs typeface="+mn-cs"/>
              </a:rPr>
              <a:t>1.  Wir haben </a:t>
            </a:r>
            <a:r>
              <a:rPr lang="de-DE" sz="1200" b="1" kern="1200" dirty="0">
                <a:solidFill>
                  <a:schemeClr val="tx1"/>
                </a:solidFill>
                <a:effectLst/>
                <a:latin typeface="+mn-lt"/>
                <a:ea typeface="+mn-ea"/>
                <a:cs typeface="+mn-cs"/>
              </a:rPr>
              <a:t>gestern</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um neun Uhr</a:t>
            </a:r>
            <a:r>
              <a:rPr lang="de-DE" sz="1200" kern="1200" dirty="0">
                <a:solidFill>
                  <a:schemeClr val="tx1"/>
                </a:solidFill>
                <a:effectLst/>
                <a:latin typeface="+mn-lt"/>
                <a:ea typeface="+mn-ea"/>
                <a:cs typeface="+mn-cs"/>
              </a:rPr>
              <a:t> gegessen.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a:t>
            </a:r>
            <a:r>
              <a:rPr lang="de-DE" sz="1200" b="1" kern="1200" dirty="0">
                <a:solidFill>
                  <a:schemeClr val="tx1"/>
                </a:solidFill>
                <a:effectLst/>
                <a:latin typeface="+mn-lt"/>
                <a:ea typeface="+mn-ea"/>
                <a:cs typeface="+mn-cs"/>
              </a:rPr>
              <a:t>Gestern </a:t>
            </a:r>
            <a:r>
              <a:rPr lang="de-DE" sz="1200" kern="1200" dirty="0">
                <a:solidFill>
                  <a:schemeClr val="tx1"/>
                </a:solidFill>
                <a:effectLst/>
                <a:latin typeface="+mn-lt"/>
                <a:ea typeface="+mn-ea"/>
                <a:cs typeface="+mn-cs"/>
              </a:rPr>
              <a:t>haben wir </a:t>
            </a:r>
            <a:r>
              <a:rPr lang="de-DE" sz="1200" b="1" kern="1200" dirty="0">
                <a:solidFill>
                  <a:schemeClr val="tx1"/>
                </a:solidFill>
                <a:effectLst/>
                <a:latin typeface="+mn-lt"/>
                <a:ea typeface="+mn-ea"/>
                <a:cs typeface="+mn-cs"/>
              </a:rPr>
              <a:t>um neun Uhr</a:t>
            </a:r>
            <a:r>
              <a:rPr lang="de-DE" sz="1200" kern="1200" dirty="0">
                <a:solidFill>
                  <a:schemeClr val="tx1"/>
                </a:solidFill>
                <a:effectLst/>
                <a:latin typeface="+mn-lt"/>
                <a:ea typeface="+mn-ea"/>
                <a:cs typeface="+mn-cs"/>
              </a:rPr>
              <a:t> gegessen.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a:t>
            </a:r>
            <a:r>
              <a:rPr lang="de-DE" sz="1200" b="1" kern="1200" dirty="0">
                <a:solidFill>
                  <a:schemeClr val="tx1"/>
                </a:solidFill>
                <a:effectLst/>
                <a:latin typeface="+mn-lt"/>
                <a:ea typeface="+mn-ea"/>
                <a:cs typeface="+mn-cs"/>
              </a:rPr>
              <a:t>Gestern um neun Uhr</a:t>
            </a:r>
            <a:r>
              <a:rPr lang="de-DE" sz="1200" kern="1200" dirty="0">
                <a:solidFill>
                  <a:schemeClr val="tx1"/>
                </a:solidFill>
                <a:effectLst/>
                <a:latin typeface="+mn-lt"/>
                <a:ea typeface="+mn-ea"/>
                <a:cs typeface="+mn-cs"/>
              </a:rPr>
              <a:t> haben wir gegessen.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97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Alternative: Give pupils a copy of the transcript below on a slip of paper and ask them to read to a partner.</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The game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a:t>
            </a:r>
            <a:r>
              <a:rPr lang="en-US" sz="1200" b="0" kern="1200" baseline="0" dirty="0">
                <a:solidFill>
                  <a:schemeClr val="tx1"/>
                </a:solidFill>
                <a:effectLst/>
                <a:latin typeface="+mn-lt"/>
                <a:ea typeface="+mn-ea"/>
                <a:cs typeface="+mn-cs"/>
              </a:rPr>
              <a:t> (unknown words are used so that pupils focus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ch</a:t>
            </a:r>
            <a:r>
              <a:rPr lang="en-US" sz="1200" b="0" kern="1200" baseline="0" dirty="0">
                <a:solidFill>
                  <a:schemeClr val="tx1"/>
                </a:solidFill>
                <a:effectLst/>
                <a:latin typeface="+mn-lt"/>
                <a:ea typeface="+mn-ea"/>
                <a:cs typeface="+mn-cs"/>
              </a:rPr>
              <a:t>/ or /ck/. They follow the arrows indicated by their choice to finish at one of the chests. There is only one correct route, so pupils must correctly identify all words to find the treasure. The order or /</a:t>
            </a:r>
            <a:r>
              <a:rPr lang="en-US" sz="1200" b="0" kern="1200" baseline="0" dirty="0" err="1">
                <a:solidFill>
                  <a:schemeClr val="tx1"/>
                </a:solidFill>
                <a:effectLst/>
                <a:latin typeface="+mn-lt"/>
                <a:ea typeface="+mn-ea"/>
                <a:cs typeface="+mn-cs"/>
              </a:rPr>
              <a:t>ch</a:t>
            </a:r>
            <a:r>
              <a:rPr lang="en-US" sz="1200" b="0" kern="1200" baseline="0" dirty="0">
                <a:solidFill>
                  <a:schemeClr val="tx1"/>
                </a:solidFill>
                <a:effectLst/>
                <a:latin typeface="+mn-lt"/>
                <a:ea typeface="+mn-ea"/>
                <a:cs typeface="+mn-cs"/>
              </a:rPr>
              <a:t>/ and /ck/ changes (i.e. sometimes /</a:t>
            </a:r>
            <a:r>
              <a:rPr lang="en-US" sz="1200" b="0" kern="1200" baseline="0" dirty="0" err="1">
                <a:solidFill>
                  <a:schemeClr val="tx1"/>
                </a:solidFill>
                <a:effectLst/>
                <a:latin typeface="+mn-lt"/>
                <a:ea typeface="+mn-ea"/>
                <a:cs typeface="+mn-cs"/>
              </a:rPr>
              <a:t>ch</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practice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err="1">
                <a:solidFill>
                  <a:schemeClr val="tx1"/>
                </a:solidFill>
                <a:effectLst/>
                <a:latin typeface="+mn-lt"/>
                <a:ea typeface="+mn-ea"/>
                <a:cs typeface="+mn-cs"/>
              </a:rPr>
              <a:t>Sachen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kicken</a:t>
            </a:r>
            <a:r>
              <a:rPr lang="en-US" sz="1200" kern="1200" dirty="0">
                <a:solidFill>
                  <a:schemeClr val="tx1"/>
                </a:solidFill>
                <a:effectLst/>
                <a:latin typeface="+mn-lt"/>
                <a:ea typeface="+mn-ea"/>
                <a:cs typeface="+mn-cs"/>
              </a:rPr>
              <a:t>, Back, </a:t>
            </a:r>
            <a:r>
              <a:rPr lang="en-US" sz="1200" kern="1200" dirty="0" err="1">
                <a:solidFill>
                  <a:schemeClr val="tx1"/>
                </a:solidFill>
                <a:effectLst/>
                <a:latin typeface="+mn-lt"/>
                <a:ea typeface="+mn-ea"/>
                <a:cs typeface="+mn-cs"/>
              </a:rPr>
              <a:t>acht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nackt</a:t>
            </a:r>
            <a:endParaRPr lang="en-US" sz="1200" b="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Treasure is located in chest Y.</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766071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br>
              <a:rPr lang="en-GB" dirty="0"/>
            </a:br>
            <a:br>
              <a:rPr lang="en-GB" b="1" dirty="0"/>
            </a:br>
            <a:r>
              <a:rPr lang="en-GB" b="1" dirty="0"/>
              <a:t>Aim: </a:t>
            </a:r>
            <a:r>
              <a:rPr lang="en-GB" b="0" dirty="0"/>
              <a:t>To model the types of questions that will be used in the speaking activity later in the sequence. To practise </a:t>
            </a:r>
            <a:r>
              <a:rPr lang="en-GB" b="0" dirty="0" err="1"/>
              <a:t>Stunde</a:t>
            </a:r>
            <a:r>
              <a:rPr lang="en-GB" b="0" dirty="0"/>
              <a:t> / </a:t>
            </a:r>
            <a:r>
              <a:rPr lang="en-GB" b="0" dirty="0" err="1"/>
              <a:t>Uhr</a:t>
            </a:r>
            <a:r>
              <a:rPr lang="en-GB" b="0" dirty="0"/>
              <a:t>.</a:t>
            </a:r>
            <a:br>
              <a:rPr lang="en-GB" dirty="0"/>
            </a:br>
            <a:br>
              <a:rPr lang="en-GB" dirty="0"/>
            </a:br>
            <a:r>
              <a:rPr lang="en-GB" b="1" dirty="0"/>
              <a:t>Procedure:</a:t>
            </a:r>
            <a:br>
              <a:rPr lang="en-GB" dirty="0"/>
            </a:br>
            <a:r>
              <a:rPr lang="en-GB" dirty="0"/>
              <a:t>1. Click to see a message.</a:t>
            </a:r>
          </a:p>
          <a:p>
            <a:r>
              <a:rPr lang="en-GB" dirty="0"/>
              <a:t>2. Fill in the blank.</a:t>
            </a:r>
          </a:p>
          <a:p>
            <a:r>
              <a:rPr lang="en-GB" dirty="0"/>
              <a:t>3. Click again to see the answer.</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919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 noticing the verb endings for first person singular (ich) and plural (</a:t>
            </a:r>
            <a:r>
              <a:rPr lang="en-GB" b="0" dirty="0" err="1"/>
              <a:t>wir</a:t>
            </a:r>
            <a:r>
              <a:rPr lang="en-GB" b="0" dirty="0"/>
              <a:t>). This activity then also practises present vs past tense.</a:t>
            </a:r>
            <a:br>
              <a:rPr lang="en-GB" dirty="0"/>
            </a:br>
            <a:br>
              <a:rPr lang="en-GB" dirty="0"/>
            </a:br>
            <a:r>
              <a:rPr lang="en-GB" b="1" dirty="0"/>
              <a:t>Procedure:</a:t>
            </a:r>
            <a:br>
              <a:rPr lang="en-GB" dirty="0"/>
            </a:br>
            <a:r>
              <a:rPr lang="en-GB" dirty="0"/>
              <a:t>1. Click on the sound wave to play Mia’s message. </a:t>
            </a:r>
          </a:p>
          <a:p>
            <a:r>
              <a:rPr lang="en-GB" dirty="0"/>
              <a:t>3. For each gap choose whether </a:t>
            </a:r>
            <a:r>
              <a:rPr lang="en-GB" i="1" dirty="0"/>
              <a:t>ich</a:t>
            </a:r>
            <a:r>
              <a:rPr lang="en-GB" i="0" dirty="0"/>
              <a:t> or </a:t>
            </a:r>
            <a:r>
              <a:rPr lang="en-GB" i="1" dirty="0" err="1"/>
              <a:t>wir</a:t>
            </a:r>
            <a:r>
              <a:rPr lang="en-GB" i="0" dirty="0"/>
              <a:t> fits.</a:t>
            </a:r>
            <a:endParaRPr lang="en-GB" dirty="0"/>
          </a:p>
          <a:p>
            <a:r>
              <a:rPr lang="en-GB" dirty="0"/>
              <a:t>4. Click to reveal answers.</a:t>
            </a:r>
          </a:p>
          <a:p>
            <a:r>
              <a:rPr lang="en-GB" dirty="0"/>
              <a:t>5. Repeat with Wolfgang’s message.</a:t>
            </a:r>
          </a:p>
          <a:p>
            <a:r>
              <a:rPr lang="en-GB" dirty="0"/>
              <a:t>6. Now listen again to decide for each action whether it is present (</a:t>
            </a:r>
            <a:r>
              <a:rPr lang="en-GB" dirty="0" err="1"/>
              <a:t>jetzt</a:t>
            </a:r>
            <a:r>
              <a:rPr lang="en-GB" dirty="0"/>
              <a:t>) or earlier (</a:t>
            </a:r>
            <a:r>
              <a:rPr lang="en-GB" dirty="0" err="1"/>
              <a:t>vorher</a:t>
            </a:r>
            <a:r>
              <a:rPr lang="en-GB" dirty="0"/>
              <a:t>).</a:t>
            </a:r>
          </a:p>
          <a:p>
            <a:r>
              <a:rPr lang="en-GB" dirty="0"/>
              <a:t>7. Click to reveal answers.</a:t>
            </a:r>
          </a:p>
          <a:p>
            <a:endParaRPr lang="en-GB" dirty="0"/>
          </a:p>
          <a:p>
            <a:r>
              <a:rPr lang="en-GB" b="1" dirty="0"/>
              <a:t>Transcript:</a:t>
            </a:r>
            <a:br>
              <a:rPr lang="en-GB" dirty="0"/>
            </a:br>
            <a:r>
              <a:rPr lang="en-GB" sz="1200" kern="1200" dirty="0">
                <a:solidFill>
                  <a:schemeClr val="tx1"/>
                </a:solidFill>
                <a:effectLst/>
                <a:latin typeface="+mn-lt"/>
                <a:ea typeface="+mn-ea"/>
                <a:cs typeface="+mn-cs"/>
              </a:rPr>
              <a:t>Message 1:</a:t>
            </a:r>
          </a:p>
          <a:p>
            <a:r>
              <a:rPr lang="en-GB" sz="1200" kern="1200" dirty="0">
                <a:solidFill>
                  <a:schemeClr val="tx1"/>
                </a:solidFill>
                <a:effectLst/>
                <a:latin typeface="+mn-lt"/>
                <a:ea typeface="+mn-ea"/>
                <a:cs typeface="+mn-cs"/>
              </a:rPr>
              <a:t>[voice mail beep] Hallo, Wolfgang! </a:t>
            </a:r>
            <a:r>
              <a:rPr lang="de-DE" sz="1200" kern="1200" dirty="0">
                <a:solidFill>
                  <a:schemeClr val="tx1"/>
                </a:solidFill>
                <a:effectLst/>
                <a:latin typeface="+mn-lt"/>
                <a:ea typeface="+mn-ea"/>
                <a:cs typeface="+mn-cs"/>
              </a:rPr>
              <a:t>Wo bist du denn? [ich] warte auf dich. [</a:t>
            </a:r>
            <a:r>
              <a:rPr lang="de-DE" sz="1200" u="sng" kern="1200" dirty="0">
                <a:solidFill>
                  <a:schemeClr val="tx1"/>
                </a:solidFill>
                <a:effectLst/>
                <a:latin typeface="+mn-lt"/>
                <a:ea typeface="+mn-ea"/>
                <a:cs typeface="+mn-cs"/>
              </a:rPr>
              <a:t>Wir] </a:t>
            </a:r>
            <a:r>
              <a:rPr lang="de-DE" sz="1200" kern="1200" dirty="0">
                <a:solidFill>
                  <a:schemeClr val="tx1"/>
                </a:solidFill>
                <a:effectLst/>
                <a:latin typeface="+mn-lt"/>
                <a:ea typeface="+mn-ea"/>
                <a:cs typeface="+mn-cs"/>
              </a:rPr>
              <a:t>haben schon Nudeln gegessen und jetzt trinken [</a:t>
            </a:r>
            <a:r>
              <a:rPr lang="de-DE" sz="1200" u="sng" kern="1200" dirty="0">
                <a:solidFill>
                  <a:schemeClr val="tx1"/>
                </a:solidFill>
                <a:effectLst/>
                <a:latin typeface="+mn-lt"/>
                <a:ea typeface="+mn-ea"/>
                <a:cs typeface="+mn-cs"/>
              </a:rPr>
              <a:t>wir] </a:t>
            </a:r>
            <a:r>
              <a:rPr lang="de-DE" sz="1200" u="none" kern="1200" dirty="0">
                <a:solidFill>
                  <a:schemeClr val="tx1"/>
                </a:solidFill>
                <a:effectLst/>
                <a:latin typeface="+mn-lt"/>
                <a:ea typeface="+mn-ea"/>
                <a:cs typeface="+mn-cs"/>
              </a:rPr>
              <a:t>einen Milchshake.  </a:t>
            </a:r>
            <a:r>
              <a:rPr lang="de-DE" sz="1200" kern="1200" dirty="0">
                <a:solidFill>
                  <a:schemeClr val="tx1"/>
                </a:solidFill>
                <a:effectLst/>
                <a:latin typeface="+mn-lt"/>
                <a:ea typeface="+mn-ea"/>
                <a:cs typeface="+mn-cs"/>
              </a:rPr>
              <a:t>[</a:t>
            </a:r>
            <a:r>
              <a:rPr lang="de-DE" sz="1200" u="sng" kern="1200" dirty="0">
                <a:solidFill>
                  <a:schemeClr val="tx1"/>
                </a:solidFill>
                <a:effectLst/>
                <a:latin typeface="+mn-lt"/>
                <a:ea typeface="+mn-ea"/>
                <a:cs typeface="+mn-cs"/>
              </a:rPr>
              <a:t>Ich]</a:t>
            </a:r>
            <a:r>
              <a:rPr lang="de-DE" sz="1200" kern="1200" dirty="0">
                <a:solidFill>
                  <a:schemeClr val="tx1"/>
                </a:solidFill>
                <a:effectLst/>
                <a:latin typeface="+mn-lt"/>
                <a:ea typeface="+mn-ea"/>
                <a:cs typeface="+mn-cs"/>
              </a:rPr>
              <a:t> habe Andrea für zwei Uhr ein Taxi bestellt. Kommst du bald?</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Message 2 (</a:t>
            </a:r>
            <a:r>
              <a:rPr lang="en-GB" sz="1200" b="1" kern="1200" dirty="0">
                <a:solidFill>
                  <a:schemeClr val="tx1"/>
                </a:solidFill>
                <a:effectLst/>
                <a:latin typeface="+mn-lt"/>
                <a:ea typeface="+mn-ea"/>
                <a:cs typeface="+mn-cs"/>
              </a:rPr>
              <a:t>Wolfgang</a:t>
            </a:r>
            <a:r>
              <a:rPr lang="en-GB" sz="1200" kern="1200" dirty="0">
                <a:solidFill>
                  <a:schemeClr val="tx1"/>
                </a:solidFill>
                <a:effectLst/>
                <a:latin typeface="+mn-lt"/>
                <a:ea typeface="+mn-ea"/>
                <a:cs typeface="+mn-cs"/>
              </a:rPr>
              <a:t>): [voice mail beep] Mia! </a:t>
            </a:r>
            <a:r>
              <a:rPr lang="de-DE" sz="1200" kern="1200" dirty="0">
                <a:solidFill>
                  <a:schemeClr val="tx1"/>
                </a:solidFill>
                <a:effectLst/>
                <a:latin typeface="+mn-lt"/>
                <a:ea typeface="+mn-ea"/>
                <a:cs typeface="+mn-cs"/>
              </a:rPr>
              <a:t>[</a:t>
            </a:r>
            <a:r>
              <a:rPr lang="de-DE" sz="1200" u="sng" kern="1200" dirty="0">
                <a:solidFill>
                  <a:schemeClr val="tx1"/>
                </a:solidFill>
                <a:effectLst/>
                <a:latin typeface="+mn-lt"/>
                <a:ea typeface="+mn-ea"/>
                <a:cs typeface="+mn-cs"/>
              </a:rPr>
              <a:t>Ich] </a:t>
            </a:r>
            <a:r>
              <a:rPr lang="de-DE" sz="1200" kern="1200" dirty="0">
                <a:solidFill>
                  <a:schemeClr val="tx1"/>
                </a:solidFill>
                <a:effectLst/>
                <a:latin typeface="+mn-lt"/>
                <a:ea typeface="+mn-ea"/>
                <a:cs typeface="+mn-cs"/>
              </a:rPr>
              <a:t>bin immer noch mit Mutti  in der Stadt! [</a:t>
            </a:r>
            <a:r>
              <a:rPr lang="de-DE" sz="1200" u="sng" kern="1200" dirty="0">
                <a:solidFill>
                  <a:schemeClr val="tx1"/>
                </a:solidFill>
                <a:effectLst/>
                <a:latin typeface="+mn-lt"/>
                <a:ea typeface="+mn-ea"/>
                <a:cs typeface="+mn-cs"/>
              </a:rPr>
              <a:t>Wir]</a:t>
            </a:r>
            <a:r>
              <a:rPr lang="de-DE" sz="1200" kern="1200" dirty="0">
                <a:solidFill>
                  <a:schemeClr val="tx1"/>
                </a:solidFill>
                <a:effectLst/>
                <a:latin typeface="+mn-lt"/>
                <a:ea typeface="+mn-ea"/>
                <a:cs typeface="+mn-cs"/>
              </a:rPr>
              <a:t> haben Geld von der Bank geholt und [</a:t>
            </a:r>
            <a:r>
              <a:rPr lang="de-DE" sz="1200" u="sng" kern="1200" dirty="0">
                <a:solidFill>
                  <a:schemeClr val="tx1"/>
                </a:solidFill>
                <a:effectLst/>
                <a:latin typeface="+mn-lt"/>
                <a:ea typeface="+mn-ea"/>
                <a:cs typeface="+mn-cs"/>
              </a:rPr>
              <a:t>wir] </a:t>
            </a:r>
            <a:r>
              <a:rPr lang="de-DE" sz="1200" kern="1200" dirty="0">
                <a:solidFill>
                  <a:schemeClr val="tx1"/>
                </a:solidFill>
                <a:effectLst/>
                <a:latin typeface="+mn-lt"/>
                <a:ea typeface="+mn-ea"/>
                <a:cs typeface="+mn-cs"/>
              </a:rPr>
              <a:t>haben so lange im Supermarkt gewartet. </a:t>
            </a:r>
            <a:r>
              <a:rPr lang="en-GB" sz="1200" kern="1200" dirty="0">
                <a:solidFill>
                  <a:schemeClr val="tx1"/>
                </a:solidFill>
                <a:effectLst/>
                <a:latin typeface="+mn-lt"/>
                <a:ea typeface="+mn-ea"/>
                <a:cs typeface="+mn-cs"/>
              </a:rPr>
              <a:t>[</a:t>
            </a:r>
            <a:r>
              <a:rPr lang="en-GB" sz="1200" u="sng" kern="1200" dirty="0">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nehme</a:t>
            </a:r>
            <a:r>
              <a:rPr lang="en-GB" sz="1200" kern="1200" dirty="0">
                <a:solidFill>
                  <a:schemeClr val="tx1"/>
                </a:solidFill>
                <a:effectLst/>
                <a:latin typeface="+mn-lt"/>
                <a:ea typeface="+mn-ea"/>
                <a:cs typeface="+mn-cs"/>
              </a:rPr>
              <a:t> um </a:t>
            </a: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den Bus.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4741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 (for whole activity)</a:t>
            </a:r>
            <a:br>
              <a:rPr lang="en-GB" dirty="0"/>
            </a:br>
            <a:br>
              <a:rPr lang="en-GB" b="1" dirty="0"/>
            </a:br>
            <a:r>
              <a:rPr lang="en-GB" b="1" dirty="0"/>
              <a:t>Aim: </a:t>
            </a:r>
            <a:r>
              <a:rPr lang="en-GB" b="0" dirty="0"/>
              <a:t>To practise past (perfect) yes/no question forming and WO2 in answers.</a:t>
            </a:r>
            <a:br>
              <a:rPr lang="en-GB" dirty="0"/>
            </a:br>
            <a:br>
              <a:rPr lang="en-GB" dirty="0"/>
            </a:br>
            <a:r>
              <a:rPr lang="en-GB" b="1" dirty="0"/>
              <a:t>Procedure:</a:t>
            </a:r>
            <a:br>
              <a:rPr lang="en-GB" dirty="0"/>
            </a:br>
            <a:r>
              <a:rPr lang="en-GB" dirty="0"/>
              <a:t>1. Student A asks a question based on the information on their card. Mix up the order of the cards!</a:t>
            </a:r>
          </a:p>
          <a:p>
            <a:r>
              <a:rPr lang="en-GB" dirty="0"/>
              <a:t>2. Student B answers yes or no depending on the information on their card.</a:t>
            </a:r>
          </a:p>
          <a:p>
            <a:r>
              <a:rPr lang="en-GB" dirty="0"/>
              <a:t>3. Swap roles when all cards have been used.</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409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dirty="0"/>
            </a:br>
            <a:r>
              <a:rPr lang="en-GB" dirty="0"/>
              <a:t>Person A Round 1</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865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dirty="0"/>
            </a:br>
            <a:r>
              <a:rPr lang="en-GB" dirty="0"/>
              <a:t>Person B round 1</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34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dirty="0"/>
            </a:br>
            <a:r>
              <a:rPr lang="en-GB" dirty="0"/>
              <a:t>Person A Round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411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dirty="0"/>
            </a:br>
            <a:r>
              <a:rPr lang="en-GB" dirty="0"/>
              <a:t>Person B Round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818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12-15 minutes</a:t>
            </a:r>
            <a:br>
              <a:rPr lang="en-GB" dirty="0"/>
            </a:br>
            <a:br>
              <a:rPr lang="en-GB" b="1" dirty="0"/>
            </a:br>
            <a:r>
              <a:rPr lang="en-GB" b="1" dirty="0"/>
              <a:t>Aim: </a:t>
            </a:r>
            <a:r>
              <a:rPr lang="en-GB" b="0" dirty="0"/>
              <a:t>A written practice activity to bring together the grammar and vocabulary from this and previous sequences.</a:t>
            </a:r>
            <a:br>
              <a:rPr lang="en-GB" dirty="0"/>
            </a:br>
            <a:br>
              <a:rPr lang="en-GB" dirty="0"/>
            </a:br>
            <a:r>
              <a:rPr lang="en-GB" b="1" dirty="0"/>
              <a:t>Procedure:</a:t>
            </a:r>
            <a:br>
              <a:rPr lang="en-GB" dirty="0"/>
            </a:br>
            <a:r>
              <a:rPr lang="en-GB" dirty="0"/>
              <a:t>1. Translate the text into German.</a:t>
            </a:r>
          </a:p>
          <a:p>
            <a:r>
              <a:rPr lang="en-GB" dirty="0"/>
              <a:t>2. Answers on the next slide.</a:t>
            </a:r>
          </a:p>
          <a:p>
            <a:br>
              <a:rPr lang="en-GB" dirty="0"/>
            </a:br>
            <a:r>
              <a:rPr lang="en-GB" b="1" dirty="0"/>
              <a:t>Note: </a:t>
            </a:r>
            <a:r>
              <a:rPr lang="en-GB" dirty="0"/>
              <a:t>This is a challenging task.  Groups may need to do this task with ‘in task’ support from the teacher, who can provide prompts and questions to cue learners back in to previously taught grammar features and vocabulary.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331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408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08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Alternative: Give pupils a copy of the transcript below on a slip of paper and ask them to read to a partner.</a:t>
            </a:r>
          </a:p>
          <a:p>
            <a:pPr hangingPunct="0"/>
            <a:endParaRPr lang="en-US" sz="1200" b="0"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The game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a:t>
            </a:r>
            <a:r>
              <a:rPr lang="en-US" sz="1200" b="0" kern="1200" baseline="0" dirty="0">
                <a:solidFill>
                  <a:schemeClr val="tx1"/>
                </a:solidFill>
                <a:effectLst/>
                <a:latin typeface="+mn-lt"/>
                <a:ea typeface="+mn-ea"/>
                <a:cs typeface="+mn-cs"/>
              </a:rPr>
              <a:t> (unknown words are used so that pupils focus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ch</a:t>
            </a:r>
            <a:r>
              <a:rPr lang="en-US" sz="1200" b="0" kern="1200" baseline="0" dirty="0">
                <a:solidFill>
                  <a:schemeClr val="tx1"/>
                </a:solidFill>
                <a:effectLst/>
                <a:latin typeface="+mn-lt"/>
                <a:ea typeface="+mn-ea"/>
                <a:cs typeface="+mn-cs"/>
              </a:rPr>
              <a:t>/ or /ck/. They follow the arrows indicated by their choice to finish at one of the chests. There is only one correct route, so pupils must correctly identify all words to find the treasure. The order or /</a:t>
            </a:r>
            <a:r>
              <a:rPr lang="en-US" sz="1200" b="0" kern="1200" baseline="0" dirty="0" err="1">
                <a:solidFill>
                  <a:schemeClr val="tx1"/>
                </a:solidFill>
                <a:effectLst/>
                <a:latin typeface="+mn-lt"/>
                <a:ea typeface="+mn-ea"/>
                <a:cs typeface="+mn-cs"/>
              </a:rPr>
              <a:t>ch</a:t>
            </a:r>
            <a:r>
              <a:rPr lang="en-US" sz="1200" b="0" kern="1200" baseline="0" dirty="0">
                <a:solidFill>
                  <a:schemeClr val="tx1"/>
                </a:solidFill>
                <a:effectLst/>
                <a:latin typeface="+mn-lt"/>
                <a:ea typeface="+mn-ea"/>
                <a:cs typeface="+mn-cs"/>
              </a:rPr>
              <a:t>/ and /ck/ changes (i.e. sometimes /</a:t>
            </a:r>
            <a:r>
              <a:rPr lang="en-US" sz="1200" b="0" kern="1200" baseline="0" dirty="0" err="1">
                <a:solidFill>
                  <a:schemeClr val="tx1"/>
                </a:solidFill>
                <a:effectLst/>
                <a:latin typeface="+mn-lt"/>
                <a:ea typeface="+mn-ea"/>
                <a:cs typeface="+mn-cs"/>
              </a:rPr>
              <a:t>ch</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practice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GB" sz="1200" kern="1200" dirty="0" err="1">
                <a:solidFill>
                  <a:schemeClr val="tx1"/>
                </a:solidFill>
                <a:effectLst/>
                <a:latin typeface="+mn-lt"/>
                <a:ea typeface="+mn-ea"/>
                <a:cs typeface="+mn-cs"/>
              </a:rPr>
              <a:t>sacken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kichern</a:t>
            </a:r>
            <a:r>
              <a:rPr lang="en-GB" sz="1200" kern="1200" dirty="0">
                <a:solidFill>
                  <a:schemeClr val="tx1"/>
                </a:solidFill>
                <a:effectLst/>
                <a:latin typeface="+mn-lt"/>
                <a:ea typeface="+mn-ea"/>
                <a:cs typeface="+mn-cs"/>
              </a:rPr>
              <a:t>, Back, </a:t>
            </a:r>
            <a:r>
              <a:rPr lang="en-GB" sz="1200" kern="1200" dirty="0" err="1">
                <a:solidFill>
                  <a:schemeClr val="tx1"/>
                </a:solidFill>
                <a:effectLst/>
                <a:latin typeface="+mn-lt"/>
                <a:ea typeface="+mn-ea"/>
                <a:cs typeface="+mn-cs"/>
              </a:rPr>
              <a:t>Akt</a:t>
            </a:r>
            <a:r>
              <a:rPr lang="en-GB" sz="1200" kern="1200" dirty="0">
                <a:solidFill>
                  <a:schemeClr val="tx1"/>
                </a:solidFill>
                <a:effectLst/>
                <a:latin typeface="+mn-lt"/>
                <a:ea typeface="+mn-ea"/>
                <a:cs typeface="+mn-cs"/>
              </a:rPr>
              <a:t>, Nacht</a:t>
            </a:r>
          </a:p>
          <a:p>
            <a:pPr hangingPunct="0"/>
            <a:endParaRPr lang="en-GB" sz="1200" b="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Treasure is located in chest K.</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2675253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Answer sheet: https://resources.ncelp.org/concern/resources/hm50ts33q?locale=en</a:t>
            </a: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51</a:t>
            </a:fld>
            <a:endParaRPr lang="en-GB">
              <a:solidFill>
                <a:prstClr val="black"/>
              </a:solidFill>
            </a:endParaRPr>
          </a:p>
        </p:txBody>
      </p:sp>
    </p:spTree>
    <p:extLst>
      <p:ext uri="{BB962C8B-B14F-4D97-AF65-F5344CB8AC3E}">
        <p14:creationId xmlns:p14="http://schemas.microsoft.com/office/powerpoint/2010/main" val="562689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br>
              <a:rPr lang="en-GB" b="1" baseline="0" dirty="0"/>
            </a:br>
            <a:r>
              <a:rPr lang="en-GB" b="1" baseline="0" dirty="0"/>
              <a:t>Timing:  </a:t>
            </a:r>
            <a:r>
              <a:rPr lang="en-GB" b="0" baseline="0" dirty="0"/>
              <a:t>3 minutes</a:t>
            </a:r>
            <a:br>
              <a:rPr lang="en-GB" b="0" baseline="0" dirty="0"/>
            </a:br>
            <a:br>
              <a:rPr lang="en-GB" b="0" baseline="0" dirty="0"/>
            </a:br>
            <a:r>
              <a:rPr lang="en-GB" b="1" baseline="0" dirty="0"/>
              <a:t>Aim: </a:t>
            </a:r>
            <a:r>
              <a:rPr lang="en-GB" b="0" baseline="0" dirty="0"/>
              <a:t>To focus on the two different pronunciations of [</a:t>
            </a:r>
            <a:r>
              <a:rPr lang="en-GB" b="0" baseline="0" dirty="0" err="1"/>
              <a:t>ch</a:t>
            </a:r>
            <a:r>
              <a:rPr lang="en-GB" b="0" baseline="0" dirty="0"/>
              <a:t>] (soft [</a:t>
            </a:r>
            <a:r>
              <a:rPr lang="en-GB" b="0" baseline="0" dirty="0" err="1"/>
              <a:t>ch</a:t>
            </a:r>
            <a:r>
              <a:rPr lang="en-GB" b="0" baseline="0" dirty="0"/>
              <a:t>] and hard [</a:t>
            </a:r>
            <a:r>
              <a:rPr lang="en-GB" b="0" baseline="0" dirty="0" err="1"/>
              <a:t>ch</a:t>
            </a:r>
            <a:r>
              <a:rPr lang="en-GB" b="0" baseline="0" dirty="0"/>
              <a:t>].</a:t>
            </a:r>
          </a:p>
          <a:p>
            <a:br>
              <a:rPr lang="en-GB" b="0" baseline="0" dirty="0"/>
            </a:br>
            <a:r>
              <a:rPr lang="en-GB" b="1" baseline="0" dirty="0"/>
              <a:t>Procedure:</a:t>
            </a:r>
            <a:br>
              <a:rPr lang="en-GB" b="0" baseline="0" dirty="0"/>
            </a:br>
            <a:r>
              <a:rPr lang="en-GB" b="0" baseline="0" dirty="0"/>
              <a:t>1. Identify the word which has a different [</a:t>
            </a:r>
            <a:r>
              <a:rPr lang="en-GB" b="0" baseline="0" dirty="0" err="1"/>
              <a:t>ch</a:t>
            </a:r>
            <a:r>
              <a:rPr lang="en-GB" b="0" baseline="0" dirty="0"/>
              <a:t>] from the other two in the set.</a:t>
            </a:r>
            <a:br>
              <a:rPr lang="en-GB" b="0" baseline="0" dirty="0"/>
            </a:br>
            <a:r>
              <a:rPr lang="en-GB" b="0" baseline="0" dirty="0"/>
              <a:t>2. Click to reveal the answers.</a:t>
            </a:r>
          </a:p>
          <a:p>
            <a:r>
              <a:rPr lang="en-GB" b="0" baseline="0" dirty="0"/>
              <a:t>3. Check that word meanings are also known.</a:t>
            </a:r>
            <a:br>
              <a:rPr lang="en-GB" b="0" baseline="0" dirty="0"/>
            </a:b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462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 </a:t>
            </a:r>
            <a:r>
              <a:rPr lang="en-GB" b="0" dirty="0"/>
              <a:t>To explain and exemplify the use of  </a:t>
            </a:r>
            <a:r>
              <a:rPr lang="en-GB" b="0" i="1" dirty="0" err="1"/>
              <a:t>wirklich</a:t>
            </a:r>
            <a:r>
              <a:rPr lang="en-GB" b="0" i="1" dirty="0"/>
              <a:t> / so / also.</a:t>
            </a:r>
            <a:br>
              <a:rPr lang="en-GB" dirty="0"/>
            </a:br>
            <a:br>
              <a:rPr lang="en-GB" dirty="0"/>
            </a:br>
            <a:r>
              <a:rPr lang="en-GB" b="1" dirty="0"/>
              <a:t>Procedure:</a:t>
            </a:r>
            <a:br>
              <a:rPr lang="en-GB" dirty="0"/>
            </a:br>
            <a:r>
              <a:rPr lang="en-GB" dirty="0"/>
              <a:t>1. Cycle through the animated sequence. </a:t>
            </a:r>
          </a:p>
          <a:p>
            <a:r>
              <a:rPr lang="en-GB" dirty="0"/>
              <a:t>2. Click on the speech bubbles to hear the the audio.</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mins</a:t>
            </a:r>
            <a:br>
              <a:rPr lang="en-GB" dirty="0"/>
            </a:br>
            <a:br>
              <a:rPr lang="en-GB" b="1" dirty="0"/>
            </a:br>
            <a:r>
              <a:rPr lang="en-GB" b="1" dirty="0"/>
              <a:t>Aim: </a:t>
            </a:r>
            <a:r>
              <a:rPr lang="en-GB" b="0" dirty="0"/>
              <a:t>To practice </a:t>
            </a:r>
            <a:r>
              <a:rPr lang="en-GB" b="0" dirty="0" err="1"/>
              <a:t>wirklich</a:t>
            </a:r>
            <a:r>
              <a:rPr lang="en-GB" b="0" dirty="0"/>
              <a:t> / so / also in context.</a:t>
            </a:r>
            <a:br>
              <a:rPr lang="en-GB" dirty="0"/>
            </a:br>
            <a:br>
              <a:rPr lang="en-GB" dirty="0"/>
            </a:br>
            <a:r>
              <a:rPr lang="en-GB" b="1" dirty="0"/>
              <a:t>Procedure:</a:t>
            </a:r>
            <a:br>
              <a:rPr lang="en-GB" dirty="0"/>
            </a:br>
            <a:r>
              <a:rPr lang="en-GB" dirty="0"/>
              <a:t>1. Click to make a speech bubble appear.</a:t>
            </a:r>
          </a:p>
          <a:p>
            <a:r>
              <a:rPr lang="en-GB" dirty="0"/>
              <a:t>2. For each gap say what word would fit</a:t>
            </a:r>
            <a:r>
              <a:rPr lang="en-GB" i="1" dirty="0"/>
              <a:t>: </a:t>
            </a:r>
            <a:r>
              <a:rPr lang="en-GB" i="1" dirty="0" err="1"/>
              <a:t>wirklich</a:t>
            </a:r>
            <a:r>
              <a:rPr lang="en-GB" i="1" dirty="0"/>
              <a:t> / so </a:t>
            </a:r>
            <a:r>
              <a:rPr lang="en-GB" dirty="0"/>
              <a:t>OR just </a:t>
            </a:r>
            <a:r>
              <a:rPr lang="en-GB" i="1" dirty="0"/>
              <a:t>so </a:t>
            </a:r>
            <a:r>
              <a:rPr lang="en-GB" i="0" dirty="0"/>
              <a:t>OR </a:t>
            </a:r>
            <a:r>
              <a:rPr lang="en-GB" i="1" dirty="0"/>
              <a:t>also.</a:t>
            </a:r>
          </a:p>
          <a:p>
            <a:r>
              <a:rPr lang="en-GB" dirty="0"/>
              <a:t>3. Click to reveal the answers.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explain and illustrate how the first person plural (we-form) of the past tense is made. It is contrasted here with the first person singular (I-form).</a:t>
            </a:r>
            <a:br>
              <a:rPr lang="en-GB" dirty="0"/>
            </a:br>
            <a:br>
              <a:rPr lang="en-GB" dirty="0"/>
            </a:br>
            <a:r>
              <a:rPr lang="en-GB" b="1" dirty="0"/>
              <a:t>Procedure:</a:t>
            </a:r>
            <a:br>
              <a:rPr lang="en-GB" dirty="0"/>
            </a:br>
            <a:r>
              <a:rPr lang="en-GB" dirty="0"/>
              <a:t>1. Cycle through the explanation and examples using the animated sequence.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698280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6318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08142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0059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6759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55383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227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8476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711182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285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2045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01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93776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jpg"/><Relationship Id="rId7"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2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audio" Target="../media/audio21.wa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audio" Target="../media/audio22.wav"/></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audio" Target="../media/audio23.wav"/></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audio" Target="../media/audio24.wav"/></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audio" Target="../media/audio25.wav"/></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audio" Target="../media/audio26.wav"/></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audio" Target="../media/audio27.wav"/></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audio" Target="../media/audio2.wav"/><Relationship Id="rId12"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6.png"/><Relationship Id="rId5" Type="http://schemas.openxmlformats.org/officeDocument/2006/relationships/audio" Target="../media/audio1.wav"/><Relationship Id="rId15" Type="http://schemas.openxmlformats.org/officeDocument/2006/relationships/image" Target="../media/image8.jpeg"/><Relationship Id="rId10" Type="http://schemas.openxmlformats.org/officeDocument/2006/relationships/audio" Target="../media/audio4.wav"/><Relationship Id="rId4" Type="http://schemas.openxmlformats.org/officeDocument/2006/relationships/image" Target="../media/image3.png"/><Relationship Id="rId9" Type="http://schemas.openxmlformats.org/officeDocument/2006/relationships/image" Target="../media/image5.gif"/><Relationship Id="rId14"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audio" Target="../media/audio28.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3" Type="http://schemas.openxmlformats.org/officeDocument/2006/relationships/image" Target="../media/image3.png"/><Relationship Id="rId7" Type="http://schemas.openxmlformats.org/officeDocument/2006/relationships/audio" Target="../media/audio32.wav"/><Relationship Id="rId12" Type="http://schemas.openxmlformats.org/officeDocument/2006/relationships/audio" Target="../media/audio37.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audio" Target="../media/audio42.wav"/><Relationship Id="rId12" Type="http://schemas.openxmlformats.org/officeDocument/2006/relationships/image" Target="../media/image45.png"/><Relationship Id="rId2" Type="http://schemas.openxmlformats.org/officeDocument/2006/relationships/notesSlide" Target="../notesSlides/notesSlide30.xml"/><Relationship Id="rId16"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5" Type="http://schemas.openxmlformats.org/officeDocument/2006/relationships/image" Target="../media/image4.jpeg"/><Relationship Id="rId10" Type="http://schemas.openxmlformats.org/officeDocument/2006/relationships/audio" Target="../media/audio45.wav"/><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audio" Target="../media/audio47.wav"/></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audio" Target="../media/audio48.wav"/><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audio" Target="../media/audio49.wav"/><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audio" Target="../media/audio50.wav"/><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audio" Target="../media/audio51.wav"/><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audio" Target="../media/audio52.wav"/><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audio53.wav"/><Relationship Id="rId7"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audio" Target="../media/audio55.wav"/><Relationship Id="rId4" Type="http://schemas.openxmlformats.org/officeDocument/2006/relationships/audio" Target="../media/audio54.wav"/></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8.wav"/></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0.gif"/></Relationships>
</file>

<file path=ppt/slides/_rels/slide41.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3.png"/><Relationship Id="rId7" Type="http://schemas.openxmlformats.org/officeDocument/2006/relationships/image" Target="../media/image22.gif"/><Relationship Id="rId12" Type="http://schemas.openxmlformats.org/officeDocument/2006/relationships/audio" Target="../media/audio57.wav"/><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0.gif"/><Relationship Id="rId11" Type="http://schemas.openxmlformats.org/officeDocument/2006/relationships/image" Target="../media/image49.svg"/><Relationship Id="rId5" Type="http://schemas.openxmlformats.org/officeDocument/2006/relationships/image" Target="../media/image15.gif"/><Relationship Id="rId10"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audio" Target="../media/audio56.wav"/></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3.pn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43.xml"/><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jpg"/></Relationships>
</file>

<file path=ppt/slides/_rels/slide4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3.pn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44.xml"/><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jpg"/></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svg"/></Relationships>
</file>

<file path=ppt/slides/_rels/slide4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sv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77.gif"/><Relationship Id="rId4" Type="http://schemas.openxmlformats.org/officeDocument/2006/relationships/image" Target="../media/image76.jp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77.gif"/><Relationship Id="rId4" Type="http://schemas.openxmlformats.org/officeDocument/2006/relationships/image" Target="../media/image76.jp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jpg"/><Relationship Id="rId7"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78.png"/><Relationship Id="rId5" Type="http://schemas.openxmlformats.org/officeDocument/2006/relationships/hyperlink" Target="https://www.gaminggrammar.com/" TargetMode="External"/><Relationship Id="rId10" Type="http://schemas.openxmlformats.org/officeDocument/2006/relationships/image" Target="../media/image82.png"/><Relationship Id="rId4" Type="http://schemas.openxmlformats.org/officeDocument/2006/relationships/image" Target="../media/image3.png"/><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audio" Target="../media/audio9.wav"/></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8" Type="http://schemas.openxmlformats.org/officeDocument/2006/relationships/hyperlink" Target="https://quizlet.com/gb/515026041/year-8-german-term-11-week-7-flash-cards/" TargetMode="External"/><Relationship Id="rId3" Type="http://schemas.openxmlformats.org/officeDocument/2006/relationships/image" Target="../media/image3.png"/><Relationship Id="rId7" Type="http://schemas.openxmlformats.org/officeDocument/2006/relationships/hyperlink" Target="https://quizlet.com/gb/515026799/year-8-german-term-12-week-3-flash-cards/" TargetMode="External"/><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hyperlink" Target="https://resources.ncelp.org/concern/resources/x920fx39s?locale=en" TargetMode="External"/><Relationship Id="rId11" Type="http://schemas.openxmlformats.org/officeDocument/2006/relationships/image" Target="../media/image88.png"/><Relationship Id="rId5" Type="http://schemas.openxmlformats.org/officeDocument/2006/relationships/hyperlink" Target="https://drive.google.com/file/d/1uPDa5m7-_8UPExdnOMUXnrwq2NTyc_GF/view?usp=sharing" TargetMode="External"/><Relationship Id="rId10"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hyperlink" Target="https://quizlet.com/gb/502939254/year-7-german-term-32-week-6-flash-card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19.gif"/><Relationship Id="rId3" Type="http://schemas.openxmlformats.org/officeDocument/2006/relationships/image" Target="../media/image1.jpg"/><Relationship Id="rId7" Type="http://schemas.openxmlformats.org/officeDocument/2006/relationships/audio" Target="../media/audio10.wav"/><Relationship Id="rId12" Type="http://schemas.openxmlformats.org/officeDocument/2006/relationships/audio" Target="../media/audio12.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gif"/><Relationship Id="rId11" Type="http://schemas.openxmlformats.org/officeDocument/2006/relationships/image" Target="../media/image18.gif"/><Relationship Id="rId5" Type="http://schemas.openxmlformats.org/officeDocument/2006/relationships/image" Target="../media/image15.gif"/><Relationship Id="rId10" Type="http://schemas.openxmlformats.org/officeDocument/2006/relationships/audio" Target="../media/audio11.wav"/><Relationship Id="rId4" Type="http://schemas.openxmlformats.org/officeDocument/2006/relationships/image" Target="../media/image3.png"/><Relationship Id="rId9" Type="http://schemas.openxmlformats.org/officeDocument/2006/relationships/image" Target="../media/image18.png"/><Relationship Id="rId14" Type="http://schemas.openxmlformats.org/officeDocument/2006/relationships/audio" Target="../media/audio13.wav"/></Relationships>
</file>

<file path=ppt/slides/_rels/slide8.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3" Type="http://schemas.openxmlformats.org/officeDocument/2006/relationships/image" Target="../media/image1.jpg"/><Relationship Id="rId7" Type="http://schemas.openxmlformats.org/officeDocument/2006/relationships/audio" Target="../media/audio14.wav"/><Relationship Id="rId12" Type="http://schemas.openxmlformats.org/officeDocument/2006/relationships/audio" Target="../media/audio19.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gif"/><Relationship Id="rId11" Type="http://schemas.openxmlformats.org/officeDocument/2006/relationships/audio" Target="../media/audio18.wav"/><Relationship Id="rId5" Type="http://schemas.openxmlformats.org/officeDocument/2006/relationships/image" Target="../media/image15.gif"/><Relationship Id="rId10" Type="http://schemas.openxmlformats.org/officeDocument/2006/relationships/audio" Target="../media/audio17.wav"/><Relationship Id="rId4" Type="http://schemas.openxmlformats.org/officeDocument/2006/relationships/image" Target="../media/image3.png"/><Relationship Id="rId9" Type="http://schemas.openxmlformats.org/officeDocument/2006/relationships/audio" Target="../media/audio16.wav"/></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600" dirty="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600"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80266" y="1662698"/>
            <a:ext cx="8565257" cy="1485422"/>
          </a:xfrm>
        </p:spPr>
        <p:txBody>
          <a:bodyPr>
            <a:normAutofit/>
          </a:bodyPr>
          <a:lstStyle/>
          <a:p>
            <a:pPr algn="l"/>
            <a:r>
              <a:rPr lang="en-GB" sz="4000" b="1" dirty="0" err="1">
                <a:solidFill>
                  <a:prstClr val="white"/>
                </a:solidFill>
              </a:rPr>
              <a:t>Wir</a:t>
            </a:r>
            <a:r>
              <a:rPr lang="en-GB" sz="4000" b="1" dirty="0">
                <a:solidFill>
                  <a:prstClr val="white"/>
                </a:solidFill>
              </a:rPr>
              <a:t> </a:t>
            </a:r>
            <a:r>
              <a:rPr lang="en-GB" sz="4000" b="1" dirty="0" err="1">
                <a:solidFill>
                  <a:prstClr val="white"/>
                </a:solidFill>
              </a:rPr>
              <a:t>haben</a:t>
            </a:r>
            <a:r>
              <a:rPr lang="en-GB" sz="4000" b="1" dirty="0">
                <a:solidFill>
                  <a:prstClr val="white"/>
                </a:solidFill>
              </a:rPr>
              <a:t> so </a:t>
            </a:r>
            <a:r>
              <a:rPr lang="en-GB" sz="4000" b="1" dirty="0" err="1">
                <a:solidFill>
                  <a:prstClr val="white"/>
                </a:solidFill>
              </a:rPr>
              <a:t>viel</a:t>
            </a:r>
            <a:r>
              <a:rPr lang="en-GB" sz="4000" b="1" dirty="0">
                <a:solidFill>
                  <a:prstClr val="white"/>
                </a:solidFill>
              </a:rPr>
              <a:t> </a:t>
            </a:r>
            <a:r>
              <a:rPr lang="en-GB" sz="4000" b="1" dirty="0" err="1">
                <a:solidFill>
                  <a:prstClr val="white"/>
                </a:solidFill>
              </a:rPr>
              <a:t>gemacht</a:t>
            </a:r>
            <a:r>
              <a:rPr lang="en-GB" sz="4000" b="1" dirty="0">
                <a:solidFill>
                  <a:prstClr val="white"/>
                </a:solidFill>
              </a:rPr>
              <a:t>!</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61929" y="3148120"/>
            <a:ext cx="8043607" cy="571756"/>
          </a:xfrm>
        </p:spPr>
        <p:txBody>
          <a:bodyPr>
            <a:noAutofit/>
          </a:bodyPr>
          <a:lstStyle/>
          <a:p>
            <a:pPr algn="l"/>
            <a:r>
              <a:rPr lang="en-GB" sz="2300" dirty="0">
                <a:solidFill>
                  <a:prstClr val="white"/>
                </a:solidFill>
              </a:rPr>
              <a:t>Present and past tense: 1</a:t>
            </a:r>
            <a:r>
              <a:rPr lang="en-GB" sz="2300" baseline="30000" dirty="0">
                <a:solidFill>
                  <a:prstClr val="white"/>
                </a:solidFill>
              </a:rPr>
              <a:t>st</a:t>
            </a:r>
            <a:r>
              <a:rPr lang="en-GB" sz="2300" dirty="0">
                <a:solidFill>
                  <a:prstClr val="white"/>
                </a:solidFill>
              </a:rPr>
              <a:t> person singular and plural</a:t>
            </a:r>
          </a:p>
          <a:p>
            <a:pPr algn="l"/>
            <a:r>
              <a:rPr lang="en-US" sz="2300" dirty="0">
                <a:solidFill>
                  <a:schemeClr val="bg1"/>
                </a:solidFill>
              </a:rPr>
              <a:t>Using the preposition ‘von’ (from / of) </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61929" y="4061786"/>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err="1">
                <a:solidFill>
                  <a:prstClr val="white"/>
                </a:solidFill>
              </a:rPr>
              <a:t>ch</a:t>
            </a:r>
            <a:r>
              <a:rPr lang="en-GB" sz="3000" dirty="0">
                <a:solidFill>
                  <a:prstClr val="white"/>
                </a:solidFill>
              </a:rPr>
              <a:t>]</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17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In der Stadt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392898" y="1241593"/>
            <a:ext cx="6955305" cy="830997"/>
          </a:xfrm>
          <a:prstGeom prst="rect">
            <a:avLst/>
          </a:prstGeom>
          <a:noFill/>
        </p:spPr>
        <p:txBody>
          <a:bodyPr wrap="square" rtlCol="0">
            <a:spAutoFit/>
          </a:bodyPr>
          <a:lstStyle/>
          <a:p>
            <a:r>
              <a:rPr lang="en-GB" sz="2400" dirty="0">
                <a:solidFill>
                  <a:srgbClr val="1E3764"/>
                </a:solidFill>
              </a:rPr>
              <a:t>Mia und Andrea </a:t>
            </a:r>
            <a:r>
              <a:rPr lang="en-GB" sz="2400" dirty="0" err="1">
                <a:solidFill>
                  <a:srgbClr val="1E3764"/>
                </a:solidFill>
              </a:rPr>
              <a:t>sind</a:t>
            </a:r>
            <a:r>
              <a:rPr lang="en-GB" sz="2400" dirty="0">
                <a:solidFill>
                  <a:srgbClr val="1E3764"/>
                </a:solidFill>
              </a:rPr>
              <a:t> in der Stadt und </a:t>
            </a:r>
            <a:r>
              <a:rPr lang="en-GB" sz="2400" dirty="0" err="1">
                <a:solidFill>
                  <a:srgbClr val="1E3764"/>
                </a:solidFill>
              </a:rPr>
              <a:t>schreiben</a:t>
            </a:r>
            <a:r>
              <a:rPr lang="en-GB" sz="2400" dirty="0">
                <a:solidFill>
                  <a:srgbClr val="1E3764"/>
                </a:solidFill>
              </a:rPr>
              <a:t> </a:t>
            </a:r>
            <a:r>
              <a:rPr lang="en-GB" sz="2400" dirty="0" err="1">
                <a:solidFill>
                  <a:srgbClr val="1E3764"/>
                </a:solidFill>
              </a:rPr>
              <a:t>Mutti</a:t>
            </a:r>
            <a:r>
              <a:rPr lang="en-GB" sz="2400" dirty="0">
                <a:solidFill>
                  <a:srgbClr val="1E3764"/>
                </a:solidFill>
              </a:rPr>
              <a:t>.  </a:t>
            </a:r>
            <a:r>
              <a:rPr lang="en-GB" sz="2400" dirty="0" err="1">
                <a:solidFill>
                  <a:srgbClr val="1E3764"/>
                </a:solidFill>
              </a:rPr>
              <a:t>Wer</a:t>
            </a:r>
            <a:r>
              <a:rPr lang="en-GB" sz="2400" dirty="0">
                <a:solidFill>
                  <a:srgbClr val="1E3764"/>
                </a:solidFill>
              </a:rPr>
              <a:t> hat was </a:t>
            </a:r>
            <a:r>
              <a:rPr lang="en-GB" sz="2400" dirty="0" err="1">
                <a:solidFill>
                  <a:srgbClr val="1E3764"/>
                </a:solidFill>
              </a:rPr>
              <a:t>geschrieben</a:t>
            </a:r>
            <a:r>
              <a:rPr lang="en-GB" sz="2400" dirty="0">
                <a:solidFill>
                  <a:srgbClr val="1E3764"/>
                </a:solidFill>
              </a:rPr>
              <a:t>? </a:t>
            </a:r>
            <a:endParaRPr lang="en-US" sz="2400" dirty="0">
              <a:solidFill>
                <a:srgbClr val="1E3764"/>
              </a:solidFill>
            </a:endParaRPr>
          </a:p>
        </p:txBody>
      </p:sp>
      <p:graphicFrame>
        <p:nvGraphicFramePr>
          <p:cNvPr id="33" name="Table 6">
            <a:extLst>
              <a:ext uri="{FF2B5EF4-FFF2-40B4-BE49-F238E27FC236}">
                <a16:creationId xmlns:a16="http://schemas.microsoft.com/office/drawing/2014/main" id="{B2107FA5-4C3B-9144-922C-0502B5E08EC7}"/>
              </a:ext>
            </a:extLst>
          </p:cNvPr>
          <p:cNvGraphicFramePr>
            <a:graphicFrameLocks noGrp="1"/>
          </p:cNvGraphicFramePr>
          <p:nvPr>
            <p:extLst>
              <p:ext uri="{D42A27DB-BD31-4B8C-83A1-F6EECF244321}">
                <p14:modId xmlns:p14="http://schemas.microsoft.com/office/powerpoint/2010/main" val="3258234485"/>
              </p:ext>
            </p:extLst>
          </p:nvPr>
        </p:nvGraphicFramePr>
        <p:xfrm>
          <a:off x="392898" y="1890306"/>
          <a:ext cx="11406204" cy="3870960"/>
        </p:xfrm>
        <a:graphic>
          <a:graphicData uri="http://schemas.openxmlformats.org/drawingml/2006/table">
            <a:tbl>
              <a:tblPr firstRow="1" bandRow="1">
                <a:tableStyleId>{00A15C55-8517-42AA-B614-E9B94910E393}</a:tableStyleId>
              </a:tblPr>
              <a:tblGrid>
                <a:gridCol w="589368">
                  <a:extLst>
                    <a:ext uri="{9D8B030D-6E8A-4147-A177-3AD203B41FA5}">
                      <a16:colId xmlns:a16="http://schemas.microsoft.com/office/drawing/2014/main" val="2607353726"/>
                    </a:ext>
                  </a:extLst>
                </a:gridCol>
                <a:gridCol w="6583945">
                  <a:extLst>
                    <a:ext uri="{9D8B030D-6E8A-4147-A177-3AD203B41FA5}">
                      <a16:colId xmlns:a16="http://schemas.microsoft.com/office/drawing/2014/main" val="1600817978"/>
                    </a:ext>
                  </a:extLst>
                </a:gridCol>
                <a:gridCol w="1255060">
                  <a:extLst>
                    <a:ext uri="{9D8B030D-6E8A-4147-A177-3AD203B41FA5}">
                      <a16:colId xmlns:a16="http://schemas.microsoft.com/office/drawing/2014/main" val="4128092149"/>
                    </a:ext>
                  </a:extLst>
                </a:gridCol>
                <a:gridCol w="1203797">
                  <a:extLst>
                    <a:ext uri="{9D8B030D-6E8A-4147-A177-3AD203B41FA5}">
                      <a16:colId xmlns:a16="http://schemas.microsoft.com/office/drawing/2014/main" val="2609792770"/>
                    </a:ext>
                  </a:extLst>
                </a:gridCol>
                <a:gridCol w="1774034">
                  <a:extLst>
                    <a:ext uri="{9D8B030D-6E8A-4147-A177-3AD203B41FA5}">
                      <a16:colId xmlns:a16="http://schemas.microsoft.com/office/drawing/2014/main" val="1616836717"/>
                    </a:ext>
                  </a:extLst>
                </a:gridCol>
              </a:tblGrid>
              <a:tr h="370840">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b="1"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Ich</a:t>
                      </a:r>
                      <a:endParaRPr lang="en-GB" sz="2000" b="1"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Wir</a:t>
                      </a:r>
                      <a:endParaRPr lang="en-GB" sz="2000" b="1"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err="1">
                          <a:effectLst/>
                        </a:rPr>
                        <a:t>Jetzt</a:t>
                      </a:r>
                      <a:r>
                        <a:rPr lang="en-GB" sz="2000" kern="1200" dirty="0">
                          <a:effectLst/>
                        </a:rPr>
                        <a:t> / </a:t>
                      </a:r>
                      <a:br>
                        <a:rPr lang="en-GB" sz="2000" kern="1200" dirty="0">
                          <a:effectLst/>
                        </a:rPr>
                      </a:br>
                      <a:r>
                        <a:rPr lang="en-GB" sz="2000" kern="1200" dirty="0" err="1">
                          <a:effectLst/>
                        </a:rPr>
                        <a:t>vorher</a:t>
                      </a:r>
                      <a:endParaRPr lang="en-GB" sz="2000" kern="1200" dirty="0">
                        <a:effectLs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153431983"/>
                  </a:ext>
                </a:extLst>
              </a:tr>
              <a:tr h="370840">
                <a:tc>
                  <a:txBody>
                    <a:bodyPr/>
                    <a:lstStyle/>
                    <a:p>
                      <a:pPr algn="ctr"/>
                      <a:r>
                        <a:rPr lang="en-GB" sz="2000" dirty="0">
                          <a:solidFill>
                            <a:srgbClr val="1E3764"/>
                          </a:solidFill>
                        </a:rPr>
                        <a:t>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GB" sz="2000" kern="1200" dirty="0" err="1">
                          <a:solidFill>
                            <a:srgbClr val="1E3764"/>
                          </a:solidFill>
                          <a:effectLst/>
                          <a:latin typeface="+mn-lt"/>
                          <a:ea typeface="+mn-ea"/>
                          <a:cs typeface="+mn-cs"/>
                        </a:rPr>
                        <a:t>Wir</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haben</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zusammen</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viel</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Spaß</a:t>
                      </a:r>
                      <a:r>
                        <a:rPr lang="en-GB" sz="2000" kern="1200" dirty="0">
                          <a:solidFill>
                            <a:srgbClr val="1E3764"/>
                          </a:solidFill>
                          <a:effectLst/>
                          <a:latin typeface="+mn-lt"/>
                          <a:ea typeface="+mn-ea"/>
                          <a:cs typeface="+mn-cs"/>
                        </a:rPr>
                        <a:t>.</a:t>
                      </a:r>
                      <a:r>
                        <a:rPr lang="en-GB" sz="2000" dirty="0">
                          <a:solidFill>
                            <a:srgbClr val="1E3764"/>
                          </a:solidFill>
                          <a:effectLst/>
                        </a:rPr>
                        <a:t> </a:t>
                      </a:r>
                      <a:endParaRPr lang="en-GB" sz="2000" dirty="0">
                        <a:solidFill>
                          <a:srgbClr val="1E3764"/>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71492714"/>
                  </a:ext>
                </a:extLst>
              </a:tr>
              <a:tr h="370840">
                <a:tc>
                  <a:txBody>
                    <a:bodyPr/>
                    <a:lstStyle/>
                    <a:p>
                      <a:pPr algn="ctr"/>
                      <a:r>
                        <a:rPr lang="en-GB" sz="2000">
                          <a:solidFill>
                            <a:srgbClr val="1E3764"/>
                          </a:solidFill>
                        </a:rPr>
                        <a:t>2.</a:t>
                      </a:r>
                      <a:endParaRPr lang="en-GB" sz="2000" dirty="0">
                        <a:solidFill>
                          <a:srgbClr val="1E3764"/>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E3764"/>
                          </a:solidFill>
                          <a:effectLst/>
                          <a:latin typeface="+mn-lt"/>
                          <a:ea typeface="+mn-ea"/>
                          <a:cs typeface="+mn-cs"/>
                        </a:rPr>
                        <a:t>Ich </a:t>
                      </a:r>
                      <a:r>
                        <a:rPr lang="en-GB" sz="2000" kern="1200" dirty="0" err="1">
                          <a:solidFill>
                            <a:srgbClr val="1E3764"/>
                          </a:solidFill>
                          <a:effectLst/>
                          <a:latin typeface="+mn-lt"/>
                          <a:ea typeface="+mn-ea"/>
                          <a:cs typeface="+mn-cs"/>
                        </a:rPr>
                        <a:t>gehe</a:t>
                      </a:r>
                      <a:r>
                        <a:rPr lang="en-GB" sz="2000" kern="1200" dirty="0">
                          <a:solidFill>
                            <a:srgbClr val="1E3764"/>
                          </a:solidFill>
                          <a:effectLst/>
                          <a:latin typeface="+mn-lt"/>
                          <a:ea typeface="+mn-ea"/>
                          <a:cs typeface="+mn-cs"/>
                        </a:rPr>
                        <a:t> auf die Bank, </a:t>
                      </a:r>
                      <a:r>
                        <a:rPr lang="en-GB" sz="2000" kern="1200" dirty="0" err="1">
                          <a:solidFill>
                            <a:srgbClr val="1E3764"/>
                          </a:solidFill>
                          <a:effectLst/>
                          <a:latin typeface="+mn-lt"/>
                          <a:ea typeface="+mn-ea"/>
                          <a:cs typeface="+mn-cs"/>
                        </a:rPr>
                        <a:t>denn</a:t>
                      </a:r>
                      <a:r>
                        <a:rPr lang="en-GB" sz="2000" kern="1200" dirty="0">
                          <a:solidFill>
                            <a:srgbClr val="1E3764"/>
                          </a:solidFill>
                          <a:effectLst/>
                          <a:latin typeface="+mn-lt"/>
                          <a:ea typeface="+mn-ea"/>
                          <a:cs typeface="+mn-cs"/>
                        </a:rPr>
                        <a:t> ich </a:t>
                      </a:r>
                      <a:r>
                        <a:rPr lang="en-GB" sz="2000" kern="1200" dirty="0" err="1">
                          <a:solidFill>
                            <a:srgbClr val="1E3764"/>
                          </a:solidFill>
                          <a:effectLst/>
                          <a:latin typeface="+mn-lt"/>
                          <a:ea typeface="+mn-ea"/>
                          <a:cs typeface="+mn-cs"/>
                        </a:rPr>
                        <a:t>habe</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kein</a:t>
                      </a:r>
                      <a:r>
                        <a:rPr lang="en-GB" sz="2000" kern="1200" dirty="0">
                          <a:solidFill>
                            <a:srgbClr val="1E3764"/>
                          </a:solidFill>
                          <a:effectLst/>
                          <a:latin typeface="+mn-lt"/>
                          <a:ea typeface="+mn-ea"/>
                          <a:cs typeface="+mn-cs"/>
                        </a:rPr>
                        <a:t> Geld!</a:t>
                      </a:r>
                      <a:r>
                        <a:rPr lang="en-GB" sz="2000" dirty="0">
                          <a:solidFill>
                            <a:srgbClr val="1E3764"/>
                          </a:solidFill>
                          <a:effectLst/>
                        </a:rPr>
                        <a:t> </a:t>
                      </a:r>
                      <a:endParaRPr lang="en-GB" sz="2000" dirty="0">
                        <a:solidFill>
                          <a:srgbClr val="1E3764"/>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1458278"/>
                  </a:ext>
                </a:extLst>
              </a:tr>
              <a:tr h="370840">
                <a:tc>
                  <a:txBody>
                    <a:bodyPr/>
                    <a:lstStyle/>
                    <a:p>
                      <a:pPr algn="ctr"/>
                      <a:r>
                        <a:rPr lang="en-GB" sz="2000">
                          <a:solidFill>
                            <a:srgbClr val="1E3764"/>
                          </a:solidFill>
                        </a:rPr>
                        <a:t>3.</a:t>
                      </a:r>
                      <a:endParaRPr lang="en-GB" sz="2000" dirty="0">
                        <a:solidFill>
                          <a:srgbClr val="1E3764"/>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E3764"/>
                          </a:solidFill>
                          <a:effectLst/>
                          <a:latin typeface="+mn-lt"/>
                          <a:ea typeface="+mn-ea"/>
                          <a:cs typeface="+mn-cs"/>
                        </a:rPr>
                        <a:t>Ich </a:t>
                      </a:r>
                      <a:r>
                        <a:rPr lang="en-GB" sz="2000" kern="1200" dirty="0" err="1">
                          <a:solidFill>
                            <a:srgbClr val="1E3764"/>
                          </a:solidFill>
                          <a:effectLst/>
                          <a:latin typeface="+mn-lt"/>
                          <a:ea typeface="+mn-ea"/>
                          <a:cs typeface="+mn-cs"/>
                        </a:rPr>
                        <a:t>habe</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ein</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neues</a:t>
                      </a:r>
                      <a:r>
                        <a:rPr lang="en-GB" sz="2000" kern="1200" dirty="0">
                          <a:solidFill>
                            <a:srgbClr val="1E3764"/>
                          </a:solidFill>
                          <a:effectLst/>
                          <a:latin typeface="+mn-lt"/>
                          <a:ea typeface="+mn-ea"/>
                          <a:cs typeface="+mn-cs"/>
                        </a:rPr>
                        <a:t> Buch </a:t>
                      </a:r>
                      <a:r>
                        <a:rPr lang="en-GB" sz="2000" kern="1200" dirty="0" err="1">
                          <a:solidFill>
                            <a:srgbClr val="1E3764"/>
                          </a:solidFill>
                          <a:effectLst/>
                          <a:latin typeface="+mn-lt"/>
                          <a:ea typeface="+mn-ea"/>
                          <a:cs typeface="+mn-cs"/>
                        </a:rPr>
                        <a:t>gekauft</a:t>
                      </a:r>
                      <a:r>
                        <a:rPr lang="en-GB" sz="2000" kern="1200" dirty="0">
                          <a:solidFill>
                            <a:srgbClr val="1E3764"/>
                          </a:solidFill>
                          <a:effectLst/>
                          <a:latin typeface="+mn-lt"/>
                          <a:ea typeface="+mn-ea"/>
                          <a:cs typeface="+mn-cs"/>
                        </a:rPr>
                        <a:t>.  Es hat 300 Seiten! </a:t>
                      </a:r>
                      <a:endParaRPr lang="en-GB" sz="2000" dirty="0">
                        <a:solidFill>
                          <a:srgbClr val="1E3764"/>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89313960"/>
                  </a:ext>
                </a:extLst>
              </a:tr>
              <a:tr h="370840">
                <a:tc>
                  <a:txBody>
                    <a:bodyPr/>
                    <a:lstStyle/>
                    <a:p>
                      <a:pPr algn="ctr"/>
                      <a:r>
                        <a:rPr lang="en-GB" sz="2000">
                          <a:solidFill>
                            <a:srgbClr val="1E3764"/>
                          </a:solidFill>
                        </a:rPr>
                        <a:t>4.</a:t>
                      </a:r>
                      <a:endParaRPr lang="en-GB" sz="2000" dirty="0">
                        <a:solidFill>
                          <a:srgbClr val="1E3764"/>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7000"/>
                        </a:lnSpc>
                        <a:spcAft>
                          <a:spcPts val="800"/>
                        </a:spcAft>
                      </a:pPr>
                      <a:r>
                        <a:rPr lang="en-GB" sz="2000" dirty="0" err="1">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Wir</a:t>
                      </a:r>
                      <a:r>
                        <a:rPr lang="en-GB" sz="2000" dirty="0">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haben</a:t>
                      </a:r>
                      <a:r>
                        <a:rPr lang="en-GB" sz="2000" dirty="0">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eine</a:t>
                      </a:r>
                      <a:r>
                        <a:rPr lang="en-GB" sz="2000" dirty="0">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Stunde</a:t>
                      </a:r>
                      <a:r>
                        <a:rPr lang="en-GB" sz="2000" dirty="0">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im</a:t>
                      </a:r>
                      <a:r>
                        <a:rPr lang="en-GB" sz="2000" dirty="0">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Eiscafé</a:t>
                      </a:r>
                      <a:r>
                        <a:rPr lang="en-GB" sz="2000" dirty="0">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verbracht</a:t>
                      </a:r>
                      <a:r>
                        <a:rPr lang="en-GB" sz="2000" dirty="0">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rgbClr val="1E3764"/>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4197191"/>
                  </a:ext>
                </a:extLst>
              </a:tr>
              <a:tr h="370840">
                <a:tc>
                  <a:txBody>
                    <a:bodyPr/>
                    <a:lstStyle/>
                    <a:p>
                      <a:pPr algn="ctr"/>
                      <a:r>
                        <a:rPr lang="en-GB" sz="2000">
                          <a:solidFill>
                            <a:srgbClr val="1E3764"/>
                          </a:solidFill>
                        </a:rPr>
                        <a:t>5.</a:t>
                      </a:r>
                      <a:endParaRPr lang="en-GB" sz="2000" dirty="0">
                        <a:solidFill>
                          <a:srgbClr val="1E3764"/>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rgbClr val="1E3764"/>
                          </a:solidFill>
                          <a:effectLst/>
                          <a:latin typeface="+mn-lt"/>
                          <a:ea typeface="+mn-ea"/>
                          <a:cs typeface="+mn-cs"/>
                        </a:rPr>
                        <a:t>Wir</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haben</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im</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Sportzentum</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Fitnesstraining</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gemacht</a:t>
                      </a:r>
                      <a:r>
                        <a:rPr lang="en-GB" sz="2000" kern="1200" dirty="0">
                          <a:solidFill>
                            <a:srgbClr val="1E3764"/>
                          </a:solidFill>
                          <a:effectLst/>
                          <a:latin typeface="+mn-lt"/>
                          <a:ea typeface="+mn-ea"/>
                          <a:cs typeface="+mn-cs"/>
                        </a:rPr>
                        <a:t>.</a:t>
                      </a:r>
                      <a:r>
                        <a:rPr lang="en-GB" sz="2000" dirty="0">
                          <a:solidFill>
                            <a:srgbClr val="1E3764"/>
                          </a:solidFill>
                          <a:effectLst/>
                        </a:rPr>
                        <a:t> </a:t>
                      </a:r>
                      <a:endParaRPr lang="en-GB" sz="2000" dirty="0">
                        <a:solidFill>
                          <a:srgbClr val="1E3764"/>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72389626"/>
                  </a:ext>
                </a:extLst>
              </a:tr>
              <a:tr h="370840">
                <a:tc>
                  <a:txBody>
                    <a:bodyPr/>
                    <a:lstStyle/>
                    <a:p>
                      <a:pPr algn="ctr"/>
                      <a:r>
                        <a:rPr lang="en-GB" sz="2000">
                          <a:solidFill>
                            <a:srgbClr val="1E3764"/>
                          </a:solidFill>
                        </a:rPr>
                        <a:t>6.</a:t>
                      </a:r>
                      <a:endParaRPr lang="en-GB" sz="2000" dirty="0">
                        <a:solidFill>
                          <a:srgbClr val="1E3764"/>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E3764"/>
                          </a:solidFill>
                          <a:effectLst/>
                          <a:latin typeface="+mn-lt"/>
                          <a:ea typeface="+mn-ea"/>
                          <a:cs typeface="+mn-cs"/>
                        </a:rPr>
                        <a:t>Ich </a:t>
                      </a:r>
                      <a:r>
                        <a:rPr lang="en-GB" sz="2000" kern="1200" dirty="0" err="1">
                          <a:solidFill>
                            <a:srgbClr val="1E3764"/>
                          </a:solidFill>
                          <a:effectLst/>
                          <a:latin typeface="+mn-lt"/>
                          <a:ea typeface="+mn-ea"/>
                          <a:cs typeface="+mn-cs"/>
                        </a:rPr>
                        <a:t>habe</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meine</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Jacke</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geholt</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weil</a:t>
                      </a:r>
                      <a:r>
                        <a:rPr lang="en-GB" sz="2000" kern="1200" dirty="0">
                          <a:solidFill>
                            <a:srgbClr val="1E3764"/>
                          </a:solidFill>
                          <a:effectLst/>
                          <a:latin typeface="+mn-lt"/>
                          <a:ea typeface="+mn-ea"/>
                          <a:cs typeface="+mn-cs"/>
                        </a:rPr>
                        <a:t> es so </a:t>
                      </a:r>
                      <a:r>
                        <a:rPr lang="en-GB" sz="2000" kern="1200" dirty="0" err="1">
                          <a:solidFill>
                            <a:srgbClr val="1E3764"/>
                          </a:solidFill>
                          <a:effectLst/>
                          <a:latin typeface="+mn-lt"/>
                          <a:ea typeface="+mn-ea"/>
                          <a:cs typeface="+mn-cs"/>
                        </a:rPr>
                        <a:t>kalt</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ist</a:t>
                      </a:r>
                      <a:r>
                        <a:rPr lang="en-GB" sz="2000" kern="1200" dirty="0">
                          <a:solidFill>
                            <a:srgbClr val="1E3764"/>
                          </a:solidFill>
                          <a:effectLst/>
                          <a:latin typeface="+mn-lt"/>
                          <a:ea typeface="+mn-ea"/>
                          <a:cs typeface="+mn-cs"/>
                        </a:rPr>
                        <a:t>.</a:t>
                      </a:r>
                      <a:r>
                        <a:rPr lang="en-GB" sz="2000" dirty="0">
                          <a:solidFill>
                            <a:srgbClr val="1E3764"/>
                          </a:solidFill>
                          <a:effectLst/>
                        </a:rPr>
                        <a:t> </a:t>
                      </a:r>
                      <a:endParaRPr lang="en-GB" sz="2000" dirty="0">
                        <a:solidFill>
                          <a:srgbClr val="1E3764"/>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64931564"/>
                  </a:ext>
                </a:extLst>
              </a:tr>
              <a:tr h="370840">
                <a:tc>
                  <a:txBody>
                    <a:bodyPr/>
                    <a:lstStyle/>
                    <a:p>
                      <a:pPr algn="ctr"/>
                      <a:r>
                        <a:rPr lang="en-GB" sz="2000">
                          <a:solidFill>
                            <a:srgbClr val="1E3764"/>
                          </a:solidFill>
                        </a:rPr>
                        <a:t>7.</a:t>
                      </a:r>
                      <a:endParaRPr lang="en-GB" sz="2000" dirty="0">
                        <a:solidFill>
                          <a:srgbClr val="1E3764"/>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rgbClr val="1E3764"/>
                          </a:solidFill>
                          <a:effectLst/>
                          <a:latin typeface="+mn-lt"/>
                          <a:ea typeface="+mn-ea"/>
                          <a:cs typeface="+mn-cs"/>
                        </a:rPr>
                        <a:t>Wir</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machen</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heute</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viele</a:t>
                      </a:r>
                      <a:r>
                        <a:rPr lang="en-GB" sz="2000" kern="1200" dirty="0">
                          <a:solidFill>
                            <a:srgbClr val="1E3764"/>
                          </a:solidFill>
                          <a:effectLst/>
                          <a:latin typeface="+mn-lt"/>
                          <a:ea typeface="+mn-ea"/>
                          <a:cs typeface="+mn-cs"/>
                        </a:rPr>
                        <a:t> </a:t>
                      </a:r>
                      <a:r>
                        <a:rPr lang="en-GB" sz="2000" kern="1200" dirty="0" err="1">
                          <a:solidFill>
                            <a:srgbClr val="1E3764"/>
                          </a:solidFill>
                          <a:effectLst/>
                          <a:latin typeface="+mn-lt"/>
                          <a:ea typeface="+mn-ea"/>
                          <a:cs typeface="+mn-cs"/>
                        </a:rPr>
                        <a:t>Fotos</a:t>
                      </a:r>
                      <a:r>
                        <a:rPr lang="en-GB" sz="2000" kern="1200" dirty="0">
                          <a:solidFill>
                            <a:srgbClr val="1E3764"/>
                          </a:solidFill>
                          <a:effectLst/>
                          <a:latin typeface="+mn-lt"/>
                          <a:ea typeface="+mn-ea"/>
                          <a:cs typeface="+mn-cs"/>
                        </a:rPr>
                        <a:t>.</a:t>
                      </a:r>
                      <a:r>
                        <a:rPr lang="en-GB" sz="2000" dirty="0">
                          <a:solidFill>
                            <a:srgbClr val="1E3764"/>
                          </a:solidFill>
                          <a:effectLst/>
                        </a:rPr>
                        <a:t> </a:t>
                      </a:r>
                      <a:endParaRPr lang="en-GB" sz="2000" dirty="0">
                        <a:solidFill>
                          <a:srgbClr val="1E3764"/>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71851735"/>
                  </a:ext>
                </a:extLst>
              </a:tr>
              <a:tr h="0">
                <a:tc>
                  <a:txBody>
                    <a:bodyPr/>
                    <a:lstStyle/>
                    <a:p>
                      <a:pPr algn="ctr"/>
                      <a:r>
                        <a:rPr lang="en-GB" sz="2000" dirty="0">
                          <a:solidFill>
                            <a:srgbClr val="1E3764"/>
                          </a:solidFill>
                        </a:rPr>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7000"/>
                        </a:lnSpc>
                        <a:spcAft>
                          <a:spcPts val="800"/>
                        </a:spcAft>
                      </a:pPr>
                      <a:r>
                        <a:rPr lang="en-GB" sz="2000" dirty="0">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Ich </a:t>
                      </a:r>
                      <a:r>
                        <a:rPr lang="en-GB" sz="2000" dirty="0" err="1">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habe</a:t>
                      </a:r>
                      <a:r>
                        <a:rPr lang="en-GB" sz="2000" dirty="0">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noch</a:t>
                      </a:r>
                      <a:r>
                        <a:rPr lang="en-GB" sz="2000" dirty="0">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viel</a:t>
                      </a:r>
                      <a:r>
                        <a:rPr lang="en-GB" sz="2000" dirty="0">
                          <a:solidFill>
                            <a:srgbClr val="1E3764"/>
                          </a:solidFill>
                          <a:effectLst/>
                          <a:latin typeface="Century Gothic" panose="020B0502020202020204" pitchFamily="34" charset="0"/>
                          <a:ea typeface="Calibri" panose="020F0502020204030204" pitchFamily="34" charset="0"/>
                          <a:cs typeface="Times New Roman" panose="02020603050405020304" pitchFamily="18" charset="0"/>
                        </a:rPr>
                        <a:t> Arbeit.</a:t>
                      </a:r>
                      <a:endParaRPr lang="en-GB" sz="2000" dirty="0">
                        <a:solidFill>
                          <a:srgbClr val="1E3764"/>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6239533"/>
                  </a:ext>
                </a:extLst>
              </a:tr>
            </a:tbl>
          </a:graphicData>
        </a:graphic>
      </p:graphicFrame>
      <p:sp>
        <p:nvSpPr>
          <p:cNvPr id="34" name="TextBox 33">
            <a:extLst>
              <a:ext uri="{FF2B5EF4-FFF2-40B4-BE49-F238E27FC236}">
                <a16:creationId xmlns:a16="http://schemas.microsoft.com/office/drawing/2014/main" id="{AD337A62-91D3-E647-A48B-DF364754425B}"/>
              </a:ext>
            </a:extLst>
          </p:cNvPr>
          <p:cNvSpPr txBox="1"/>
          <p:nvPr/>
        </p:nvSpPr>
        <p:spPr>
          <a:xfrm>
            <a:off x="1040190" y="2632786"/>
            <a:ext cx="447951"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a:t>
            </a:r>
          </a:p>
        </p:txBody>
      </p:sp>
      <p:pic>
        <p:nvPicPr>
          <p:cNvPr id="35" name="Picture 34" descr="green checkmark">
            <a:extLst>
              <a:ext uri="{FF2B5EF4-FFF2-40B4-BE49-F238E27FC236}">
                <a16:creationId xmlns:a16="http://schemas.microsoft.com/office/drawing/2014/main" id="{389702B2-4F4A-8B43-A31F-B678ED1E7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9714" y="2664761"/>
            <a:ext cx="282522" cy="294294"/>
          </a:xfrm>
          <a:prstGeom prst="rect">
            <a:avLst/>
          </a:prstGeom>
        </p:spPr>
      </p:pic>
      <p:sp>
        <p:nvSpPr>
          <p:cNvPr id="36" name="TextBox 35">
            <a:extLst>
              <a:ext uri="{FF2B5EF4-FFF2-40B4-BE49-F238E27FC236}">
                <a16:creationId xmlns:a16="http://schemas.microsoft.com/office/drawing/2014/main" id="{9DB6CD30-60EA-8F4F-9BED-79A0481D810B}"/>
              </a:ext>
            </a:extLst>
          </p:cNvPr>
          <p:cNvSpPr txBox="1"/>
          <p:nvPr/>
        </p:nvSpPr>
        <p:spPr>
          <a:xfrm>
            <a:off x="1040189" y="3014128"/>
            <a:ext cx="447951" cy="307777"/>
          </a:xfrm>
          <a:prstGeom prst="rect">
            <a:avLst/>
          </a:prstGeom>
          <a:solidFill>
            <a:srgbClr val="FFF4E7"/>
          </a:solidFill>
        </p:spPr>
        <p:txBody>
          <a:bodyPr wrap="square" lIns="0" tIns="0" rIns="0" bIns="0" rtlCol="0">
            <a:spAutoFit/>
          </a:bodyPr>
          <a:lstStyle/>
          <a:p>
            <a:pPr algn="ctr"/>
            <a:r>
              <a:rPr lang="en-GB" sz="2000" dirty="0">
                <a:solidFill>
                  <a:schemeClr val="accent1">
                    <a:lumMod val="50000"/>
                  </a:schemeClr>
                </a:solidFill>
              </a:rPr>
              <a:t>___</a:t>
            </a:r>
          </a:p>
        </p:txBody>
      </p:sp>
      <p:pic>
        <p:nvPicPr>
          <p:cNvPr id="37" name="Picture 36" descr="green checkmark">
            <a:extLst>
              <a:ext uri="{FF2B5EF4-FFF2-40B4-BE49-F238E27FC236}">
                <a16:creationId xmlns:a16="http://schemas.microsoft.com/office/drawing/2014/main" id="{8534A4B6-9498-9F44-8E2D-0BEE4E7FC1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6100" y="3020869"/>
            <a:ext cx="282522" cy="294294"/>
          </a:xfrm>
          <a:prstGeom prst="rect">
            <a:avLst/>
          </a:prstGeom>
        </p:spPr>
      </p:pic>
      <p:sp>
        <p:nvSpPr>
          <p:cNvPr id="38" name="TextBox 37">
            <a:extLst>
              <a:ext uri="{FF2B5EF4-FFF2-40B4-BE49-F238E27FC236}">
                <a16:creationId xmlns:a16="http://schemas.microsoft.com/office/drawing/2014/main" id="{ECB07FCD-D37E-2D43-A2C0-53B9375AE8B6}"/>
              </a:ext>
            </a:extLst>
          </p:cNvPr>
          <p:cNvSpPr txBox="1"/>
          <p:nvPr/>
        </p:nvSpPr>
        <p:spPr>
          <a:xfrm>
            <a:off x="1023196" y="3433773"/>
            <a:ext cx="481936"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a:t>
            </a:r>
          </a:p>
        </p:txBody>
      </p:sp>
      <p:pic>
        <p:nvPicPr>
          <p:cNvPr id="39" name="Picture 38" descr="green checkmark">
            <a:extLst>
              <a:ext uri="{FF2B5EF4-FFF2-40B4-BE49-F238E27FC236}">
                <a16:creationId xmlns:a16="http://schemas.microsoft.com/office/drawing/2014/main" id="{020D85B1-84AA-3A40-8562-9C4DE8F186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7481" y="3436185"/>
            <a:ext cx="282522" cy="294294"/>
          </a:xfrm>
          <a:prstGeom prst="rect">
            <a:avLst/>
          </a:prstGeom>
        </p:spPr>
      </p:pic>
      <p:sp>
        <p:nvSpPr>
          <p:cNvPr id="40" name="TextBox 39">
            <a:extLst>
              <a:ext uri="{FF2B5EF4-FFF2-40B4-BE49-F238E27FC236}">
                <a16:creationId xmlns:a16="http://schemas.microsoft.com/office/drawing/2014/main" id="{C86EEC82-0BFF-EC41-B589-4DA4290BFA86}"/>
              </a:ext>
            </a:extLst>
          </p:cNvPr>
          <p:cNvSpPr txBox="1"/>
          <p:nvPr/>
        </p:nvSpPr>
        <p:spPr>
          <a:xfrm>
            <a:off x="1040189" y="3815115"/>
            <a:ext cx="447951" cy="307777"/>
          </a:xfrm>
          <a:prstGeom prst="rect">
            <a:avLst/>
          </a:prstGeom>
          <a:solidFill>
            <a:srgbClr val="FFF4E7"/>
          </a:solidFill>
        </p:spPr>
        <p:txBody>
          <a:bodyPr wrap="square" lIns="0" tIns="0" rIns="0" bIns="0" rtlCol="0">
            <a:spAutoFit/>
          </a:bodyPr>
          <a:lstStyle/>
          <a:p>
            <a:pPr algn="ctr"/>
            <a:r>
              <a:rPr lang="en-GB" sz="2000" dirty="0">
                <a:solidFill>
                  <a:schemeClr val="accent1">
                    <a:lumMod val="50000"/>
                  </a:schemeClr>
                </a:solidFill>
              </a:rPr>
              <a:t>___</a:t>
            </a:r>
          </a:p>
        </p:txBody>
      </p:sp>
      <p:pic>
        <p:nvPicPr>
          <p:cNvPr id="41" name="Picture 40" descr="green checkmark">
            <a:extLst>
              <a:ext uri="{FF2B5EF4-FFF2-40B4-BE49-F238E27FC236}">
                <a16:creationId xmlns:a16="http://schemas.microsoft.com/office/drawing/2014/main" id="{B0653B7A-380E-7D4C-95A8-FEABBD67C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9714" y="3806751"/>
            <a:ext cx="282522" cy="294294"/>
          </a:xfrm>
          <a:prstGeom prst="rect">
            <a:avLst/>
          </a:prstGeom>
        </p:spPr>
      </p:pic>
      <p:sp>
        <p:nvSpPr>
          <p:cNvPr id="42" name="TextBox 41">
            <a:extLst>
              <a:ext uri="{FF2B5EF4-FFF2-40B4-BE49-F238E27FC236}">
                <a16:creationId xmlns:a16="http://schemas.microsoft.com/office/drawing/2014/main" id="{DBD81738-81B3-854A-8EDD-09874EEA203C}"/>
              </a:ext>
            </a:extLst>
          </p:cNvPr>
          <p:cNvSpPr txBox="1"/>
          <p:nvPr/>
        </p:nvSpPr>
        <p:spPr>
          <a:xfrm>
            <a:off x="1040189" y="4222577"/>
            <a:ext cx="447951"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a:t>
            </a:r>
          </a:p>
        </p:txBody>
      </p:sp>
      <p:pic>
        <p:nvPicPr>
          <p:cNvPr id="43" name="Picture 42" descr="green checkmark">
            <a:extLst>
              <a:ext uri="{FF2B5EF4-FFF2-40B4-BE49-F238E27FC236}">
                <a16:creationId xmlns:a16="http://schemas.microsoft.com/office/drawing/2014/main" id="{4A5D00E3-5CC6-B641-81B7-A1BD9BB932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9714" y="4236060"/>
            <a:ext cx="282522" cy="294294"/>
          </a:xfrm>
          <a:prstGeom prst="rect">
            <a:avLst/>
          </a:prstGeom>
        </p:spPr>
      </p:pic>
      <p:sp>
        <p:nvSpPr>
          <p:cNvPr id="44" name="TextBox 43">
            <a:extLst>
              <a:ext uri="{FF2B5EF4-FFF2-40B4-BE49-F238E27FC236}">
                <a16:creationId xmlns:a16="http://schemas.microsoft.com/office/drawing/2014/main" id="{9662F0D2-AE66-BC46-8D6E-1A443D8526C0}"/>
              </a:ext>
            </a:extLst>
          </p:cNvPr>
          <p:cNvSpPr txBox="1"/>
          <p:nvPr/>
        </p:nvSpPr>
        <p:spPr>
          <a:xfrm>
            <a:off x="1040189" y="4630770"/>
            <a:ext cx="486798" cy="307777"/>
          </a:xfrm>
          <a:prstGeom prst="rect">
            <a:avLst/>
          </a:prstGeom>
          <a:solidFill>
            <a:srgbClr val="FFF4E7"/>
          </a:solidFill>
        </p:spPr>
        <p:txBody>
          <a:bodyPr wrap="square" lIns="0" tIns="0" rIns="0" bIns="0" rtlCol="0">
            <a:spAutoFit/>
          </a:bodyPr>
          <a:lstStyle/>
          <a:p>
            <a:pPr algn="ctr"/>
            <a:r>
              <a:rPr lang="en-GB" sz="2000" dirty="0">
                <a:solidFill>
                  <a:schemeClr val="accent1">
                    <a:lumMod val="50000"/>
                  </a:schemeClr>
                </a:solidFill>
              </a:rPr>
              <a:t>___</a:t>
            </a:r>
          </a:p>
        </p:txBody>
      </p:sp>
      <p:pic>
        <p:nvPicPr>
          <p:cNvPr id="45" name="Picture 44" descr="green checkmark">
            <a:extLst>
              <a:ext uri="{FF2B5EF4-FFF2-40B4-BE49-F238E27FC236}">
                <a16:creationId xmlns:a16="http://schemas.microsoft.com/office/drawing/2014/main" id="{A5CE1CE4-0B1A-4247-B639-E7E0199ADF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6100" y="4613509"/>
            <a:ext cx="282522" cy="294294"/>
          </a:xfrm>
          <a:prstGeom prst="rect">
            <a:avLst/>
          </a:prstGeom>
        </p:spPr>
      </p:pic>
      <p:sp>
        <p:nvSpPr>
          <p:cNvPr id="46" name="TextBox 45">
            <a:extLst>
              <a:ext uri="{FF2B5EF4-FFF2-40B4-BE49-F238E27FC236}">
                <a16:creationId xmlns:a16="http://schemas.microsoft.com/office/drawing/2014/main" id="{83D00979-0052-E142-ACD7-C4A8C7F8D6DC}"/>
              </a:ext>
            </a:extLst>
          </p:cNvPr>
          <p:cNvSpPr txBox="1"/>
          <p:nvPr/>
        </p:nvSpPr>
        <p:spPr>
          <a:xfrm>
            <a:off x="984634" y="5016149"/>
            <a:ext cx="520498"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a:t>
            </a:r>
          </a:p>
        </p:txBody>
      </p:sp>
      <p:pic>
        <p:nvPicPr>
          <p:cNvPr id="47" name="Picture 46" descr="green checkmark">
            <a:extLst>
              <a:ext uri="{FF2B5EF4-FFF2-40B4-BE49-F238E27FC236}">
                <a16:creationId xmlns:a16="http://schemas.microsoft.com/office/drawing/2014/main" id="{009F7699-0AD1-9740-ACD4-2ADCE5CBEA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7748" y="4998663"/>
            <a:ext cx="282522" cy="294294"/>
          </a:xfrm>
          <a:prstGeom prst="rect">
            <a:avLst/>
          </a:prstGeom>
        </p:spPr>
      </p:pic>
      <p:sp>
        <p:nvSpPr>
          <p:cNvPr id="48" name="TextBox 47">
            <a:extLst>
              <a:ext uri="{FF2B5EF4-FFF2-40B4-BE49-F238E27FC236}">
                <a16:creationId xmlns:a16="http://schemas.microsoft.com/office/drawing/2014/main" id="{A0944666-BE3C-B942-AA14-015F3D2963D6}"/>
              </a:ext>
            </a:extLst>
          </p:cNvPr>
          <p:cNvSpPr txBox="1"/>
          <p:nvPr/>
        </p:nvSpPr>
        <p:spPr>
          <a:xfrm>
            <a:off x="1029222" y="5374692"/>
            <a:ext cx="508732" cy="307777"/>
          </a:xfrm>
          <a:prstGeom prst="rect">
            <a:avLst/>
          </a:prstGeom>
          <a:solidFill>
            <a:srgbClr val="FFF4E7"/>
          </a:solidFill>
        </p:spPr>
        <p:txBody>
          <a:bodyPr wrap="square" lIns="0" tIns="0" rIns="0" bIns="0" rtlCol="0">
            <a:spAutoFit/>
          </a:bodyPr>
          <a:lstStyle/>
          <a:p>
            <a:pPr algn="ctr"/>
            <a:r>
              <a:rPr lang="en-GB" sz="2000" dirty="0">
                <a:solidFill>
                  <a:schemeClr val="accent1">
                    <a:lumMod val="50000"/>
                  </a:schemeClr>
                </a:solidFill>
              </a:rPr>
              <a:t>___</a:t>
            </a:r>
          </a:p>
        </p:txBody>
      </p:sp>
      <p:pic>
        <p:nvPicPr>
          <p:cNvPr id="49" name="Picture 48" descr="green checkmark">
            <a:extLst>
              <a:ext uri="{FF2B5EF4-FFF2-40B4-BE49-F238E27FC236}">
                <a16:creationId xmlns:a16="http://schemas.microsoft.com/office/drawing/2014/main" id="{ECDF7143-CE6D-164E-B171-97A69E3EA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6100" y="5407081"/>
            <a:ext cx="282522" cy="294294"/>
          </a:xfrm>
          <a:prstGeom prst="rect">
            <a:avLst/>
          </a:prstGeom>
        </p:spPr>
      </p:pic>
      <p:pic>
        <p:nvPicPr>
          <p:cNvPr id="52" name="Picture 51" descr="A picture containing toy, doll&#10;&#10;Description automatically generated">
            <a:extLst>
              <a:ext uri="{FF2B5EF4-FFF2-40B4-BE49-F238E27FC236}">
                <a16:creationId xmlns:a16="http://schemas.microsoft.com/office/drawing/2014/main" id="{9F37DA2F-1C58-734A-8451-2E0CFA25AE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268"/>
          <a:stretch/>
        </p:blipFill>
        <p:spPr>
          <a:xfrm>
            <a:off x="8934288" y="1111895"/>
            <a:ext cx="670852" cy="752679"/>
          </a:xfrm>
          <a:prstGeom prst="rect">
            <a:avLst/>
          </a:prstGeom>
        </p:spPr>
      </p:pic>
      <p:pic>
        <p:nvPicPr>
          <p:cNvPr id="54" name="Picture 53" descr="A close up of a logo&#10;&#10;Description automatically generated">
            <a:extLst>
              <a:ext uri="{FF2B5EF4-FFF2-40B4-BE49-F238E27FC236}">
                <a16:creationId xmlns:a16="http://schemas.microsoft.com/office/drawing/2014/main" id="{8294183A-5CF7-8746-99EE-EB8504923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0975" y="1184753"/>
            <a:ext cx="670852" cy="683630"/>
          </a:xfrm>
          <a:prstGeom prst="rect">
            <a:avLst/>
          </a:prstGeom>
        </p:spPr>
      </p:pic>
      <p:pic>
        <p:nvPicPr>
          <p:cNvPr id="56" name="Picture 55" descr="A picture containing shirt&#10;&#10;Description automatically generated">
            <a:extLst>
              <a:ext uri="{FF2B5EF4-FFF2-40B4-BE49-F238E27FC236}">
                <a16:creationId xmlns:a16="http://schemas.microsoft.com/office/drawing/2014/main" id="{670CDDF6-79BD-9741-B1C7-CDCFEF182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3226" y="1096734"/>
            <a:ext cx="775010" cy="794666"/>
          </a:xfrm>
          <a:prstGeom prst="rect">
            <a:avLst/>
          </a:prstGeom>
        </p:spPr>
      </p:pic>
      <p:sp>
        <p:nvSpPr>
          <p:cNvPr id="57" name="TextBox 56">
            <a:extLst>
              <a:ext uri="{FF2B5EF4-FFF2-40B4-BE49-F238E27FC236}">
                <a16:creationId xmlns:a16="http://schemas.microsoft.com/office/drawing/2014/main" id="{D779096F-2F87-4645-BF2A-6DB77AFF235D}"/>
              </a:ext>
            </a:extLst>
          </p:cNvPr>
          <p:cNvSpPr txBox="1"/>
          <p:nvPr/>
        </p:nvSpPr>
        <p:spPr>
          <a:xfrm>
            <a:off x="10227717" y="2627693"/>
            <a:ext cx="1103671" cy="307777"/>
          </a:xfrm>
          <a:prstGeom prst="rect">
            <a:avLst/>
          </a:prstGeom>
          <a:solidFill>
            <a:srgbClr val="FFE8CB"/>
          </a:solidFill>
        </p:spPr>
        <p:txBody>
          <a:bodyPr wrap="square" lIns="0" tIns="0" rIns="0" bIns="0" rtlCol="0">
            <a:spAutoFit/>
          </a:bodyPr>
          <a:lstStyle/>
          <a:p>
            <a:pPr algn="ctr"/>
            <a:r>
              <a:rPr lang="en-GB" sz="2000" dirty="0" err="1">
                <a:solidFill>
                  <a:schemeClr val="accent1">
                    <a:lumMod val="50000"/>
                  </a:schemeClr>
                </a:solidFill>
              </a:rPr>
              <a:t>jetzt</a:t>
            </a:r>
            <a:endParaRPr lang="en-GB" sz="2000" dirty="0">
              <a:solidFill>
                <a:schemeClr val="accent1">
                  <a:lumMod val="50000"/>
                </a:schemeClr>
              </a:solidFill>
            </a:endParaRPr>
          </a:p>
        </p:txBody>
      </p:sp>
      <p:sp>
        <p:nvSpPr>
          <p:cNvPr id="58" name="TextBox 57">
            <a:extLst>
              <a:ext uri="{FF2B5EF4-FFF2-40B4-BE49-F238E27FC236}">
                <a16:creationId xmlns:a16="http://schemas.microsoft.com/office/drawing/2014/main" id="{E6A1A84D-3DEA-744B-815E-220BBEE8EA09}"/>
              </a:ext>
            </a:extLst>
          </p:cNvPr>
          <p:cNvSpPr txBox="1"/>
          <p:nvPr/>
        </p:nvSpPr>
        <p:spPr>
          <a:xfrm>
            <a:off x="10472938" y="2992186"/>
            <a:ext cx="613228" cy="307777"/>
          </a:xfrm>
          <a:prstGeom prst="rect">
            <a:avLst/>
          </a:prstGeom>
          <a:solidFill>
            <a:srgbClr val="FFF4E7"/>
          </a:solidFill>
        </p:spPr>
        <p:txBody>
          <a:bodyPr wrap="square" lIns="0" tIns="0" rIns="0" bIns="0" rtlCol="0">
            <a:spAutoFit/>
          </a:bodyPr>
          <a:lstStyle/>
          <a:p>
            <a:pPr algn="ctr"/>
            <a:r>
              <a:rPr lang="en-GB" sz="2000" dirty="0" err="1">
                <a:solidFill>
                  <a:schemeClr val="accent1">
                    <a:lumMod val="50000"/>
                  </a:schemeClr>
                </a:solidFill>
              </a:rPr>
              <a:t>jetzt</a:t>
            </a:r>
            <a:endParaRPr lang="en-GB" sz="2000" dirty="0">
              <a:solidFill>
                <a:schemeClr val="accent1">
                  <a:lumMod val="50000"/>
                </a:schemeClr>
              </a:solidFill>
            </a:endParaRPr>
          </a:p>
        </p:txBody>
      </p:sp>
      <p:sp>
        <p:nvSpPr>
          <p:cNvPr id="59" name="TextBox 58">
            <a:extLst>
              <a:ext uri="{FF2B5EF4-FFF2-40B4-BE49-F238E27FC236}">
                <a16:creationId xmlns:a16="http://schemas.microsoft.com/office/drawing/2014/main" id="{DF23A1F1-7E8A-7D4E-906F-5B3311B49DE0}"/>
              </a:ext>
            </a:extLst>
          </p:cNvPr>
          <p:cNvSpPr txBox="1"/>
          <p:nvPr/>
        </p:nvSpPr>
        <p:spPr>
          <a:xfrm>
            <a:off x="10227717" y="3404149"/>
            <a:ext cx="1103671" cy="307777"/>
          </a:xfrm>
          <a:prstGeom prst="rect">
            <a:avLst/>
          </a:prstGeom>
          <a:solidFill>
            <a:srgbClr val="FFE8CB"/>
          </a:solidFill>
        </p:spPr>
        <p:txBody>
          <a:bodyPr wrap="square" lIns="0" tIns="0" rIns="0" bIns="0" rtlCol="0">
            <a:spAutoFit/>
          </a:bodyPr>
          <a:lstStyle/>
          <a:p>
            <a:pPr algn="ctr"/>
            <a:r>
              <a:rPr lang="en-GB" sz="2000" dirty="0" err="1">
                <a:solidFill>
                  <a:schemeClr val="accent1">
                    <a:lumMod val="50000"/>
                  </a:schemeClr>
                </a:solidFill>
              </a:rPr>
              <a:t>vorher</a:t>
            </a:r>
            <a:endParaRPr lang="en-GB" sz="2000" dirty="0">
              <a:solidFill>
                <a:schemeClr val="accent1">
                  <a:lumMod val="50000"/>
                </a:schemeClr>
              </a:solidFill>
            </a:endParaRPr>
          </a:p>
        </p:txBody>
      </p:sp>
      <p:sp>
        <p:nvSpPr>
          <p:cNvPr id="60" name="TextBox 59">
            <a:extLst>
              <a:ext uri="{FF2B5EF4-FFF2-40B4-BE49-F238E27FC236}">
                <a16:creationId xmlns:a16="http://schemas.microsoft.com/office/drawing/2014/main" id="{F744D324-DD6D-0549-9E1A-160CDE15AA48}"/>
              </a:ext>
            </a:extLst>
          </p:cNvPr>
          <p:cNvSpPr txBox="1"/>
          <p:nvPr/>
        </p:nvSpPr>
        <p:spPr>
          <a:xfrm>
            <a:off x="10227718" y="3825786"/>
            <a:ext cx="1103670" cy="307777"/>
          </a:xfrm>
          <a:prstGeom prst="rect">
            <a:avLst/>
          </a:prstGeom>
          <a:solidFill>
            <a:srgbClr val="FFF4E7"/>
          </a:solidFill>
        </p:spPr>
        <p:txBody>
          <a:bodyPr wrap="square" lIns="0" tIns="0" rIns="0" bIns="0" rtlCol="0">
            <a:spAutoFit/>
          </a:bodyPr>
          <a:lstStyle/>
          <a:p>
            <a:pPr algn="ctr"/>
            <a:r>
              <a:rPr lang="en-GB" sz="2000" dirty="0" err="1">
                <a:solidFill>
                  <a:schemeClr val="accent1">
                    <a:lumMod val="50000"/>
                  </a:schemeClr>
                </a:solidFill>
              </a:rPr>
              <a:t>vorher</a:t>
            </a:r>
            <a:endParaRPr lang="en-GB" sz="2000" dirty="0">
              <a:solidFill>
                <a:schemeClr val="accent1">
                  <a:lumMod val="50000"/>
                </a:schemeClr>
              </a:solidFill>
            </a:endParaRPr>
          </a:p>
        </p:txBody>
      </p:sp>
      <p:sp>
        <p:nvSpPr>
          <p:cNvPr id="61" name="TextBox 60">
            <a:extLst>
              <a:ext uri="{FF2B5EF4-FFF2-40B4-BE49-F238E27FC236}">
                <a16:creationId xmlns:a16="http://schemas.microsoft.com/office/drawing/2014/main" id="{54056F98-9CBA-BF41-BDDE-6C9561850FA1}"/>
              </a:ext>
            </a:extLst>
          </p:cNvPr>
          <p:cNvSpPr txBox="1"/>
          <p:nvPr/>
        </p:nvSpPr>
        <p:spPr>
          <a:xfrm>
            <a:off x="10227717" y="4205034"/>
            <a:ext cx="1103671" cy="307777"/>
          </a:xfrm>
          <a:prstGeom prst="rect">
            <a:avLst/>
          </a:prstGeom>
          <a:solidFill>
            <a:srgbClr val="FFE8CB"/>
          </a:solidFill>
        </p:spPr>
        <p:txBody>
          <a:bodyPr wrap="square" lIns="0" tIns="0" rIns="0" bIns="0" rtlCol="0">
            <a:spAutoFit/>
          </a:bodyPr>
          <a:lstStyle/>
          <a:p>
            <a:pPr algn="ctr"/>
            <a:r>
              <a:rPr lang="en-GB" sz="2000" dirty="0" err="1">
                <a:solidFill>
                  <a:schemeClr val="accent1">
                    <a:lumMod val="50000"/>
                  </a:schemeClr>
                </a:solidFill>
              </a:rPr>
              <a:t>vorher</a:t>
            </a:r>
            <a:endParaRPr lang="en-GB" sz="2000" dirty="0">
              <a:solidFill>
                <a:schemeClr val="accent1">
                  <a:lumMod val="50000"/>
                </a:schemeClr>
              </a:solidFill>
            </a:endParaRPr>
          </a:p>
        </p:txBody>
      </p:sp>
      <p:sp>
        <p:nvSpPr>
          <p:cNvPr id="62" name="TextBox 61">
            <a:extLst>
              <a:ext uri="{FF2B5EF4-FFF2-40B4-BE49-F238E27FC236}">
                <a16:creationId xmlns:a16="http://schemas.microsoft.com/office/drawing/2014/main" id="{41951570-4674-5C49-8553-20A6C3BB920E}"/>
              </a:ext>
            </a:extLst>
          </p:cNvPr>
          <p:cNvSpPr txBox="1"/>
          <p:nvPr/>
        </p:nvSpPr>
        <p:spPr>
          <a:xfrm>
            <a:off x="10227718" y="4584282"/>
            <a:ext cx="1103670" cy="307777"/>
          </a:xfrm>
          <a:prstGeom prst="rect">
            <a:avLst/>
          </a:prstGeom>
          <a:solidFill>
            <a:srgbClr val="FFF4E7"/>
          </a:solidFill>
        </p:spPr>
        <p:txBody>
          <a:bodyPr wrap="square" lIns="0" tIns="0" rIns="0" bIns="0" rtlCol="0">
            <a:spAutoFit/>
          </a:bodyPr>
          <a:lstStyle/>
          <a:p>
            <a:pPr algn="ctr"/>
            <a:r>
              <a:rPr lang="en-GB" sz="2000" dirty="0" err="1">
                <a:solidFill>
                  <a:schemeClr val="accent1">
                    <a:lumMod val="50000"/>
                  </a:schemeClr>
                </a:solidFill>
              </a:rPr>
              <a:t>vorher</a:t>
            </a:r>
            <a:endParaRPr lang="en-GB" sz="2000" dirty="0">
              <a:solidFill>
                <a:schemeClr val="accent1">
                  <a:lumMod val="50000"/>
                </a:schemeClr>
              </a:solidFill>
            </a:endParaRPr>
          </a:p>
        </p:txBody>
      </p:sp>
      <p:sp>
        <p:nvSpPr>
          <p:cNvPr id="63" name="TextBox 62">
            <a:extLst>
              <a:ext uri="{FF2B5EF4-FFF2-40B4-BE49-F238E27FC236}">
                <a16:creationId xmlns:a16="http://schemas.microsoft.com/office/drawing/2014/main" id="{E800F456-AF0B-E141-BB01-C25CDB90BCA1}"/>
              </a:ext>
            </a:extLst>
          </p:cNvPr>
          <p:cNvSpPr txBox="1"/>
          <p:nvPr/>
        </p:nvSpPr>
        <p:spPr>
          <a:xfrm>
            <a:off x="10227717" y="4987273"/>
            <a:ext cx="1103671" cy="307777"/>
          </a:xfrm>
          <a:prstGeom prst="rect">
            <a:avLst/>
          </a:prstGeom>
          <a:solidFill>
            <a:srgbClr val="FFE8CB"/>
          </a:solidFill>
        </p:spPr>
        <p:txBody>
          <a:bodyPr wrap="square" lIns="0" tIns="0" rIns="0" bIns="0" rtlCol="0">
            <a:spAutoFit/>
          </a:bodyPr>
          <a:lstStyle/>
          <a:p>
            <a:pPr algn="ctr"/>
            <a:r>
              <a:rPr lang="en-GB" sz="2000" dirty="0" err="1">
                <a:solidFill>
                  <a:schemeClr val="accent1">
                    <a:lumMod val="50000"/>
                  </a:schemeClr>
                </a:solidFill>
              </a:rPr>
              <a:t>jetzt</a:t>
            </a:r>
            <a:endParaRPr lang="en-GB" sz="2000" dirty="0">
              <a:solidFill>
                <a:schemeClr val="accent1">
                  <a:lumMod val="50000"/>
                </a:schemeClr>
              </a:solidFill>
            </a:endParaRPr>
          </a:p>
        </p:txBody>
      </p:sp>
      <p:sp>
        <p:nvSpPr>
          <p:cNvPr id="64" name="TextBox 63">
            <a:extLst>
              <a:ext uri="{FF2B5EF4-FFF2-40B4-BE49-F238E27FC236}">
                <a16:creationId xmlns:a16="http://schemas.microsoft.com/office/drawing/2014/main" id="{5384527A-C70D-D244-92A5-E0F84FAD69BE}"/>
              </a:ext>
            </a:extLst>
          </p:cNvPr>
          <p:cNvSpPr txBox="1"/>
          <p:nvPr/>
        </p:nvSpPr>
        <p:spPr>
          <a:xfrm>
            <a:off x="10472938" y="5374269"/>
            <a:ext cx="613228" cy="307777"/>
          </a:xfrm>
          <a:prstGeom prst="rect">
            <a:avLst/>
          </a:prstGeom>
          <a:solidFill>
            <a:srgbClr val="FFF4E7"/>
          </a:solidFill>
        </p:spPr>
        <p:txBody>
          <a:bodyPr wrap="square" lIns="0" tIns="0" rIns="0" bIns="0" rtlCol="0">
            <a:spAutoFit/>
          </a:bodyPr>
          <a:lstStyle/>
          <a:p>
            <a:pPr algn="ctr"/>
            <a:r>
              <a:rPr lang="en-GB" sz="2000" dirty="0" err="1">
                <a:solidFill>
                  <a:schemeClr val="accent1">
                    <a:lumMod val="50000"/>
                  </a:schemeClr>
                </a:solidFill>
              </a:rPr>
              <a:t>jetzt</a:t>
            </a:r>
            <a:endParaRPr lang="en-GB" sz="2000" dirty="0">
              <a:solidFill>
                <a:schemeClr val="accent1">
                  <a:lumMod val="50000"/>
                </a:schemeClr>
              </a:solidFill>
            </a:endParaRPr>
          </a:p>
        </p:txBody>
      </p:sp>
      <p:sp>
        <p:nvSpPr>
          <p:cNvPr id="65" name="TextBox 64">
            <a:extLst>
              <a:ext uri="{FF2B5EF4-FFF2-40B4-BE49-F238E27FC236}">
                <a16:creationId xmlns:a16="http://schemas.microsoft.com/office/drawing/2014/main" id="{335F64F1-D2D9-3F44-9549-F7DD8569024A}"/>
              </a:ext>
            </a:extLst>
          </p:cNvPr>
          <p:cNvSpPr txBox="1"/>
          <p:nvPr/>
        </p:nvSpPr>
        <p:spPr>
          <a:xfrm>
            <a:off x="392898" y="2045656"/>
            <a:ext cx="4663799" cy="461665"/>
          </a:xfrm>
          <a:prstGeom prst="rect">
            <a:avLst/>
          </a:prstGeom>
          <a:noFill/>
        </p:spPr>
        <p:txBody>
          <a:bodyPr wrap="square" rtlCol="0">
            <a:spAutoFit/>
          </a:bodyPr>
          <a:lstStyle/>
          <a:p>
            <a:r>
              <a:rPr lang="en-GB" sz="2400" dirty="0" err="1">
                <a:solidFill>
                  <a:srgbClr val="1E3764"/>
                </a:solidFill>
              </a:rPr>
              <a:t>Wann</a:t>
            </a:r>
            <a:r>
              <a:rPr lang="en-GB" sz="2400" dirty="0">
                <a:solidFill>
                  <a:srgbClr val="1E3764"/>
                </a:solidFill>
              </a:rPr>
              <a:t>? </a:t>
            </a:r>
            <a:r>
              <a:rPr lang="en-GB" sz="2400" dirty="0" err="1">
                <a:solidFill>
                  <a:srgbClr val="1E3764"/>
                </a:solidFill>
              </a:rPr>
              <a:t>Jetzt</a:t>
            </a:r>
            <a:r>
              <a:rPr lang="en-GB" sz="2400" dirty="0">
                <a:solidFill>
                  <a:srgbClr val="1E3764"/>
                </a:solidFill>
              </a:rPr>
              <a:t> </a:t>
            </a:r>
            <a:r>
              <a:rPr lang="en-GB" sz="2400" dirty="0" err="1">
                <a:solidFill>
                  <a:srgbClr val="1E3764"/>
                </a:solidFill>
              </a:rPr>
              <a:t>oder</a:t>
            </a:r>
            <a:r>
              <a:rPr lang="en-GB" sz="2400" dirty="0">
                <a:solidFill>
                  <a:srgbClr val="1E3764"/>
                </a:solidFill>
              </a:rPr>
              <a:t> </a:t>
            </a:r>
            <a:r>
              <a:rPr lang="en-GB" sz="2400" dirty="0" err="1">
                <a:solidFill>
                  <a:srgbClr val="1E3764"/>
                </a:solidFill>
              </a:rPr>
              <a:t>vorher</a:t>
            </a:r>
            <a:r>
              <a:rPr lang="en-GB" sz="2400" dirty="0">
                <a:solidFill>
                  <a:srgbClr val="1E3764"/>
                </a:solidFill>
              </a:rPr>
              <a:t>*? </a:t>
            </a:r>
            <a:endParaRPr lang="en-US" sz="2400" dirty="0">
              <a:solidFill>
                <a:srgbClr val="1E3764"/>
              </a:solidFill>
            </a:endParaRPr>
          </a:p>
        </p:txBody>
      </p:sp>
      <p:sp>
        <p:nvSpPr>
          <p:cNvPr id="67" name="Rectangle 66">
            <a:extLst>
              <a:ext uri="{FF2B5EF4-FFF2-40B4-BE49-F238E27FC236}">
                <a16:creationId xmlns:a16="http://schemas.microsoft.com/office/drawing/2014/main" id="{58F27558-3B2A-BD44-99B7-F5E9121F1562}"/>
              </a:ext>
            </a:extLst>
          </p:cNvPr>
          <p:cNvSpPr/>
          <p:nvPr/>
        </p:nvSpPr>
        <p:spPr>
          <a:xfrm>
            <a:off x="10026957" y="1896748"/>
            <a:ext cx="1772145" cy="417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E348B5F-39F3-4D8F-97D2-1964E49B9F79}"/>
              </a:ext>
            </a:extLst>
          </p:cNvPr>
          <p:cNvSpPr/>
          <p:nvPr/>
        </p:nvSpPr>
        <p:spPr>
          <a:xfrm>
            <a:off x="3266826" y="6361325"/>
            <a:ext cx="2537874" cy="461665"/>
          </a:xfrm>
          <a:prstGeom prst="rect">
            <a:avLst/>
          </a:prstGeom>
        </p:spPr>
        <p:txBody>
          <a:bodyPr wrap="none">
            <a:spAutoFit/>
          </a:bodyPr>
          <a:lstStyle/>
          <a:p>
            <a:r>
              <a:rPr lang="en-GB" sz="2400" dirty="0">
                <a:solidFill>
                  <a:schemeClr val="bg1"/>
                </a:solidFill>
              </a:rPr>
              <a:t>*</a:t>
            </a:r>
            <a:r>
              <a:rPr lang="en-GB" sz="2400" dirty="0" err="1">
                <a:solidFill>
                  <a:schemeClr val="bg1"/>
                </a:solidFill>
              </a:rPr>
              <a:t>vorher</a:t>
            </a:r>
            <a:r>
              <a:rPr lang="en-GB" sz="2400" dirty="0">
                <a:solidFill>
                  <a:schemeClr val="bg1"/>
                </a:solidFill>
              </a:rPr>
              <a:t> - earlier </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xit" presetSubtype="0" fill="hold" grpId="0" nodeType="withEffect">
                                  <p:stCondLst>
                                    <p:cond delay="0"/>
                                  </p:stCondLst>
                                  <p:childTnLst>
                                    <p:set>
                                      <p:cBhvr>
                                        <p:cTn id="72" dur="1" fill="hold">
                                          <p:stCondLst>
                                            <p:cond delay="0"/>
                                          </p:stCondLst>
                                        </p:cTn>
                                        <p:tgtEl>
                                          <p:spTgt spid="6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8" grpId="0" animBg="1"/>
      <p:bldP spid="40" grpId="0" animBg="1"/>
      <p:bldP spid="42" grpId="0" animBg="1"/>
      <p:bldP spid="44" grpId="0" animBg="1"/>
      <p:bldP spid="46" grpId="0" animBg="1"/>
      <p:bldP spid="48" grpId="0" animBg="1"/>
      <p:bldP spid="57" grpId="0" animBg="1"/>
      <p:bldP spid="58" grpId="0" animBg="1"/>
      <p:bldP spid="59" grpId="0" animBg="1"/>
      <p:bldP spid="60" grpId="0" animBg="1"/>
      <p:bldP spid="61" grpId="0" animBg="1"/>
      <p:bldP spid="62" grpId="0" animBg="1"/>
      <p:bldP spid="63" grpId="0" animBg="1"/>
      <p:bldP spid="64" grpId="0" animBg="1"/>
      <p:bldP spid="65" grpId="0"/>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Von + R3 (dative)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7871180" cy="461665"/>
          </a:xfrm>
          <a:prstGeom prst="rect">
            <a:avLst/>
          </a:prstGeom>
          <a:noFill/>
        </p:spPr>
        <p:txBody>
          <a:bodyPr wrap="square" rtlCol="0">
            <a:spAutoFit/>
          </a:bodyPr>
          <a:lstStyle/>
          <a:p>
            <a:r>
              <a:rPr lang="en-GB" sz="2400" dirty="0">
                <a:solidFill>
                  <a:srgbClr val="1E3764"/>
                </a:solidFill>
              </a:rPr>
              <a:t>Prepositions often have more than one meaning. </a:t>
            </a:r>
            <a:endParaRPr lang="en-US" sz="2400" dirty="0">
              <a:solidFill>
                <a:srgbClr val="1E3764"/>
              </a:solidFill>
            </a:endParaRPr>
          </a:p>
        </p:txBody>
      </p:sp>
      <p:grpSp>
        <p:nvGrpSpPr>
          <p:cNvPr id="14" name="Group 13">
            <a:extLst>
              <a:ext uri="{FF2B5EF4-FFF2-40B4-BE49-F238E27FC236}">
                <a16:creationId xmlns:a16="http://schemas.microsoft.com/office/drawing/2014/main" id="{DA7CF7E8-3B49-B647-AD8F-709BFE4205F1}"/>
              </a:ext>
            </a:extLst>
          </p:cNvPr>
          <p:cNvGrpSpPr/>
          <p:nvPr/>
        </p:nvGrpSpPr>
        <p:grpSpPr>
          <a:xfrm>
            <a:off x="8832866" y="-77739"/>
            <a:ext cx="3135000" cy="3600000"/>
            <a:chOff x="6801402" y="456658"/>
            <a:chExt cx="3135000" cy="3600000"/>
          </a:xfrm>
        </p:grpSpPr>
        <p:pic>
          <p:nvPicPr>
            <p:cNvPr id="6" name="Picture 5" descr="Two people sitting on a couch&#10;&#10;Description automatically generated">
              <a:extLst>
                <a:ext uri="{FF2B5EF4-FFF2-40B4-BE49-F238E27FC236}">
                  <a16:creationId xmlns:a16="http://schemas.microsoft.com/office/drawing/2014/main" id="{5AEB6971-F538-F14E-825A-877C612DE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9055" y="1358140"/>
              <a:ext cx="2816451" cy="1877634"/>
            </a:xfrm>
            <a:prstGeom prst="rect">
              <a:avLst/>
            </a:prstGeom>
          </p:spPr>
        </p:pic>
        <p:pic>
          <p:nvPicPr>
            <p:cNvPr id="9" name="Picture 8" descr="A painting in a frame hanging on a wall&#10;&#10;Description automatically generated">
              <a:extLst>
                <a:ext uri="{FF2B5EF4-FFF2-40B4-BE49-F238E27FC236}">
                  <a16:creationId xmlns:a16="http://schemas.microsoft.com/office/drawing/2014/main" id="{D16794F8-BD09-1E40-997D-8B6757191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1402" y="456658"/>
              <a:ext cx="3135000" cy="3600000"/>
            </a:xfrm>
            <a:prstGeom prst="rect">
              <a:avLst/>
            </a:prstGeom>
            <a:scene3d>
              <a:camera prst="orthographicFront">
                <a:rot lat="0" lon="0" rev="5400000"/>
              </a:camera>
              <a:lightRig rig="threePt" dir="t"/>
            </a:scene3d>
          </p:spPr>
        </p:pic>
      </p:grpSp>
      <p:sp>
        <p:nvSpPr>
          <p:cNvPr id="11" name="TextBox 10">
            <a:extLst>
              <a:ext uri="{FF2B5EF4-FFF2-40B4-BE49-F238E27FC236}">
                <a16:creationId xmlns:a16="http://schemas.microsoft.com/office/drawing/2014/main" id="{D5C97464-91F9-BD4C-990C-BBB5D041CF00}"/>
              </a:ext>
            </a:extLst>
          </p:cNvPr>
          <p:cNvSpPr txBox="1"/>
          <p:nvPr/>
        </p:nvSpPr>
        <p:spPr>
          <a:xfrm>
            <a:off x="180000" y="2244878"/>
            <a:ext cx="5563891" cy="461665"/>
          </a:xfrm>
          <a:prstGeom prst="rect">
            <a:avLst/>
          </a:prstGeom>
          <a:noFill/>
        </p:spPr>
        <p:txBody>
          <a:bodyPr wrap="square" rtlCol="0">
            <a:spAutoFit/>
          </a:bodyPr>
          <a:lstStyle/>
          <a:p>
            <a:r>
              <a:rPr lang="en-GB" sz="2400" dirty="0">
                <a:solidFill>
                  <a:srgbClr val="1E3764"/>
                </a:solidFill>
              </a:rPr>
              <a:t>Use </a:t>
            </a:r>
            <a:r>
              <a:rPr lang="en-GB" sz="2400" b="1" i="1" dirty="0">
                <a:solidFill>
                  <a:srgbClr val="1E3764"/>
                </a:solidFill>
              </a:rPr>
              <a:t>von</a:t>
            </a:r>
            <a:r>
              <a:rPr lang="en-GB" sz="2400" dirty="0">
                <a:solidFill>
                  <a:srgbClr val="1E3764"/>
                </a:solidFill>
              </a:rPr>
              <a:t> to mean </a:t>
            </a:r>
            <a:r>
              <a:rPr lang="en-GB" sz="2400" u="sng" dirty="0">
                <a:solidFill>
                  <a:srgbClr val="1E3764"/>
                </a:solidFill>
              </a:rPr>
              <a:t>from</a:t>
            </a:r>
            <a:r>
              <a:rPr lang="en-GB" sz="2400" dirty="0">
                <a:solidFill>
                  <a:srgbClr val="1E3764"/>
                </a:solidFill>
              </a:rPr>
              <a:t> or </a:t>
            </a:r>
            <a:r>
              <a:rPr lang="en-GB" sz="2400" u="sng" dirty="0">
                <a:solidFill>
                  <a:srgbClr val="1E3764"/>
                </a:solidFill>
              </a:rPr>
              <a:t>of</a:t>
            </a:r>
            <a:r>
              <a:rPr lang="en-GB" sz="2400" dirty="0">
                <a:solidFill>
                  <a:srgbClr val="1E3764"/>
                </a:solidFill>
              </a:rPr>
              <a:t>: </a:t>
            </a:r>
            <a:endParaRPr lang="en-US" sz="2400" dirty="0">
              <a:solidFill>
                <a:srgbClr val="1E3764"/>
              </a:solidFill>
            </a:endParaRPr>
          </a:p>
        </p:txBody>
      </p:sp>
      <p:sp>
        <p:nvSpPr>
          <p:cNvPr id="12" name="TextBox 11">
            <a:extLst>
              <a:ext uri="{FF2B5EF4-FFF2-40B4-BE49-F238E27FC236}">
                <a16:creationId xmlns:a16="http://schemas.microsoft.com/office/drawing/2014/main" id="{D160832F-0199-964E-A383-5E3AE07E0D41}"/>
              </a:ext>
            </a:extLst>
          </p:cNvPr>
          <p:cNvSpPr txBox="1"/>
          <p:nvPr/>
        </p:nvSpPr>
        <p:spPr>
          <a:xfrm>
            <a:off x="161772" y="3403811"/>
            <a:ext cx="9565439" cy="461665"/>
          </a:xfrm>
          <a:prstGeom prst="rect">
            <a:avLst/>
          </a:prstGeom>
          <a:solidFill>
            <a:srgbClr val="FFF4E7"/>
          </a:solidFill>
          <a:ln>
            <a:solidFill>
              <a:srgbClr val="1E3764"/>
            </a:solidFill>
          </a:ln>
        </p:spPr>
        <p:txBody>
          <a:bodyPr wrap="none" rtlCol="0">
            <a:spAutoFit/>
          </a:bodyPr>
          <a:lstStyle/>
          <a:p>
            <a:pPr algn="l"/>
            <a:r>
              <a:rPr lang="en-US" sz="2400" dirty="0">
                <a:solidFill>
                  <a:schemeClr val="accent5">
                    <a:lumMod val="50000"/>
                  </a:schemeClr>
                </a:solidFill>
              </a:rPr>
              <a:t>Das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Foto</a:t>
            </a:r>
            <a:r>
              <a:rPr lang="en-US" sz="2400" dirty="0">
                <a:solidFill>
                  <a:schemeClr val="accent5">
                    <a:lumMod val="50000"/>
                  </a:schemeClr>
                </a:solidFill>
              </a:rPr>
              <a:t> </a:t>
            </a:r>
            <a:r>
              <a:rPr lang="en-US" sz="2400" b="1" dirty="0">
                <a:solidFill>
                  <a:schemeClr val="accent5">
                    <a:lumMod val="50000"/>
                  </a:schemeClr>
                </a:solidFill>
              </a:rPr>
              <a:t>von</a:t>
            </a:r>
            <a:r>
              <a:rPr lang="en-US" sz="2400" dirty="0">
                <a:solidFill>
                  <a:schemeClr val="accent5">
                    <a:lumMod val="50000"/>
                  </a:schemeClr>
                </a:solidFill>
              </a:rPr>
              <a:t> dem </a:t>
            </a:r>
            <a:r>
              <a:rPr lang="en-US" sz="2400" dirty="0" err="1">
                <a:solidFill>
                  <a:schemeClr val="accent5">
                    <a:lumMod val="50000"/>
                  </a:schemeClr>
                </a:solidFill>
              </a:rPr>
              <a:t>Vater</a:t>
            </a:r>
            <a:r>
              <a:rPr lang="en-US" sz="2400" dirty="0">
                <a:solidFill>
                  <a:schemeClr val="accent5">
                    <a:lumMod val="50000"/>
                  </a:schemeClr>
                </a:solidFill>
              </a:rPr>
              <a:t>, der Mutter, und dem </a:t>
            </a:r>
            <a:r>
              <a:rPr lang="en-US" sz="2400" dirty="0" err="1">
                <a:solidFill>
                  <a:schemeClr val="accent5">
                    <a:lumMod val="50000"/>
                  </a:schemeClr>
                </a:solidFill>
              </a:rPr>
              <a:t>Mädchen</a:t>
            </a:r>
            <a:r>
              <a:rPr lang="en-US" sz="2400" dirty="0">
                <a:solidFill>
                  <a:schemeClr val="accent5">
                    <a:lumMod val="50000"/>
                  </a:schemeClr>
                </a:solidFill>
              </a:rPr>
              <a:t>.</a:t>
            </a:r>
          </a:p>
        </p:txBody>
      </p:sp>
      <p:sp>
        <p:nvSpPr>
          <p:cNvPr id="13" name="Rectangle 12">
            <a:extLst>
              <a:ext uri="{FF2B5EF4-FFF2-40B4-BE49-F238E27FC236}">
                <a16:creationId xmlns:a16="http://schemas.microsoft.com/office/drawing/2014/main" id="{A4D42F2B-39A7-C440-AFE3-33668EEE59CB}"/>
              </a:ext>
            </a:extLst>
          </p:cNvPr>
          <p:cNvSpPr/>
          <p:nvPr/>
        </p:nvSpPr>
        <p:spPr>
          <a:xfrm>
            <a:off x="180000" y="4797218"/>
            <a:ext cx="4305987" cy="461665"/>
          </a:xfrm>
          <a:prstGeom prst="rect">
            <a:avLst/>
          </a:prstGeom>
          <a:solidFill>
            <a:srgbClr val="FFF4E7"/>
          </a:solidFill>
          <a:ln>
            <a:solidFill>
              <a:srgbClr val="1E3764"/>
            </a:solidFill>
          </a:ln>
        </p:spPr>
        <p:txBody>
          <a:bodyPr wrap="none">
            <a:spAutoFit/>
          </a:bodyPr>
          <a:lstStyle/>
          <a:p>
            <a:r>
              <a:rPr lang="en-GB"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a:t>
            </a:r>
            <a:r>
              <a:rPr lang="en-GB" sz="24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kommen</a:t>
            </a:r>
            <a:r>
              <a:rPr lang="en-GB"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4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von</a:t>
            </a:r>
            <a:r>
              <a:rPr lang="en-GB"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4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dem</a:t>
            </a:r>
            <a:r>
              <a:rPr lang="en-GB"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Dorf.</a:t>
            </a:r>
            <a:r>
              <a:rPr lang="en-GB" sz="2400" dirty="0"/>
              <a:t> </a:t>
            </a:r>
            <a:endParaRPr lang="en-US" sz="2400" dirty="0"/>
          </a:p>
        </p:txBody>
      </p:sp>
      <p:sp>
        <p:nvSpPr>
          <p:cNvPr id="15" name="TextBox 14">
            <a:extLst>
              <a:ext uri="{FF2B5EF4-FFF2-40B4-BE49-F238E27FC236}">
                <a16:creationId xmlns:a16="http://schemas.microsoft.com/office/drawing/2014/main" id="{925E1615-E78B-F644-91FC-F395691F0966}"/>
              </a:ext>
            </a:extLst>
          </p:cNvPr>
          <p:cNvSpPr txBox="1"/>
          <p:nvPr/>
        </p:nvSpPr>
        <p:spPr>
          <a:xfrm>
            <a:off x="161772" y="3925946"/>
            <a:ext cx="8225329" cy="461665"/>
          </a:xfrm>
          <a:prstGeom prst="rect">
            <a:avLst/>
          </a:prstGeom>
          <a:noFill/>
        </p:spPr>
        <p:txBody>
          <a:bodyPr wrap="none" rtlCol="0">
            <a:spAutoFit/>
          </a:bodyPr>
          <a:lstStyle/>
          <a:p>
            <a:pPr algn="l"/>
            <a:r>
              <a:rPr lang="en-US" sz="2400" i="1" dirty="0">
                <a:solidFill>
                  <a:schemeClr val="accent5">
                    <a:lumMod val="50000"/>
                  </a:schemeClr>
                </a:solidFill>
              </a:rPr>
              <a:t>That is a picture </a:t>
            </a:r>
            <a:r>
              <a:rPr lang="en-US" sz="2400" b="1" i="1" dirty="0">
                <a:solidFill>
                  <a:schemeClr val="accent5">
                    <a:lumMod val="50000"/>
                  </a:schemeClr>
                </a:solidFill>
              </a:rPr>
              <a:t>of</a:t>
            </a:r>
            <a:r>
              <a:rPr lang="en-US" sz="2400" i="1" dirty="0">
                <a:solidFill>
                  <a:schemeClr val="accent5">
                    <a:lumMod val="50000"/>
                  </a:schemeClr>
                </a:solidFill>
              </a:rPr>
              <a:t> the father, the mother, and the girl.</a:t>
            </a:r>
          </a:p>
        </p:txBody>
      </p:sp>
      <p:sp>
        <p:nvSpPr>
          <p:cNvPr id="16" name="TextBox 15">
            <a:extLst>
              <a:ext uri="{FF2B5EF4-FFF2-40B4-BE49-F238E27FC236}">
                <a16:creationId xmlns:a16="http://schemas.microsoft.com/office/drawing/2014/main" id="{632D391B-EF31-3F4D-98BD-19B72EE1CD3E}"/>
              </a:ext>
            </a:extLst>
          </p:cNvPr>
          <p:cNvSpPr txBox="1"/>
          <p:nvPr/>
        </p:nvSpPr>
        <p:spPr>
          <a:xfrm>
            <a:off x="52840" y="5381141"/>
            <a:ext cx="5158785" cy="461665"/>
          </a:xfrm>
          <a:prstGeom prst="rect">
            <a:avLst/>
          </a:prstGeom>
          <a:noFill/>
        </p:spPr>
        <p:txBody>
          <a:bodyPr wrap="none" rtlCol="0">
            <a:spAutoFit/>
          </a:bodyPr>
          <a:lstStyle/>
          <a:p>
            <a:pPr algn="l"/>
            <a:r>
              <a:rPr lang="en-US" sz="2400" i="1" dirty="0">
                <a:solidFill>
                  <a:schemeClr val="accent5">
                    <a:lumMod val="50000"/>
                  </a:schemeClr>
                </a:solidFill>
              </a:rPr>
              <a:t>They are coming </a:t>
            </a:r>
            <a:r>
              <a:rPr lang="en-US" sz="2400" b="1" i="1" dirty="0">
                <a:solidFill>
                  <a:schemeClr val="accent5">
                    <a:lumMod val="50000"/>
                  </a:schemeClr>
                </a:solidFill>
              </a:rPr>
              <a:t>from</a:t>
            </a:r>
            <a:r>
              <a:rPr lang="en-US" sz="2400" i="1" dirty="0">
                <a:solidFill>
                  <a:schemeClr val="accent5">
                    <a:lumMod val="50000"/>
                  </a:schemeClr>
                </a:solidFill>
              </a:rPr>
              <a:t> the village.</a:t>
            </a:r>
          </a:p>
        </p:txBody>
      </p:sp>
      <p:pic>
        <p:nvPicPr>
          <p:cNvPr id="18" name="Picture 17" descr="A picture containing grass, building, water, lake&#10;&#10;Description automatically generated">
            <a:extLst>
              <a:ext uri="{FF2B5EF4-FFF2-40B4-BE49-F238E27FC236}">
                <a16:creationId xmlns:a16="http://schemas.microsoft.com/office/drawing/2014/main" id="{1D749EAA-299E-BF43-8269-42418F28D5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9979" y="4548616"/>
            <a:ext cx="2626149" cy="1755855"/>
          </a:xfrm>
          <a:prstGeom prst="rect">
            <a:avLst/>
          </a:prstGeom>
        </p:spPr>
      </p:pic>
      <p:sp>
        <p:nvSpPr>
          <p:cNvPr id="19" name="TextBox 18">
            <a:extLst>
              <a:ext uri="{FF2B5EF4-FFF2-40B4-BE49-F238E27FC236}">
                <a16:creationId xmlns:a16="http://schemas.microsoft.com/office/drawing/2014/main" id="{D0C40483-592F-F840-88E0-3B4B5EC0D134}"/>
              </a:ext>
            </a:extLst>
          </p:cNvPr>
          <p:cNvSpPr txBox="1"/>
          <p:nvPr/>
        </p:nvSpPr>
        <p:spPr>
          <a:xfrm>
            <a:off x="7865906" y="4681801"/>
            <a:ext cx="4219425" cy="461665"/>
          </a:xfrm>
          <a:prstGeom prst="rect">
            <a:avLst/>
          </a:prstGeom>
          <a:solidFill>
            <a:srgbClr val="115076"/>
          </a:solidFill>
          <a:ln>
            <a:solidFill>
              <a:srgbClr val="DAA520"/>
            </a:solidFill>
          </a:ln>
        </p:spPr>
        <p:txBody>
          <a:bodyPr wrap="none" rtlCol="0">
            <a:spAutoFit/>
          </a:bodyPr>
          <a:lstStyle/>
          <a:p>
            <a:pPr algn="l"/>
            <a:r>
              <a:rPr lang="en-US" sz="2400" dirty="0">
                <a:solidFill>
                  <a:schemeClr val="bg1"/>
                </a:solidFill>
              </a:rPr>
              <a:t>Remember: </a:t>
            </a:r>
            <a:r>
              <a:rPr lang="en-US" sz="2400" b="1" dirty="0">
                <a:solidFill>
                  <a:srgbClr val="DAA520"/>
                </a:solidFill>
              </a:rPr>
              <a:t>das</a:t>
            </a:r>
            <a:r>
              <a:rPr lang="en-US" sz="2400" dirty="0">
                <a:solidFill>
                  <a:schemeClr val="bg1"/>
                </a:solidFill>
              </a:rPr>
              <a:t> </a:t>
            </a:r>
            <a:r>
              <a:rPr lang="en-US" sz="2400" dirty="0" err="1">
                <a:solidFill>
                  <a:schemeClr val="bg1"/>
                </a:solidFill>
              </a:rPr>
              <a:t>Mädchen</a:t>
            </a:r>
            <a:r>
              <a:rPr lang="en-US" sz="2400" dirty="0">
                <a:solidFill>
                  <a:schemeClr val="bg1"/>
                </a:solidFill>
              </a:rPr>
              <a:t>!</a:t>
            </a:r>
          </a:p>
        </p:txBody>
      </p:sp>
      <p:cxnSp>
        <p:nvCxnSpPr>
          <p:cNvPr id="21" name="Straight Arrow Connector 20">
            <a:extLst>
              <a:ext uri="{FF2B5EF4-FFF2-40B4-BE49-F238E27FC236}">
                <a16:creationId xmlns:a16="http://schemas.microsoft.com/office/drawing/2014/main" id="{A9817C82-0019-9742-8B01-A36815AA02D6}"/>
              </a:ext>
            </a:extLst>
          </p:cNvPr>
          <p:cNvCxnSpPr>
            <a:cxnSpLocks/>
          </p:cNvCxnSpPr>
          <p:nvPr/>
        </p:nvCxnSpPr>
        <p:spPr>
          <a:xfrm>
            <a:off x="9567746" y="3969321"/>
            <a:ext cx="0" cy="5792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79292BC-2E48-AA41-887B-36CD2AF71B06}"/>
              </a:ext>
            </a:extLst>
          </p:cNvPr>
          <p:cNvSpPr txBox="1"/>
          <p:nvPr/>
        </p:nvSpPr>
        <p:spPr>
          <a:xfrm>
            <a:off x="568558" y="6057486"/>
            <a:ext cx="4732386" cy="461665"/>
          </a:xfrm>
          <a:prstGeom prst="rect">
            <a:avLst/>
          </a:prstGeom>
          <a:solidFill>
            <a:srgbClr val="115076"/>
          </a:solidFill>
          <a:ln>
            <a:solidFill>
              <a:srgbClr val="DAA520"/>
            </a:solidFill>
          </a:ln>
        </p:spPr>
        <p:txBody>
          <a:bodyPr wrap="none" rtlCol="0">
            <a:spAutoFit/>
          </a:bodyPr>
          <a:lstStyle/>
          <a:p>
            <a:pPr algn="l"/>
            <a:r>
              <a:rPr lang="en-US" sz="2400" dirty="0">
                <a:solidFill>
                  <a:schemeClr val="bg1"/>
                </a:solidFill>
              </a:rPr>
              <a:t>Remember: </a:t>
            </a:r>
            <a:r>
              <a:rPr lang="en-US" sz="2400" b="1" dirty="0">
                <a:solidFill>
                  <a:schemeClr val="bg1"/>
                </a:solidFill>
              </a:rPr>
              <a:t>von + dem = </a:t>
            </a:r>
            <a:r>
              <a:rPr lang="en-US" sz="2400" b="1" dirty="0" err="1">
                <a:solidFill>
                  <a:srgbClr val="DAA520"/>
                </a:solidFill>
              </a:rPr>
              <a:t>vom</a:t>
            </a:r>
            <a:endParaRPr lang="en-US" sz="2400" dirty="0">
              <a:solidFill>
                <a:schemeClr val="bg1"/>
              </a:solidFill>
            </a:endParaRPr>
          </a:p>
        </p:txBody>
      </p:sp>
      <p:sp>
        <p:nvSpPr>
          <p:cNvPr id="25" name="Rectangle 24">
            <a:extLst>
              <a:ext uri="{FF2B5EF4-FFF2-40B4-BE49-F238E27FC236}">
                <a16:creationId xmlns:a16="http://schemas.microsoft.com/office/drawing/2014/main" id="{7832F921-D035-D741-A8D8-5544CABECB87}"/>
              </a:ext>
            </a:extLst>
          </p:cNvPr>
          <p:cNvSpPr/>
          <p:nvPr/>
        </p:nvSpPr>
        <p:spPr>
          <a:xfrm>
            <a:off x="2111503" y="4816484"/>
            <a:ext cx="1431797" cy="430887"/>
          </a:xfrm>
          <a:prstGeom prst="rect">
            <a:avLst/>
          </a:prstGeom>
          <a:solidFill>
            <a:srgbClr val="FFF4E7"/>
          </a:solidFill>
          <a:ln>
            <a:noFill/>
          </a:ln>
        </p:spPr>
        <p:txBody>
          <a:bodyPr wrap="square">
            <a:spAutoFit/>
          </a:bodyPr>
          <a:lstStyle/>
          <a:p>
            <a:pPr algn="ctr"/>
            <a:r>
              <a:rPr lang="en-GB" sz="22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vom</a:t>
            </a:r>
            <a:endParaRPr lang="en-US" sz="2200" dirty="0"/>
          </a:p>
        </p:txBody>
      </p:sp>
      <p:cxnSp>
        <p:nvCxnSpPr>
          <p:cNvPr id="26" name="Straight Arrow Connector 25">
            <a:extLst>
              <a:ext uri="{FF2B5EF4-FFF2-40B4-BE49-F238E27FC236}">
                <a16:creationId xmlns:a16="http://schemas.microsoft.com/office/drawing/2014/main" id="{BA424C31-DCF3-4443-8BC4-D282E4E02328}"/>
              </a:ext>
            </a:extLst>
          </p:cNvPr>
          <p:cNvCxnSpPr>
            <a:cxnSpLocks/>
          </p:cNvCxnSpPr>
          <p:nvPr/>
        </p:nvCxnSpPr>
        <p:spPr>
          <a:xfrm flipH="1" flipV="1">
            <a:off x="3257888" y="5276057"/>
            <a:ext cx="1228099" cy="8292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a:extLst>
              <a:ext uri="{FF2B5EF4-FFF2-40B4-BE49-F238E27FC236}">
                <a16:creationId xmlns:a16="http://schemas.microsoft.com/office/drawing/2014/main" id="{AF1DA035-7A90-5947-B8BD-BF0285FD43F7}"/>
              </a:ext>
            </a:extLst>
          </p:cNvPr>
          <p:cNvSpPr/>
          <p:nvPr/>
        </p:nvSpPr>
        <p:spPr>
          <a:xfrm>
            <a:off x="4585985" y="1900596"/>
            <a:ext cx="3020030" cy="10346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Articles after von have R3 endings:</a:t>
            </a:r>
            <a:endParaRPr lang="en-US" sz="2400" dirty="0">
              <a:solidFill>
                <a:schemeClr val="bg1"/>
              </a:solidFill>
            </a:endParaRPr>
          </a:p>
        </p:txBody>
      </p:sp>
      <p:cxnSp>
        <p:nvCxnSpPr>
          <p:cNvPr id="33" name="Straight Arrow Connector 32">
            <a:extLst>
              <a:ext uri="{FF2B5EF4-FFF2-40B4-BE49-F238E27FC236}">
                <a16:creationId xmlns:a16="http://schemas.microsoft.com/office/drawing/2014/main" id="{CCCAD9C4-2FCE-DA4D-8452-10688C9D0C96}"/>
              </a:ext>
            </a:extLst>
          </p:cNvPr>
          <p:cNvCxnSpPr>
            <a:cxnSpLocks/>
          </p:cNvCxnSpPr>
          <p:nvPr/>
        </p:nvCxnSpPr>
        <p:spPr>
          <a:xfrm>
            <a:off x="6891057" y="3022677"/>
            <a:ext cx="557958" cy="4134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B2DB777-03E5-D149-BE51-5E8BF2A43661}"/>
              </a:ext>
            </a:extLst>
          </p:cNvPr>
          <p:cNvCxnSpPr>
            <a:cxnSpLocks/>
          </p:cNvCxnSpPr>
          <p:nvPr/>
        </p:nvCxnSpPr>
        <p:spPr>
          <a:xfrm>
            <a:off x="5300944" y="2981941"/>
            <a:ext cx="0" cy="4542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37ADFA6-F475-1A40-993D-C7DEEEA1EA31}"/>
              </a:ext>
            </a:extLst>
          </p:cNvPr>
          <p:cNvCxnSpPr>
            <a:cxnSpLocks/>
          </p:cNvCxnSpPr>
          <p:nvPr/>
        </p:nvCxnSpPr>
        <p:spPr>
          <a:xfrm flipH="1">
            <a:off x="3745089" y="2981941"/>
            <a:ext cx="1121343" cy="4218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close up of a logo&#10;&#10;Description automatically generated">
            <a:extLst>
              <a:ext uri="{FF2B5EF4-FFF2-40B4-BE49-F238E27FC236}">
                <a16:creationId xmlns:a16="http://schemas.microsoft.com/office/drawing/2014/main" id="{E6513BDB-7DAC-450F-8DA8-E68970A57E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460662" y="5511208"/>
            <a:ext cx="566457" cy="770726"/>
          </a:xfrm>
          <a:prstGeom prst="rect">
            <a:avLst/>
          </a:prstGeom>
        </p:spPr>
      </p:pic>
    </p:spTree>
    <p:extLst>
      <p:ext uri="{BB962C8B-B14F-4D97-AF65-F5344CB8AC3E}">
        <p14:creationId xmlns:p14="http://schemas.microsoft.com/office/powerpoint/2010/main" val="298409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animBg="1"/>
      <p:bldP spid="13" grpId="0" animBg="1"/>
      <p:bldP spid="15" grpId="0"/>
      <p:bldP spid="16" grpId="0"/>
      <p:bldP spid="19" grpId="0" animBg="1"/>
      <p:bldP spid="24" grpId="0" animBg="1"/>
      <p:bldP spid="25" grpId="0" animBg="1"/>
      <p:bldP spid="32" grpId="0" uiExpand="1"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large body of water with a city in the background&#10;&#10;Description automatically generated">
            <a:extLst>
              <a:ext uri="{FF2B5EF4-FFF2-40B4-BE49-F238E27FC236}">
                <a16:creationId xmlns:a16="http://schemas.microsoft.com/office/drawing/2014/main" id="{633ADF22-6DA9-41C4-9132-5CCB39285025}"/>
              </a:ext>
            </a:extLst>
          </p:cNvPr>
          <p:cNvPicPr>
            <a:picLocks noChangeAspect="1"/>
          </p:cNvPicPr>
          <p:nvPr/>
        </p:nvPicPr>
        <p:blipFill rotWithShape="1">
          <a:blip r:embed="rId3">
            <a:extLst>
              <a:ext uri="{28A0092B-C50C-407E-A947-70E740481C1C}">
                <a14:useLocalDpi xmlns:a14="http://schemas.microsoft.com/office/drawing/2010/main" val="0"/>
              </a:ext>
            </a:extLst>
          </a:blip>
          <a:srcRect t="21003"/>
          <a:stretch/>
        </p:blipFill>
        <p:spPr>
          <a:xfrm>
            <a:off x="0" y="-1"/>
            <a:ext cx="12192000" cy="640079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0259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a:t>
            </a:r>
            <a:r>
              <a:rPr lang="en-GB" sz="3600" b="1" dirty="0" err="1">
                <a:solidFill>
                  <a:schemeClr val="bg1"/>
                </a:solidFill>
              </a:rPr>
              <a:t>letztes</a:t>
            </a:r>
            <a:r>
              <a:rPr lang="en-GB" sz="36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241301" y="1250212"/>
            <a:ext cx="8978899" cy="830997"/>
          </a:xfrm>
          <a:prstGeom prst="rect">
            <a:avLst/>
          </a:prstGeom>
          <a:noFill/>
        </p:spPr>
        <p:txBody>
          <a:bodyPr wrap="square" rtlCol="0">
            <a:spAutoFit/>
          </a:bodyPr>
          <a:lstStyle/>
          <a:p>
            <a:r>
              <a:rPr lang="en-US" sz="2400" dirty="0" err="1">
                <a:solidFill>
                  <a:schemeClr val="bg1"/>
                </a:solidFill>
              </a:rPr>
              <a:t>Heute</a:t>
            </a:r>
            <a:r>
              <a:rPr lang="en-US" sz="2400" dirty="0">
                <a:solidFill>
                  <a:schemeClr val="bg1"/>
                </a:solidFill>
              </a:rPr>
              <a:t> </a:t>
            </a:r>
            <a:r>
              <a:rPr lang="en-US" sz="2400" dirty="0" err="1">
                <a:solidFill>
                  <a:schemeClr val="bg1"/>
                </a:solidFill>
              </a:rPr>
              <a:t>ist</a:t>
            </a:r>
            <a:r>
              <a:rPr lang="en-US" sz="2400" dirty="0">
                <a:solidFill>
                  <a:schemeClr val="bg1"/>
                </a:solidFill>
              </a:rPr>
              <a:t> der </a:t>
            </a:r>
            <a:r>
              <a:rPr lang="en-US" sz="2400" dirty="0" err="1">
                <a:solidFill>
                  <a:schemeClr val="bg1"/>
                </a:solidFill>
              </a:rPr>
              <a:t>letzte</a:t>
            </a:r>
            <a:r>
              <a:rPr lang="en-US" sz="2400" dirty="0">
                <a:solidFill>
                  <a:schemeClr val="bg1"/>
                </a:solidFill>
              </a:rPr>
              <a:t> Tag in Berlin und die Freunde </a:t>
            </a:r>
            <a:r>
              <a:rPr lang="en-US" sz="2400" dirty="0" err="1">
                <a:solidFill>
                  <a:schemeClr val="bg1"/>
                </a:solidFill>
              </a:rPr>
              <a:t>sind</a:t>
            </a:r>
            <a:r>
              <a:rPr lang="en-US" sz="2400" dirty="0">
                <a:solidFill>
                  <a:schemeClr val="bg1"/>
                </a:solidFill>
              </a:rPr>
              <a:t> in der Stadt, </a:t>
            </a:r>
            <a:r>
              <a:rPr lang="en-US" sz="2400" dirty="0" err="1">
                <a:solidFill>
                  <a:schemeClr val="bg1"/>
                </a:solidFill>
              </a:rPr>
              <a:t>denn</a:t>
            </a:r>
            <a:r>
              <a:rPr lang="en-US" sz="2400" dirty="0">
                <a:solidFill>
                  <a:schemeClr val="bg1"/>
                </a:solidFill>
              </a:rPr>
              <a:t> Andrea will </a:t>
            </a:r>
            <a:r>
              <a:rPr lang="en-US" sz="2400" dirty="0" err="1">
                <a:solidFill>
                  <a:schemeClr val="bg1"/>
                </a:solidFill>
              </a:rPr>
              <a:t>viele</a:t>
            </a:r>
            <a:r>
              <a:rPr lang="en-US" sz="2400" dirty="0">
                <a:solidFill>
                  <a:schemeClr val="bg1"/>
                </a:solidFill>
              </a:rPr>
              <a:t> </a:t>
            </a:r>
            <a:r>
              <a:rPr lang="en-US" sz="2400" dirty="0" err="1">
                <a:solidFill>
                  <a:schemeClr val="bg1"/>
                </a:solidFill>
              </a:rPr>
              <a:t>Fotos</a:t>
            </a:r>
            <a:r>
              <a:rPr lang="en-US" sz="2400" dirty="0">
                <a:solidFill>
                  <a:schemeClr val="bg1"/>
                </a:solidFill>
              </a:rPr>
              <a:t> </a:t>
            </a:r>
            <a:r>
              <a:rPr lang="en-US" sz="2400" dirty="0" err="1">
                <a:solidFill>
                  <a:schemeClr val="bg1"/>
                </a:solidFill>
              </a:rPr>
              <a:t>machen</a:t>
            </a:r>
            <a:r>
              <a:rPr lang="en-US" sz="2400" dirty="0">
                <a:solidFill>
                  <a:schemeClr val="bg1"/>
                </a:solidFill>
              </a:rPr>
              <a:t>.</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A picture containing toy, doll&#10;&#10;Description automatically generated">
            <a:extLst>
              <a:ext uri="{FF2B5EF4-FFF2-40B4-BE49-F238E27FC236}">
                <a16:creationId xmlns:a16="http://schemas.microsoft.com/office/drawing/2014/main" id="{2CBDFC93-84E0-48D1-8607-1503EC09BA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21428"/>
            <a:ext cx="4823831" cy="3679371"/>
          </a:xfrm>
          <a:prstGeom prst="rect">
            <a:avLst/>
          </a:prstGeom>
        </p:spPr>
      </p:pic>
    </p:spTree>
    <p:extLst>
      <p:ext uri="{BB962C8B-B14F-4D97-AF65-F5344CB8AC3E}">
        <p14:creationId xmlns:p14="http://schemas.microsoft.com/office/powerpoint/2010/main" val="3694301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a:t>
            </a:r>
            <a:r>
              <a:rPr lang="en-GB" sz="3600" b="1" dirty="0" err="1">
                <a:solidFill>
                  <a:schemeClr val="bg1"/>
                </a:solidFill>
              </a:rPr>
              <a:t>letztes</a:t>
            </a:r>
            <a:r>
              <a:rPr lang="en-GB" sz="36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1766761" y="5319836"/>
            <a:ext cx="2595092" cy="461665"/>
          </a:xfrm>
          <a:prstGeom prst="rect">
            <a:avLst/>
          </a:prstGeom>
          <a:noFill/>
        </p:spPr>
        <p:txBody>
          <a:bodyPr wrap="square" rtlCol="0">
            <a:spAutoFit/>
          </a:bodyPr>
          <a:lstStyle/>
          <a:p>
            <a:r>
              <a:rPr lang="en-US" sz="2400" dirty="0">
                <a:solidFill>
                  <a:schemeClr val="accent5">
                    <a:lumMod val="50000"/>
                  </a:schemeClr>
                </a:solidFill>
              </a:rPr>
              <a:t>[das Museum ]</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8076091" y="5319836"/>
            <a:ext cx="3482757" cy="461665"/>
          </a:xfrm>
          <a:prstGeom prst="rect">
            <a:avLst/>
          </a:prstGeom>
          <a:noFill/>
        </p:spPr>
        <p:txBody>
          <a:bodyPr wrap="square" rtlCol="0">
            <a:spAutoFit/>
          </a:bodyPr>
          <a:lstStyle/>
          <a:p>
            <a:r>
              <a:rPr lang="en-US" sz="2400" dirty="0">
                <a:solidFill>
                  <a:schemeClr val="accent5">
                    <a:lumMod val="50000"/>
                  </a:schemeClr>
                </a:solidFill>
              </a:rPr>
              <a:t>[die Schule]</a:t>
            </a:r>
          </a:p>
        </p:txBody>
      </p:sp>
      <p:sp>
        <p:nvSpPr>
          <p:cNvPr id="9" name="Action Button: Custom 16">
            <a:hlinkClick r:id="" action="ppaction://noaction" highlightClick="1">
              <a:snd r:embed="rId4" name="12. 1.wav"/>
            </a:hlinkClick>
            <a:extLst>
              <a:ext uri="{FF2B5EF4-FFF2-40B4-BE49-F238E27FC236}">
                <a16:creationId xmlns:a16="http://schemas.microsoft.com/office/drawing/2014/main" id="{51D041DF-6858-784D-A268-E543920BF83F}"/>
              </a:ext>
            </a:extLst>
          </p:cNvPr>
          <p:cNvSpPr/>
          <p:nvPr/>
        </p:nvSpPr>
        <p:spPr>
          <a:xfrm>
            <a:off x="5975239" y="54235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A large stone statue in front of a building&#10;&#10;Description automatically generated">
            <a:extLst>
              <a:ext uri="{FF2B5EF4-FFF2-40B4-BE49-F238E27FC236}">
                <a16:creationId xmlns:a16="http://schemas.microsoft.com/office/drawing/2014/main" id="{627CD8D2-0543-524C-9769-F908C78D9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989" y="2276713"/>
            <a:ext cx="3898900" cy="2590800"/>
          </a:xfrm>
          <a:prstGeom prst="rect">
            <a:avLst/>
          </a:prstGeom>
        </p:spPr>
      </p:pic>
      <p:pic>
        <p:nvPicPr>
          <p:cNvPr id="5" name="Picture 4" descr="A close up of a street&#10;&#10;Description automatically generated">
            <a:extLst>
              <a:ext uri="{FF2B5EF4-FFF2-40B4-BE49-F238E27FC236}">
                <a16:creationId xmlns:a16="http://schemas.microsoft.com/office/drawing/2014/main" id="{4CFE091D-3340-0F4E-8ADD-A536A70306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0169" y="2276711"/>
            <a:ext cx="3734488" cy="2590801"/>
          </a:xfrm>
          <a:prstGeom prst="rect">
            <a:avLst/>
          </a:prstGeom>
        </p:spPr>
      </p:pic>
      <p:sp>
        <p:nvSpPr>
          <p:cNvPr id="2" name="Oval 1">
            <a:extLst>
              <a:ext uri="{FF2B5EF4-FFF2-40B4-BE49-F238E27FC236}">
                <a16:creationId xmlns:a16="http://schemas.microsoft.com/office/drawing/2014/main" id="{08245EA1-BE1A-C949-A495-4589B40BAEDC}"/>
              </a:ext>
            </a:extLst>
          </p:cNvPr>
          <p:cNvSpPr/>
          <p:nvPr/>
        </p:nvSpPr>
        <p:spPr>
          <a:xfrm>
            <a:off x="8076091" y="5097489"/>
            <a:ext cx="1923598" cy="959370"/>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9F2432B-7020-4641-A7E8-2B7AE599390F}"/>
              </a:ext>
            </a:extLst>
          </p:cNvPr>
          <p:cNvSpPr txBox="1"/>
          <p:nvPr/>
        </p:nvSpPr>
        <p:spPr>
          <a:xfrm>
            <a:off x="238369" y="1358052"/>
            <a:ext cx="10769600" cy="461665"/>
          </a:xfrm>
          <a:prstGeom prst="rect">
            <a:avLst/>
          </a:prstGeom>
          <a:noFill/>
        </p:spPr>
        <p:txBody>
          <a:bodyPr wrap="square" rtlCol="0">
            <a:spAutoFit/>
          </a:bodyPr>
          <a:lstStyle/>
          <a:p>
            <a:pPr algn="l"/>
            <a:r>
              <a:rPr lang="en-GB" sz="2400" dirty="0" err="1">
                <a:solidFill>
                  <a:schemeClr val="accent5">
                    <a:lumMod val="50000"/>
                  </a:schemeClr>
                </a:solidFill>
              </a:rPr>
              <a:t>Schreib</a:t>
            </a:r>
            <a:r>
              <a:rPr lang="en-GB" sz="2400" dirty="0">
                <a:solidFill>
                  <a:schemeClr val="accent5">
                    <a:lumMod val="50000"/>
                  </a:schemeClr>
                </a:solidFill>
              </a:rPr>
              <a:t> 1-8.  </a:t>
            </a:r>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Welcher</a:t>
            </a:r>
            <a:r>
              <a:rPr lang="en-GB" sz="2400" dirty="0">
                <a:solidFill>
                  <a:schemeClr val="accent5">
                    <a:lumMod val="50000"/>
                  </a:schemeClr>
                </a:solidFill>
              </a:rPr>
              <a:t> Ort </a:t>
            </a:r>
            <a:r>
              <a:rPr lang="en-GB" sz="2400" dirty="0" err="1">
                <a:solidFill>
                  <a:schemeClr val="accent5">
                    <a:lumMod val="50000"/>
                  </a:schemeClr>
                </a:solidFill>
              </a:rPr>
              <a:t>ist</a:t>
            </a:r>
            <a:r>
              <a:rPr lang="en-GB" sz="2400" dirty="0">
                <a:solidFill>
                  <a:schemeClr val="accent5">
                    <a:lumMod val="50000"/>
                  </a:schemeClr>
                </a:solidFill>
              </a:rPr>
              <a:t> es? </a:t>
            </a:r>
            <a:r>
              <a:rPr lang="en-GB" sz="2400" dirty="0" err="1">
                <a:solidFill>
                  <a:schemeClr val="accent5">
                    <a:lumMod val="50000"/>
                  </a:schemeClr>
                </a:solidFill>
              </a:rPr>
              <a:t>Schreib</a:t>
            </a:r>
            <a:r>
              <a:rPr lang="en-GB" sz="2400" dirty="0">
                <a:solidFill>
                  <a:schemeClr val="accent5">
                    <a:lumMod val="50000"/>
                  </a:schemeClr>
                </a:solidFill>
              </a:rPr>
              <a:t> den Ort.</a:t>
            </a:r>
          </a:p>
        </p:txBody>
      </p:sp>
    </p:spTree>
    <p:extLst>
      <p:ext uri="{BB962C8B-B14F-4D97-AF65-F5344CB8AC3E}">
        <p14:creationId xmlns:p14="http://schemas.microsoft.com/office/powerpoint/2010/main" val="230696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a:t>
            </a:r>
            <a:r>
              <a:rPr lang="en-GB" sz="3600" b="1" dirty="0" err="1">
                <a:solidFill>
                  <a:schemeClr val="bg1"/>
                </a:solidFill>
              </a:rPr>
              <a:t>letztes</a:t>
            </a:r>
            <a:r>
              <a:rPr lang="en-GB" sz="36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1690561" y="4659436"/>
            <a:ext cx="2595092" cy="461665"/>
          </a:xfrm>
          <a:prstGeom prst="rect">
            <a:avLst/>
          </a:prstGeom>
          <a:noFill/>
        </p:spPr>
        <p:txBody>
          <a:bodyPr wrap="square" rtlCol="0">
            <a:spAutoFit/>
          </a:bodyPr>
          <a:lstStyle/>
          <a:p>
            <a:r>
              <a:rPr lang="en-US" sz="2400" dirty="0">
                <a:solidFill>
                  <a:schemeClr val="accent5">
                    <a:lumMod val="50000"/>
                  </a:schemeClr>
                </a:solidFill>
              </a:rPr>
              <a:t>[das Theater]</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7999891" y="4659436"/>
            <a:ext cx="3482757" cy="461665"/>
          </a:xfrm>
          <a:prstGeom prst="rect">
            <a:avLst/>
          </a:prstGeom>
          <a:noFill/>
        </p:spPr>
        <p:txBody>
          <a:bodyPr wrap="square" rtlCol="0">
            <a:spAutoFit/>
          </a:bodyPr>
          <a:lstStyle/>
          <a:p>
            <a:r>
              <a:rPr lang="en-US" sz="2400" dirty="0">
                <a:solidFill>
                  <a:schemeClr val="accent5">
                    <a:lumMod val="50000"/>
                  </a:schemeClr>
                </a:solidFill>
              </a:rPr>
              <a:t>[die Stadt]</a:t>
            </a:r>
          </a:p>
        </p:txBody>
      </p:sp>
      <p:sp>
        <p:nvSpPr>
          <p:cNvPr id="9" name="Action Button: Custom 16">
            <a:hlinkClick r:id="" action="ppaction://noaction" highlightClick="1">
              <a:snd r:embed="rId4" name="13. 2.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A large brick building&#10;&#10;Description automatically generated">
            <a:extLst>
              <a:ext uri="{FF2B5EF4-FFF2-40B4-BE49-F238E27FC236}">
                <a16:creationId xmlns:a16="http://schemas.microsoft.com/office/drawing/2014/main" id="{7C062ED9-61E0-0142-98A8-2CD8769927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8858" y="1624092"/>
            <a:ext cx="4637353" cy="2583021"/>
          </a:xfrm>
          <a:prstGeom prst="rect">
            <a:avLst/>
          </a:prstGeom>
        </p:spPr>
      </p:pic>
      <p:pic>
        <p:nvPicPr>
          <p:cNvPr id="5" name="Picture 4" descr="A picture containing outdoor, building, grass, house&#10;&#10;Description automatically generated">
            <a:extLst>
              <a:ext uri="{FF2B5EF4-FFF2-40B4-BE49-F238E27FC236}">
                <a16:creationId xmlns:a16="http://schemas.microsoft.com/office/drawing/2014/main" id="{595591CD-931B-AF41-92E4-980BAF9C38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789" y="1624092"/>
            <a:ext cx="4610392" cy="2583021"/>
          </a:xfrm>
          <a:prstGeom prst="rect">
            <a:avLst/>
          </a:prstGeom>
        </p:spPr>
      </p:pic>
      <p:sp>
        <p:nvSpPr>
          <p:cNvPr id="10" name="Oval 9">
            <a:extLst>
              <a:ext uri="{FF2B5EF4-FFF2-40B4-BE49-F238E27FC236}">
                <a16:creationId xmlns:a16="http://schemas.microsoft.com/office/drawing/2014/main" id="{70ED6218-5AD7-0446-A7AC-5C6C6E133D9A}"/>
              </a:ext>
            </a:extLst>
          </p:cNvPr>
          <p:cNvSpPr/>
          <p:nvPr/>
        </p:nvSpPr>
        <p:spPr>
          <a:xfrm>
            <a:off x="1480001" y="4410583"/>
            <a:ext cx="2712107" cy="959370"/>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54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a:t>
            </a:r>
            <a:r>
              <a:rPr lang="en-GB" sz="3600" b="1" dirty="0" err="1">
                <a:solidFill>
                  <a:schemeClr val="bg1"/>
                </a:solidFill>
              </a:rPr>
              <a:t>letztes</a:t>
            </a:r>
            <a:r>
              <a:rPr lang="en-GB" sz="36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2213143" y="4659435"/>
            <a:ext cx="2595092" cy="461665"/>
          </a:xfrm>
          <a:prstGeom prst="rect">
            <a:avLst/>
          </a:prstGeom>
          <a:noFill/>
        </p:spPr>
        <p:txBody>
          <a:bodyPr wrap="square" rtlCol="0">
            <a:spAutoFit/>
          </a:bodyPr>
          <a:lstStyle/>
          <a:p>
            <a:r>
              <a:rPr lang="en-US" sz="2400" dirty="0">
                <a:solidFill>
                  <a:schemeClr val="accent5">
                    <a:lumMod val="50000"/>
                  </a:schemeClr>
                </a:solidFill>
              </a:rPr>
              <a:t>[die </a:t>
            </a:r>
            <a:r>
              <a:rPr lang="en-US" sz="2400" dirty="0" err="1">
                <a:solidFill>
                  <a:schemeClr val="accent5">
                    <a:lumMod val="50000"/>
                  </a:schemeClr>
                </a:solidFill>
              </a:rPr>
              <a:t>Straße</a:t>
            </a:r>
            <a:r>
              <a:rPr lang="en-US" sz="2400" dirty="0">
                <a:solidFill>
                  <a:schemeClr val="accent5">
                    <a:lumMod val="50000"/>
                  </a:schemeClr>
                </a:solidFill>
              </a:rPr>
              <a:t>]</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8474570" y="4659435"/>
            <a:ext cx="3482757" cy="461665"/>
          </a:xfrm>
          <a:prstGeom prst="rect">
            <a:avLst/>
          </a:prstGeom>
          <a:noFill/>
        </p:spPr>
        <p:txBody>
          <a:bodyPr wrap="square" rtlCol="0">
            <a:spAutoFit/>
          </a:bodyPr>
          <a:lstStyle/>
          <a:p>
            <a:r>
              <a:rPr lang="en-US" sz="2400" dirty="0">
                <a:solidFill>
                  <a:schemeClr val="accent5">
                    <a:lumMod val="50000"/>
                  </a:schemeClr>
                </a:solidFill>
              </a:rPr>
              <a:t>[der Park]</a:t>
            </a:r>
          </a:p>
        </p:txBody>
      </p:sp>
      <p:sp>
        <p:nvSpPr>
          <p:cNvPr id="9" name="Action Button: Custom 16">
            <a:hlinkClick r:id="" action="ppaction://noaction" highlightClick="1">
              <a:snd r:embed="rId4" name="14. 3.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tree in front of a house&#10;&#10;Description automatically generated">
            <a:extLst>
              <a:ext uri="{FF2B5EF4-FFF2-40B4-BE49-F238E27FC236}">
                <a16:creationId xmlns:a16="http://schemas.microsoft.com/office/drawing/2014/main" id="{E6438B92-4C27-1F48-9F23-4B4499EFF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1909" y="1675956"/>
            <a:ext cx="3898900" cy="2583021"/>
          </a:xfrm>
          <a:prstGeom prst="rect">
            <a:avLst/>
          </a:prstGeom>
        </p:spPr>
      </p:pic>
      <p:pic>
        <p:nvPicPr>
          <p:cNvPr id="17" name="Picture 16" descr="A close up of a busy city street&#10;&#10;Description automatically generated">
            <a:extLst>
              <a:ext uri="{FF2B5EF4-FFF2-40B4-BE49-F238E27FC236}">
                <a16:creationId xmlns:a16="http://schemas.microsoft.com/office/drawing/2014/main" id="{84D3E6F3-B0D3-924C-843E-141535432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0982" y="1334803"/>
            <a:ext cx="3898899" cy="2924174"/>
          </a:xfrm>
          <a:prstGeom prst="rect">
            <a:avLst/>
          </a:prstGeom>
        </p:spPr>
      </p:pic>
      <p:sp>
        <p:nvSpPr>
          <p:cNvPr id="10" name="Oval 9">
            <a:extLst>
              <a:ext uri="{FF2B5EF4-FFF2-40B4-BE49-F238E27FC236}">
                <a16:creationId xmlns:a16="http://schemas.microsoft.com/office/drawing/2014/main" id="{DB094858-6479-6347-878A-C1259CA19B6E}"/>
              </a:ext>
            </a:extLst>
          </p:cNvPr>
          <p:cNvSpPr/>
          <p:nvPr/>
        </p:nvSpPr>
        <p:spPr>
          <a:xfrm>
            <a:off x="2142274" y="4410582"/>
            <a:ext cx="1923598" cy="959370"/>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65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a:t>
            </a:r>
            <a:r>
              <a:rPr lang="en-GB" sz="3600" b="1" dirty="0" err="1">
                <a:solidFill>
                  <a:schemeClr val="bg1"/>
                </a:solidFill>
              </a:rPr>
              <a:t>letztes</a:t>
            </a:r>
            <a:r>
              <a:rPr lang="en-GB" sz="3600" b="1" dirty="0">
                <a:solidFill>
                  <a:schemeClr val="bg1"/>
                </a:solidFill>
              </a:rPr>
              <a:t> Mal</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7999891" y="4659436"/>
            <a:ext cx="3482757" cy="461665"/>
          </a:xfrm>
          <a:prstGeom prst="rect">
            <a:avLst/>
          </a:prstGeom>
          <a:noFill/>
        </p:spPr>
        <p:txBody>
          <a:bodyPr wrap="square" rtlCol="0">
            <a:spAutoFit/>
          </a:bodyPr>
          <a:lstStyle/>
          <a:p>
            <a:r>
              <a:rPr lang="en-US" sz="2400" dirty="0">
                <a:solidFill>
                  <a:schemeClr val="accent5">
                    <a:lumMod val="50000"/>
                  </a:schemeClr>
                </a:solidFill>
              </a:rPr>
              <a:t>[die </a:t>
            </a:r>
            <a:r>
              <a:rPr lang="en-US" sz="2400" dirty="0" err="1">
                <a:solidFill>
                  <a:schemeClr val="accent5">
                    <a:lumMod val="50000"/>
                  </a:schemeClr>
                </a:solidFill>
              </a:rPr>
              <a:t>Bibliothek</a:t>
            </a:r>
            <a:r>
              <a:rPr lang="en-US" sz="2400" dirty="0">
                <a:solidFill>
                  <a:schemeClr val="accent5">
                    <a:lumMod val="50000"/>
                  </a:schemeClr>
                </a:solidFill>
              </a:rPr>
              <a:t>]</a:t>
            </a:r>
          </a:p>
        </p:txBody>
      </p:sp>
      <p:sp>
        <p:nvSpPr>
          <p:cNvPr id="9" name="Action Button: Custom 16">
            <a:hlinkClick r:id="" action="ppaction://noaction" highlightClick="1">
              <a:snd r:embed="rId4" name="15. 4.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9D20A3AA-29FC-B346-A4C2-02026970065E}"/>
              </a:ext>
            </a:extLst>
          </p:cNvPr>
          <p:cNvSpPr txBox="1"/>
          <p:nvPr/>
        </p:nvSpPr>
        <p:spPr>
          <a:xfrm>
            <a:off x="2202849" y="4659436"/>
            <a:ext cx="2069797" cy="461665"/>
          </a:xfrm>
          <a:prstGeom prst="rect">
            <a:avLst/>
          </a:prstGeom>
          <a:noFill/>
        </p:spPr>
        <p:txBody>
          <a:bodyPr wrap="square" rtlCol="0">
            <a:spAutoFit/>
          </a:bodyPr>
          <a:lstStyle/>
          <a:p>
            <a:pPr algn="l"/>
            <a:r>
              <a:rPr lang="en-US" sz="2400" dirty="0">
                <a:solidFill>
                  <a:schemeClr val="accent5">
                    <a:lumMod val="50000"/>
                  </a:schemeClr>
                </a:solidFill>
              </a:rPr>
              <a:t>[das Schloss]</a:t>
            </a:r>
          </a:p>
        </p:txBody>
      </p:sp>
      <p:pic>
        <p:nvPicPr>
          <p:cNvPr id="14" name="Picture 13" descr="A train crossing a bridge over a body of water&#10;&#10;Description automatically generated">
            <a:extLst>
              <a:ext uri="{FF2B5EF4-FFF2-40B4-BE49-F238E27FC236}">
                <a16:creationId xmlns:a16="http://schemas.microsoft.com/office/drawing/2014/main" id="{890AD878-06FF-954F-815A-C67A733E6F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3504" y="2078688"/>
            <a:ext cx="3898900" cy="2336800"/>
          </a:xfrm>
          <a:prstGeom prst="rect">
            <a:avLst/>
          </a:prstGeom>
        </p:spPr>
      </p:pic>
      <p:pic>
        <p:nvPicPr>
          <p:cNvPr id="10" name="Picture 9" descr="A picture containing indoor, window, library, table&#10;&#10;Description automatically generated">
            <a:extLst>
              <a:ext uri="{FF2B5EF4-FFF2-40B4-BE49-F238E27FC236}">
                <a16:creationId xmlns:a16="http://schemas.microsoft.com/office/drawing/2014/main" id="{50578420-5AFA-4FB7-93B1-10C95FAC7F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9596" y="1824688"/>
            <a:ext cx="3898900" cy="2590800"/>
          </a:xfrm>
          <a:prstGeom prst="rect">
            <a:avLst/>
          </a:prstGeom>
        </p:spPr>
      </p:pic>
      <p:sp>
        <p:nvSpPr>
          <p:cNvPr id="11" name="Oval 10">
            <a:extLst>
              <a:ext uri="{FF2B5EF4-FFF2-40B4-BE49-F238E27FC236}">
                <a16:creationId xmlns:a16="http://schemas.microsoft.com/office/drawing/2014/main" id="{0C87B616-C59D-6B4E-A152-2400AF6C1522}"/>
              </a:ext>
            </a:extLst>
          </p:cNvPr>
          <p:cNvSpPr/>
          <p:nvPr/>
        </p:nvSpPr>
        <p:spPr>
          <a:xfrm>
            <a:off x="2160176" y="4542019"/>
            <a:ext cx="2112469" cy="827933"/>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7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a:t>
            </a:r>
            <a:r>
              <a:rPr lang="en-GB" sz="3600" b="1" dirty="0" err="1">
                <a:solidFill>
                  <a:schemeClr val="bg1"/>
                </a:solidFill>
              </a:rPr>
              <a:t>letztes</a:t>
            </a:r>
            <a:r>
              <a:rPr lang="en-GB" sz="36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1690561" y="4659436"/>
            <a:ext cx="2595092" cy="461665"/>
          </a:xfrm>
          <a:prstGeom prst="rect">
            <a:avLst/>
          </a:prstGeom>
          <a:noFill/>
        </p:spPr>
        <p:txBody>
          <a:bodyPr wrap="square" rtlCol="0">
            <a:spAutoFit/>
          </a:bodyPr>
          <a:lstStyle/>
          <a:p>
            <a:r>
              <a:rPr lang="en-US" sz="2400" dirty="0">
                <a:solidFill>
                  <a:schemeClr val="accent5">
                    <a:lumMod val="50000"/>
                  </a:schemeClr>
                </a:solidFill>
              </a:rPr>
              <a:t>[das </a:t>
            </a:r>
            <a:r>
              <a:rPr lang="en-US" sz="2400" dirty="0" err="1">
                <a:solidFill>
                  <a:schemeClr val="accent5">
                    <a:lumMod val="50000"/>
                  </a:schemeClr>
                </a:solidFill>
              </a:rPr>
              <a:t>Geschäft</a:t>
            </a:r>
            <a:r>
              <a:rPr lang="en-US" sz="2400" dirty="0">
                <a:solidFill>
                  <a:schemeClr val="accent5">
                    <a:lumMod val="50000"/>
                  </a:schemeClr>
                </a:solidFill>
              </a:rPr>
              <a:t> ]</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7999891" y="4659436"/>
            <a:ext cx="3482757" cy="461665"/>
          </a:xfrm>
          <a:prstGeom prst="rect">
            <a:avLst/>
          </a:prstGeom>
          <a:noFill/>
        </p:spPr>
        <p:txBody>
          <a:bodyPr wrap="square" rtlCol="0">
            <a:spAutoFit/>
          </a:bodyPr>
          <a:lstStyle/>
          <a:p>
            <a:r>
              <a:rPr lang="en-US" sz="2400" dirty="0">
                <a:solidFill>
                  <a:schemeClr val="accent5">
                    <a:lumMod val="50000"/>
                  </a:schemeClr>
                </a:solidFill>
              </a:rPr>
              <a:t>[die Bank]</a:t>
            </a:r>
          </a:p>
        </p:txBody>
      </p:sp>
      <p:sp>
        <p:nvSpPr>
          <p:cNvPr id="9" name="Action Button: Custom 16">
            <a:hlinkClick r:id="" action="ppaction://noaction" highlightClick="1">
              <a:snd r:embed="rId4" name="16. 5.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indoor, building, library, station&#10;&#10;Description automatically generated">
            <a:extLst>
              <a:ext uri="{FF2B5EF4-FFF2-40B4-BE49-F238E27FC236}">
                <a16:creationId xmlns:a16="http://schemas.microsoft.com/office/drawing/2014/main" id="{59105C3B-A64C-4F4F-81A7-7B8E78C1DA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815" y="1526898"/>
            <a:ext cx="3960583" cy="2970437"/>
          </a:xfrm>
          <a:prstGeom prst="rect">
            <a:avLst/>
          </a:prstGeom>
        </p:spPr>
      </p:pic>
      <p:pic>
        <p:nvPicPr>
          <p:cNvPr id="13" name="Picture 12" descr="A picture containing outdoor, sitting, standing, large&#10;&#10;Description automatically generated">
            <a:extLst>
              <a:ext uri="{FF2B5EF4-FFF2-40B4-BE49-F238E27FC236}">
                <a16:creationId xmlns:a16="http://schemas.microsoft.com/office/drawing/2014/main" id="{373DB1EF-7CF8-C34C-AF18-A629A33B1D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2957" y="1068335"/>
            <a:ext cx="2609255" cy="3429000"/>
          </a:xfrm>
          <a:prstGeom prst="rect">
            <a:avLst/>
          </a:prstGeom>
        </p:spPr>
      </p:pic>
      <p:sp>
        <p:nvSpPr>
          <p:cNvPr id="10" name="Oval 9">
            <a:extLst>
              <a:ext uri="{FF2B5EF4-FFF2-40B4-BE49-F238E27FC236}">
                <a16:creationId xmlns:a16="http://schemas.microsoft.com/office/drawing/2014/main" id="{597FE4C1-0A72-BB45-BF0A-D8185FCC045C}"/>
              </a:ext>
            </a:extLst>
          </p:cNvPr>
          <p:cNvSpPr/>
          <p:nvPr/>
        </p:nvSpPr>
        <p:spPr>
          <a:xfrm>
            <a:off x="1480002" y="4497335"/>
            <a:ext cx="2805651" cy="959370"/>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31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a:t>
            </a:r>
            <a:r>
              <a:rPr lang="en-GB" sz="3600" b="1" dirty="0" err="1">
                <a:solidFill>
                  <a:schemeClr val="bg1"/>
                </a:solidFill>
              </a:rPr>
              <a:t>letztes</a:t>
            </a:r>
            <a:r>
              <a:rPr lang="en-GB" sz="36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1690561" y="4659436"/>
            <a:ext cx="2595092" cy="461665"/>
          </a:xfrm>
          <a:prstGeom prst="rect">
            <a:avLst/>
          </a:prstGeom>
          <a:noFill/>
        </p:spPr>
        <p:txBody>
          <a:bodyPr wrap="square" rtlCol="0">
            <a:spAutoFit/>
          </a:bodyPr>
          <a:lstStyle/>
          <a:p>
            <a:pPr algn="ctr"/>
            <a:r>
              <a:rPr lang="en-US" sz="2400" dirty="0">
                <a:solidFill>
                  <a:schemeClr val="accent5">
                    <a:lumMod val="50000"/>
                  </a:schemeClr>
                </a:solidFill>
              </a:rPr>
              <a:t>[die </a:t>
            </a:r>
            <a:r>
              <a:rPr lang="en-US" sz="2400" dirty="0" err="1">
                <a:solidFill>
                  <a:schemeClr val="accent5">
                    <a:lumMod val="50000"/>
                  </a:schemeClr>
                </a:solidFill>
              </a:rPr>
              <a:t>Kirche</a:t>
            </a:r>
            <a:r>
              <a:rPr lang="en-US" sz="2400" dirty="0">
                <a:solidFill>
                  <a:schemeClr val="accent5">
                    <a:lumMod val="50000"/>
                  </a:schemeClr>
                </a:solidFill>
              </a:rPr>
              <a:t>]</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7999891" y="4659436"/>
            <a:ext cx="3482757" cy="461665"/>
          </a:xfrm>
          <a:prstGeom prst="rect">
            <a:avLst/>
          </a:prstGeom>
          <a:noFill/>
        </p:spPr>
        <p:txBody>
          <a:bodyPr wrap="square" rtlCol="0">
            <a:spAutoFit/>
          </a:bodyPr>
          <a:lstStyle/>
          <a:p>
            <a:r>
              <a:rPr lang="en-US" sz="2400" dirty="0">
                <a:solidFill>
                  <a:schemeClr val="accent5">
                    <a:lumMod val="50000"/>
                  </a:schemeClr>
                </a:solidFill>
              </a:rPr>
              <a:t>[das </a:t>
            </a:r>
            <a:r>
              <a:rPr lang="en-US" sz="2400" dirty="0" err="1">
                <a:solidFill>
                  <a:schemeClr val="accent5">
                    <a:lumMod val="50000"/>
                  </a:schemeClr>
                </a:solidFill>
              </a:rPr>
              <a:t>Denkmal</a:t>
            </a:r>
            <a:r>
              <a:rPr lang="en-US" sz="2400" dirty="0">
                <a:solidFill>
                  <a:schemeClr val="accent5">
                    <a:lumMod val="50000"/>
                  </a:schemeClr>
                </a:solidFill>
              </a:rPr>
              <a:t>*]</a:t>
            </a:r>
          </a:p>
        </p:txBody>
      </p:sp>
      <p:sp>
        <p:nvSpPr>
          <p:cNvPr id="9" name="Action Button: Custom 16">
            <a:hlinkClick r:id="" action="ppaction://noaction" highlightClick="1">
              <a:snd r:embed="rId4" name="17. 6.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descr="A close up of a door&#10;&#10;Description automatically generated">
            <a:extLst>
              <a:ext uri="{FF2B5EF4-FFF2-40B4-BE49-F238E27FC236}">
                <a16:creationId xmlns:a16="http://schemas.microsoft.com/office/drawing/2014/main" id="{A67EFF7D-B03D-AB41-8593-BE0D1B4E7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4443" y="1906535"/>
            <a:ext cx="3898900" cy="2590800"/>
          </a:xfrm>
          <a:prstGeom prst="rect">
            <a:avLst/>
          </a:prstGeom>
        </p:spPr>
      </p:pic>
      <p:sp>
        <p:nvSpPr>
          <p:cNvPr id="2" name="TextBox 1">
            <a:extLst>
              <a:ext uri="{FF2B5EF4-FFF2-40B4-BE49-F238E27FC236}">
                <a16:creationId xmlns:a16="http://schemas.microsoft.com/office/drawing/2014/main" id="{50087D46-1627-EF4B-BAC7-BEA6718056D9}"/>
              </a:ext>
            </a:extLst>
          </p:cNvPr>
          <p:cNvSpPr txBox="1"/>
          <p:nvPr/>
        </p:nvSpPr>
        <p:spPr>
          <a:xfrm>
            <a:off x="5430065" y="6396335"/>
            <a:ext cx="3648756" cy="461665"/>
          </a:xfrm>
          <a:prstGeom prst="rect">
            <a:avLst/>
          </a:prstGeom>
          <a:noFill/>
        </p:spPr>
        <p:txBody>
          <a:bodyPr wrap="none" rtlCol="0">
            <a:spAutoFit/>
          </a:bodyPr>
          <a:lstStyle/>
          <a:p>
            <a:pPr algn="l"/>
            <a:r>
              <a:rPr lang="en-US" sz="2400" dirty="0">
                <a:solidFill>
                  <a:schemeClr val="bg1"/>
                </a:solidFill>
              </a:rPr>
              <a:t>*</a:t>
            </a:r>
            <a:r>
              <a:rPr lang="en-US" sz="2400" dirty="0" err="1">
                <a:solidFill>
                  <a:schemeClr val="bg1"/>
                </a:solidFill>
              </a:rPr>
              <a:t>Denkmal</a:t>
            </a:r>
            <a:r>
              <a:rPr lang="en-US" sz="2400" dirty="0">
                <a:solidFill>
                  <a:schemeClr val="bg1"/>
                </a:solidFill>
              </a:rPr>
              <a:t> = monument</a:t>
            </a:r>
          </a:p>
        </p:txBody>
      </p:sp>
      <p:pic>
        <p:nvPicPr>
          <p:cNvPr id="11" name="Picture 10" descr="A close up of a church&#10;&#10;Description automatically generated">
            <a:extLst>
              <a:ext uri="{FF2B5EF4-FFF2-40B4-BE49-F238E27FC236}">
                <a16:creationId xmlns:a16="http://schemas.microsoft.com/office/drawing/2014/main" id="{63A3AB49-A4F6-417A-B409-EF0BF37730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658" y="2068753"/>
            <a:ext cx="3898900" cy="2222500"/>
          </a:xfrm>
          <a:prstGeom prst="rect">
            <a:avLst/>
          </a:prstGeom>
        </p:spPr>
      </p:pic>
      <p:sp>
        <p:nvSpPr>
          <p:cNvPr id="12" name="Oval 11">
            <a:extLst>
              <a:ext uri="{FF2B5EF4-FFF2-40B4-BE49-F238E27FC236}">
                <a16:creationId xmlns:a16="http://schemas.microsoft.com/office/drawing/2014/main" id="{07A0860A-FC85-0541-ABBF-B6FCE0961A4F}"/>
              </a:ext>
            </a:extLst>
          </p:cNvPr>
          <p:cNvSpPr/>
          <p:nvPr/>
        </p:nvSpPr>
        <p:spPr>
          <a:xfrm>
            <a:off x="2026308" y="4462447"/>
            <a:ext cx="1923598" cy="959370"/>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5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a:t>
            </a:r>
            <a:r>
              <a:rPr lang="en-GB" sz="3600" b="1" dirty="0" err="1">
                <a:solidFill>
                  <a:schemeClr val="bg1"/>
                </a:solidFill>
              </a:rPr>
              <a:t>letztes</a:t>
            </a:r>
            <a:r>
              <a:rPr lang="en-GB" sz="36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1690561" y="4659436"/>
            <a:ext cx="2595092" cy="461665"/>
          </a:xfrm>
          <a:prstGeom prst="rect">
            <a:avLst/>
          </a:prstGeom>
          <a:noFill/>
        </p:spPr>
        <p:txBody>
          <a:bodyPr wrap="square" rtlCol="0">
            <a:spAutoFit/>
          </a:bodyPr>
          <a:lstStyle/>
          <a:p>
            <a:r>
              <a:rPr lang="en-US" sz="2400" dirty="0">
                <a:solidFill>
                  <a:schemeClr val="accent5">
                    <a:lumMod val="50000"/>
                  </a:schemeClr>
                </a:solidFill>
              </a:rPr>
              <a:t>[das </a:t>
            </a:r>
            <a:r>
              <a:rPr lang="en-US" sz="2400" dirty="0" err="1">
                <a:solidFill>
                  <a:schemeClr val="accent5">
                    <a:lumMod val="50000"/>
                  </a:schemeClr>
                </a:solidFill>
              </a:rPr>
              <a:t>Eiscafé</a:t>
            </a:r>
            <a:r>
              <a:rPr lang="en-US" sz="2400" dirty="0">
                <a:solidFill>
                  <a:schemeClr val="accent5">
                    <a:lumMod val="50000"/>
                  </a:schemeClr>
                </a:solidFill>
              </a:rPr>
              <a:t>]</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7999891" y="4659436"/>
            <a:ext cx="3482757" cy="461665"/>
          </a:xfrm>
          <a:prstGeom prst="rect">
            <a:avLst/>
          </a:prstGeom>
          <a:noFill/>
        </p:spPr>
        <p:txBody>
          <a:bodyPr wrap="square" rtlCol="0">
            <a:spAutoFit/>
          </a:bodyPr>
          <a:lstStyle/>
          <a:p>
            <a:r>
              <a:rPr lang="en-US" sz="2400" dirty="0">
                <a:solidFill>
                  <a:schemeClr val="accent5">
                    <a:lumMod val="50000"/>
                  </a:schemeClr>
                </a:solidFill>
              </a:rPr>
              <a:t>[die Band]</a:t>
            </a:r>
          </a:p>
        </p:txBody>
      </p:sp>
      <p:sp>
        <p:nvSpPr>
          <p:cNvPr id="9" name="Action Button: Custom 16">
            <a:hlinkClick r:id="" action="ppaction://noaction" highlightClick="1">
              <a:snd r:embed="rId4" name="18. 7.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A sign on the side of a building&#10;&#10;Description automatically generated">
            <a:extLst>
              <a:ext uri="{FF2B5EF4-FFF2-40B4-BE49-F238E27FC236}">
                <a16:creationId xmlns:a16="http://schemas.microsoft.com/office/drawing/2014/main" id="{9B7DFA60-7574-A94F-81C9-7F250F4C26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657" y="1616313"/>
            <a:ext cx="3898900" cy="2590800"/>
          </a:xfrm>
          <a:prstGeom prst="rect">
            <a:avLst/>
          </a:prstGeom>
        </p:spPr>
      </p:pic>
      <p:pic>
        <p:nvPicPr>
          <p:cNvPr id="14" name="Picture 13" descr="A person holding a guitar&#10;&#10;Description automatically generated">
            <a:extLst>
              <a:ext uri="{FF2B5EF4-FFF2-40B4-BE49-F238E27FC236}">
                <a16:creationId xmlns:a16="http://schemas.microsoft.com/office/drawing/2014/main" id="{3EC9DAE7-88FA-2D4C-AA2B-6043F5D72B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6528" y="1616313"/>
            <a:ext cx="3901441" cy="2590801"/>
          </a:xfrm>
          <a:prstGeom prst="rect">
            <a:avLst/>
          </a:prstGeom>
        </p:spPr>
      </p:pic>
      <p:sp>
        <p:nvSpPr>
          <p:cNvPr id="10" name="Oval 9">
            <a:extLst>
              <a:ext uri="{FF2B5EF4-FFF2-40B4-BE49-F238E27FC236}">
                <a16:creationId xmlns:a16="http://schemas.microsoft.com/office/drawing/2014/main" id="{03C5AA8A-9664-F64A-9124-8E34F75D041D}"/>
              </a:ext>
            </a:extLst>
          </p:cNvPr>
          <p:cNvSpPr/>
          <p:nvPr/>
        </p:nvSpPr>
        <p:spPr>
          <a:xfrm>
            <a:off x="7999891" y="4437089"/>
            <a:ext cx="1923598" cy="959370"/>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64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242071" y="1928733"/>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pic>
        <p:nvPicPr>
          <p:cNvPr id="6" name="Picture 5">
            <a:hlinkClick r:id="" action="ppaction://noaction">
              <a:snd r:embed="rId5" name="2. ich.wav"/>
            </a:hlinkClick>
            <a:extLst>
              <a:ext uri="{FF2B5EF4-FFF2-40B4-BE49-F238E27FC236}">
                <a16:creationId xmlns:a16="http://schemas.microsoft.com/office/drawing/2014/main" id="{48CEFC07-AF10-7044-B174-A28D54EC98F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3092" y="2158733"/>
            <a:ext cx="1971626" cy="1353512"/>
          </a:xfrm>
          <a:prstGeom prst="rect">
            <a:avLst/>
          </a:prstGeom>
        </p:spPr>
      </p:pic>
      <p:sp>
        <p:nvSpPr>
          <p:cNvPr id="7" name="TextBox 6">
            <a:hlinkClick r:id="" action="ppaction://noaction">
              <a:snd r:embed="rId7" name="2. ach.wav"/>
            </a:hlinkClick>
            <a:extLst>
              <a:ext uri="{FF2B5EF4-FFF2-40B4-BE49-F238E27FC236}">
                <a16:creationId xmlns:a16="http://schemas.microsoft.com/office/drawing/2014/main" id="{D5945A5C-963B-9B49-BF58-42F174983FD0}"/>
              </a:ext>
            </a:extLst>
          </p:cNvPr>
          <p:cNvSpPr txBox="1"/>
          <p:nvPr/>
        </p:nvSpPr>
        <p:spPr>
          <a:xfrm>
            <a:off x="1507492" y="2496404"/>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
        <p:nvSpPr>
          <p:cNvPr id="8" name="TextBox 7">
            <a:extLst>
              <a:ext uri="{FF2B5EF4-FFF2-40B4-BE49-F238E27FC236}">
                <a16:creationId xmlns:a16="http://schemas.microsoft.com/office/drawing/2014/main" id="{6A89E34A-22E3-8944-B33B-EF9C161C1124}"/>
              </a:ext>
            </a:extLst>
          </p:cNvPr>
          <p:cNvSpPr txBox="1"/>
          <p:nvPr/>
        </p:nvSpPr>
        <p:spPr>
          <a:xfrm>
            <a:off x="8205898" y="1787302"/>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9" name="TextBox 8">
            <a:extLst>
              <a:ext uri="{FF2B5EF4-FFF2-40B4-BE49-F238E27FC236}">
                <a16:creationId xmlns:a16="http://schemas.microsoft.com/office/drawing/2014/main" id="{F194E6D0-2A6C-7E4F-B4B3-D1DAB3414437}"/>
              </a:ext>
            </a:extLst>
          </p:cNvPr>
          <p:cNvSpPr txBox="1"/>
          <p:nvPr/>
        </p:nvSpPr>
        <p:spPr>
          <a:xfrm>
            <a:off x="194573" y="1221651"/>
            <a:ext cx="10515600" cy="461665"/>
          </a:xfrm>
          <a:prstGeom prst="rect">
            <a:avLst/>
          </a:prstGeom>
          <a:noFill/>
        </p:spPr>
        <p:txBody>
          <a:bodyPr wrap="square" rtlCol="0">
            <a:spAutoFit/>
          </a:bodyPr>
          <a:lstStyle/>
          <a:p>
            <a:r>
              <a:rPr lang="en-US" sz="2400" dirty="0">
                <a:solidFill>
                  <a:schemeClr val="accent5">
                    <a:lumMod val="50000"/>
                  </a:schemeClr>
                </a:solidFill>
              </a:rPr>
              <a:t>The German [CH] can be pronounced in two different ways: </a:t>
            </a:r>
          </a:p>
        </p:txBody>
      </p:sp>
      <p:sp>
        <p:nvSpPr>
          <p:cNvPr id="12" name="Rectangle 11">
            <a:extLst>
              <a:ext uri="{FF2B5EF4-FFF2-40B4-BE49-F238E27FC236}">
                <a16:creationId xmlns:a16="http://schemas.microsoft.com/office/drawing/2014/main" id="{8FD6ABDC-660A-BA46-9F7B-343306995BEA}"/>
              </a:ext>
            </a:extLst>
          </p:cNvPr>
          <p:cNvSpPr/>
          <p:nvPr/>
        </p:nvSpPr>
        <p:spPr>
          <a:xfrm>
            <a:off x="254216" y="3652011"/>
            <a:ext cx="11683567" cy="830997"/>
          </a:xfrm>
          <a:prstGeom prst="rect">
            <a:avLst/>
          </a:prstGeom>
        </p:spPr>
        <p:txBody>
          <a:bodyPr wrap="square">
            <a:spAutoFit/>
          </a:bodyPr>
          <a:lstStyle/>
          <a:p>
            <a:r>
              <a:rPr lang="en-US" sz="2400" dirty="0">
                <a:solidFill>
                  <a:schemeClr val="accent5">
                    <a:lumMod val="50000"/>
                  </a:schemeClr>
                </a:solidFill>
              </a:rPr>
              <a:t>The hard-soft difference depends on the vowel that comes before it and how open your mouth is when you close the back of your throat to form the [CH].</a:t>
            </a:r>
          </a:p>
        </p:txBody>
      </p:sp>
      <p:pic>
        <p:nvPicPr>
          <p:cNvPr id="15" name="Picture 14" descr="A close up of a logo&#10;&#10;Description automatically generated">
            <a:hlinkClick r:id="" action="ppaction://noaction">
              <a:snd r:embed="rId8" name="2. Gespräch.wav"/>
            </a:hlinkClick>
            <a:extLst>
              <a:ext uri="{FF2B5EF4-FFF2-40B4-BE49-F238E27FC236}">
                <a16:creationId xmlns:a16="http://schemas.microsoft.com/office/drawing/2014/main" id="{A8C89157-DF93-EA4A-B1FD-98DA93F330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050" y="4483008"/>
            <a:ext cx="2138204" cy="1344827"/>
          </a:xfrm>
          <a:prstGeom prst="rect">
            <a:avLst/>
          </a:prstGeom>
        </p:spPr>
      </p:pic>
      <p:sp>
        <p:nvSpPr>
          <p:cNvPr id="16" name="Speech Bubble: Rectangle with Corners Rounded 8">
            <a:extLst>
              <a:ext uri="{FF2B5EF4-FFF2-40B4-BE49-F238E27FC236}">
                <a16:creationId xmlns:a16="http://schemas.microsoft.com/office/drawing/2014/main" id="{9AAA5F4E-8956-3A44-B284-4E70A053B993}"/>
              </a:ext>
            </a:extLst>
          </p:cNvPr>
          <p:cNvSpPr/>
          <p:nvPr/>
        </p:nvSpPr>
        <p:spPr>
          <a:xfrm>
            <a:off x="4052176" y="1984585"/>
            <a:ext cx="3139723" cy="1244709"/>
          </a:xfrm>
          <a:prstGeom prst="wedgeRoundRectCallout">
            <a:avLst>
              <a:gd name="adj1" fmla="val 4472"/>
              <a:gd name="adj2" fmla="val 85979"/>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Careful! [</a:t>
            </a:r>
            <a:r>
              <a:rPr lang="en-GB" sz="2400" b="1" dirty="0">
                <a:solidFill>
                  <a:srgbClr val="DAA520"/>
                </a:solidFill>
              </a:rPr>
              <a:t>CH</a:t>
            </a:r>
            <a:r>
              <a:rPr lang="en-GB" sz="2400" dirty="0"/>
              <a:t>] and [</a:t>
            </a:r>
            <a:r>
              <a:rPr lang="en-GB" sz="2400" b="1" dirty="0">
                <a:solidFill>
                  <a:srgbClr val="FF0000"/>
                </a:solidFill>
              </a:rPr>
              <a:t>CK</a:t>
            </a:r>
            <a:r>
              <a:rPr lang="en-GB" sz="2400" dirty="0"/>
              <a:t>] are different sounds!</a:t>
            </a:r>
          </a:p>
        </p:txBody>
      </p:sp>
      <p:sp>
        <p:nvSpPr>
          <p:cNvPr id="18" name="TextBox 17">
            <a:extLst>
              <a:ext uri="{FF2B5EF4-FFF2-40B4-BE49-F238E27FC236}">
                <a16:creationId xmlns:a16="http://schemas.microsoft.com/office/drawing/2014/main" id="{B1FD83CF-858B-F64A-B85B-1B3D255F6B9C}"/>
              </a:ext>
            </a:extLst>
          </p:cNvPr>
          <p:cNvSpPr txBox="1"/>
          <p:nvPr/>
        </p:nvSpPr>
        <p:spPr>
          <a:xfrm>
            <a:off x="456564" y="5779554"/>
            <a:ext cx="1672253" cy="461665"/>
          </a:xfrm>
          <a:prstGeom prst="rect">
            <a:avLst/>
          </a:prstGeom>
          <a:noFill/>
        </p:spPr>
        <p:txBody>
          <a:bodyPr wrap="none" rtlCol="0">
            <a:spAutoFit/>
          </a:bodyPr>
          <a:lstStyle/>
          <a:p>
            <a:pPr algn="l"/>
            <a:r>
              <a:rPr lang="en-US" sz="2400" dirty="0" err="1">
                <a:solidFill>
                  <a:schemeClr val="accent5">
                    <a:lumMod val="50000"/>
                  </a:schemeClr>
                </a:solidFill>
              </a:rPr>
              <a:t>Gesprä</a:t>
            </a:r>
            <a:r>
              <a:rPr lang="en-US" sz="2400" b="1" dirty="0" err="1">
                <a:solidFill>
                  <a:srgbClr val="DAA520"/>
                </a:solidFill>
              </a:rPr>
              <a:t>ch</a:t>
            </a:r>
            <a:endParaRPr lang="en-US" sz="2400" b="1" dirty="0">
              <a:solidFill>
                <a:srgbClr val="DAA520"/>
              </a:solidFill>
            </a:endParaRPr>
          </a:p>
        </p:txBody>
      </p:sp>
      <p:pic>
        <p:nvPicPr>
          <p:cNvPr id="20" name="Picture 19" descr="A piece of luggage sitting on top of a suitcase&#10;&#10;Description automatically generated">
            <a:hlinkClick r:id="" action="ppaction://noaction">
              <a:snd r:embed="rId10" name="2. Gepäck.wav"/>
            </a:hlinkClick>
            <a:extLst>
              <a:ext uri="{FF2B5EF4-FFF2-40B4-BE49-F238E27FC236}">
                <a16:creationId xmlns:a16="http://schemas.microsoft.com/office/drawing/2014/main" id="{100AD412-093D-6344-A6C6-3BDDB6F149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18035" y="4582850"/>
            <a:ext cx="1446390" cy="1274631"/>
          </a:xfrm>
          <a:prstGeom prst="rect">
            <a:avLst/>
          </a:prstGeom>
        </p:spPr>
      </p:pic>
      <p:sp>
        <p:nvSpPr>
          <p:cNvPr id="21" name="TextBox 20">
            <a:extLst>
              <a:ext uri="{FF2B5EF4-FFF2-40B4-BE49-F238E27FC236}">
                <a16:creationId xmlns:a16="http://schemas.microsoft.com/office/drawing/2014/main" id="{F6C80F95-DDF7-5740-AA8D-BEE51A3534D6}"/>
              </a:ext>
            </a:extLst>
          </p:cNvPr>
          <p:cNvSpPr txBox="1"/>
          <p:nvPr/>
        </p:nvSpPr>
        <p:spPr>
          <a:xfrm>
            <a:off x="2850700" y="5792233"/>
            <a:ext cx="1447832" cy="461665"/>
          </a:xfrm>
          <a:prstGeom prst="rect">
            <a:avLst/>
          </a:prstGeom>
          <a:noFill/>
        </p:spPr>
        <p:txBody>
          <a:bodyPr wrap="none" rtlCol="0">
            <a:spAutoFit/>
          </a:bodyPr>
          <a:lstStyle/>
          <a:p>
            <a:pPr algn="l"/>
            <a:r>
              <a:rPr lang="en-US" sz="2400" dirty="0" err="1">
                <a:solidFill>
                  <a:schemeClr val="accent5">
                    <a:lumMod val="50000"/>
                  </a:schemeClr>
                </a:solidFill>
              </a:rPr>
              <a:t>Gepä</a:t>
            </a:r>
            <a:r>
              <a:rPr lang="en-US" sz="2400" b="1" dirty="0" err="1">
                <a:solidFill>
                  <a:srgbClr val="FF0000"/>
                </a:solidFill>
              </a:rPr>
              <a:t>ck</a:t>
            </a:r>
            <a:endParaRPr lang="en-US" sz="2400" b="1" dirty="0">
              <a:solidFill>
                <a:srgbClr val="FF0000"/>
              </a:solidFill>
            </a:endParaRPr>
          </a:p>
        </p:txBody>
      </p:sp>
      <p:sp>
        <p:nvSpPr>
          <p:cNvPr id="22" name="TextBox 21">
            <a:extLst>
              <a:ext uri="{FF2B5EF4-FFF2-40B4-BE49-F238E27FC236}">
                <a16:creationId xmlns:a16="http://schemas.microsoft.com/office/drawing/2014/main" id="{74D4A6DB-264D-B448-BE9C-9B62D952DCF1}"/>
              </a:ext>
            </a:extLst>
          </p:cNvPr>
          <p:cNvSpPr txBox="1"/>
          <p:nvPr/>
        </p:nvSpPr>
        <p:spPr>
          <a:xfrm>
            <a:off x="6617034" y="5721846"/>
            <a:ext cx="865943" cy="461665"/>
          </a:xfrm>
          <a:prstGeom prst="rect">
            <a:avLst/>
          </a:prstGeom>
          <a:noFill/>
        </p:spPr>
        <p:txBody>
          <a:bodyPr wrap="none" rtlCol="0">
            <a:spAutoFit/>
          </a:bodyPr>
          <a:lstStyle/>
          <a:p>
            <a:pPr algn="l"/>
            <a:r>
              <a:rPr lang="en-US" sz="2400" dirty="0" err="1">
                <a:solidFill>
                  <a:schemeClr val="accent5">
                    <a:lumMod val="50000"/>
                  </a:schemeClr>
                </a:solidFill>
              </a:rPr>
              <a:t>ro</a:t>
            </a:r>
            <a:r>
              <a:rPr lang="en-US" sz="2400" b="1" dirty="0" err="1">
                <a:solidFill>
                  <a:srgbClr val="DAA520"/>
                </a:solidFill>
              </a:rPr>
              <a:t>ch</a:t>
            </a:r>
            <a:endParaRPr lang="en-US" sz="2400" b="1" dirty="0">
              <a:solidFill>
                <a:srgbClr val="DAA520"/>
              </a:solidFill>
            </a:endParaRPr>
          </a:p>
        </p:txBody>
      </p:sp>
      <p:sp>
        <p:nvSpPr>
          <p:cNvPr id="10" name="TextBox 9">
            <a:extLst>
              <a:ext uri="{FF2B5EF4-FFF2-40B4-BE49-F238E27FC236}">
                <a16:creationId xmlns:a16="http://schemas.microsoft.com/office/drawing/2014/main" id="{C0372E10-1B77-594B-A7A6-D9EC052207BF}"/>
              </a:ext>
            </a:extLst>
          </p:cNvPr>
          <p:cNvSpPr txBox="1"/>
          <p:nvPr/>
        </p:nvSpPr>
        <p:spPr>
          <a:xfrm>
            <a:off x="8823497" y="5721845"/>
            <a:ext cx="949299" cy="461665"/>
          </a:xfrm>
          <a:prstGeom prst="rect">
            <a:avLst/>
          </a:prstGeom>
          <a:noFill/>
        </p:spPr>
        <p:txBody>
          <a:bodyPr wrap="none" rtlCol="0">
            <a:spAutoFit/>
          </a:bodyPr>
          <a:lstStyle/>
          <a:p>
            <a:pPr algn="l"/>
            <a:r>
              <a:rPr lang="en-US" sz="2400" dirty="0">
                <a:solidFill>
                  <a:schemeClr val="accent5">
                    <a:lumMod val="50000"/>
                  </a:schemeClr>
                </a:solidFill>
              </a:rPr>
              <a:t>Ro</a:t>
            </a:r>
            <a:r>
              <a:rPr lang="en-US" sz="2400" b="1" dirty="0">
                <a:solidFill>
                  <a:srgbClr val="FF0000"/>
                </a:solidFill>
              </a:rPr>
              <a:t>ck</a:t>
            </a:r>
          </a:p>
        </p:txBody>
      </p:sp>
      <p:pic>
        <p:nvPicPr>
          <p:cNvPr id="13" name="Picture 12" descr="A close up of a logo&#10;&#10;Description automatically generated">
            <a:hlinkClick r:id="" action="ppaction://noaction">
              <a:snd r:embed="rId12" name="2. roch.wav"/>
            </a:hlinkClick>
            <a:extLst>
              <a:ext uri="{FF2B5EF4-FFF2-40B4-BE49-F238E27FC236}">
                <a16:creationId xmlns:a16="http://schemas.microsoft.com/office/drawing/2014/main" id="{ACD3C27B-C586-9B49-9036-F7A0A29202E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168" t="5650" r="12067" b="7225"/>
          <a:stretch/>
        </p:blipFill>
        <p:spPr>
          <a:xfrm>
            <a:off x="6399388" y="4489827"/>
            <a:ext cx="1295588" cy="1262926"/>
          </a:xfrm>
          <a:prstGeom prst="rect">
            <a:avLst/>
          </a:prstGeom>
        </p:spPr>
      </p:pic>
      <p:pic>
        <p:nvPicPr>
          <p:cNvPr id="17" name="Picture 16" descr="A green dress&#10;&#10;Description automatically generated">
            <a:hlinkClick r:id="" action="ppaction://noaction">
              <a:snd r:embed="rId14" name="2. rock.wav"/>
            </a:hlinkClick>
            <a:extLst>
              <a:ext uri="{FF2B5EF4-FFF2-40B4-BE49-F238E27FC236}">
                <a16:creationId xmlns:a16="http://schemas.microsoft.com/office/drawing/2014/main" id="{935D4594-A0CF-2D4D-9F6B-D360BBE19B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39131" y="4489827"/>
            <a:ext cx="1295587" cy="1295587"/>
          </a:xfrm>
          <a:prstGeom prst="rect">
            <a:avLst/>
          </a:prstGeom>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p:bldP spid="12" grpId="0"/>
      <p:bldP spid="16" grpId="1" animBg="1"/>
      <p:bldP spid="18" grpId="0"/>
      <p:bldP spid="21" grpId="0"/>
      <p:bldP spid="22"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a:t>
            </a:r>
            <a:r>
              <a:rPr lang="en-GB" sz="3600" b="1" dirty="0" err="1">
                <a:solidFill>
                  <a:schemeClr val="bg1"/>
                </a:solidFill>
              </a:rPr>
              <a:t>letztes</a:t>
            </a:r>
            <a:r>
              <a:rPr lang="en-GB" sz="36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1690561" y="4659436"/>
            <a:ext cx="2595092" cy="461665"/>
          </a:xfrm>
          <a:prstGeom prst="rect">
            <a:avLst/>
          </a:prstGeom>
          <a:noFill/>
        </p:spPr>
        <p:txBody>
          <a:bodyPr wrap="square" rtlCol="0">
            <a:spAutoFit/>
          </a:bodyPr>
          <a:lstStyle/>
          <a:p>
            <a:r>
              <a:rPr lang="en-US" sz="2400" dirty="0">
                <a:solidFill>
                  <a:schemeClr val="accent5">
                    <a:lumMod val="50000"/>
                  </a:schemeClr>
                </a:solidFill>
              </a:rPr>
              <a:t>[der </a:t>
            </a:r>
            <a:r>
              <a:rPr lang="en-US" sz="2400" dirty="0" err="1">
                <a:solidFill>
                  <a:schemeClr val="accent5">
                    <a:lumMod val="50000"/>
                  </a:schemeClr>
                </a:solidFill>
              </a:rPr>
              <a:t>Fluss</a:t>
            </a:r>
            <a:r>
              <a:rPr lang="en-US" sz="2400" dirty="0">
                <a:solidFill>
                  <a:schemeClr val="accent5">
                    <a:lumMod val="50000"/>
                  </a:schemeClr>
                </a:solidFill>
              </a:rPr>
              <a:t>]</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7999891" y="4659436"/>
            <a:ext cx="3482757" cy="461665"/>
          </a:xfrm>
          <a:prstGeom prst="rect">
            <a:avLst/>
          </a:prstGeom>
          <a:noFill/>
        </p:spPr>
        <p:txBody>
          <a:bodyPr wrap="square" rtlCol="0">
            <a:spAutoFit/>
          </a:bodyPr>
          <a:lstStyle/>
          <a:p>
            <a:r>
              <a:rPr lang="en-US" sz="2400" dirty="0">
                <a:solidFill>
                  <a:schemeClr val="accent5">
                    <a:lumMod val="50000"/>
                  </a:schemeClr>
                </a:solidFill>
              </a:rPr>
              <a:t>[die </a:t>
            </a:r>
            <a:r>
              <a:rPr lang="en-US" sz="2400" dirty="0" err="1">
                <a:solidFill>
                  <a:schemeClr val="accent5">
                    <a:lumMod val="50000"/>
                  </a:schemeClr>
                </a:solidFill>
              </a:rPr>
              <a:t>Wohnung</a:t>
            </a:r>
            <a:r>
              <a:rPr lang="en-US" sz="2400" dirty="0">
                <a:solidFill>
                  <a:schemeClr val="accent5">
                    <a:lumMod val="50000"/>
                  </a:schemeClr>
                </a:solidFill>
              </a:rPr>
              <a:t>]</a:t>
            </a:r>
          </a:p>
        </p:txBody>
      </p:sp>
      <p:sp>
        <p:nvSpPr>
          <p:cNvPr id="9" name="Action Button: Custom 16">
            <a:hlinkClick r:id="" action="ppaction://noaction" highlightClick="1">
              <a:snd r:embed="rId5" name="19. 8.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A boat traveling down a river in a city&#10;&#10;Description automatically generated">
            <a:extLst>
              <a:ext uri="{FF2B5EF4-FFF2-40B4-BE49-F238E27FC236}">
                <a16:creationId xmlns:a16="http://schemas.microsoft.com/office/drawing/2014/main" id="{542CED38-1B3E-9D4C-A8D3-07449F8FD0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333" y="1768391"/>
            <a:ext cx="3969293" cy="2642061"/>
          </a:xfrm>
          <a:prstGeom prst="rect">
            <a:avLst/>
          </a:prstGeom>
        </p:spPr>
      </p:pic>
      <p:pic>
        <p:nvPicPr>
          <p:cNvPr id="18" name="Picture 17" descr="A close up of a brick building&#10;&#10;Description automatically generated">
            <a:extLst>
              <a:ext uri="{FF2B5EF4-FFF2-40B4-BE49-F238E27FC236}">
                <a16:creationId xmlns:a16="http://schemas.microsoft.com/office/drawing/2014/main" id="{F360A361-7BA6-7B40-8A98-65CCC76749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4016" y="755109"/>
            <a:ext cx="2835197" cy="3780263"/>
          </a:xfrm>
          <a:prstGeom prst="rect">
            <a:avLst/>
          </a:prstGeom>
        </p:spPr>
      </p:pic>
      <p:sp>
        <p:nvSpPr>
          <p:cNvPr id="10" name="Oval 9">
            <a:extLst>
              <a:ext uri="{FF2B5EF4-FFF2-40B4-BE49-F238E27FC236}">
                <a16:creationId xmlns:a16="http://schemas.microsoft.com/office/drawing/2014/main" id="{85E1FD1A-8E0C-EC49-A4AE-0D5EF17EA465}"/>
              </a:ext>
            </a:extLst>
          </p:cNvPr>
          <p:cNvSpPr/>
          <p:nvPr/>
        </p:nvSpPr>
        <p:spPr>
          <a:xfrm>
            <a:off x="1480002" y="4462447"/>
            <a:ext cx="1923598" cy="959370"/>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graphicFrame>
        <p:nvGraphicFramePr>
          <p:cNvPr id="30" name="Table 29"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2096792064"/>
              </p:ext>
            </p:extLst>
          </p:nvPr>
        </p:nvGraphicFramePr>
        <p:xfrm>
          <a:off x="727535" y="1218119"/>
          <a:ext cx="10461144" cy="4967210"/>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4813691">
                  <a:extLst>
                    <a:ext uri="{9D8B030D-6E8A-4147-A177-3AD203B41FA5}">
                      <a16:colId xmlns:a16="http://schemas.microsoft.com/office/drawing/2014/main" val="2718503455"/>
                    </a:ext>
                  </a:extLst>
                </a:gridCol>
                <a:gridCol w="4492780">
                  <a:extLst>
                    <a:ext uri="{9D8B030D-6E8A-4147-A177-3AD203B41FA5}">
                      <a16:colId xmlns:a16="http://schemas.microsoft.com/office/drawing/2014/main" val="20001"/>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31036484"/>
                  </a:ext>
                </a:extLst>
              </a:tr>
            </a:tbl>
          </a:graphicData>
        </a:graphic>
      </p:graphicFrame>
      <p:sp>
        <p:nvSpPr>
          <p:cNvPr id="33" name="Action Button: Custom 35" descr="number 1">
            <a:hlinkClick r:id="" action="ppaction://noaction" highlightClick="1">
              <a:snd r:embed="rId4" name="20. holen.wav"/>
            </a:hlinkClick>
            <a:extLst>
              <a:ext uri="{FF2B5EF4-FFF2-40B4-BE49-F238E27FC236}">
                <a16:creationId xmlns:a16="http://schemas.microsoft.com/office/drawing/2014/main" id="{9BC8BD3F-2DC9-4949-BBA3-AD5348A1BF36}"/>
              </a:ext>
            </a:extLst>
          </p:cNvPr>
          <p:cNvSpPr/>
          <p:nvPr/>
        </p:nvSpPr>
        <p:spPr>
          <a:xfrm>
            <a:off x="1062598" y="1248118"/>
            <a:ext cx="501695" cy="424236"/>
          </a:xfrm>
          <a:prstGeom prst="actionButtonBlank">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34" name="TextBox 33" descr="table content ">
            <a:extLst>
              <a:ext uri="{FF2B5EF4-FFF2-40B4-BE49-F238E27FC236}">
                <a16:creationId xmlns:a16="http://schemas.microsoft.com/office/drawing/2014/main" id="{42562F44-294E-44BE-B603-D52DE9B2244B}"/>
              </a:ext>
            </a:extLst>
          </p:cNvPr>
          <p:cNvSpPr txBox="1"/>
          <p:nvPr/>
        </p:nvSpPr>
        <p:spPr>
          <a:xfrm>
            <a:off x="1868078" y="1751592"/>
            <a:ext cx="4758717" cy="461665"/>
          </a:xfrm>
          <a:prstGeom prst="rect">
            <a:avLst/>
          </a:prstGeom>
          <a:noFill/>
        </p:spPr>
        <p:txBody>
          <a:bodyPr wrap="square" rtlCol="0">
            <a:spAutoFit/>
          </a:bodyPr>
          <a:lstStyle/>
          <a:p>
            <a:r>
              <a:rPr lang="en-US" sz="2400" dirty="0">
                <a:solidFill>
                  <a:srgbClr val="1E3764"/>
                </a:solidFill>
              </a:rPr>
              <a:t>die Arbeit</a:t>
            </a:r>
          </a:p>
        </p:txBody>
      </p:sp>
      <p:sp>
        <p:nvSpPr>
          <p:cNvPr id="35" name="TextBox 34" descr="table content ">
            <a:extLst>
              <a:ext uri="{FF2B5EF4-FFF2-40B4-BE49-F238E27FC236}">
                <a16:creationId xmlns:a16="http://schemas.microsoft.com/office/drawing/2014/main" id="{526325D1-E827-4A76-878E-101D6A8C0129}"/>
              </a:ext>
            </a:extLst>
          </p:cNvPr>
          <p:cNvSpPr txBox="1"/>
          <p:nvPr/>
        </p:nvSpPr>
        <p:spPr>
          <a:xfrm>
            <a:off x="6705262" y="1758737"/>
            <a:ext cx="4316981" cy="461665"/>
          </a:xfrm>
          <a:prstGeom prst="rect">
            <a:avLst/>
          </a:prstGeom>
          <a:noFill/>
        </p:spPr>
        <p:txBody>
          <a:bodyPr wrap="square" rtlCol="0">
            <a:spAutoFit/>
          </a:bodyPr>
          <a:lstStyle/>
          <a:p>
            <a:r>
              <a:rPr lang="en-US" sz="2400" dirty="0">
                <a:solidFill>
                  <a:srgbClr val="1E3764"/>
                </a:solidFill>
              </a:rPr>
              <a:t>work</a:t>
            </a:r>
          </a:p>
        </p:txBody>
      </p:sp>
      <p:sp>
        <p:nvSpPr>
          <p:cNvPr id="36" name="Action Button: Custom 38" descr="number 2">
            <a:hlinkClick r:id="" action="ppaction://noaction" highlightClick="1">
              <a:snd r:embed="rId5" name="20. die Arbeit.wav"/>
            </a:hlinkClick>
            <a:extLst>
              <a:ext uri="{FF2B5EF4-FFF2-40B4-BE49-F238E27FC236}">
                <a16:creationId xmlns:a16="http://schemas.microsoft.com/office/drawing/2014/main" id="{4E7D34D5-9AC9-49C2-8A5A-BB5A43C883CE}"/>
              </a:ext>
            </a:extLst>
          </p:cNvPr>
          <p:cNvSpPr/>
          <p:nvPr/>
        </p:nvSpPr>
        <p:spPr>
          <a:xfrm>
            <a:off x="1065746" y="1764781"/>
            <a:ext cx="501695" cy="424236"/>
          </a:xfrm>
          <a:prstGeom prst="actionButtonBlank">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37" name="TextBox 36" descr="table content ">
            <a:extLst>
              <a:ext uri="{FF2B5EF4-FFF2-40B4-BE49-F238E27FC236}">
                <a16:creationId xmlns:a16="http://schemas.microsoft.com/office/drawing/2014/main" id="{09D9C9AC-5DF6-41B9-A737-D3182CCAED58}"/>
              </a:ext>
            </a:extLst>
          </p:cNvPr>
          <p:cNvSpPr txBox="1"/>
          <p:nvPr/>
        </p:nvSpPr>
        <p:spPr>
          <a:xfrm>
            <a:off x="1907311" y="2260187"/>
            <a:ext cx="4719484" cy="461665"/>
          </a:xfrm>
          <a:prstGeom prst="rect">
            <a:avLst/>
          </a:prstGeom>
          <a:noFill/>
        </p:spPr>
        <p:txBody>
          <a:bodyPr wrap="square" rtlCol="0">
            <a:spAutoFit/>
          </a:bodyPr>
          <a:lstStyle/>
          <a:p>
            <a:r>
              <a:rPr lang="en-US" sz="2400" dirty="0" err="1">
                <a:solidFill>
                  <a:srgbClr val="1E3764"/>
                </a:solidFill>
              </a:rPr>
              <a:t>wirklich</a:t>
            </a:r>
            <a:endParaRPr lang="en-US" sz="2400" dirty="0">
              <a:solidFill>
                <a:srgbClr val="1E3764"/>
              </a:solidFill>
            </a:endParaRPr>
          </a:p>
        </p:txBody>
      </p:sp>
      <p:sp>
        <p:nvSpPr>
          <p:cNvPr id="38" name="TextBox 37" descr="table content ">
            <a:extLst>
              <a:ext uri="{FF2B5EF4-FFF2-40B4-BE49-F238E27FC236}">
                <a16:creationId xmlns:a16="http://schemas.microsoft.com/office/drawing/2014/main" id="{D5860B2A-DC67-41B6-AE39-92F0B9BC9F66}"/>
              </a:ext>
            </a:extLst>
          </p:cNvPr>
          <p:cNvSpPr txBox="1"/>
          <p:nvPr/>
        </p:nvSpPr>
        <p:spPr>
          <a:xfrm>
            <a:off x="6726753" y="2250180"/>
            <a:ext cx="4396957" cy="461665"/>
          </a:xfrm>
          <a:prstGeom prst="rect">
            <a:avLst/>
          </a:prstGeom>
          <a:noFill/>
        </p:spPr>
        <p:txBody>
          <a:bodyPr wrap="square" rtlCol="0">
            <a:spAutoFit/>
          </a:bodyPr>
          <a:lstStyle/>
          <a:p>
            <a:r>
              <a:rPr lang="en-US" sz="2400" dirty="0">
                <a:solidFill>
                  <a:srgbClr val="1E3764"/>
                </a:solidFill>
              </a:rPr>
              <a:t>really</a:t>
            </a:r>
          </a:p>
        </p:txBody>
      </p:sp>
      <p:sp>
        <p:nvSpPr>
          <p:cNvPr id="39" name="Action Button: Custom 41" descr="number 3">
            <a:hlinkClick r:id="" action="ppaction://noaction" highlightClick="1">
              <a:snd r:embed="rId6" name="20. wirklich.wav"/>
            </a:hlinkClick>
            <a:extLst>
              <a:ext uri="{FF2B5EF4-FFF2-40B4-BE49-F238E27FC236}">
                <a16:creationId xmlns:a16="http://schemas.microsoft.com/office/drawing/2014/main" id="{13258242-EF1D-4E1B-BF08-245076282CEA}"/>
              </a:ext>
            </a:extLst>
          </p:cNvPr>
          <p:cNvSpPr/>
          <p:nvPr/>
        </p:nvSpPr>
        <p:spPr>
          <a:xfrm>
            <a:off x="1062598" y="2246955"/>
            <a:ext cx="501695" cy="424236"/>
          </a:xfrm>
          <a:prstGeom prst="actionButtonBlank">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40" name="TextBox 39" descr="table content ">
            <a:extLst>
              <a:ext uri="{FF2B5EF4-FFF2-40B4-BE49-F238E27FC236}">
                <a16:creationId xmlns:a16="http://schemas.microsoft.com/office/drawing/2014/main" id="{D60D4552-87CB-4D3A-9725-A725451E9615}"/>
              </a:ext>
            </a:extLst>
          </p:cNvPr>
          <p:cNvSpPr txBox="1"/>
          <p:nvPr/>
        </p:nvSpPr>
        <p:spPr>
          <a:xfrm>
            <a:off x="1866875" y="2749438"/>
            <a:ext cx="4719484" cy="461665"/>
          </a:xfrm>
          <a:prstGeom prst="rect">
            <a:avLst/>
          </a:prstGeom>
          <a:noFill/>
        </p:spPr>
        <p:txBody>
          <a:bodyPr wrap="square" rtlCol="0">
            <a:spAutoFit/>
          </a:bodyPr>
          <a:lstStyle/>
          <a:p>
            <a:r>
              <a:rPr lang="en-US" sz="2400" dirty="0">
                <a:solidFill>
                  <a:srgbClr val="1E3764"/>
                </a:solidFill>
              </a:rPr>
              <a:t>gestern</a:t>
            </a:r>
          </a:p>
        </p:txBody>
      </p:sp>
      <p:sp>
        <p:nvSpPr>
          <p:cNvPr id="41" name="TextBox 40" descr="table content ">
            <a:extLst>
              <a:ext uri="{FF2B5EF4-FFF2-40B4-BE49-F238E27FC236}">
                <a16:creationId xmlns:a16="http://schemas.microsoft.com/office/drawing/2014/main" id="{8E617751-CC4D-4453-BE98-75956747587F}"/>
              </a:ext>
            </a:extLst>
          </p:cNvPr>
          <p:cNvSpPr txBox="1"/>
          <p:nvPr/>
        </p:nvSpPr>
        <p:spPr>
          <a:xfrm>
            <a:off x="6705262" y="2752290"/>
            <a:ext cx="4433824" cy="461665"/>
          </a:xfrm>
          <a:prstGeom prst="rect">
            <a:avLst/>
          </a:prstGeom>
          <a:noFill/>
        </p:spPr>
        <p:txBody>
          <a:bodyPr wrap="square" rtlCol="0">
            <a:spAutoFit/>
          </a:bodyPr>
          <a:lstStyle/>
          <a:p>
            <a:r>
              <a:rPr lang="en-US" sz="2400" dirty="0">
                <a:solidFill>
                  <a:srgbClr val="1E3764"/>
                </a:solidFill>
              </a:rPr>
              <a:t>yesterday</a:t>
            </a:r>
          </a:p>
        </p:txBody>
      </p:sp>
      <p:sp>
        <p:nvSpPr>
          <p:cNvPr id="42" name="Action Button: Custom 44" descr="number 4">
            <a:hlinkClick r:id="" action="ppaction://noaction" highlightClick="1">
              <a:snd r:embed="rId7" name="20. gestern.wav"/>
            </a:hlinkClick>
            <a:extLst>
              <a:ext uri="{FF2B5EF4-FFF2-40B4-BE49-F238E27FC236}">
                <a16:creationId xmlns:a16="http://schemas.microsoft.com/office/drawing/2014/main" id="{C22388B6-351B-4AFD-BB3D-0903CA620AA6}"/>
              </a:ext>
            </a:extLst>
          </p:cNvPr>
          <p:cNvSpPr/>
          <p:nvPr/>
        </p:nvSpPr>
        <p:spPr>
          <a:xfrm>
            <a:off x="1062598" y="2738573"/>
            <a:ext cx="501695" cy="424236"/>
          </a:xfrm>
          <a:prstGeom prst="actionButtonBlank">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3" name="TextBox 42" descr="table content ">
            <a:extLst>
              <a:ext uri="{FF2B5EF4-FFF2-40B4-BE49-F238E27FC236}">
                <a16:creationId xmlns:a16="http://schemas.microsoft.com/office/drawing/2014/main" id="{F23B35AE-FD30-4562-8F82-D426C591FC83}"/>
              </a:ext>
            </a:extLst>
          </p:cNvPr>
          <p:cNvSpPr txBox="1"/>
          <p:nvPr/>
        </p:nvSpPr>
        <p:spPr>
          <a:xfrm>
            <a:off x="1866875" y="3200266"/>
            <a:ext cx="4719484" cy="461665"/>
          </a:xfrm>
          <a:prstGeom prst="rect">
            <a:avLst/>
          </a:prstGeom>
          <a:noFill/>
        </p:spPr>
        <p:txBody>
          <a:bodyPr wrap="square" rtlCol="0">
            <a:spAutoFit/>
          </a:bodyPr>
          <a:lstStyle/>
          <a:p>
            <a:r>
              <a:rPr lang="en-US" sz="2400" dirty="0">
                <a:solidFill>
                  <a:srgbClr val="1E3764"/>
                </a:solidFill>
              </a:rPr>
              <a:t>um</a:t>
            </a:r>
          </a:p>
        </p:txBody>
      </p:sp>
      <p:sp>
        <p:nvSpPr>
          <p:cNvPr id="44" name="TextBox 43" descr="table content ">
            <a:extLst>
              <a:ext uri="{FF2B5EF4-FFF2-40B4-BE49-F238E27FC236}">
                <a16:creationId xmlns:a16="http://schemas.microsoft.com/office/drawing/2014/main" id="{DC6D9E66-E3B5-4C59-B6F9-DC1086E9AF2B}"/>
              </a:ext>
            </a:extLst>
          </p:cNvPr>
          <p:cNvSpPr txBox="1"/>
          <p:nvPr/>
        </p:nvSpPr>
        <p:spPr>
          <a:xfrm>
            <a:off x="6726754" y="3242047"/>
            <a:ext cx="4412332" cy="461665"/>
          </a:xfrm>
          <a:prstGeom prst="rect">
            <a:avLst/>
          </a:prstGeom>
          <a:noFill/>
        </p:spPr>
        <p:txBody>
          <a:bodyPr wrap="square" rtlCol="0">
            <a:spAutoFit/>
          </a:bodyPr>
          <a:lstStyle/>
          <a:p>
            <a:r>
              <a:rPr lang="en-US" sz="2400" dirty="0">
                <a:solidFill>
                  <a:srgbClr val="1E3764"/>
                </a:solidFill>
              </a:rPr>
              <a:t>at</a:t>
            </a:r>
          </a:p>
        </p:txBody>
      </p:sp>
      <p:sp>
        <p:nvSpPr>
          <p:cNvPr id="45" name="Action Button: Custom 47" descr="number 5">
            <a:hlinkClick r:id="" action="ppaction://noaction" highlightClick="1">
              <a:snd r:embed="rId8" name="20. um.wav"/>
            </a:hlinkClick>
            <a:extLst>
              <a:ext uri="{FF2B5EF4-FFF2-40B4-BE49-F238E27FC236}">
                <a16:creationId xmlns:a16="http://schemas.microsoft.com/office/drawing/2014/main" id="{BE1DDE1F-3F21-4AAF-87F3-84EB251E488C}"/>
              </a:ext>
            </a:extLst>
          </p:cNvPr>
          <p:cNvSpPr/>
          <p:nvPr/>
        </p:nvSpPr>
        <p:spPr>
          <a:xfrm>
            <a:off x="1062598" y="3225580"/>
            <a:ext cx="501695" cy="424236"/>
          </a:xfrm>
          <a:prstGeom prst="actionButtonBlank">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46" name="TextBox 45" descr="table content ">
            <a:extLst>
              <a:ext uri="{FF2B5EF4-FFF2-40B4-BE49-F238E27FC236}">
                <a16:creationId xmlns:a16="http://schemas.microsoft.com/office/drawing/2014/main" id="{369867D3-2984-4F7C-B3EA-2A7794B61E83}"/>
              </a:ext>
            </a:extLst>
          </p:cNvPr>
          <p:cNvSpPr txBox="1"/>
          <p:nvPr/>
        </p:nvSpPr>
        <p:spPr>
          <a:xfrm>
            <a:off x="1907311" y="3710373"/>
            <a:ext cx="4719484" cy="461665"/>
          </a:xfrm>
          <a:prstGeom prst="rect">
            <a:avLst/>
          </a:prstGeom>
          <a:noFill/>
        </p:spPr>
        <p:txBody>
          <a:bodyPr wrap="square" rtlCol="0">
            <a:spAutoFit/>
          </a:bodyPr>
          <a:lstStyle/>
          <a:p>
            <a:r>
              <a:rPr lang="en-US" sz="2400" dirty="0">
                <a:solidFill>
                  <a:srgbClr val="1E3764"/>
                </a:solidFill>
              </a:rPr>
              <a:t>der Sport</a:t>
            </a:r>
          </a:p>
        </p:txBody>
      </p:sp>
      <p:sp>
        <p:nvSpPr>
          <p:cNvPr id="47" name="TextBox 46" descr="table content ">
            <a:extLst>
              <a:ext uri="{FF2B5EF4-FFF2-40B4-BE49-F238E27FC236}">
                <a16:creationId xmlns:a16="http://schemas.microsoft.com/office/drawing/2014/main" id="{8D2AEA71-A90E-4AA0-BBA2-A7232CD400FB}"/>
              </a:ext>
            </a:extLst>
          </p:cNvPr>
          <p:cNvSpPr txBox="1"/>
          <p:nvPr/>
        </p:nvSpPr>
        <p:spPr>
          <a:xfrm>
            <a:off x="6726753" y="3719007"/>
            <a:ext cx="4189257" cy="461665"/>
          </a:xfrm>
          <a:prstGeom prst="rect">
            <a:avLst/>
          </a:prstGeom>
          <a:noFill/>
        </p:spPr>
        <p:txBody>
          <a:bodyPr wrap="square" rtlCol="0">
            <a:spAutoFit/>
          </a:bodyPr>
          <a:lstStyle/>
          <a:p>
            <a:r>
              <a:rPr lang="en-US" sz="2400" dirty="0">
                <a:solidFill>
                  <a:srgbClr val="1E3764"/>
                </a:solidFill>
              </a:rPr>
              <a:t>sport</a:t>
            </a:r>
          </a:p>
        </p:txBody>
      </p:sp>
      <p:sp>
        <p:nvSpPr>
          <p:cNvPr id="48" name="Action Button: Custom 50" descr="number 6">
            <a:hlinkClick r:id="" action="ppaction://noaction" highlightClick="1">
              <a:snd r:embed="rId9" name="20. der Sport.wav"/>
            </a:hlinkClick>
            <a:extLst>
              <a:ext uri="{FF2B5EF4-FFF2-40B4-BE49-F238E27FC236}">
                <a16:creationId xmlns:a16="http://schemas.microsoft.com/office/drawing/2014/main" id="{016EC9EC-5809-4F8B-B8AF-CBC4B0D6FF73}"/>
              </a:ext>
            </a:extLst>
          </p:cNvPr>
          <p:cNvSpPr/>
          <p:nvPr/>
        </p:nvSpPr>
        <p:spPr>
          <a:xfrm>
            <a:off x="1055802" y="3730844"/>
            <a:ext cx="501695" cy="424236"/>
          </a:xfrm>
          <a:prstGeom prst="actionButtonBlank">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49" name="TextBox 48" descr="table content ">
            <a:extLst>
              <a:ext uri="{FF2B5EF4-FFF2-40B4-BE49-F238E27FC236}">
                <a16:creationId xmlns:a16="http://schemas.microsoft.com/office/drawing/2014/main" id="{E126C157-AF78-4D02-813B-233115FE4FDA}"/>
              </a:ext>
            </a:extLst>
          </p:cNvPr>
          <p:cNvSpPr txBox="1"/>
          <p:nvPr/>
        </p:nvSpPr>
        <p:spPr>
          <a:xfrm>
            <a:off x="1907311" y="4227357"/>
            <a:ext cx="4719484" cy="461665"/>
          </a:xfrm>
          <a:prstGeom prst="rect">
            <a:avLst/>
          </a:prstGeom>
          <a:noFill/>
        </p:spPr>
        <p:txBody>
          <a:bodyPr wrap="square" rtlCol="0">
            <a:spAutoFit/>
          </a:bodyPr>
          <a:lstStyle/>
          <a:p>
            <a:r>
              <a:rPr lang="en-US" sz="2400" dirty="0">
                <a:solidFill>
                  <a:srgbClr val="1E3764"/>
                </a:solidFill>
              </a:rPr>
              <a:t>die </a:t>
            </a:r>
            <a:r>
              <a:rPr lang="en-US" sz="2400" dirty="0" err="1">
                <a:solidFill>
                  <a:srgbClr val="1E3764"/>
                </a:solidFill>
              </a:rPr>
              <a:t>Uhr</a:t>
            </a:r>
            <a:endParaRPr lang="en-US" sz="2400" dirty="0">
              <a:solidFill>
                <a:srgbClr val="1E3764"/>
              </a:solidFill>
            </a:endParaRPr>
          </a:p>
        </p:txBody>
      </p:sp>
      <p:sp>
        <p:nvSpPr>
          <p:cNvPr id="50" name="TextBox 49" descr="table content ">
            <a:extLst>
              <a:ext uri="{FF2B5EF4-FFF2-40B4-BE49-F238E27FC236}">
                <a16:creationId xmlns:a16="http://schemas.microsoft.com/office/drawing/2014/main" id="{E39CEF56-0BB7-4BEE-B39A-EBD6ECB25085}"/>
              </a:ext>
            </a:extLst>
          </p:cNvPr>
          <p:cNvSpPr txBox="1"/>
          <p:nvPr/>
        </p:nvSpPr>
        <p:spPr>
          <a:xfrm>
            <a:off x="6739294" y="4221763"/>
            <a:ext cx="4515570" cy="461665"/>
          </a:xfrm>
          <a:prstGeom prst="rect">
            <a:avLst/>
          </a:prstGeom>
          <a:noFill/>
        </p:spPr>
        <p:txBody>
          <a:bodyPr wrap="square" rtlCol="0">
            <a:spAutoFit/>
          </a:bodyPr>
          <a:lstStyle/>
          <a:p>
            <a:r>
              <a:rPr lang="en-US" sz="2400" dirty="0">
                <a:solidFill>
                  <a:srgbClr val="1E3764"/>
                </a:solidFill>
              </a:rPr>
              <a:t>o’clock</a:t>
            </a:r>
          </a:p>
        </p:txBody>
      </p:sp>
      <p:sp>
        <p:nvSpPr>
          <p:cNvPr id="51" name="Action Button: Custom 53" descr="number 7">
            <a:hlinkClick r:id="" action="ppaction://noaction" highlightClick="1">
              <a:snd r:embed="rId10" name="20. die Uhr.wav"/>
            </a:hlinkClick>
            <a:extLst>
              <a:ext uri="{FF2B5EF4-FFF2-40B4-BE49-F238E27FC236}">
                <a16:creationId xmlns:a16="http://schemas.microsoft.com/office/drawing/2014/main" id="{68A53582-DF6A-43F8-A1C7-60636E9B727A}"/>
              </a:ext>
            </a:extLst>
          </p:cNvPr>
          <p:cNvSpPr/>
          <p:nvPr/>
        </p:nvSpPr>
        <p:spPr>
          <a:xfrm>
            <a:off x="1046570" y="4236108"/>
            <a:ext cx="501695" cy="424236"/>
          </a:xfrm>
          <a:prstGeom prst="actionButtonBlank">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52" name="TextBox 51" descr="table content ">
            <a:extLst>
              <a:ext uri="{FF2B5EF4-FFF2-40B4-BE49-F238E27FC236}">
                <a16:creationId xmlns:a16="http://schemas.microsoft.com/office/drawing/2014/main" id="{DECE65AE-B26C-4D22-87AB-3630FF614CC1}"/>
              </a:ext>
            </a:extLst>
          </p:cNvPr>
          <p:cNvSpPr txBox="1"/>
          <p:nvPr/>
        </p:nvSpPr>
        <p:spPr>
          <a:xfrm>
            <a:off x="1907311" y="4697903"/>
            <a:ext cx="4719484" cy="461665"/>
          </a:xfrm>
          <a:prstGeom prst="rect">
            <a:avLst/>
          </a:prstGeom>
          <a:noFill/>
        </p:spPr>
        <p:txBody>
          <a:bodyPr wrap="square" rtlCol="0">
            <a:spAutoFit/>
          </a:bodyPr>
          <a:lstStyle/>
          <a:p>
            <a:r>
              <a:rPr lang="en-US" sz="2400" dirty="0" err="1">
                <a:solidFill>
                  <a:srgbClr val="1E3764"/>
                </a:solidFill>
              </a:rPr>
              <a:t>verbracht</a:t>
            </a:r>
            <a:endParaRPr lang="en-US" sz="2400" dirty="0">
              <a:solidFill>
                <a:srgbClr val="1E3764"/>
              </a:solidFill>
            </a:endParaRPr>
          </a:p>
        </p:txBody>
      </p:sp>
      <p:sp>
        <p:nvSpPr>
          <p:cNvPr id="53" name="TextBox 52" descr="table content ">
            <a:extLst>
              <a:ext uri="{FF2B5EF4-FFF2-40B4-BE49-F238E27FC236}">
                <a16:creationId xmlns:a16="http://schemas.microsoft.com/office/drawing/2014/main" id="{E9683257-5EDF-41BB-B682-8DE3C7C99315}"/>
              </a:ext>
            </a:extLst>
          </p:cNvPr>
          <p:cNvSpPr txBox="1"/>
          <p:nvPr/>
        </p:nvSpPr>
        <p:spPr>
          <a:xfrm>
            <a:off x="6726754" y="4710454"/>
            <a:ext cx="4528110" cy="461665"/>
          </a:xfrm>
          <a:prstGeom prst="rect">
            <a:avLst/>
          </a:prstGeom>
          <a:noFill/>
        </p:spPr>
        <p:txBody>
          <a:bodyPr wrap="square" rtlCol="0">
            <a:spAutoFit/>
          </a:bodyPr>
          <a:lstStyle/>
          <a:p>
            <a:r>
              <a:rPr lang="en-US" sz="2400" dirty="0">
                <a:solidFill>
                  <a:srgbClr val="1E3764"/>
                </a:solidFill>
              </a:rPr>
              <a:t>spent (time)</a:t>
            </a:r>
          </a:p>
        </p:txBody>
      </p:sp>
      <p:sp>
        <p:nvSpPr>
          <p:cNvPr id="54" name="Action Button: Custom 56" descr="number 8">
            <a:hlinkClick r:id="" action="ppaction://noaction" highlightClick="1">
              <a:snd r:embed="rId11" name="20. verbracht.wav"/>
            </a:hlinkClick>
            <a:extLst>
              <a:ext uri="{FF2B5EF4-FFF2-40B4-BE49-F238E27FC236}">
                <a16:creationId xmlns:a16="http://schemas.microsoft.com/office/drawing/2014/main" id="{937E01DB-47CF-4AD4-B0A2-80AF234A726F}"/>
              </a:ext>
            </a:extLst>
          </p:cNvPr>
          <p:cNvSpPr/>
          <p:nvPr/>
        </p:nvSpPr>
        <p:spPr>
          <a:xfrm>
            <a:off x="1055803" y="4728854"/>
            <a:ext cx="501695" cy="424236"/>
          </a:xfrm>
          <a:prstGeom prst="actionButtonBlank">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55" name="TextBox 54" descr="table content ">
            <a:extLst>
              <a:ext uri="{FF2B5EF4-FFF2-40B4-BE49-F238E27FC236}">
                <a16:creationId xmlns:a16="http://schemas.microsoft.com/office/drawing/2014/main" id="{AA075FD3-E2B0-4AC7-A6C3-86DAAEC30DED}"/>
              </a:ext>
            </a:extLst>
          </p:cNvPr>
          <p:cNvSpPr txBox="1"/>
          <p:nvPr/>
        </p:nvSpPr>
        <p:spPr>
          <a:xfrm>
            <a:off x="1926928" y="5205975"/>
            <a:ext cx="4719484" cy="461665"/>
          </a:xfrm>
          <a:prstGeom prst="rect">
            <a:avLst/>
          </a:prstGeom>
          <a:noFill/>
        </p:spPr>
        <p:txBody>
          <a:bodyPr wrap="square" rtlCol="0">
            <a:spAutoFit/>
          </a:bodyPr>
          <a:lstStyle/>
          <a:p>
            <a:r>
              <a:rPr lang="en-US" sz="2400" dirty="0">
                <a:solidFill>
                  <a:srgbClr val="1E3764"/>
                </a:solidFill>
              </a:rPr>
              <a:t>die Bank</a:t>
            </a:r>
          </a:p>
        </p:txBody>
      </p:sp>
      <p:sp>
        <p:nvSpPr>
          <p:cNvPr id="56" name="TextBox 55" descr="table content ">
            <a:extLst>
              <a:ext uri="{FF2B5EF4-FFF2-40B4-BE49-F238E27FC236}">
                <a16:creationId xmlns:a16="http://schemas.microsoft.com/office/drawing/2014/main" id="{A5190666-0C75-45E6-B576-046CF8038380}"/>
              </a:ext>
            </a:extLst>
          </p:cNvPr>
          <p:cNvSpPr txBox="1"/>
          <p:nvPr/>
        </p:nvSpPr>
        <p:spPr>
          <a:xfrm>
            <a:off x="6711379" y="5215149"/>
            <a:ext cx="4412332" cy="461665"/>
          </a:xfrm>
          <a:prstGeom prst="rect">
            <a:avLst/>
          </a:prstGeom>
          <a:noFill/>
        </p:spPr>
        <p:txBody>
          <a:bodyPr wrap="square" rtlCol="0">
            <a:spAutoFit/>
          </a:bodyPr>
          <a:lstStyle/>
          <a:p>
            <a:r>
              <a:rPr lang="en-US" sz="2400" dirty="0">
                <a:solidFill>
                  <a:srgbClr val="1E3764"/>
                </a:solidFill>
              </a:rPr>
              <a:t>bank</a:t>
            </a:r>
          </a:p>
        </p:txBody>
      </p:sp>
      <p:sp>
        <p:nvSpPr>
          <p:cNvPr id="57" name="Action Button: Custom 59" descr="number 9">
            <a:hlinkClick r:id="" action="ppaction://noaction" highlightClick="1">
              <a:snd r:embed="rId12" name="20. die Bank.wav"/>
            </a:hlinkClick>
            <a:extLst>
              <a:ext uri="{FF2B5EF4-FFF2-40B4-BE49-F238E27FC236}">
                <a16:creationId xmlns:a16="http://schemas.microsoft.com/office/drawing/2014/main" id="{53A1F680-439C-41CA-BD9A-DC01CB2AACC0}"/>
              </a:ext>
            </a:extLst>
          </p:cNvPr>
          <p:cNvSpPr/>
          <p:nvPr/>
        </p:nvSpPr>
        <p:spPr>
          <a:xfrm>
            <a:off x="1055807" y="5221720"/>
            <a:ext cx="501695" cy="424236"/>
          </a:xfrm>
          <a:prstGeom prst="actionButtonBlank">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58" name="TextBox 57" descr="table content ">
            <a:extLst>
              <a:ext uri="{FF2B5EF4-FFF2-40B4-BE49-F238E27FC236}">
                <a16:creationId xmlns:a16="http://schemas.microsoft.com/office/drawing/2014/main" id="{12C171F9-BC1B-41F9-85C7-DAE6C5BFC039}"/>
              </a:ext>
            </a:extLst>
          </p:cNvPr>
          <p:cNvSpPr txBox="1"/>
          <p:nvPr/>
        </p:nvSpPr>
        <p:spPr>
          <a:xfrm>
            <a:off x="1937323" y="5701247"/>
            <a:ext cx="4412332" cy="461665"/>
          </a:xfrm>
          <a:prstGeom prst="rect">
            <a:avLst/>
          </a:prstGeom>
          <a:noFill/>
        </p:spPr>
        <p:txBody>
          <a:bodyPr wrap="square" rtlCol="0">
            <a:spAutoFit/>
          </a:bodyPr>
          <a:lstStyle/>
          <a:p>
            <a:r>
              <a:rPr lang="en-US" sz="2400" dirty="0">
                <a:solidFill>
                  <a:srgbClr val="1E3764"/>
                </a:solidFill>
              </a:rPr>
              <a:t>die </a:t>
            </a:r>
            <a:r>
              <a:rPr lang="en-US" sz="2400" dirty="0" err="1">
                <a:solidFill>
                  <a:srgbClr val="1E3764"/>
                </a:solidFill>
              </a:rPr>
              <a:t>Seite</a:t>
            </a:r>
            <a:endParaRPr lang="en-US" sz="2400" dirty="0">
              <a:solidFill>
                <a:srgbClr val="1E3764"/>
              </a:solidFill>
            </a:endParaRPr>
          </a:p>
        </p:txBody>
      </p:sp>
      <p:sp>
        <p:nvSpPr>
          <p:cNvPr id="59" name="TextBox 58" descr="table content ">
            <a:extLst>
              <a:ext uri="{FF2B5EF4-FFF2-40B4-BE49-F238E27FC236}">
                <a16:creationId xmlns:a16="http://schemas.microsoft.com/office/drawing/2014/main" id="{02C40508-B2A3-4D39-9648-0267CEE08878}"/>
              </a:ext>
            </a:extLst>
          </p:cNvPr>
          <p:cNvSpPr txBox="1"/>
          <p:nvPr/>
        </p:nvSpPr>
        <p:spPr>
          <a:xfrm>
            <a:off x="6711379" y="5713604"/>
            <a:ext cx="4412332" cy="400110"/>
          </a:xfrm>
          <a:prstGeom prst="rect">
            <a:avLst/>
          </a:prstGeom>
          <a:noFill/>
        </p:spPr>
        <p:txBody>
          <a:bodyPr wrap="square" rtlCol="0">
            <a:spAutoFit/>
          </a:bodyPr>
          <a:lstStyle/>
          <a:p>
            <a:endParaRPr lang="en-US" sz="2000" dirty="0">
              <a:solidFill>
                <a:srgbClr val="1E3764"/>
              </a:solidFill>
            </a:endParaRPr>
          </a:p>
        </p:txBody>
      </p:sp>
      <p:sp>
        <p:nvSpPr>
          <p:cNvPr id="60" name="Action Button: Custom 62" descr="number 10">
            <a:hlinkClick r:id="" action="ppaction://noaction" highlightClick="1">
              <a:snd r:embed="rId13" name="20. die Seite.wav"/>
            </a:hlinkClick>
            <a:extLst>
              <a:ext uri="{FF2B5EF4-FFF2-40B4-BE49-F238E27FC236}">
                <a16:creationId xmlns:a16="http://schemas.microsoft.com/office/drawing/2014/main" id="{ABE852F8-AEEE-44F6-BE07-E3FD5EB0AA84}"/>
              </a:ext>
            </a:extLst>
          </p:cNvPr>
          <p:cNvSpPr/>
          <p:nvPr/>
        </p:nvSpPr>
        <p:spPr>
          <a:xfrm>
            <a:off x="1046571" y="5701247"/>
            <a:ext cx="501695" cy="424236"/>
          </a:xfrm>
          <a:prstGeom prst="actionButtonBlank">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10</a:t>
            </a:r>
          </a:p>
        </p:txBody>
      </p:sp>
      <p:sp>
        <p:nvSpPr>
          <p:cNvPr id="62" name="TextBox 61" descr="table content ">
            <a:extLst>
              <a:ext uri="{FF2B5EF4-FFF2-40B4-BE49-F238E27FC236}">
                <a16:creationId xmlns:a16="http://schemas.microsoft.com/office/drawing/2014/main" id="{F25D6AF3-9378-4431-8FB0-57E9BBC96F6A}"/>
              </a:ext>
            </a:extLst>
          </p:cNvPr>
          <p:cNvSpPr txBox="1"/>
          <p:nvPr/>
        </p:nvSpPr>
        <p:spPr>
          <a:xfrm>
            <a:off x="6776347" y="5728899"/>
            <a:ext cx="4412332" cy="461665"/>
          </a:xfrm>
          <a:prstGeom prst="rect">
            <a:avLst/>
          </a:prstGeom>
          <a:noFill/>
        </p:spPr>
        <p:txBody>
          <a:bodyPr wrap="square" rtlCol="0">
            <a:spAutoFit/>
          </a:bodyPr>
          <a:lstStyle/>
          <a:p>
            <a:r>
              <a:rPr lang="en-US" sz="2400" dirty="0">
                <a:solidFill>
                  <a:srgbClr val="1E3764"/>
                </a:solidFill>
              </a:rPr>
              <a:t>side</a:t>
            </a:r>
          </a:p>
        </p:txBody>
      </p:sp>
      <p:sp>
        <p:nvSpPr>
          <p:cNvPr id="64" name="Rounded Rectangle 11">
            <a:extLst>
              <a:ext uri="{FF2B5EF4-FFF2-40B4-BE49-F238E27FC236}">
                <a16:creationId xmlns:a16="http://schemas.microsoft.com/office/drawing/2014/main" id="{177FAC6E-F141-0C45-A3E1-B8D0F86114C2}"/>
              </a:ext>
            </a:extLst>
          </p:cNvPr>
          <p:cNvSpPr/>
          <p:nvPr/>
        </p:nvSpPr>
        <p:spPr>
          <a:xfrm>
            <a:off x="8821382" y="178811"/>
            <a:ext cx="2947323" cy="32461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itle 1">
            <a:extLst>
              <a:ext uri="{FF2B5EF4-FFF2-40B4-BE49-F238E27FC236}">
                <a16:creationId xmlns:a16="http://schemas.microsoft.com/office/drawing/2014/main" id="{E1D0B1A4-50D6-3A4E-A5EF-48C60CC88121}"/>
              </a:ext>
            </a:extLst>
          </p:cNvPr>
          <p:cNvSpPr txBox="1">
            <a:spLocks/>
          </p:cNvSpPr>
          <p:nvPr/>
        </p:nvSpPr>
        <p:spPr>
          <a:xfrm>
            <a:off x="9308219" y="199395"/>
            <a:ext cx="2460486" cy="292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chemeClr val="bg1"/>
                </a:solidFill>
              </a:rPr>
              <a:t>hören</a:t>
            </a:r>
            <a:r>
              <a:rPr lang="en-GB" sz="2000" b="1" dirty="0">
                <a:solidFill>
                  <a:schemeClr val="bg1"/>
                </a:solidFill>
              </a:rPr>
              <a:t> / </a:t>
            </a:r>
            <a:r>
              <a:rPr lang="en-GB" sz="2000" b="1" dirty="0" err="1">
                <a:solidFill>
                  <a:schemeClr val="bg1"/>
                </a:solidFill>
              </a:rPr>
              <a:t>schreiben</a:t>
            </a:r>
            <a:endParaRPr lang="en-GB" sz="2000" b="1" dirty="0">
              <a:solidFill>
                <a:schemeClr val="bg1"/>
              </a:solidFill>
            </a:endParaRPr>
          </a:p>
        </p:txBody>
      </p:sp>
      <p:sp>
        <p:nvSpPr>
          <p:cNvPr id="66" name="TextBox 65" descr="table content ">
            <a:extLst>
              <a:ext uri="{FF2B5EF4-FFF2-40B4-BE49-F238E27FC236}">
                <a16:creationId xmlns:a16="http://schemas.microsoft.com/office/drawing/2014/main" id="{FE32D4EA-4781-DF41-8CF9-2D3064B6294D}"/>
              </a:ext>
            </a:extLst>
          </p:cNvPr>
          <p:cNvSpPr txBox="1"/>
          <p:nvPr/>
        </p:nvSpPr>
        <p:spPr>
          <a:xfrm>
            <a:off x="1933450" y="1256611"/>
            <a:ext cx="4758717" cy="461665"/>
          </a:xfrm>
          <a:prstGeom prst="rect">
            <a:avLst/>
          </a:prstGeom>
          <a:noFill/>
        </p:spPr>
        <p:txBody>
          <a:bodyPr wrap="square" rtlCol="0">
            <a:spAutoFit/>
          </a:bodyPr>
          <a:lstStyle/>
          <a:p>
            <a:r>
              <a:rPr lang="en-US" sz="2400" dirty="0" err="1">
                <a:solidFill>
                  <a:srgbClr val="1E3764"/>
                </a:solidFill>
              </a:rPr>
              <a:t>holen</a:t>
            </a:r>
            <a:endParaRPr lang="en-US" sz="2400" dirty="0">
              <a:solidFill>
                <a:srgbClr val="1E3764"/>
              </a:solidFill>
            </a:endParaRPr>
          </a:p>
        </p:txBody>
      </p:sp>
      <p:sp>
        <p:nvSpPr>
          <p:cNvPr id="67" name="TextBox 66" descr="table content ">
            <a:extLst>
              <a:ext uri="{FF2B5EF4-FFF2-40B4-BE49-F238E27FC236}">
                <a16:creationId xmlns:a16="http://schemas.microsoft.com/office/drawing/2014/main" id="{5E4A8394-B382-E747-8007-222AE0EE2D5B}"/>
              </a:ext>
            </a:extLst>
          </p:cNvPr>
          <p:cNvSpPr txBox="1"/>
          <p:nvPr/>
        </p:nvSpPr>
        <p:spPr>
          <a:xfrm>
            <a:off x="6776347" y="1243676"/>
            <a:ext cx="4316981" cy="461665"/>
          </a:xfrm>
          <a:prstGeom prst="rect">
            <a:avLst/>
          </a:prstGeom>
          <a:noFill/>
        </p:spPr>
        <p:txBody>
          <a:bodyPr wrap="square" rtlCol="0">
            <a:spAutoFit/>
          </a:bodyPr>
          <a:lstStyle/>
          <a:p>
            <a:r>
              <a:rPr lang="en-US" sz="2400" dirty="0">
                <a:solidFill>
                  <a:srgbClr val="1E3764"/>
                </a:solidFill>
              </a:rPr>
              <a:t>to fetch / fetching</a:t>
            </a:r>
          </a:p>
        </p:txBody>
      </p:sp>
    </p:spTree>
    <p:extLst>
      <p:ext uri="{BB962C8B-B14F-4D97-AF65-F5344CB8AC3E}">
        <p14:creationId xmlns:p14="http://schemas.microsoft.com/office/powerpoint/2010/main" val="308313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38" grpId="0"/>
      <p:bldP spid="40" grpId="0"/>
      <p:bldP spid="41" grpId="0"/>
      <p:bldP spid="43" grpId="0"/>
      <p:bldP spid="44" grpId="0"/>
      <p:bldP spid="46" grpId="0"/>
      <p:bldP spid="47" grpId="0"/>
      <p:bldP spid="49" grpId="0"/>
      <p:bldP spid="50" grpId="0"/>
      <p:bldP spid="52" grpId="0"/>
      <p:bldP spid="53" grpId="0"/>
      <p:bldP spid="55" grpId="0"/>
      <p:bldP spid="56" grpId="0"/>
      <p:bldP spid="58" grpId="0"/>
      <p:bldP spid="62" grpId="0"/>
      <p:bldP spid="66" grpId="0"/>
      <p:bldP spid="6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r>
              <a:rPr lang="en-US" sz="2200" b="1" dirty="0">
                <a:solidFill>
                  <a:schemeClr val="accent5">
                    <a:lumMod val="50000"/>
                  </a:schemeClr>
                </a:solidFill>
              </a:rPr>
              <a:t>Eine </a:t>
            </a:r>
            <a:r>
              <a:rPr lang="en-US" sz="2200" b="1" dirty="0" err="1">
                <a:solidFill>
                  <a:schemeClr val="accent5">
                    <a:lumMod val="50000"/>
                  </a:schemeClr>
                </a:solidFill>
              </a:rPr>
              <a:t>Grillparty</a:t>
            </a:r>
            <a:r>
              <a:rPr lang="en-US" sz="2200" b="1" dirty="0">
                <a:solidFill>
                  <a:schemeClr val="accent5">
                    <a:lumMod val="50000"/>
                  </a:schemeClr>
                </a:solidFill>
              </a:rPr>
              <a:t>*</a:t>
            </a:r>
          </a:p>
        </p:txBody>
      </p:sp>
      <p:sp>
        <p:nvSpPr>
          <p:cNvPr id="25" name="TextBox 6">
            <a:extLst>
              <a:ext uri="{FF2B5EF4-FFF2-40B4-BE49-F238E27FC236}">
                <a16:creationId xmlns:a16="http://schemas.microsoft.com/office/drawing/2014/main" id="{C51E761F-383A-9442-AA22-F984E1D4E13F}"/>
              </a:ext>
            </a:extLst>
          </p:cNvPr>
          <p:cNvSpPr txBox="1"/>
          <p:nvPr/>
        </p:nvSpPr>
        <p:spPr>
          <a:xfrm>
            <a:off x="238838" y="1190209"/>
            <a:ext cx="11493983" cy="430887"/>
          </a:xfrm>
          <a:prstGeom prst="rect">
            <a:avLst/>
          </a:prstGeom>
          <a:noFill/>
        </p:spPr>
        <p:txBody>
          <a:bodyPr wrap="square" rtlCol="0">
            <a:spAutoFit/>
          </a:bodyPr>
          <a:lstStyle/>
          <a:p>
            <a:r>
              <a:rPr lang="en-US" sz="2200" dirty="0">
                <a:solidFill>
                  <a:schemeClr val="accent5">
                    <a:lumMod val="50000"/>
                  </a:schemeClr>
                </a:solidFill>
              </a:rPr>
              <a:t>Person A </a:t>
            </a:r>
            <a:r>
              <a:rPr lang="en-US" sz="2200" dirty="0" err="1">
                <a:solidFill>
                  <a:schemeClr val="accent5">
                    <a:lumMod val="50000"/>
                  </a:schemeClr>
                </a:solidFill>
              </a:rPr>
              <a:t>fragt</a:t>
            </a:r>
            <a:r>
              <a:rPr lang="en-US" sz="2200" dirty="0">
                <a:solidFill>
                  <a:schemeClr val="accent5">
                    <a:lumMod val="50000"/>
                  </a:schemeClr>
                </a:solidFill>
              </a:rPr>
              <a:t>: ‘Was </a:t>
            </a:r>
            <a:r>
              <a:rPr lang="en-US" sz="2200" dirty="0" err="1">
                <a:solidFill>
                  <a:schemeClr val="accent5">
                    <a:lumMod val="50000"/>
                  </a:schemeClr>
                </a:solidFill>
              </a:rPr>
              <a:t>machst</a:t>
            </a:r>
            <a:r>
              <a:rPr lang="en-US" sz="2200" dirty="0">
                <a:solidFill>
                  <a:schemeClr val="accent5">
                    <a:lumMod val="50000"/>
                  </a:schemeClr>
                </a:solidFill>
              </a:rPr>
              <a:t> du </a:t>
            </a:r>
            <a:r>
              <a:rPr lang="en-US" sz="2200" strike="sngStrike" dirty="0">
                <a:solidFill>
                  <a:schemeClr val="accent5">
                    <a:lumMod val="50000"/>
                  </a:schemeClr>
                </a:solidFill>
              </a:rPr>
              <a:t>morgen</a:t>
            </a:r>
            <a:r>
              <a:rPr lang="en-US" sz="2200" dirty="0">
                <a:solidFill>
                  <a:schemeClr val="accent5">
                    <a:lumMod val="50000"/>
                  </a:schemeClr>
                </a:solidFill>
              </a:rPr>
              <a:t>?’ </a:t>
            </a:r>
            <a:r>
              <a:rPr lang="en-US" sz="2200" dirty="0" err="1">
                <a:solidFill>
                  <a:schemeClr val="accent5">
                    <a:lumMod val="50000"/>
                  </a:schemeClr>
                </a:solidFill>
              </a:rPr>
              <a:t>oder</a:t>
            </a:r>
            <a:r>
              <a:rPr lang="en-US" sz="2200" dirty="0">
                <a:solidFill>
                  <a:schemeClr val="accent5">
                    <a:lumMod val="50000"/>
                  </a:schemeClr>
                </a:solidFill>
              </a:rPr>
              <a:t> ‘Was hast du </a:t>
            </a:r>
            <a:r>
              <a:rPr lang="en-US" sz="2200" strike="sngStrike" dirty="0">
                <a:solidFill>
                  <a:schemeClr val="accent5">
                    <a:lumMod val="50000"/>
                  </a:schemeClr>
                </a:solidFill>
              </a:rPr>
              <a:t>gestern</a:t>
            </a:r>
            <a:r>
              <a:rPr lang="en-US" sz="2200" dirty="0">
                <a:solidFill>
                  <a:schemeClr val="accent5">
                    <a:lumMod val="50000"/>
                  </a:schemeClr>
                </a:solidFill>
              </a:rPr>
              <a:t> </a:t>
            </a:r>
            <a:r>
              <a:rPr lang="en-US" sz="2200" dirty="0" err="1">
                <a:solidFill>
                  <a:schemeClr val="accent5">
                    <a:lumMod val="50000"/>
                  </a:schemeClr>
                </a:solidFill>
              </a:rPr>
              <a:t>gemacht</a:t>
            </a:r>
            <a:r>
              <a:rPr lang="en-US" sz="2200" dirty="0">
                <a:solidFill>
                  <a:schemeClr val="accent5">
                    <a:lumMod val="50000"/>
                  </a:schemeClr>
                </a:solidFill>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38837" y="1641417"/>
            <a:ext cx="10509632" cy="430887"/>
          </a:xfrm>
          <a:prstGeom prst="rect">
            <a:avLst/>
          </a:prstGeom>
          <a:noFill/>
        </p:spPr>
        <p:txBody>
          <a:bodyPr wrap="square" rtlCol="0">
            <a:spAutoFit/>
          </a:bodyPr>
          <a:lstStyle/>
          <a:p>
            <a:r>
              <a:rPr lang="en-US" sz="2200" dirty="0">
                <a:solidFill>
                  <a:schemeClr val="accent5">
                    <a:lumMod val="50000"/>
                  </a:schemeClr>
                </a:solidFill>
              </a:rPr>
              <a:t>Person B </a:t>
            </a:r>
            <a:r>
              <a:rPr lang="en-US" sz="2200" dirty="0" err="1">
                <a:solidFill>
                  <a:schemeClr val="accent5">
                    <a:lumMod val="50000"/>
                  </a:schemeClr>
                </a:solidFill>
              </a:rPr>
              <a:t>antwortet</a:t>
            </a:r>
            <a:r>
              <a:rPr lang="en-US" sz="2200" dirty="0">
                <a:solidFill>
                  <a:schemeClr val="accent5">
                    <a:lumMod val="50000"/>
                  </a:schemeClr>
                </a:solidFill>
              </a:rPr>
              <a:t>. </a:t>
            </a:r>
          </a:p>
        </p:txBody>
      </p:sp>
      <p:sp>
        <p:nvSpPr>
          <p:cNvPr id="27" name="TextBox 6">
            <a:extLst>
              <a:ext uri="{FF2B5EF4-FFF2-40B4-BE49-F238E27FC236}">
                <a16:creationId xmlns:a16="http://schemas.microsoft.com/office/drawing/2014/main" id="{F10C08D2-2A9A-A74E-AEF0-802DC2BD14D4}"/>
              </a:ext>
            </a:extLst>
          </p:cNvPr>
          <p:cNvSpPr txBox="1"/>
          <p:nvPr/>
        </p:nvSpPr>
        <p:spPr>
          <a:xfrm>
            <a:off x="285139" y="2785945"/>
            <a:ext cx="1465603" cy="430887"/>
          </a:xfrm>
          <a:prstGeom prst="rect">
            <a:avLst/>
          </a:prstGeom>
          <a:noFill/>
        </p:spPr>
        <p:txBody>
          <a:bodyPr wrap="square" rtlCol="0">
            <a:spAutoFit/>
          </a:bodyPr>
          <a:lstStyle/>
          <a:p>
            <a:r>
              <a:rPr lang="en-US" sz="2200" b="1" dirty="0" err="1">
                <a:solidFill>
                  <a:schemeClr val="accent5">
                    <a:lumMod val="50000"/>
                  </a:schemeClr>
                </a:solidFill>
              </a:rPr>
              <a:t>Beispiel</a:t>
            </a:r>
            <a:r>
              <a:rPr lang="en-US" sz="2200" dirty="0">
                <a:solidFill>
                  <a:schemeClr val="accent5">
                    <a:lumMod val="50000"/>
                  </a:schemeClr>
                </a:solidFill>
              </a:rPr>
              <a:t>:</a:t>
            </a:r>
          </a:p>
        </p:txBody>
      </p:sp>
      <p:sp>
        <p:nvSpPr>
          <p:cNvPr id="5" name="Rectangle 4"/>
          <p:cNvSpPr/>
          <p:nvPr/>
        </p:nvSpPr>
        <p:spPr>
          <a:xfrm>
            <a:off x="238837" y="2113295"/>
            <a:ext cx="4091185" cy="430887"/>
          </a:xfrm>
          <a:prstGeom prst="rect">
            <a:avLst/>
          </a:prstGeom>
        </p:spPr>
        <p:txBody>
          <a:bodyPr wrap="none">
            <a:spAutoFit/>
          </a:bodyPr>
          <a:lstStyle/>
          <a:p>
            <a:r>
              <a:rPr lang="en-US" sz="2200" i="1" dirty="0" err="1">
                <a:solidFill>
                  <a:schemeClr val="accent5">
                    <a:lumMod val="50000"/>
                  </a:schemeClr>
                </a:solidFill>
              </a:rPr>
              <a:t>Wichtig</a:t>
            </a:r>
            <a:r>
              <a:rPr lang="en-US" sz="2200" i="1" dirty="0">
                <a:solidFill>
                  <a:schemeClr val="accent5">
                    <a:lumMod val="50000"/>
                  </a:schemeClr>
                </a:solidFill>
              </a:rPr>
              <a:t>!  </a:t>
            </a:r>
            <a:r>
              <a:rPr lang="en-US" sz="2200" i="1" dirty="0" err="1">
                <a:solidFill>
                  <a:schemeClr val="accent5">
                    <a:lumMod val="50000"/>
                  </a:schemeClr>
                </a:solidFill>
              </a:rPr>
              <a:t>Stell</a:t>
            </a:r>
            <a:r>
              <a:rPr lang="en-US" sz="2200" i="1" dirty="0">
                <a:solidFill>
                  <a:schemeClr val="accent5">
                    <a:lumMod val="50000"/>
                  </a:schemeClr>
                </a:solidFill>
              </a:rPr>
              <a:t> die </a:t>
            </a:r>
            <a:r>
              <a:rPr lang="en-US" sz="2200" i="1" dirty="0" err="1">
                <a:solidFill>
                  <a:schemeClr val="accent5">
                    <a:lumMod val="50000"/>
                  </a:schemeClr>
                </a:solidFill>
              </a:rPr>
              <a:t>Fragen</a:t>
            </a:r>
            <a:r>
              <a:rPr lang="en-US" sz="2200" i="1" dirty="0">
                <a:solidFill>
                  <a:schemeClr val="accent5">
                    <a:lumMod val="50000"/>
                  </a:schemeClr>
                </a:solidFill>
              </a:rPr>
              <a:t> 1-8.</a:t>
            </a:r>
            <a:endParaRPr lang="en-US" sz="2200" dirty="0">
              <a:solidFill>
                <a:schemeClr val="accent5">
                  <a:lumMod val="50000"/>
                </a:schemeClr>
              </a:solidFill>
            </a:endParaRPr>
          </a:p>
        </p:txBody>
      </p:sp>
      <p:sp>
        <p:nvSpPr>
          <p:cNvPr id="31" name="Rectangle 1">
            <a:extLst>
              <a:ext uri="{FF2B5EF4-FFF2-40B4-BE49-F238E27FC236}">
                <a16:creationId xmlns:a16="http://schemas.microsoft.com/office/drawing/2014/main" id="{460EAA9F-A5C8-DD44-9E4C-A84839703327}"/>
              </a:ext>
            </a:extLst>
          </p:cNvPr>
          <p:cNvSpPr/>
          <p:nvPr/>
        </p:nvSpPr>
        <p:spPr>
          <a:xfrm>
            <a:off x="301241" y="33981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solidFill>
                <a:schemeClr val="accent5">
                  <a:lumMod val="50000"/>
                </a:schemeClr>
              </a:solidFill>
            </a:endParaRPr>
          </a:p>
        </p:txBody>
      </p:sp>
      <p:sp>
        <p:nvSpPr>
          <p:cNvPr id="32"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1314007" y="3375896"/>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 A</a:t>
            </a:r>
            <a:endParaRPr lang="x-none"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32"/>
          <p:cNvSpPr/>
          <p:nvPr/>
        </p:nvSpPr>
        <p:spPr>
          <a:xfrm>
            <a:off x="287159" y="3390061"/>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rPr>
              <a:t>1</a:t>
            </a:r>
          </a:p>
        </p:txBody>
      </p:sp>
      <p:sp>
        <p:nvSpPr>
          <p:cNvPr id="37" name="TextBox 36"/>
          <p:cNvSpPr txBox="1"/>
          <p:nvPr/>
        </p:nvSpPr>
        <p:spPr>
          <a:xfrm>
            <a:off x="285139" y="3780430"/>
            <a:ext cx="3628588" cy="1015663"/>
          </a:xfrm>
          <a:prstGeom prst="rect">
            <a:avLst/>
          </a:prstGeom>
          <a:noFill/>
        </p:spPr>
        <p:txBody>
          <a:bodyPr wrap="square" rtlCol="0">
            <a:spAutoFit/>
          </a:bodyPr>
          <a:lstStyle/>
          <a:p>
            <a:pPr algn="l"/>
            <a:r>
              <a:rPr lang="en-GB" sz="2000" b="1" dirty="0">
                <a:solidFill>
                  <a:schemeClr val="accent5">
                    <a:lumMod val="50000"/>
                  </a:schemeClr>
                </a:solidFill>
              </a:rPr>
              <a:t>Say ‘What are you doing’? </a:t>
            </a:r>
            <a:r>
              <a:rPr lang="en-GB" sz="2000" b="1" strike="sngStrike" dirty="0">
                <a:solidFill>
                  <a:schemeClr val="accent5">
                    <a:lumMod val="50000"/>
                  </a:schemeClr>
                </a:solidFill>
              </a:rPr>
              <a:t>(tomorrow).</a:t>
            </a:r>
          </a:p>
          <a:p>
            <a:pPr algn="l"/>
            <a:r>
              <a:rPr lang="en-GB" sz="2000" b="1" dirty="0">
                <a:solidFill>
                  <a:schemeClr val="accent5">
                    <a:lumMod val="50000"/>
                  </a:schemeClr>
                </a:solidFill>
              </a:rPr>
              <a:t>___________________</a:t>
            </a:r>
          </a:p>
        </p:txBody>
      </p:sp>
      <p:sp>
        <p:nvSpPr>
          <p:cNvPr id="38" name="Llamada rectangular redondeada 2">
            <a:extLst>
              <a:ext uri="{FF2B5EF4-FFF2-40B4-BE49-F238E27FC236}">
                <a16:creationId xmlns:a16="http://schemas.microsoft.com/office/drawing/2014/main" id="{C77BA17E-A197-E144-AEB6-E5CE877C92AE}"/>
              </a:ext>
            </a:extLst>
          </p:cNvPr>
          <p:cNvSpPr/>
          <p:nvPr/>
        </p:nvSpPr>
        <p:spPr>
          <a:xfrm>
            <a:off x="708073" y="5275480"/>
            <a:ext cx="4932706" cy="771906"/>
          </a:xfrm>
          <a:prstGeom prst="wedgeRoundRectCallout">
            <a:avLst>
              <a:gd name="adj1" fmla="val -34389"/>
              <a:gd name="adj2" fmla="val -9356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5">
                  <a:lumMod val="50000"/>
                </a:schemeClr>
              </a:solidFill>
            </a:endParaRPr>
          </a:p>
        </p:txBody>
      </p:sp>
      <p:sp>
        <p:nvSpPr>
          <p:cNvPr id="28" name="TextBox 6">
            <a:extLst>
              <a:ext uri="{FF2B5EF4-FFF2-40B4-BE49-F238E27FC236}">
                <a16:creationId xmlns:a16="http://schemas.microsoft.com/office/drawing/2014/main" id="{D02C821B-4B95-AE44-BCB5-92D43AD01B95}"/>
              </a:ext>
            </a:extLst>
          </p:cNvPr>
          <p:cNvSpPr txBox="1"/>
          <p:nvPr/>
        </p:nvSpPr>
        <p:spPr>
          <a:xfrm>
            <a:off x="700555" y="5435636"/>
            <a:ext cx="5265215" cy="430887"/>
          </a:xfrm>
          <a:prstGeom prst="rect">
            <a:avLst/>
          </a:prstGeom>
          <a:noFill/>
        </p:spPr>
        <p:txBody>
          <a:bodyPr wrap="square" rtlCol="0">
            <a:spAutoFit/>
          </a:bodyPr>
          <a:lstStyle/>
          <a:p>
            <a:r>
              <a:rPr lang="en-US" sz="2200" b="1" dirty="0">
                <a:solidFill>
                  <a:schemeClr val="accent5">
                    <a:lumMod val="50000"/>
                  </a:schemeClr>
                </a:solidFill>
              </a:rPr>
              <a:t>Student A: </a:t>
            </a:r>
            <a:r>
              <a:rPr lang="en-US" sz="2200" dirty="0">
                <a:solidFill>
                  <a:schemeClr val="accent5">
                    <a:lumMod val="50000"/>
                  </a:schemeClr>
                </a:solidFill>
              </a:rPr>
              <a:t>Was </a:t>
            </a:r>
            <a:r>
              <a:rPr lang="en-US" sz="2200" dirty="0" err="1">
                <a:solidFill>
                  <a:schemeClr val="accent5">
                    <a:lumMod val="50000"/>
                  </a:schemeClr>
                </a:solidFill>
              </a:rPr>
              <a:t>machst</a:t>
            </a:r>
            <a:r>
              <a:rPr lang="en-US" sz="2200" dirty="0">
                <a:solidFill>
                  <a:schemeClr val="accent5">
                    <a:lumMod val="50000"/>
                  </a:schemeClr>
                </a:solidFill>
              </a:rPr>
              <a:t> du </a:t>
            </a:r>
            <a:r>
              <a:rPr lang="en-US" sz="2200" strike="sngStrike" dirty="0">
                <a:solidFill>
                  <a:schemeClr val="accent5">
                    <a:lumMod val="50000"/>
                  </a:schemeClr>
                </a:solidFill>
              </a:rPr>
              <a:t>morgen</a:t>
            </a:r>
            <a:r>
              <a:rPr lang="en-US" sz="2200" dirty="0">
                <a:solidFill>
                  <a:schemeClr val="accent5">
                    <a:lumMod val="50000"/>
                  </a:schemeClr>
                </a:solidFill>
              </a:rPr>
              <a:t>?</a:t>
            </a:r>
          </a:p>
        </p:txBody>
      </p:sp>
      <p:sp>
        <p:nvSpPr>
          <p:cNvPr id="39" name="Rectangle 1">
            <a:extLst>
              <a:ext uri="{FF2B5EF4-FFF2-40B4-BE49-F238E27FC236}">
                <a16:creationId xmlns:a16="http://schemas.microsoft.com/office/drawing/2014/main" id="{02DDAF7F-AFDF-B94A-B323-2A0CDCB42E27}"/>
              </a:ext>
            </a:extLst>
          </p:cNvPr>
          <p:cNvSpPr/>
          <p:nvPr/>
        </p:nvSpPr>
        <p:spPr>
          <a:xfrm>
            <a:off x="6074724" y="3370585"/>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solidFill>
                <a:schemeClr val="accent5">
                  <a:lumMod val="50000"/>
                </a:schemeClr>
              </a:solidFill>
            </a:endParaRPr>
          </a:p>
        </p:txBody>
      </p:sp>
      <p:sp>
        <p:nvSpPr>
          <p:cNvPr id="40" name="Text Box 2">
            <a:extLst>
              <a:ext uri="{FF2B5EF4-FFF2-40B4-BE49-F238E27FC236}">
                <a16:creationId xmlns:a16="http://schemas.microsoft.com/office/drawing/2014/main" id="{D9FB8138-E34C-AE48-B425-511747267E13}"/>
              </a:ext>
            </a:extLst>
          </p:cNvPr>
          <p:cNvSpPr txBox="1">
            <a:spLocks noChangeArrowheads="1"/>
          </p:cNvSpPr>
          <p:nvPr/>
        </p:nvSpPr>
        <p:spPr bwMode="auto">
          <a:xfrm>
            <a:off x="7802453" y="3806482"/>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err="1">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Gestern</a:t>
            </a:r>
            <a:endParaRPr lang="x-none"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 Box 2">
            <a:extLst>
              <a:ext uri="{FF2B5EF4-FFF2-40B4-BE49-F238E27FC236}">
                <a16:creationId xmlns:a16="http://schemas.microsoft.com/office/drawing/2014/main" id="{2B955206-922D-6C49-8C30-540D64697C79}"/>
              </a:ext>
            </a:extLst>
          </p:cNvPr>
          <p:cNvSpPr txBox="1">
            <a:spLocks noChangeArrowheads="1"/>
          </p:cNvSpPr>
          <p:nvPr/>
        </p:nvSpPr>
        <p:spPr bwMode="auto">
          <a:xfrm>
            <a:off x="6268360" y="3823993"/>
            <a:ext cx="1213095"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Morgen</a:t>
            </a:r>
            <a:endParaRPr lang="x-none"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 Box 2">
            <a:extLst>
              <a:ext uri="{FF2B5EF4-FFF2-40B4-BE49-F238E27FC236}">
                <a16:creationId xmlns:a16="http://schemas.microsoft.com/office/drawing/2014/main" id="{6634DF75-B230-9F44-B6BA-7E0D3734887E}"/>
              </a:ext>
            </a:extLst>
          </p:cNvPr>
          <p:cNvSpPr txBox="1">
            <a:spLocks noChangeArrowheads="1"/>
          </p:cNvSpPr>
          <p:nvPr/>
        </p:nvSpPr>
        <p:spPr bwMode="auto">
          <a:xfrm>
            <a:off x="6214109" y="4179463"/>
            <a:ext cx="1612891" cy="396199"/>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5">
                    <a:lumMod val="50000"/>
                  </a:schemeClr>
                </a:solidFill>
                <a:effectLst/>
                <a:latin typeface="+mj-lt"/>
                <a:ea typeface="Calibri" panose="020F0502020204030204" pitchFamily="34" charset="0"/>
                <a:cs typeface="Times New Roman" panose="02020603050405020304" pitchFamily="18" charset="0"/>
              </a:rPr>
              <a:t>[sing songs]</a:t>
            </a:r>
            <a:endParaRPr lang="x-none" sz="2000" dirty="0">
              <a:solidFill>
                <a:schemeClr val="accent5">
                  <a:lumMod val="50000"/>
                </a:schemeClr>
              </a:solidFill>
              <a:effectLst/>
              <a:latin typeface="+mj-lt"/>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EAC9C916-CA04-C24D-9862-CF02D247DC05}"/>
              </a:ext>
            </a:extLst>
          </p:cNvPr>
          <p:cNvSpPr txBox="1">
            <a:spLocks noChangeArrowheads="1"/>
          </p:cNvSpPr>
          <p:nvPr/>
        </p:nvSpPr>
        <p:spPr bwMode="auto">
          <a:xfrm>
            <a:off x="7923251" y="4179463"/>
            <a:ext cx="1447529" cy="396199"/>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5">
                    <a:lumMod val="50000"/>
                  </a:schemeClr>
                </a:solidFill>
                <a:effectLst/>
                <a:latin typeface="+mj-lt"/>
                <a:ea typeface="Calibri" panose="020F0502020204030204" pitchFamily="34" charset="0"/>
                <a:cs typeface="Times New Roman" panose="02020603050405020304" pitchFamily="18" charset="0"/>
              </a:rPr>
              <a:t>[do sport]</a:t>
            </a:r>
            <a:endParaRPr lang="x-none" sz="2000" dirty="0">
              <a:solidFill>
                <a:schemeClr val="accent5">
                  <a:lumMod val="50000"/>
                </a:schemeClr>
              </a:solidFill>
              <a:effectLst/>
              <a:latin typeface="+mj-lt"/>
              <a:ea typeface="Calibri" panose="020F0502020204030204" pitchFamily="34" charset="0"/>
              <a:cs typeface="Times New Roman" panose="02020603050405020304" pitchFamily="18" charset="0"/>
            </a:endParaRPr>
          </a:p>
        </p:txBody>
      </p:sp>
      <p:sp>
        <p:nvSpPr>
          <p:cNvPr id="44" name="Rectangle 43"/>
          <p:cNvSpPr/>
          <p:nvPr/>
        </p:nvSpPr>
        <p:spPr>
          <a:xfrm>
            <a:off x="6078644" y="337058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rPr>
              <a:t>1</a:t>
            </a:r>
          </a:p>
        </p:txBody>
      </p:sp>
      <p:sp>
        <p:nvSpPr>
          <p:cNvPr id="45"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7068678" y="3366957"/>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 B</a:t>
            </a:r>
            <a:endParaRPr lang="x-none"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Llamada rectangular redondeada 2">
            <a:extLst>
              <a:ext uri="{FF2B5EF4-FFF2-40B4-BE49-F238E27FC236}">
                <a16:creationId xmlns:a16="http://schemas.microsoft.com/office/drawing/2014/main" id="{C77BA17E-A197-E144-AEB6-E5CE877C92AE}"/>
              </a:ext>
            </a:extLst>
          </p:cNvPr>
          <p:cNvSpPr/>
          <p:nvPr/>
        </p:nvSpPr>
        <p:spPr>
          <a:xfrm>
            <a:off x="6990352" y="5147086"/>
            <a:ext cx="4157115" cy="770389"/>
          </a:xfrm>
          <a:prstGeom prst="wedgeRoundRectCallout">
            <a:avLst>
              <a:gd name="adj1" fmla="val -52256"/>
              <a:gd name="adj2" fmla="val -11771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5">
                  <a:lumMod val="50000"/>
                </a:schemeClr>
              </a:solidFill>
            </a:endParaRPr>
          </a:p>
        </p:txBody>
      </p:sp>
      <p:sp>
        <p:nvSpPr>
          <p:cNvPr id="29" name="TextBox 6">
            <a:extLst>
              <a:ext uri="{FF2B5EF4-FFF2-40B4-BE49-F238E27FC236}">
                <a16:creationId xmlns:a16="http://schemas.microsoft.com/office/drawing/2014/main" id="{E3B6A0D0-E1AB-D84B-9510-3E47E8422DAF}"/>
              </a:ext>
            </a:extLst>
          </p:cNvPr>
          <p:cNvSpPr txBox="1"/>
          <p:nvPr/>
        </p:nvSpPr>
        <p:spPr>
          <a:xfrm>
            <a:off x="7179766" y="5316476"/>
            <a:ext cx="4382027" cy="430887"/>
          </a:xfrm>
          <a:prstGeom prst="rect">
            <a:avLst/>
          </a:prstGeom>
          <a:noFill/>
        </p:spPr>
        <p:txBody>
          <a:bodyPr wrap="square" rtlCol="0">
            <a:spAutoFit/>
          </a:bodyPr>
          <a:lstStyle/>
          <a:p>
            <a:r>
              <a:rPr lang="en-US" sz="2200" b="1" dirty="0">
                <a:solidFill>
                  <a:srgbClr val="203864"/>
                </a:solidFill>
              </a:rPr>
              <a:t>Student B: </a:t>
            </a:r>
            <a:r>
              <a:rPr lang="en-US" sz="2200" dirty="0">
                <a:solidFill>
                  <a:srgbClr val="203864"/>
                </a:solidFill>
              </a:rPr>
              <a:t>Ich singe Lieder.</a:t>
            </a:r>
          </a:p>
        </p:txBody>
      </p:sp>
      <p:sp>
        <p:nvSpPr>
          <p:cNvPr id="46" name="TextBox 45"/>
          <p:cNvSpPr txBox="1"/>
          <p:nvPr/>
        </p:nvSpPr>
        <p:spPr>
          <a:xfrm>
            <a:off x="285139" y="4334428"/>
            <a:ext cx="2605923" cy="461665"/>
          </a:xfrm>
          <a:prstGeom prst="rect">
            <a:avLst/>
          </a:prstGeom>
          <a:noFill/>
        </p:spPr>
        <p:txBody>
          <a:bodyPr wrap="square" rtlCol="0">
            <a:spAutoFit/>
          </a:bodyPr>
          <a:lstStyle/>
          <a:p>
            <a:pPr algn="l"/>
            <a:r>
              <a:rPr lang="en-GB" sz="2400" b="1" dirty="0">
                <a:solidFill>
                  <a:schemeClr val="accent2"/>
                </a:solidFill>
              </a:rPr>
              <a:t>Lieder </a:t>
            </a:r>
            <a:r>
              <a:rPr lang="en-GB" sz="2400" b="1" dirty="0" err="1">
                <a:solidFill>
                  <a:schemeClr val="accent2"/>
                </a:solidFill>
              </a:rPr>
              <a:t>singen</a:t>
            </a:r>
            <a:endParaRPr lang="en-GB" sz="2400" b="1" dirty="0">
              <a:solidFill>
                <a:schemeClr val="accent2"/>
              </a:solidFill>
            </a:endParaRPr>
          </a:p>
        </p:txBody>
      </p:sp>
      <p:sp>
        <p:nvSpPr>
          <p:cNvPr id="47" name="TextBox 46">
            <a:extLst>
              <a:ext uri="{FF2B5EF4-FFF2-40B4-BE49-F238E27FC236}">
                <a16:creationId xmlns:a16="http://schemas.microsoft.com/office/drawing/2014/main" id="{EB2573ED-B4A5-1D4C-AFCC-06101CBAFA6A}"/>
              </a:ext>
            </a:extLst>
          </p:cNvPr>
          <p:cNvSpPr txBox="1"/>
          <p:nvPr/>
        </p:nvSpPr>
        <p:spPr>
          <a:xfrm>
            <a:off x="217561" y="764484"/>
            <a:ext cx="9757712" cy="430887"/>
          </a:xfrm>
          <a:prstGeom prst="rect">
            <a:avLst/>
          </a:prstGeom>
          <a:noFill/>
        </p:spPr>
        <p:txBody>
          <a:bodyPr wrap="square" rtlCol="0">
            <a:spAutoFit/>
          </a:bodyPr>
          <a:lstStyle/>
          <a:p>
            <a:r>
              <a:rPr lang="en-US" sz="2200" dirty="0">
                <a:solidFill>
                  <a:schemeClr val="accent5">
                    <a:lumMod val="50000"/>
                  </a:schemeClr>
                </a:solidFill>
              </a:rPr>
              <a:t>Mia </a:t>
            </a:r>
            <a:r>
              <a:rPr lang="en-US" sz="2200" dirty="0" err="1">
                <a:solidFill>
                  <a:schemeClr val="accent5">
                    <a:lumMod val="50000"/>
                  </a:schemeClr>
                </a:solidFill>
              </a:rPr>
              <a:t>organisiert</a:t>
            </a:r>
            <a:r>
              <a:rPr lang="en-US" sz="2200" dirty="0">
                <a:solidFill>
                  <a:schemeClr val="accent5">
                    <a:lumMod val="50000"/>
                  </a:schemeClr>
                </a:solidFill>
              </a:rPr>
              <a:t> </a:t>
            </a:r>
            <a:r>
              <a:rPr lang="en-US" sz="2200" dirty="0" err="1">
                <a:solidFill>
                  <a:schemeClr val="accent5">
                    <a:lumMod val="50000"/>
                  </a:schemeClr>
                </a:solidFill>
              </a:rPr>
              <a:t>eine</a:t>
            </a:r>
            <a:r>
              <a:rPr lang="en-US" sz="2200" dirty="0">
                <a:solidFill>
                  <a:schemeClr val="accent5">
                    <a:lumMod val="50000"/>
                  </a:schemeClr>
                </a:solidFill>
              </a:rPr>
              <a:t> Party </a:t>
            </a:r>
            <a:r>
              <a:rPr lang="en-US" sz="2200" dirty="0" err="1">
                <a:solidFill>
                  <a:schemeClr val="accent5">
                    <a:lumMod val="50000"/>
                  </a:schemeClr>
                </a:solidFill>
              </a:rPr>
              <a:t>für</a:t>
            </a:r>
            <a:r>
              <a:rPr lang="en-US" sz="2200" dirty="0">
                <a:solidFill>
                  <a:schemeClr val="accent5">
                    <a:lumMod val="50000"/>
                  </a:schemeClr>
                </a:solidFill>
              </a:rPr>
              <a:t> Andrea.  </a:t>
            </a:r>
            <a:r>
              <a:rPr lang="en-US" sz="2200" dirty="0" err="1">
                <a:solidFill>
                  <a:schemeClr val="accent5">
                    <a:lumMod val="50000"/>
                  </a:schemeClr>
                </a:solidFill>
              </a:rPr>
              <a:t>Viele</a:t>
            </a:r>
            <a:r>
              <a:rPr lang="en-US" sz="2200" dirty="0">
                <a:solidFill>
                  <a:schemeClr val="accent5">
                    <a:lumMod val="50000"/>
                  </a:schemeClr>
                </a:solidFill>
              </a:rPr>
              <a:t> Freunde </a:t>
            </a:r>
            <a:r>
              <a:rPr lang="en-US" sz="2200" dirty="0" err="1">
                <a:solidFill>
                  <a:schemeClr val="accent5">
                    <a:lumMod val="50000"/>
                  </a:schemeClr>
                </a:solidFill>
              </a:rPr>
              <a:t>kommen</a:t>
            </a:r>
            <a:r>
              <a:rPr lang="en-US" sz="2200" dirty="0">
                <a:solidFill>
                  <a:schemeClr val="accent5">
                    <a:lumMod val="50000"/>
                  </a:schemeClr>
                </a:solidFill>
              </a:rPr>
              <a:t>.</a:t>
            </a:r>
          </a:p>
        </p:txBody>
      </p:sp>
      <p:cxnSp>
        <p:nvCxnSpPr>
          <p:cNvPr id="52" name="Straight Arrow Connector 51"/>
          <p:cNvCxnSpPr/>
          <p:nvPr/>
        </p:nvCxnSpPr>
        <p:spPr>
          <a:xfrm flipV="1">
            <a:off x="325609" y="5048570"/>
            <a:ext cx="224747" cy="78020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11">
            <a:extLst>
              <a:ext uri="{FF2B5EF4-FFF2-40B4-BE49-F238E27FC236}">
                <a16:creationId xmlns:a16="http://schemas.microsoft.com/office/drawing/2014/main" id="{A83912F4-F553-444F-B188-2B58C0F14370}"/>
              </a:ext>
            </a:extLst>
          </p:cNvPr>
          <p:cNvSpPr/>
          <p:nvPr/>
        </p:nvSpPr>
        <p:spPr>
          <a:xfrm>
            <a:off x="7802453" y="247046"/>
            <a:ext cx="415487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8084763" y="288933"/>
            <a:ext cx="3893290" cy="324614"/>
          </a:xfrm>
        </p:spPr>
        <p:txBody>
          <a:bodyPr>
            <a:noAutofit/>
          </a:bodyPr>
          <a:lstStyle/>
          <a:p>
            <a:r>
              <a:rPr lang="en-GB" sz="2000" b="1" dirty="0" err="1">
                <a:solidFill>
                  <a:schemeClr val="bg1"/>
                </a:solidFill>
              </a:rPr>
              <a:t>sprechen</a:t>
            </a:r>
            <a:r>
              <a:rPr lang="en-GB" sz="2000" b="1" dirty="0">
                <a:solidFill>
                  <a:schemeClr val="bg1"/>
                </a:solidFill>
              </a:rPr>
              <a:t> / </a:t>
            </a:r>
            <a:r>
              <a:rPr lang="en-GB" sz="2000" b="1" dirty="0" err="1">
                <a:solidFill>
                  <a:schemeClr val="bg1"/>
                </a:solidFill>
              </a:rPr>
              <a:t>hören</a:t>
            </a:r>
            <a:r>
              <a:rPr lang="en-GB" sz="2000" b="1" dirty="0">
                <a:solidFill>
                  <a:schemeClr val="bg1"/>
                </a:solidFill>
              </a:rPr>
              <a:t> / </a:t>
            </a:r>
            <a:r>
              <a:rPr lang="en-GB" sz="2000" b="1" dirty="0" err="1">
                <a:solidFill>
                  <a:schemeClr val="bg1"/>
                </a:solidFill>
              </a:rPr>
              <a:t>schreiben</a:t>
            </a:r>
            <a:endParaRPr lang="en-GB" sz="2000" b="1" dirty="0">
              <a:solidFill>
                <a:schemeClr val="bg1"/>
              </a:solidFill>
            </a:endParaRPr>
          </a:p>
        </p:txBody>
      </p:sp>
      <p:sp>
        <p:nvSpPr>
          <p:cNvPr id="34" name="TextBox 33">
            <a:extLst>
              <a:ext uri="{FF2B5EF4-FFF2-40B4-BE49-F238E27FC236}">
                <a16:creationId xmlns:a16="http://schemas.microsoft.com/office/drawing/2014/main" id="{ED14F438-8A0C-4C67-BCCC-AC544F4F85F3}"/>
              </a:ext>
            </a:extLst>
          </p:cNvPr>
          <p:cNvSpPr txBox="1"/>
          <p:nvPr/>
        </p:nvSpPr>
        <p:spPr>
          <a:xfrm>
            <a:off x="3167418" y="6403121"/>
            <a:ext cx="5857163" cy="369332"/>
          </a:xfrm>
          <a:prstGeom prst="rect">
            <a:avLst/>
          </a:prstGeom>
          <a:noFill/>
        </p:spPr>
        <p:txBody>
          <a:bodyPr wrap="square" rtlCol="0">
            <a:spAutoFit/>
          </a:bodyPr>
          <a:lstStyle/>
          <a:p>
            <a:r>
              <a:rPr lang="en-US" dirty="0" err="1">
                <a:solidFill>
                  <a:schemeClr val="bg1"/>
                </a:solidFill>
              </a:rPr>
              <a:t>Grillparty</a:t>
            </a:r>
            <a:r>
              <a:rPr lang="en-US" dirty="0">
                <a:solidFill>
                  <a:schemeClr val="bg1"/>
                </a:solidFill>
              </a:rPr>
              <a:t>* - BBQ party</a:t>
            </a:r>
          </a:p>
        </p:txBody>
      </p:sp>
      <p:sp>
        <p:nvSpPr>
          <p:cNvPr id="9" name="Speech Bubble: Rectangle with Corners Rounded 8">
            <a:extLst>
              <a:ext uri="{FF2B5EF4-FFF2-40B4-BE49-F238E27FC236}">
                <a16:creationId xmlns:a16="http://schemas.microsoft.com/office/drawing/2014/main" id="{7E720B51-1B87-48D3-B26B-DAAB8170CFDA}"/>
              </a:ext>
            </a:extLst>
          </p:cNvPr>
          <p:cNvSpPr/>
          <p:nvPr/>
        </p:nvSpPr>
        <p:spPr>
          <a:xfrm>
            <a:off x="3181679" y="1589060"/>
            <a:ext cx="2545088" cy="1681168"/>
          </a:xfrm>
          <a:prstGeom prst="wedgeRoundRectCallout">
            <a:avLst>
              <a:gd name="adj1" fmla="val 24427"/>
              <a:gd name="adj2" fmla="val 177639"/>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Don’t say the ‘morgen’ or the ‘</a:t>
            </a:r>
            <a:r>
              <a:rPr lang="en-GB" sz="2400" dirty="0" err="1"/>
              <a:t>gestern</a:t>
            </a:r>
            <a:r>
              <a:rPr lang="en-GB" sz="2400" dirty="0"/>
              <a:t>’.</a:t>
            </a:r>
          </a:p>
        </p:txBody>
      </p:sp>
      <p:sp>
        <p:nvSpPr>
          <p:cNvPr id="35" name="Speech Bubble: Rectangle with Corners Rounded 34">
            <a:extLst>
              <a:ext uri="{FF2B5EF4-FFF2-40B4-BE49-F238E27FC236}">
                <a16:creationId xmlns:a16="http://schemas.microsoft.com/office/drawing/2014/main" id="{BAC3BB2A-69A9-496E-9FEA-A63232EBD7F0}"/>
              </a:ext>
            </a:extLst>
          </p:cNvPr>
          <p:cNvSpPr/>
          <p:nvPr/>
        </p:nvSpPr>
        <p:spPr>
          <a:xfrm>
            <a:off x="8229600" y="1733868"/>
            <a:ext cx="2875109" cy="1348707"/>
          </a:xfrm>
          <a:prstGeom prst="wedgeRoundRectCallout">
            <a:avLst>
              <a:gd name="adj1" fmla="val 80797"/>
              <a:gd name="adj2" fmla="val 31347"/>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Persons A – H are eight different party guests.</a:t>
            </a:r>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5" grpId="0"/>
      <p:bldP spid="31" grpId="0" animBg="1"/>
      <p:bldP spid="32" grpId="0"/>
      <p:bldP spid="33" grpId="0" animBg="1"/>
      <p:bldP spid="37" grpId="0"/>
      <p:bldP spid="38" grpId="0" animBg="1"/>
      <p:bldP spid="28" grpId="0"/>
      <p:bldP spid="39" grpId="0" animBg="1"/>
      <p:bldP spid="40" grpId="0"/>
      <p:bldP spid="41" grpId="0"/>
      <p:bldP spid="42" grpId="0"/>
      <p:bldP spid="43" grpId="0"/>
      <p:bldP spid="44" grpId="0" animBg="1"/>
      <p:bldP spid="45" grpId="0"/>
      <p:bldP spid="3" grpId="0" animBg="1"/>
      <p:bldP spid="29" grpId="0"/>
      <p:bldP spid="46" grpId="0"/>
      <p:bldP spid="9"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F2900FE2-69E4-41DD-A607-A48088977E90}"/>
              </a:ext>
            </a:extLst>
          </p:cNvPr>
          <p:cNvSpPr/>
          <p:nvPr/>
        </p:nvSpPr>
        <p:spPr>
          <a:xfrm>
            <a:off x="7857673" y="137181"/>
            <a:ext cx="415487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Rectangle 1">
            <a:extLst>
              <a:ext uri="{FF2B5EF4-FFF2-40B4-BE49-F238E27FC236}">
                <a16:creationId xmlns:a16="http://schemas.microsoft.com/office/drawing/2014/main" id="{02DDAF7F-AFDF-B94A-B323-2A0CDCB42E27}"/>
              </a:ext>
            </a:extLst>
          </p:cNvPr>
          <p:cNvSpPr/>
          <p:nvPr/>
        </p:nvSpPr>
        <p:spPr>
          <a:xfrm>
            <a:off x="8013224"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7" name="Text Box 10">
            <a:extLst>
              <a:ext uri="{FF2B5EF4-FFF2-40B4-BE49-F238E27FC236}">
                <a16:creationId xmlns:a16="http://schemas.microsoft.com/office/drawing/2014/main" id="{D3D5F5F6-725F-4D48-84BC-95C29A1826C6}"/>
              </a:ext>
            </a:extLst>
          </p:cNvPr>
          <p:cNvSpPr txBox="1">
            <a:spLocks noChangeArrowheads="1"/>
          </p:cNvSpPr>
          <p:nvPr/>
        </p:nvSpPr>
        <p:spPr bwMode="auto">
          <a:xfrm>
            <a:off x="8979289" y="2659465"/>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F</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
            <a:extLst>
              <a:ext uri="{FF2B5EF4-FFF2-40B4-BE49-F238E27FC236}">
                <a16:creationId xmlns:a16="http://schemas.microsoft.com/office/drawing/2014/main" id="{55734CE0-7731-634A-B95B-B88ADC12B525}"/>
              </a:ext>
            </a:extLst>
          </p:cNvPr>
          <p:cNvSpPr/>
          <p:nvPr/>
        </p:nvSpPr>
        <p:spPr>
          <a:xfrm>
            <a:off x="911348"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4" name="Text Box 10">
            <a:extLst>
              <a:ext uri="{FF2B5EF4-FFF2-40B4-BE49-F238E27FC236}">
                <a16:creationId xmlns:a16="http://schemas.microsoft.com/office/drawing/2014/main" id="{A59F38DC-219B-1F42-A6D0-CD833060883A}"/>
              </a:ext>
            </a:extLst>
          </p:cNvPr>
          <p:cNvSpPr txBox="1">
            <a:spLocks noChangeArrowheads="1"/>
          </p:cNvSpPr>
          <p:nvPr/>
        </p:nvSpPr>
        <p:spPr bwMode="auto">
          <a:xfrm>
            <a:off x="1801038" y="2705116"/>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D</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1">
            <a:extLst>
              <a:ext uri="{FF2B5EF4-FFF2-40B4-BE49-F238E27FC236}">
                <a16:creationId xmlns:a16="http://schemas.microsoft.com/office/drawing/2014/main" id="{C2E5EFFA-9E0B-5849-9EE9-E77BA4C103EC}"/>
              </a:ext>
            </a:extLst>
          </p:cNvPr>
          <p:cNvSpPr/>
          <p:nvPr/>
        </p:nvSpPr>
        <p:spPr>
          <a:xfrm>
            <a:off x="7997714" y="86926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0" name="Text Box 10">
            <a:extLst>
              <a:ext uri="{FF2B5EF4-FFF2-40B4-BE49-F238E27FC236}">
                <a16:creationId xmlns:a16="http://schemas.microsoft.com/office/drawing/2014/main" id="{3E8F2E6B-47BC-AB44-B7B3-278DB816E365}"/>
              </a:ext>
            </a:extLst>
          </p:cNvPr>
          <p:cNvSpPr txBox="1">
            <a:spLocks noChangeArrowheads="1"/>
          </p:cNvSpPr>
          <p:nvPr/>
        </p:nvSpPr>
        <p:spPr bwMode="auto">
          <a:xfrm>
            <a:off x="9053194" y="852192"/>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C</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3223454" y="44546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4195104" y="4435219"/>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G</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1">
            <a:extLst>
              <a:ext uri="{FF2B5EF4-FFF2-40B4-BE49-F238E27FC236}">
                <a16:creationId xmlns:a16="http://schemas.microsoft.com/office/drawing/2014/main" id="{CDE1875A-8472-7943-8A79-535201D83311}"/>
              </a:ext>
            </a:extLst>
          </p:cNvPr>
          <p:cNvSpPr/>
          <p:nvPr/>
        </p:nvSpPr>
        <p:spPr>
          <a:xfrm>
            <a:off x="6772119" y="44590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7722800" y="4443950"/>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H</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E65D74D4-06ED-A749-900B-FF8B0CB98FDC}"/>
              </a:ext>
            </a:extLst>
          </p:cNvPr>
          <p:cNvSpPr/>
          <p:nvPr/>
        </p:nvSpPr>
        <p:spPr>
          <a:xfrm>
            <a:off x="4462286" y="2700760"/>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8" name="Text Box 10">
            <a:extLst>
              <a:ext uri="{FF2B5EF4-FFF2-40B4-BE49-F238E27FC236}">
                <a16:creationId xmlns:a16="http://schemas.microsoft.com/office/drawing/2014/main" id="{01166EFE-7467-2442-88DE-D58973563028}"/>
              </a:ext>
            </a:extLst>
          </p:cNvPr>
          <p:cNvSpPr txBox="1">
            <a:spLocks noChangeArrowheads="1"/>
          </p:cNvSpPr>
          <p:nvPr/>
        </p:nvSpPr>
        <p:spPr bwMode="auto">
          <a:xfrm>
            <a:off x="5397585" y="2668533"/>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E</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9" name="Rectangle 1">
            <a:extLst>
              <a:ext uri="{FF2B5EF4-FFF2-40B4-BE49-F238E27FC236}">
                <a16:creationId xmlns:a16="http://schemas.microsoft.com/office/drawing/2014/main" id="{2EEE2CA9-5AEE-9E4D-BEDD-CB120927498F}"/>
              </a:ext>
            </a:extLst>
          </p:cNvPr>
          <p:cNvSpPr/>
          <p:nvPr/>
        </p:nvSpPr>
        <p:spPr>
          <a:xfrm>
            <a:off x="4446904" y="85660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54" name="Text Box 10">
            <a:extLst>
              <a:ext uri="{FF2B5EF4-FFF2-40B4-BE49-F238E27FC236}">
                <a16:creationId xmlns:a16="http://schemas.microsoft.com/office/drawing/2014/main" id="{CF6D2A09-90FB-F94C-BCCE-494112BBA9D4}"/>
              </a:ext>
            </a:extLst>
          </p:cNvPr>
          <p:cNvSpPr txBox="1">
            <a:spLocks noChangeArrowheads="1"/>
          </p:cNvSpPr>
          <p:nvPr/>
        </p:nvSpPr>
        <p:spPr bwMode="auto">
          <a:xfrm>
            <a:off x="5435144" y="844087"/>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B</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5" name="Rectangle 1">
            <a:extLst>
              <a:ext uri="{FF2B5EF4-FFF2-40B4-BE49-F238E27FC236}">
                <a16:creationId xmlns:a16="http://schemas.microsoft.com/office/drawing/2014/main" id="{460EAA9F-A5C8-DD44-9E4C-A84839703327}"/>
              </a:ext>
            </a:extLst>
          </p:cNvPr>
          <p:cNvSpPr/>
          <p:nvPr/>
        </p:nvSpPr>
        <p:spPr>
          <a:xfrm>
            <a:off x="871568" y="85219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60"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1884334" y="829922"/>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A</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82733"/>
            <a:ext cx="62073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Partner</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(Frag 1,2,3,4,5,6,7,8)</a:t>
            </a:r>
            <a:endPar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p:cNvSpPr txBox="1"/>
          <p:nvPr/>
        </p:nvSpPr>
        <p:spPr>
          <a:xfrm>
            <a:off x="871568" y="1268027"/>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62" name="TextBox 61"/>
          <p:cNvSpPr txBox="1"/>
          <p:nvPr/>
        </p:nvSpPr>
        <p:spPr>
          <a:xfrm>
            <a:off x="4462286" y="1286880"/>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72" name="Rectangle 71"/>
          <p:cNvSpPr/>
          <p:nvPr/>
        </p:nvSpPr>
        <p:spPr>
          <a:xfrm>
            <a:off x="857486" y="844087"/>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73" name="Rectangle 72"/>
          <p:cNvSpPr/>
          <p:nvPr/>
        </p:nvSpPr>
        <p:spPr>
          <a:xfrm>
            <a:off x="4449952" y="864649"/>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74" name="Rectangle 73"/>
          <p:cNvSpPr/>
          <p:nvPr/>
        </p:nvSpPr>
        <p:spPr>
          <a:xfrm>
            <a:off x="7996853" y="869262"/>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75" name="Rectangle 74"/>
          <p:cNvSpPr/>
          <p:nvPr/>
        </p:nvSpPr>
        <p:spPr>
          <a:xfrm>
            <a:off x="911348" y="268870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76" name="Rectangle 75"/>
          <p:cNvSpPr/>
          <p:nvPr/>
        </p:nvSpPr>
        <p:spPr>
          <a:xfrm>
            <a:off x="4472269" y="270511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77" name="Rectangle 76"/>
          <p:cNvSpPr/>
          <p:nvPr/>
        </p:nvSpPr>
        <p:spPr>
          <a:xfrm>
            <a:off x="8002356" y="269310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78" name="Rectangle 77"/>
          <p:cNvSpPr/>
          <p:nvPr/>
        </p:nvSpPr>
        <p:spPr>
          <a:xfrm>
            <a:off x="3220671" y="445718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79" name="Rectangle 78"/>
          <p:cNvSpPr/>
          <p:nvPr/>
        </p:nvSpPr>
        <p:spPr>
          <a:xfrm>
            <a:off x="6772117" y="445718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12" name="Title 11"/>
          <p:cNvSpPr>
            <a:spLocks noGrp="1"/>
          </p:cNvSpPr>
          <p:nvPr>
            <p:ph type="title"/>
          </p:nvPr>
        </p:nvSpPr>
        <p:spPr>
          <a:xfrm>
            <a:off x="8022240" y="-328562"/>
            <a:ext cx="10515600" cy="1325563"/>
          </a:xfrm>
        </p:spPr>
        <p:txBody>
          <a:bodyPr>
            <a:normAutofit/>
          </a:bodyPr>
          <a:lstStyle/>
          <a:p>
            <a:r>
              <a:rPr lang="en-GB" sz="2000" b="1" dirty="0" err="1">
                <a:solidFill>
                  <a:schemeClr val="bg1"/>
                </a:solidFill>
              </a:rPr>
              <a:t>sprechen</a:t>
            </a:r>
            <a:r>
              <a:rPr lang="en-GB" sz="2000" b="1" dirty="0">
                <a:solidFill>
                  <a:schemeClr val="bg1"/>
                </a:solidFill>
              </a:rPr>
              <a:t> / </a:t>
            </a:r>
            <a:r>
              <a:rPr lang="en-GB" sz="2000" b="1" dirty="0" err="1">
                <a:solidFill>
                  <a:schemeClr val="bg1"/>
                </a:solidFill>
              </a:rPr>
              <a:t>hören</a:t>
            </a:r>
            <a:r>
              <a:rPr lang="en-GB" sz="2000" b="1" dirty="0">
                <a:solidFill>
                  <a:schemeClr val="bg1"/>
                </a:solidFill>
              </a:rPr>
              <a:t> / </a:t>
            </a:r>
            <a:r>
              <a:rPr lang="en-GB" sz="2000" b="1" dirty="0" err="1">
                <a:solidFill>
                  <a:schemeClr val="bg1"/>
                </a:solidFill>
              </a:rPr>
              <a:t>schreiben</a:t>
            </a:r>
            <a:endParaRPr lang="en-GB" sz="2000" b="1" dirty="0">
              <a:solidFill>
                <a:schemeClr val="bg1"/>
              </a:solidFill>
            </a:endParaRPr>
          </a:p>
        </p:txBody>
      </p:sp>
      <p:sp>
        <p:nvSpPr>
          <p:cNvPr id="39" name="TextBox 38">
            <a:extLst>
              <a:ext uri="{FF2B5EF4-FFF2-40B4-BE49-F238E27FC236}">
                <a16:creationId xmlns:a16="http://schemas.microsoft.com/office/drawing/2014/main" id="{81E1068B-FD56-4C06-9D5D-658807D29F2E}"/>
              </a:ext>
            </a:extLst>
          </p:cNvPr>
          <p:cNvSpPr txBox="1"/>
          <p:nvPr/>
        </p:nvSpPr>
        <p:spPr>
          <a:xfrm>
            <a:off x="8013224" y="1307514"/>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40" name="TextBox 39">
            <a:extLst>
              <a:ext uri="{FF2B5EF4-FFF2-40B4-BE49-F238E27FC236}">
                <a16:creationId xmlns:a16="http://schemas.microsoft.com/office/drawing/2014/main" id="{BC7E5082-95E0-422C-ACD1-AE3D65FE58BB}"/>
              </a:ext>
            </a:extLst>
          </p:cNvPr>
          <p:cNvSpPr txBox="1"/>
          <p:nvPr/>
        </p:nvSpPr>
        <p:spPr>
          <a:xfrm>
            <a:off x="8013224" y="3220628"/>
            <a:ext cx="3509932" cy="1007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41" name="TextBox 40">
            <a:extLst>
              <a:ext uri="{FF2B5EF4-FFF2-40B4-BE49-F238E27FC236}">
                <a16:creationId xmlns:a16="http://schemas.microsoft.com/office/drawing/2014/main" id="{40257C40-5900-4ECB-BE49-7210414BC958}"/>
              </a:ext>
            </a:extLst>
          </p:cNvPr>
          <p:cNvSpPr txBox="1"/>
          <p:nvPr/>
        </p:nvSpPr>
        <p:spPr>
          <a:xfrm>
            <a:off x="6833053" y="4944232"/>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44" name="TextBox 43">
            <a:extLst>
              <a:ext uri="{FF2B5EF4-FFF2-40B4-BE49-F238E27FC236}">
                <a16:creationId xmlns:a16="http://schemas.microsoft.com/office/drawing/2014/main" id="{88D85DF5-5C78-4640-B604-DC723187873C}"/>
              </a:ext>
            </a:extLst>
          </p:cNvPr>
          <p:cNvSpPr txBox="1"/>
          <p:nvPr/>
        </p:nvSpPr>
        <p:spPr>
          <a:xfrm>
            <a:off x="940059" y="3191835"/>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45" name="TextBox 44">
            <a:extLst>
              <a:ext uri="{FF2B5EF4-FFF2-40B4-BE49-F238E27FC236}">
                <a16:creationId xmlns:a16="http://schemas.microsoft.com/office/drawing/2014/main" id="{A01D9B9A-A9D7-4C61-B12E-ACD525B3F83E}"/>
              </a:ext>
            </a:extLst>
          </p:cNvPr>
          <p:cNvSpPr txBox="1"/>
          <p:nvPr/>
        </p:nvSpPr>
        <p:spPr>
          <a:xfrm>
            <a:off x="4528867" y="3229697"/>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46" name="TextBox 45">
            <a:extLst>
              <a:ext uri="{FF2B5EF4-FFF2-40B4-BE49-F238E27FC236}">
                <a16:creationId xmlns:a16="http://schemas.microsoft.com/office/drawing/2014/main" id="{70DD6F84-CB05-4246-82EC-82587D3FE66E}"/>
              </a:ext>
            </a:extLst>
          </p:cNvPr>
          <p:cNvSpPr txBox="1"/>
          <p:nvPr/>
        </p:nvSpPr>
        <p:spPr>
          <a:xfrm>
            <a:off x="3259940" y="5039360"/>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Tree>
    <p:extLst>
      <p:ext uri="{BB962C8B-B14F-4D97-AF65-F5344CB8AC3E}">
        <p14:creationId xmlns:p14="http://schemas.microsoft.com/office/powerpoint/2010/main" val="2972938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
            <a:extLst>
              <a:ext uri="{FF2B5EF4-FFF2-40B4-BE49-F238E27FC236}">
                <a16:creationId xmlns:a16="http://schemas.microsoft.com/office/drawing/2014/main" id="{2EEE2CA9-5AEE-9E4D-BEDD-CB120927498F}"/>
              </a:ext>
            </a:extLst>
          </p:cNvPr>
          <p:cNvSpPr/>
          <p:nvPr/>
        </p:nvSpPr>
        <p:spPr>
          <a:xfrm>
            <a:off x="4446904" y="85660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8" name="Rectangle 1">
            <a:extLst>
              <a:ext uri="{FF2B5EF4-FFF2-40B4-BE49-F238E27FC236}">
                <a16:creationId xmlns:a16="http://schemas.microsoft.com/office/drawing/2014/main" id="{460EAA9F-A5C8-DD44-9E4C-A84839703327}"/>
              </a:ext>
            </a:extLst>
          </p:cNvPr>
          <p:cNvSpPr/>
          <p:nvPr/>
        </p:nvSpPr>
        <p:spPr>
          <a:xfrm>
            <a:off x="871568" y="85219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8" name="Rounded Rectangle 11">
            <a:extLst>
              <a:ext uri="{FF2B5EF4-FFF2-40B4-BE49-F238E27FC236}">
                <a16:creationId xmlns:a16="http://schemas.microsoft.com/office/drawing/2014/main" id="{F2900FE2-69E4-41DD-A607-A48088977E90}"/>
              </a:ext>
            </a:extLst>
          </p:cNvPr>
          <p:cNvSpPr/>
          <p:nvPr/>
        </p:nvSpPr>
        <p:spPr>
          <a:xfrm>
            <a:off x="7857673" y="137181"/>
            <a:ext cx="415487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82733"/>
            <a:ext cx="62073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Partner</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itle 11"/>
          <p:cNvSpPr>
            <a:spLocks noGrp="1"/>
          </p:cNvSpPr>
          <p:nvPr>
            <p:ph type="title"/>
          </p:nvPr>
        </p:nvSpPr>
        <p:spPr>
          <a:xfrm>
            <a:off x="8022240" y="-328562"/>
            <a:ext cx="10515600" cy="1325563"/>
          </a:xfrm>
        </p:spPr>
        <p:txBody>
          <a:bodyPr>
            <a:normAutofit/>
          </a:bodyPr>
          <a:lstStyle/>
          <a:p>
            <a:r>
              <a:rPr lang="en-GB" sz="2000" b="1" dirty="0" err="1">
                <a:solidFill>
                  <a:schemeClr val="bg1"/>
                </a:solidFill>
              </a:rPr>
              <a:t>sprechen</a:t>
            </a:r>
            <a:r>
              <a:rPr lang="en-GB" sz="2000" b="1" dirty="0">
                <a:solidFill>
                  <a:schemeClr val="bg1"/>
                </a:solidFill>
              </a:rPr>
              <a:t> / </a:t>
            </a:r>
            <a:r>
              <a:rPr lang="en-GB" sz="2000" b="1" dirty="0" err="1">
                <a:solidFill>
                  <a:schemeClr val="bg1"/>
                </a:solidFill>
              </a:rPr>
              <a:t>hören</a:t>
            </a:r>
            <a:r>
              <a:rPr lang="en-GB" sz="2000" b="1" dirty="0">
                <a:solidFill>
                  <a:schemeClr val="bg1"/>
                </a:solidFill>
              </a:rPr>
              <a:t> / </a:t>
            </a:r>
            <a:r>
              <a:rPr lang="en-GB" sz="2000" b="1" dirty="0" err="1">
                <a:solidFill>
                  <a:schemeClr val="bg1"/>
                </a:solidFill>
              </a:rPr>
              <a:t>schreiben</a:t>
            </a:r>
            <a:endParaRPr lang="en-GB" sz="2000" b="1" dirty="0">
              <a:solidFill>
                <a:schemeClr val="bg1"/>
              </a:solidFill>
            </a:endParaRPr>
          </a:p>
        </p:txBody>
      </p:sp>
      <p:sp>
        <p:nvSpPr>
          <p:cNvPr id="50"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2582126" y="1285275"/>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1"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1048033" y="1302786"/>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2"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897151" y="1658256"/>
            <a:ext cx="1612891" cy="3961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[sing songs]</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3"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2510249" y="1658256"/>
            <a:ext cx="1447529" cy="3961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[do sport]</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6" name="Rectangle 55">
            <a:extLst>
              <a:ext uri="{FF2B5EF4-FFF2-40B4-BE49-F238E27FC236}">
                <a16:creationId xmlns:a16="http://schemas.microsoft.com/office/drawing/2014/main" id="{00B427E9-9038-4AA5-8D8B-2A0464FB0789}"/>
              </a:ext>
            </a:extLst>
          </p:cNvPr>
          <p:cNvSpPr/>
          <p:nvPr/>
        </p:nvSpPr>
        <p:spPr>
          <a:xfrm>
            <a:off x="858317" y="849378"/>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57"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1848351" y="845750"/>
            <a:ext cx="1490943"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A</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6165345" y="1285275"/>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4631252" y="1302786"/>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4431353" y="1658256"/>
            <a:ext cx="161289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[went shopping]</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8"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5844347" y="1658256"/>
            <a:ext cx="1921970"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[experienced the culture]</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00B427E9-9038-4AA5-8D8B-2A0464FB0789}"/>
              </a:ext>
            </a:extLst>
          </p:cNvPr>
          <p:cNvSpPr/>
          <p:nvPr/>
        </p:nvSpPr>
        <p:spPr>
          <a:xfrm>
            <a:off x="4441536" y="849378"/>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20"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5431570" y="845750"/>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B</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1">
            <a:extLst>
              <a:ext uri="{FF2B5EF4-FFF2-40B4-BE49-F238E27FC236}">
                <a16:creationId xmlns:a16="http://schemas.microsoft.com/office/drawing/2014/main" id="{02DDAF7F-AFDF-B94A-B323-2A0CDCB42E27}"/>
              </a:ext>
            </a:extLst>
          </p:cNvPr>
          <p:cNvSpPr/>
          <p:nvPr/>
        </p:nvSpPr>
        <p:spPr>
          <a:xfrm>
            <a:off x="8013224"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2" name="Rectangle 1">
            <a:extLst>
              <a:ext uri="{FF2B5EF4-FFF2-40B4-BE49-F238E27FC236}">
                <a16:creationId xmlns:a16="http://schemas.microsoft.com/office/drawing/2014/main" id="{55734CE0-7731-634A-B95B-B88ADC12B525}"/>
              </a:ext>
            </a:extLst>
          </p:cNvPr>
          <p:cNvSpPr/>
          <p:nvPr/>
        </p:nvSpPr>
        <p:spPr>
          <a:xfrm>
            <a:off x="911348"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3" name="Rectangle 1">
            <a:extLst>
              <a:ext uri="{FF2B5EF4-FFF2-40B4-BE49-F238E27FC236}">
                <a16:creationId xmlns:a16="http://schemas.microsoft.com/office/drawing/2014/main" id="{C2E5EFFA-9E0B-5849-9EE9-E77BA4C103EC}"/>
              </a:ext>
            </a:extLst>
          </p:cNvPr>
          <p:cNvSpPr/>
          <p:nvPr/>
        </p:nvSpPr>
        <p:spPr>
          <a:xfrm>
            <a:off x="7997714" y="86926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4" name="Rectangle 1">
            <a:extLst>
              <a:ext uri="{FF2B5EF4-FFF2-40B4-BE49-F238E27FC236}">
                <a16:creationId xmlns:a16="http://schemas.microsoft.com/office/drawing/2014/main" id="{29E932D3-4E27-4749-8AE0-552996D7C365}"/>
              </a:ext>
            </a:extLst>
          </p:cNvPr>
          <p:cNvSpPr/>
          <p:nvPr/>
        </p:nvSpPr>
        <p:spPr>
          <a:xfrm>
            <a:off x="3223454" y="44546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5" name="Rectangle 1">
            <a:extLst>
              <a:ext uri="{FF2B5EF4-FFF2-40B4-BE49-F238E27FC236}">
                <a16:creationId xmlns:a16="http://schemas.microsoft.com/office/drawing/2014/main" id="{CDE1875A-8472-7943-8A79-535201D83311}"/>
              </a:ext>
            </a:extLst>
          </p:cNvPr>
          <p:cNvSpPr/>
          <p:nvPr/>
        </p:nvSpPr>
        <p:spPr>
          <a:xfrm>
            <a:off x="6772119" y="44590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6" name="Rectangle 1">
            <a:extLst>
              <a:ext uri="{FF2B5EF4-FFF2-40B4-BE49-F238E27FC236}">
                <a16:creationId xmlns:a16="http://schemas.microsoft.com/office/drawing/2014/main" id="{E65D74D4-06ED-A749-900B-FF8B0CB98FDC}"/>
              </a:ext>
            </a:extLst>
          </p:cNvPr>
          <p:cNvSpPr/>
          <p:nvPr/>
        </p:nvSpPr>
        <p:spPr>
          <a:xfrm>
            <a:off x="4462286" y="2700760"/>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3"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9737912" y="1308787"/>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8203819" y="1326298"/>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8022240" y="1681768"/>
            <a:ext cx="161289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[lie in the garden]</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6"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9645141" y="1681768"/>
            <a:ext cx="1447529"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[listen to music]</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7" name="Rectangle 36">
            <a:extLst>
              <a:ext uri="{FF2B5EF4-FFF2-40B4-BE49-F238E27FC236}">
                <a16:creationId xmlns:a16="http://schemas.microsoft.com/office/drawing/2014/main" id="{00B427E9-9038-4AA5-8D8B-2A0464FB0789}"/>
              </a:ext>
            </a:extLst>
          </p:cNvPr>
          <p:cNvSpPr/>
          <p:nvPr/>
        </p:nvSpPr>
        <p:spPr>
          <a:xfrm>
            <a:off x="8014103" y="872890"/>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39"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9004137" y="869262"/>
            <a:ext cx="1490943"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C	</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2638040" y="3137723"/>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1103947" y="3155234"/>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848134" y="3510704"/>
            <a:ext cx="1901034"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[drink coffee]</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2471167" y="3510704"/>
            <a:ext cx="1722345"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[eat pizza]</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4" name="Rectangle 43">
            <a:extLst>
              <a:ext uri="{FF2B5EF4-FFF2-40B4-BE49-F238E27FC236}">
                <a16:creationId xmlns:a16="http://schemas.microsoft.com/office/drawing/2014/main" id="{00B427E9-9038-4AA5-8D8B-2A0464FB0789}"/>
              </a:ext>
            </a:extLst>
          </p:cNvPr>
          <p:cNvSpPr/>
          <p:nvPr/>
        </p:nvSpPr>
        <p:spPr>
          <a:xfrm>
            <a:off x="914231" y="270182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45"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1904265" y="2698198"/>
            <a:ext cx="1490943"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D</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6"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6175953" y="3137723"/>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4641860" y="3155234"/>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4441536" y="3510704"/>
            <a:ext cx="1784547"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[have a long shower]</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4"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6054830" y="3510704"/>
            <a:ext cx="1530989"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[find a new shop]</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5" name="Rectangle 54">
            <a:extLst>
              <a:ext uri="{FF2B5EF4-FFF2-40B4-BE49-F238E27FC236}">
                <a16:creationId xmlns:a16="http://schemas.microsoft.com/office/drawing/2014/main" id="{00B427E9-9038-4AA5-8D8B-2A0464FB0789}"/>
              </a:ext>
            </a:extLst>
          </p:cNvPr>
          <p:cNvSpPr/>
          <p:nvPr/>
        </p:nvSpPr>
        <p:spPr>
          <a:xfrm>
            <a:off x="4452144" y="270182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58"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5442178" y="2698198"/>
            <a:ext cx="1490943"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E</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9746908" y="3137723"/>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8212815" y="3155234"/>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1"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7986676" y="3510704"/>
            <a:ext cx="161289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[buy ice cream]</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2"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9511906" y="3510704"/>
            <a:ext cx="1780029"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[spend time with mum]</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3" name="Rectangle 62">
            <a:extLst>
              <a:ext uri="{FF2B5EF4-FFF2-40B4-BE49-F238E27FC236}">
                <a16:creationId xmlns:a16="http://schemas.microsoft.com/office/drawing/2014/main" id="{00B427E9-9038-4AA5-8D8B-2A0464FB0789}"/>
              </a:ext>
            </a:extLst>
          </p:cNvPr>
          <p:cNvSpPr/>
          <p:nvPr/>
        </p:nvSpPr>
        <p:spPr>
          <a:xfrm>
            <a:off x="8023099" y="270182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64"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9013133" y="2698198"/>
            <a:ext cx="1490943"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F</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5"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4959056" y="4909963"/>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6"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3424963" y="4927474"/>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3277182" y="5282944"/>
            <a:ext cx="1612891"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[watch TV]</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8"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4775502" y="5282944"/>
            <a:ext cx="1654325"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[cook food]</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9" name="Rectangle 68">
            <a:extLst>
              <a:ext uri="{FF2B5EF4-FFF2-40B4-BE49-F238E27FC236}">
                <a16:creationId xmlns:a16="http://schemas.microsoft.com/office/drawing/2014/main" id="{00B427E9-9038-4AA5-8D8B-2A0464FB0789}"/>
              </a:ext>
            </a:extLst>
          </p:cNvPr>
          <p:cNvSpPr/>
          <p:nvPr/>
        </p:nvSpPr>
        <p:spPr>
          <a:xfrm>
            <a:off x="3235247" y="447406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70"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4225281" y="4470438"/>
            <a:ext cx="1490943"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G</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8497907" y="4897583"/>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8"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6963814" y="4915094"/>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9"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6909563" y="5270564"/>
            <a:ext cx="161289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[play basketball]</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8444013" y="5270564"/>
            <a:ext cx="1447529"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[read a book]</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Rectangle 80">
            <a:extLst>
              <a:ext uri="{FF2B5EF4-FFF2-40B4-BE49-F238E27FC236}">
                <a16:creationId xmlns:a16="http://schemas.microsoft.com/office/drawing/2014/main" id="{00B427E9-9038-4AA5-8D8B-2A0464FB0789}"/>
              </a:ext>
            </a:extLst>
          </p:cNvPr>
          <p:cNvSpPr/>
          <p:nvPr/>
        </p:nvSpPr>
        <p:spPr>
          <a:xfrm>
            <a:off x="6774098" y="446168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82"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7764132" y="4458058"/>
            <a:ext cx="1490943"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H</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105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6" grpId="0" animBg="1"/>
      <p:bldP spid="57" grpId="0"/>
      <p:bldP spid="15" grpId="0"/>
      <p:bldP spid="16" grpId="0"/>
      <p:bldP spid="17" grpId="0"/>
      <p:bldP spid="18" grpId="0"/>
      <p:bldP spid="19" grpId="0" animBg="1"/>
      <p:bldP spid="20" grpId="0"/>
      <p:bldP spid="33" grpId="0"/>
      <p:bldP spid="34" grpId="0"/>
      <p:bldP spid="35" grpId="0"/>
      <p:bldP spid="36" grpId="0"/>
      <p:bldP spid="37" grpId="0" animBg="1"/>
      <p:bldP spid="39" grpId="0"/>
      <p:bldP spid="40" grpId="0"/>
      <p:bldP spid="41" grpId="0"/>
      <p:bldP spid="42" grpId="0"/>
      <p:bldP spid="43" grpId="0"/>
      <p:bldP spid="44" grpId="0" animBg="1"/>
      <p:bldP spid="45" grpId="0"/>
      <p:bldP spid="46" grpId="0"/>
      <p:bldP spid="48" grpId="0"/>
      <p:bldP spid="49" grpId="0"/>
      <p:bldP spid="54" grpId="0"/>
      <p:bldP spid="55" grpId="0" animBg="1"/>
      <p:bldP spid="58" grpId="0"/>
      <p:bldP spid="59" grpId="0"/>
      <p:bldP spid="60" grpId="0"/>
      <p:bldP spid="61" grpId="0"/>
      <p:bldP spid="62" grpId="0"/>
      <p:bldP spid="63" grpId="0" animBg="1"/>
      <p:bldP spid="64" grpId="0"/>
      <p:bldP spid="65" grpId="0"/>
      <p:bldP spid="66" grpId="0"/>
      <p:bldP spid="67" grpId="0"/>
      <p:bldP spid="68" grpId="0"/>
      <p:bldP spid="69" grpId="0" animBg="1"/>
      <p:bldP spid="70" grpId="0"/>
      <p:bldP spid="77" grpId="0"/>
      <p:bldP spid="78" grpId="0"/>
      <p:bldP spid="79" grpId="0"/>
      <p:bldP spid="80" grpId="0"/>
      <p:bldP spid="81" grpId="0" animBg="1"/>
      <p:bldP spid="8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11">
            <a:extLst>
              <a:ext uri="{FF2B5EF4-FFF2-40B4-BE49-F238E27FC236}">
                <a16:creationId xmlns:a16="http://schemas.microsoft.com/office/drawing/2014/main" id="{B16830FB-C08A-4840-AA25-1F1DA1EFCC5F}"/>
              </a:ext>
            </a:extLst>
          </p:cNvPr>
          <p:cNvSpPr/>
          <p:nvPr/>
        </p:nvSpPr>
        <p:spPr>
          <a:xfrm>
            <a:off x="7857673" y="137181"/>
            <a:ext cx="415487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Rectangle 1">
            <a:extLst>
              <a:ext uri="{FF2B5EF4-FFF2-40B4-BE49-F238E27FC236}">
                <a16:creationId xmlns:a16="http://schemas.microsoft.com/office/drawing/2014/main" id="{02DDAF7F-AFDF-B94A-B323-2A0CDCB42E27}"/>
              </a:ext>
            </a:extLst>
          </p:cNvPr>
          <p:cNvSpPr/>
          <p:nvPr/>
        </p:nvSpPr>
        <p:spPr>
          <a:xfrm>
            <a:off x="8013224"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7" name="Text Box 10">
            <a:extLst>
              <a:ext uri="{FF2B5EF4-FFF2-40B4-BE49-F238E27FC236}">
                <a16:creationId xmlns:a16="http://schemas.microsoft.com/office/drawing/2014/main" id="{D3D5F5F6-725F-4D48-84BC-95C29A1826C6}"/>
              </a:ext>
            </a:extLst>
          </p:cNvPr>
          <p:cNvSpPr txBox="1">
            <a:spLocks noChangeArrowheads="1"/>
          </p:cNvSpPr>
          <p:nvPr/>
        </p:nvSpPr>
        <p:spPr bwMode="auto">
          <a:xfrm>
            <a:off x="8979289" y="2659465"/>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F</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
            <a:extLst>
              <a:ext uri="{FF2B5EF4-FFF2-40B4-BE49-F238E27FC236}">
                <a16:creationId xmlns:a16="http://schemas.microsoft.com/office/drawing/2014/main" id="{55734CE0-7731-634A-B95B-B88ADC12B525}"/>
              </a:ext>
            </a:extLst>
          </p:cNvPr>
          <p:cNvSpPr/>
          <p:nvPr/>
        </p:nvSpPr>
        <p:spPr>
          <a:xfrm>
            <a:off x="911348"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4" name="Text Box 10">
            <a:extLst>
              <a:ext uri="{FF2B5EF4-FFF2-40B4-BE49-F238E27FC236}">
                <a16:creationId xmlns:a16="http://schemas.microsoft.com/office/drawing/2014/main" id="{A59F38DC-219B-1F42-A6D0-CD833060883A}"/>
              </a:ext>
            </a:extLst>
          </p:cNvPr>
          <p:cNvSpPr txBox="1">
            <a:spLocks noChangeArrowheads="1"/>
          </p:cNvSpPr>
          <p:nvPr/>
        </p:nvSpPr>
        <p:spPr bwMode="auto">
          <a:xfrm>
            <a:off x="1801038" y="2705116"/>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D</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1">
            <a:extLst>
              <a:ext uri="{FF2B5EF4-FFF2-40B4-BE49-F238E27FC236}">
                <a16:creationId xmlns:a16="http://schemas.microsoft.com/office/drawing/2014/main" id="{C2E5EFFA-9E0B-5849-9EE9-E77BA4C103EC}"/>
              </a:ext>
            </a:extLst>
          </p:cNvPr>
          <p:cNvSpPr/>
          <p:nvPr/>
        </p:nvSpPr>
        <p:spPr>
          <a:xfrm>
            <a:off x="7997714" y="86926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0" name="Text Box 10">
            <a:extLst>
              <a:ext uri="{FF2B5EF4-FFF2-40B4-BE49-F238E27FC236}">
                <a16:creationId xmlns:a16="http://schemas.microsoft.com/office/drawing/2014/main" id="{3E8F2E6B-47BC-AB44-B7B3-278DB816E365}"/>
              </a:ext>
            </a:extLst>
          </p:cNvPr>
          <p:cNvSpPr txBox="1">
            <a:spLocks noChangeArrowheads="1"/>
          </p:cNvSpPr>
          <p:nvPr/>
        </p:nvSpPr>
        <p:spPr bwMode="auto">
          <a:xfrm>
            <a:off x="9053194" y="852192"/>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C</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3223454" y="44546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4195104" y="4435219"/>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G</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1">
            <a:extLst>
              <a:ext uri="{FF2B5EF4-FFF2-40B4-BE49-F238E27FC236}">
                <a16:creationId xmlns:a16="http://schemas.microsoft.com/office/drawing/2014/main" id="{CDE1875A-8472-7943-8A79-535201D83311}"/>
              </a:ext>
            </a:extLst>
          </p:cNvPr>
          <p:cNvSpPr/>
          <p:nvPr/>
        </p:nvSpPr>
        <p:spPr>
          <a:xfrm>
            <a:off x="6772119" y="44590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7722800" y="4443950"/>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H</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E65D74D4-06ED-A749-900B-FF8B0CB98FDC}"/>
              </a:ext>
            </a:extLst>
          </p:cNvPr>
          <p:cNvSpPr/>
          <p:nvPr/>
        </p:nvSpPr>
        <p:spPr>
          <a:xfrm>
            <a:off x="4462286" y="2700760"/>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8" name="Text Box 10">
            <a:extLst>
              <a:ext uri="{FF2B5EF4-FFF2-40B4-BE49-F238E27FC236}">
                <a16:creationId xmlns:a16="http://schemas.microsoft.com/office/drawing/2014/main" id="{01166EFE-7467-2442-88DE-D58973563028}"/>
              </a:ext>
            </a:extLst>
          </p:cNvPr>
          <p:cNvSpPr txBox="1">
            <a:spLocks noChangeArrowheads="1"/>
          </p:cNvSpPr>
          <p:nvPr/>
        </p:nvSpPr>
        <p:spPr bwMode="auto">
          <a:xfrm>
            <a:off x="5397585" y="2668533"/>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E</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9" name="Rectangle 1">
            <a:extLst>
              <a:ext uri="{FF2B5EF4-FFF2-40B4-BE49-F238E27FC236}">
                <a16:creationId xmlns:a16="http://schemas.microsoft.com/office/drawing/2014/main" id="{2EEE2CA9-5AEE-9E4D-BEDD-CB120927498F}"/>
              </a:ext>
            </a:extLst>
          </p:cNvPr>
          <p:cNvSpPr/>
          <p:nvPr/>
        </p:nvSpPr>
        <p:spPr>
          <a:xfrm>
            <a:off x="4446904" y="85660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54" name="Text Box 10">
            <a:extLst>
              <a:ext uri="{FF2B5EF4-FFF2-40B4-BE49-F238E27FC236}">
                <a16:creationId xmlns:a16="http://schemas.microsoft.com/office/drawing/2014/main" id="{CF6D2A09-90FB-F94C-BCCE-494112BBA9D4}"/>
              </a:ext>
            </a:extLst>
          </p:cNvPr>
          <p:cNvSpPr txBox="1">
            <a:spLocks noChangeArrowheads="1"/>
          </p:cNvSpPr>
          <p:nvPr/>
        </p:nvSpPr>
        <p:spPr bwMode="auto">
          <a:xfrm>
            <a:off x="5435144" y="844087"/>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B</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5" name="Rectangle 1">
            <a:extLst>
              <a:ext uri="{FF2B5EF4-FFF2-40B4-BE49-F238E27FC236}">
                <a16:creationId xmlns:a16="http://schemas.microsoft.com/office/drawing/2014/main" id="{460EAA9F-A5C8-DD44-9E4C-A84839703327}"/>
              </a:ext>
            </a:extLst>
          </p:cNvPr>
          <p:cNvSpPr/>
          <p:nvPr/>
        </p:nvSpPr>
        <p:spPr>
          <a:xfrm>
            <a:off x="871568" y="85219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60"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1884334" y="829922"/>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A</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2" name="Rectangle 71"/>
          <p:cNvSpPr/>
          <p:nvPr/>
        </p:nvSpPr>
        <p:spPr>
          <a:xfrm>
            <a:off x="857486" y="844087"/>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73" name="Rectangle 72"/>
          <p:cNvSpPr/>
          <p:nvPr/>
        </p:nvSpPr>
        <p:spPr>
          <a:xfrm>
            <a:off x="4449952" y="864649"/>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74" name="Rectangle 73"/>
          <p:cNvSpPr/>
          <p:nvPr/>
        </p:nvSpPr>
        <p:spPr>
          <a:xfrm>
            <a:off x="7996853" y="869262"/>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75" name="Rectangle 74"/>
          <p:cNvSpPr/>
          <p:nvPr/>
        </p:nvSpPr>
        <p:spPr>
          <a:xfrm>
            <a:off x="911348" y="268870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76" name="Rectangle 75"/>
          <p:cNvSpPr/>
          <p:nvPr/>
        </p:nvSpPr>
        <p:spPr>
          <a:xfrm>
            <a:off x="4472269" y="270511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77" name="Rectangle 76"/>
          <p:cNvSpPr/>
          <p:nvPr/>
        </p:nvSpPr>
        <p:spPr>
          <a:xfrm>
            <a:off x="8002356" y="269310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78" name="Rectangle 77"/>
          <p:cNvSpPr/>
          <p:nvPr/>
        </p:nvSpPr>
        <p:spPr>
          <a:xfrm>
            <a:off x="3220671" y="445718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79" name="Rectangle 78"/>
          <p:cNvSpPr/>
          <p:nvPr/>
        </p:nvSpPr>
        <p:spPr>
          <a:xfrm>
            <a:off x="6772117" y="445718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12" name="Title 11"/>
          <p:cNvSpPr>
            <a:spLocks noGrp="1"/>
          </p:cNvSpPr>
          <p:nvPr>
            <p:ph type="title"/>
          </p:nvPr>
        </p:nvSpPr>
        <p:spPr>
          <a:xfrm>
            <a:off x="7996853" y="-300159"/>
            <a:ext cx="10515600" cy="1325563"/>
          </a:xfrm>
        </p:spPr>
        <p:txBody>
          <a:bodyPr>
            <a:normAutofit/>
          </a:bodyPr>
          <a:lstStyle/>
          <a:p>
            <a:r>
              <a:rPr lang="en-GB" sz="2000" b="1" dirty="0" err="1">
                <a:solidFill>
                  <a:schemeClr val="bg1"/>
                </a:solidFill>
              </a:rPr>
              <a:t>schreiben</a:t>
            </a:r>
            <a:r>
              <a:rPr lang="en-GB" sz="2000" b="1" dirty="0">
                <a:solidFill>
                  <a:schemeClr val="bg1"/>
                </a:solidFill>
              </a:rPr>
              <a:t> / </a:t>
            </a:r>
            <a:r>
              <a:rPr lang="en-GB" sz="2000" b="1" dirty="0" err="1">
                <a:solidFill>
                  <a:schemeClr val="bg1"/>
                </a:solidFill>
              </a:rPr>
              <a:t>hören</a:t>
            </a:r>
            <a:r>
              <a:rPr lang="en-GB" sz="2000" b="1" dirty="0">
                <a:solidFill>
                  <a:schemeClr val="bg1"/>
                </a:solidFill>
              </a:rPr>
              <a:t> / </a:t>
            </a:r>
            <a:r>
              <a:rPr lang="en-GB" sz="2000" b="1" dirty="0" err="1">
                <a:solidFill>
                  <a:schemeClr val="bg1"/>
                </a:solidFill>
              </a:rPr>
              <a:t>schreiben</a:t>
            </a:r>
            <a:endParaRPr lang="en-GB" sz="2000" b="1" dirty="0">
              <a:solidFill>
                <a:schemeClr val="bg1"/>
              </a:solidFill>
            </a:endParaRPr>
          </a:p>
        </p:txBody>
      </p:sp>
      <p:sp>
        <p:nvSpPr>
          <p:cNvPr id="38" name="CuadroTexto 4">
            <a:extLst>
              <a:ext uri="{FF2B5EF4-FFF2-40B4-BE49-F238E27FC236}">
                <a16:creationId xmlns:a16="http://schemas.microsoft.com/office/drawing/2014/main" id="{B67D1126-FCA5-44BC-8768-D14C5A609429}"/>
              </a:ext>
            </a:extLst>
          </p:cNvPr>
          <p:cNvSpPr txBox="1"/>
          <p:nvPr/>
        </p:nvSpPr>
        <p:spPr>
          <a:xfrm>
            <a:off x="327446" y="174076"/>
            <a:ext cx="62073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Partner</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(Frag 1,2,3,4,5,6,7,8)</a:t>
            </a:r>
            <a:endPar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8CF9794E-7CA0-42FE-A6AB-BC358B8C32B9}"/>
              </a:ext>
            </a:extLst>
          </p:cNvPr>
          <p:cNvSpPr txBox="1"/>
          <p:nvPr/>
        </p:nvSpPr>
        <p:spPr>
          <a:xfrm>
            <a:off x="918898" y="1382332"/>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41" name="TextBox 40">
            <a:extLst>
              <a:ext uri="{FF2B5EF4-FFF2-40B4-BE49-F238E27FC236}">
                <a16:creationId xmlns:a16="http://schemas.microsoft.com/office/drawing/2014/main" id="{1C8EF728-0335-4484-9126-83A94B64FDAD}"/>
              </a:ext>
            </a:extLst>
          </p:cNvPr>
          <p:cNvSpPr txBox="1"/>
          <p:nvPr/>
        </p:nvSpPr>
        <p:spPr>
          <a:xfrm>
            <a:off x="4462286" y="1363381"/>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44" name="TextBox 43">
            <a:extLst>
              <a:ext uri="{FF2B5EF4-FFF2-40B4-BE49-F238E27FC236}">
                <a16:creationId xmlns:a16="http://schemas.microsoft.com/office/drawing/2014/main" id="{CD63C377-7197-471F-AACD-29A278DC8F7F}"/>
              </a:ext>
            </a:extLst>
          </p:cNvPr>
          <p:cNvSpPr txBox="1"/>
          <p:nvPr/>
        </p:nvSpPr>
        <p:spPr>
          <a:xfrm>
            <a:off x="8120816" y="3189454"/>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45" name="TextBox 44">
            <a:extLst>
              <a:ext uri="{FF2B5EF4-FFF2-40B4-BE49-F238E27FC236}">
                <a16:creationId xmlns:a16="http://schemas.microsoft.com/office/drawing/2014/main" id="{A69E77EE-D5C4-44BC-9A46-1D684ADC8D59}"/>
              </a:ext>
            </a:extLst>
          </p:cNvPr>
          <p:cNvSpPr txBox="1"/>
          <p:nvPr/>
        </p:nvSpPr>
        <p:spPr>
          <a:xfrm>
            <a:off x="3300925" y="4962397"/>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46" name="TextBox 45">
            <a:extLst>
              <a:ext uri="{FF2B5EF4-FFF2-40B4-BE49-F238E27FC236}">
                <a16:creationId xmlns:a16="http://schemas.microsoft.com/office/drawing/2014/main" id="{DE8681AD-9EEC-48C4-920F-47859FF2884A}"/>
              </a:ext>
            </a:extLst>
          </p:cNvPr>
          <p:cNvSpPr txBox="1"/>
          <p:nvPr/>
        </p:nvSpPr>
        <p:spPr>
          <a:xfrm>
            <a:off x="8013224" y="1382331"/>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47" name="TextBox 46">
            <a:extLst>
              <a:ext uri="{FF2B5EF4-FFF2-40B4-BE49-F238E27FC236}">
                <a16:creationId xmlns:a16="http://schemas.microsoft.com/office/drawing/2014/main" id="{CB13F339-F596-4CDB-8779-804265019793}"/>
              </a:ext>
            </a:extLst>
          </p:cNvPr>
          <p:cNvSpPr txBox="1"/>
          <p:nvPr/>
        </p:nvSpPr>
        <p:spPr>
          <a:xfrm>
            <a:off x="966037" y="3191388"/>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50" name="TextBox 49">
            <a:extLst>
              <a:ext uri="{FF2B5EF4-FFF2-40B4-BE49-F238E27FC236}">
                <a16:creationId xmlns:a16="http://schemas.microsoft.com/office/drawing/2014/main" id="{6E0F4DF5-90E9-4C54-BD12-3FE8B78861EA}"/>
              </a:ext>
            </a:extLst>
          </p:cNvPr>
          <p:cNvSpPr txBox="1"/>
          <p:nvPr/>
        </p:nvSpPr>
        <p:spPr>
          <a:xfrm>
            <a:off x="4438432" y="3154171"/>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51" name="TextBox 50">
            <a:extLst>
              <a:ext uri="{FF2B5EF4-FFF2-40B4-BE49-F238E27FC236}">
                <a16:creationId xmlns:a16="http://schemas.microsoft.com/office/drawing/2014/main" id="{D2B11982-6759-48E7-BDCB-F4B3A041235A}"/>
              </a:ext>
            </a:extLst>
          </p:cNvPr>
          <p:cNvSpPr txBox="1"/>
          <p:nvPr/>
        </p:nvSpPr>
        <p:spPr>
          <a:xfrm>
            <a:off x="6788722" y="4919623"/>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Tree>
    <p:extLst>
      <p:ext uri="{BB962C8B-B14F-4D97-AF65-F5344CB8AC3E}">
        <p14:creationId xmlns:p14="http://schemas.microsoft.com/office/powerpoint/2010/main" val="3746087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F2900FE2-69E4-41DD-A607-A48088977E90}"/>
              </a:ext>
            </a:extLst>
          </p:cNvPr>
          <p:cNvSpPr/>
          <p:nvPr/>
        </p:nvSpPr>
        <p:spPr>
          <a:xfrm>
            <a:off x="7857673" y="137181"/>
            <a:ext cx="415487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82733"/>
            <a:ext cx="62073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Partner</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itle 11"/>
          <p:cNvSpPr>
            <a:spLocks noGrp="1"/>
          </p:cNvSpPr>
          <p:nvPr>
            <p:ph type="title"/>
          </p:nvPr>
        </p:nvSpPr>
        <p:spPr>
          <a:xfrm>
            <a:off x="8022240" y="-328562"/>
            <a:ext cx="10515600" cy="1325563"/>
          </a:xfrm>
        </p:spPr>
        <p:txBody>
          <a:bodyPr>
            <a:normAutofit/>
          </a:bodyPr>
          <a:lstStyle/>
          <a:p>
            <a:r>
              <a:rPr lang="en-GB" sz="2000" b="1" dirty="0" err="1">
                <a:solidFill>
                  <a:schemeClr val="bg1"/>
                </a:solidFill>
              </a:rPr>
              <a:t>sprechen</a:t>
            </a:r>
            <a:r>
              <a:rPr lang="en-GB" sz="2000" b="1" dirty="0">
                <a:solidFill>
                  <a:schemeClr val="bg1"/>
                </a:solidFill>
              </a:rPr>
              <a:t> / </a:t>
            </a:r>
            <a:r>
              <a:rPr lang="en-GB" sz="2000" b="1" dirty="0" err="1">
                <a:solidFill>
                  <a:schemeClr val="bg1"/>
                </a:solidFill>
              </a:rPr>
              <a:t>hören</a:t>
            </a:r>
            <a:r>
              <a:rPr lang="en-GB" sz="2000" b="1" dirty="0">
                <a:solidFill>
                  <a:schemeClr val="bg1"/>
                </a:solidFill>
              </a:rPr>
              <a:t> / </a:t>
            </a:r>
            <a:r>
              <a:rPr lang="en-GB" sz="2000" b="1" dirty="0" err="1">
                <a:solidFill>
                  <a:schemeClr val="bg1"/>
                </a:solidFill>
              </a:rPr>
              <a:t>schreiben</a:t>
            </a:r>
            <a:endParaRPr lang="en-GB" sz="2000" b="1" dirty="0">
              <a:solidFill>
                <a:schemeClr val="bg1"/>
              </a:solidFill>
            </a:endParaRPr>
          </a:p>
        </p:txBody>
      </p:sp>
      <p:sp>
        <p:nvSpPr>
          <p:cNvPr id="6" name="Rectangle 1">
            <a:extLst>
              <a:ext uri="{FF2B5EF4-FFF2-40B4-BE49-F238E27FC236}">
                <a16:creationId xmlns:a16="http://schemas.microsoft.com/office/drawing/2014/main" id="{2EEE2CA9-5AEE-9E4D-BEDD-CB120927498F}"/>
              </a:ext>
            </a:extLst>
          </p:cNvPr>
          <p:cNvSpPr/>
          <p:nvPr/>
        </p:nvSpPr>
        <p:spPr>
          <a:xfrm>
            <a:off x="4446904" y="85660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7" name="Rectangle 1">
            <a:extLst>
              <a:ext uri="{FF2B5EF4-FFF2-40B4-BE49-F238E27FC236}">
                <a16:creationId xmlns:a16="http://schemas.microsoft.com/office/drawing/2014/main" id="{460EAA9F-A5C8-DD44-9E4C-A84839703327}"/>
              </a:ext>
            </a:extLst>
          </p:cNvPr>
          <p:cNvSpPr/>
          <p:nvPr/>
        </p:nvSpPr>
        <p:spPr>
          <a:xfrm>
            <a:off x="871568" y="85219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8"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2582126" y="1285275"/>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1048033" y="1302786"/>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897151" y="1658256"/>
            <a:ext cx="1612891" cy="3961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[sing songs]</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2510249" y="1658256"/>
            <a:ext cx="1447529" cy="3961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[do sport]</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0B427E9-9038-4AA5-8D8B-2A0464FB0789}"/>
              </a:ext>
            </a:extLst>
          </p:cNvPr>
          <p:cNvSpPr/>
          <p:nvPr/>
        </p:nvSpPr>
        <p:spPr>
          <a:xfrm>
            <a:off x="858317" y="849378"/>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4"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1848351" y="845750"/>
            <a:ext cx="1490943"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A</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6165345" y="1285275"/>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4631252" y="1302786"/>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4431353" y="1658256"/>
            <a:ext cx="161289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[went shopping]</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8"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5844347" y="1658256"/>
            <a:ext cx="1921970"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[experience the culture]</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00B427E9-9038-4AA5-8D8B-2A0464FB0789}"/>
              </a:ext>
            </a:extLst>
          </p:cNvPr>
          <p:cNvSpPr/>
          <p:nvPr/>
        </p:nvSpPr>
        <p:spPr>
          <a:xfrm>
            <a:off x="4441536" y="849378"/>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20"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5431570" y="845750"/>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B</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1">
            <a:extLst>
              <a:ext uri="{FF2B5EF4-FFF2-40B4-BE49-F238E27FC236}">
                <a16:creationId xmlns:a16="http://schemas.microsoft.com/office/drawing/2014/main" id="{02DDAF7F-AFDF-B94A-B323-2A0CDCB42E27}"/>
              </a:ext>
            </a:extLst>
          </p:cNvPr>
          <p:cNvSpPr/>
          <p:nvPr/>
        </p:nvSpPr>
        <p:spPr>
          <a:xfrm>
            <a:off x="8013224"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2" name="Rectangle 1">
            <a:extLst>
              <a:ext uri="{FF2B5EF4-FFF2-40B4-BE49-F238E27FC236}">
                <a16:creationId xmlns:a16="http://schemas.microsoft.com/office/drawing/2014/main" id="{55734CE0-7731-634A-B95B-B88ADC12B525}"/>
              </a:ext>
            </a:extLst>
          </p:cNvPr>
          <p:cNvSpPr/>
          <p:nvPr/>
        </p:nvSpPr>
        <p:spPr>
          <a:xfrm>
            <a:off x="911348"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3" name="Rectangle 1">
            <a:extLst>
              <a:ext uri="{FF2B5EF4-FFF2-40B4-BE49-F238E27FC236}">
                <a16:creationId xmlns:a16="http://schemas.microsoft.com/office/drawing/2014/main" id="{C2E5EFFA-9E0B-5849-9EE9-E77BA4C103EC}"/>
              </a:ext>
            </a:extLst>
          </p:cNvPr>
          <p:cNvSpPr/>
          <p:nvPr/>
        </p:nvSpPr>
        <p:spPr>
          <a:xfrm>
            <a:off x="7997714" y="86926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4" name="Rectangle 1">
            <a:extLst>
              <a:ext uri="{FF2B5EF4-FFF2-40B4-BE49-F238E27FC236}">
                <a16:creationId xmlns:a16="http://schemas.microsoft.com/office/drawing/2014/main" id="{29E932D3-4E27-4749-8AE0-552996D7C365}"/>
              </a:ext>
            </a:extLst>
          </p:cNvPr>
          <p:cNvSpPr/>
          <p:nvPr/>
        </p:nvSpPr>
        <p:spPr>
          <a:xfrm>
            <a:off x="3223454" y="44546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5" name="Rectangle 1">
            <a:extLst>
              <a:ext uri="{FF2B5EF4-FFF2-40B4-BE49-F238E27FC236}">
                <a16:creationId xmlns:a16="http://schemas.microsoft.com/office/drawing/2014/main" id="{CDE1875A-8472-7943-8A79-535201D83311}"/>
              </a:ext>
            </a:extLst>
          </p:cNvPr>
          <p:cNvSpPr/>
          <p:nvPr/>
        </p:nvSpPr>
        <p:spPr>
          <a:xfrm>
            <a:off x="6772119" y="44590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6" name="Rectangle 1">
            <a:extLst>
              <a:ext uri="{FF2B5EF4-FFF2-40B4-BE49-F238E27FC236}">
                <a16:creationId xmlns:a16="http://schemas.microsoft.com/office/drawing/2014/main" id="{E65D74D4-06ED-A749-900B-FF8B0CB98FDC}"/>
              </a:ext>
            </a:extLst>
          </p:cNvPr>
          <p:cNvSpPr/>
          <p:nvPr/>
        </p:nvSpPr>
        <p:spPr>
          <a:xfrm>
            <a:off x="4462286" y="2700760"/>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7"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9737912" y="1308787"/>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8203819" y="1326298"/>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8022240" y="1681768"/>
            <a:ext cx="161289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[lie in the garden]</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9645141" y="1681768"/>
            <a:ext cx="1447529"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[listen to music]</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00B427E9-9038-4AA5-8D8B-2A0464FB0789}"/>
              </a:ext>
            </a:extLst>
          </p:cNvPr>
          <p:cNvSpPr/>
          <p:nvPr/>
        </p:nvSpPr>
        <p:spPr>
          <a:xfrm>
            <a:off x="8014103" y="872890"/>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32"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9004137" y="869262"/>
            <a:ext cx="1490943"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C	</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2638040" y="3137723"/>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1103947" y="3155234"/>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848134" y="3510704"/>
            <a:ext cx="1901034"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[drink coffee]</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6"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2471167" y="3510704"/>
            <a:ext cx="1722345"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[eat pizza]</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7" name="Rectangle 36">
            <a:extLst>
              <a:ext uri="{FF2B5EF4-FFF2-40B4-BE49-F238E27FC236}">
                <a16:creationId xmlns:a16="http://schemas.microsoft.com/office/drawing/2014/main" id="{00B427E9-9038-4AA5-8D8B-2A0464FB0789}"/>
              </a:ext>
            </a:extLst>
          </p:cNvPr>
          <p:cNvSpPr/>
          <p:nvPr/>
        </p:nvSpPr>
        <p:spPr>
          <a:xfrm>
            <a:off x="914231" y="270182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39"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1904265" y="2698198"/>
            <a:ext cx="1490943"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D</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6175953" y="3137723"/>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4641860" y="3155234"/>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4441536" y="3510704"/>
            <a:ext cx="1784547"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[have a long shower]</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6054830" y="3510704"/>
            <a:ext cx="1530989"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[find a new shop]</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4" name="Rectangle 43">
            <a:extLst>
              <a:ext uri="{FF2B5EF4-FFF2-40B4-BE49-F238E27FC236}">
                <a16:creationId xmlns:a16="http://schemas.microsoft.com/office/drawing/2014/main" id="{00B427E9-9038-4AA5-8D8B-2A0464FB0789}"/>
              </a:ext>
            </a:extLst>
          </p:cNvPr>
          <p:cNvSpPr/>
          <p:nvPr/>
        </p:nvSpPr>
        <p:spPr>
          <a:xfrm>
            <a:off x="4452144" y="270182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45"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5442178" y="2698198"/>
            <a:ext cx="1490943"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E</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6"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9746908" y="3137723"/>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7"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8212815" y="3155234"/>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7986676" y="3510704"/>
            <a:ext cx="161289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[buy ice cream]</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9"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9511906" y="3510704"/>
            <a:ext cx="1780029"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[spend time with mum]</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0" name="Rectangle 49">
            <a:extLst>
              <a:ext uri="{FF2B5EF4-FFF2-40B4-BE49-F238E27FC236}">
                <a16:creationId xmlns:a16="http://schemas.microsoft.com/office/drawing/2014/main" id="{00B427E9-9038-4AA5-8D8B-2A0464FB0789}"/>
              </a:ext>
            </a:extLst>
          </p:cNvPr>
          <p:cNvSpPr/>
          <p:nvPr/>
        </p:nvSpPr>
        <p:spPr>
          <a:xfrm>
            <a:off x="8023099" y="270182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51"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9013133" y="2698198"/>
            <a:ext cx="1490943"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F</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2"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4959056" y="4909963"/>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3424963" y="4927474"/>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3277182" y="5282944"/>
            <a:ext cx="1612891"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[watch TV]</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5"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4775502" y="5282944"/>
            <a:ext cx="1654325"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[cook food]</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6" name="Rectangle 55">
            <a:extLst>
              <a:ext uri="{FF2B5EF4-FFF2-40B4-BE49-F238E27FC236}">
                <a16:creationId xmlns:a16="http://schemas.microsoft.com/office/drawing/2014/main" id="{00B427E9-9038-4AA5-8D8B-2A0464FB0789}"/>
              </a:ext>
            </a:extLst>
          </p:cNvPr>
          <p:cNvSpPr/>
          <p:nvPr/>
        </p:nvSpPr>
        <p:spPr>
          <a:xfrm>
            <a:off x="3235247" y="447406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57"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4225281" y="4470438"/>
            <a:ext cx="1490943"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G</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8" name="Text Box 2">
            <a:extLst>
              <a:ext uri="{FF2B5EF4-FFF2-40B4-BE49-F238E27FC236}">
                <a16:creationId xmlns:a16="http://schemas.microsoft.com/office/drawing/2014/main" id="{D273E097-0F2E-4AAD-84B7-DA16A2237D49}"/>
              </a:ext>
            </a:extLst>
          </p:cNvPr>
          <p:cNvSpPr txBox="1">
            <a:spLocks noChangeArrowheads="1"/>
          </p:cNvSpPr>
          <p:nvPr/>
        </p:nvSpPr>
        <p:spPr bwMode="auto">
          <a:xfrm>
            <a:off x="8497907" y="4897583"/>
            <a:ext cx="1597536"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Gestern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Text Box 2">
            <a:extLst>
              <a:ext uri="{FF2B5EF4-FFF2-40B4-BE49-F238E27FC236}">
                <a16:creationId xmlns:a16="http://schemas.microsoft.com/office/drawing/2014/main" id="{E259FB94-C37D-4665-9575-CF8052640C0D}"/>
              </a:ext>
            </a:extLst>
          </p:cNvPr>
          <p:cNvSpPr txBox="1">
            <a:spLocks noChangeArrowheads="1"/>
          </p:cNvSpPr>
          <p:nvPr/>
        </p:nvSpPr>
        <p:spPr bwMode="auto">
          <a:xfrm>
            <a:off x="6963814" y="4915094"/>
            <a:ext cx="1213095"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Morgen</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Text Box 2">
            <a:extLst>
              <a:ext uri="{FF2B5EF4-FFF2-40B4-BE49-F238E27FC236}">
                <a16:creationId xmlns:a16="http://schemas.microsoft.com/office/drawing/2014/main" id="{4CDC9312-3DBD-4FB4-BA32-8805FFF7BB3F}"/>
              </a:ext>
            </a:extLst>
          </p:cNvPr>
          <p:cNvSpPr txBox="1">
            <a:spLocks noChangeArrowheads="1"/>
          </p:cNvSpPr>
          <p:nvPr/>
        </p:nvSpPr>
        <p:spPr bwMode="auto">
          <a:xfrm>
            <a:off x="6909563" y="5270564"/>
            <a:ext cx="161289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[play basketball]</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 Box 2">
            <a:extLst>
              <a:ext uri="{FF2B5EF4-FFF2-40B4-BE49-F238E27FC236}">
                <a16:creationId xmlns:a16="http://schemas.microsoft.com/office/drawing/2014/main" id="{731849B8-9C83-4C8E-94AD-3F41F8C6C8DF}"/>
              </a:ext>
            </a:extLst>
          </p:cNvPr>
          <p:cNvSpPr txBox="1">
            <a:spLocks noChangeArrowheads="1"/>
          </p:cNvSpPr>
          <p:nvPr/>
        </p:nvSpPr>
        <p:spPr bwMode="auto">
          <a:xfrm>
            <a:off x="8444013" y="5270564"/>
            <a:ext cx="1447529"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[read a book]</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2" name="Rectangle 61">
            <a:extLst>
              <a:ext uri="{FF2B5EF4-FFF2-40B4-BE49-F238E27FC236}">
                <a16:creationId xmlns:a16="http://schemas.microsoft.com/office/drawing/2014/main" id="{00B427E9-9038-4AA5-8D8B-2A0464FB0789}"/>
              </a:ext>
            </a:extLst>
          </p:cNvPr>
          <p:cNvSpPr/>
          <p:nvPr/>
        </p:nvSpPr>
        <p:spPr>
          <a:xfrm>
            <a:off x="6774098" y="446168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63" name="Text Box 10">
            <a:extLst>
              <a:ext uri="{FF2B5EF4-FFF2-40B4-BE49-F238E27FC236}">
                <a16:creationId xmlns:a16="http://schemas.microsoft.com/office/drawing/2014/main" id="{2244EE5F-9674-4A2B-A630-D5E95A9CDC31}"/>
              </a:ext>
            </a:extLst>
          </p:cNvPr>
          <p:cNvSpPr txBox="1">
            <a:spLocks noChangeArrowheads="1"/>
          </p:cNvSpPr>
          <p:nvPr/>
        </p:nvSpPr>
        <p:spPr bwMode="auto">
          <a:xfrm>
            <a:off x="7764132" y="4458058"/>
            <a:ext cx="1490943" cy="42165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H</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432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animBg="1"/>
      <p:bldP spid="14" grpId="0"/>
      <p:bldP spid="15" grpId="0"/>
      <p:bldP spid="16" grpId="0"/>
      <p:bldP spid="17" grpId="0"/>
      <p:bldP spid="18" grpId="0"/>
      <p:bldP spid="19" grpId="0" animBg="1"/>
      <p:bldP spid="20" grpId="0"/>
      <p:bldP spid="27" grpId="0"/>
      <p:bldP spid="28" grpId="0"/>
      <p:bldP spid="29" grpId="0"/>
      <p:bldP spid="30" grpId="0"/>
      <p:bldP spid="31" grpId="0" animBg="1"/>
      <p:bldP spid="32" grpId="0"/>
      <p:bldP spid="33" grpId="0"/>
      <p:bldP spid="34" grpId="0"/>
      <p:bldP spid="35" grpId="0"/>
      <p:bldP spid="36" grpId="0"/>
      <p:bldP spid="37" grpId="0" animBg="1"/>
      <p:bldP spid="39" grpId="0"/>
      <p:bldP spid="40" grpId="0"/>
      <p:bldP spid="41" grpId="0"/>
      <p:bldP spid="42" grpId="0"/>
      <p:bldP spid="43" grpId="0"/>
      <p:bldP spid="44" grpId="0" animBg="1"/>
      <p:bldP spid="45" grpId="0"/>
      <p:bldP spid="46" grpId="0"/>
      <p:bldP spid="47" grpId="0"/>
      <p:bldP spid="48" grpId="0"/>
      <p:bldP spid="49" grpId="0"/>
      <p:bldP spid="50" grpId="0" animBg="1"/>
      <p:bldP spid="51" grpId="0"/>
      <p:bldP spid="52" grpId="0"/>
      <p:bldP spid="53" grpId="0"/>
      <p:bldP spid="54" grpId="0"/>
      <p:bldP spid="55" grpId="0"/>
      <p:bldP spid="56" grpId="0" animBg="1"/>
      <p:bldP spid="57" grpId="0"/>
      <p:bldP spid="58" grpId="0"/>
      <p:bldP spid="59" grpId="0"/>
      <p:bldP spid="60" grpId="0"/>
      <p:bldP spid="61" grpId="0"/>
      <p:bldP spid="62" grpId="0" animBg="1"/>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F2900FE2-69E4-41DD-A607-A48088977E90}"/>
              </a:ext>
            </a:extLst>
          </p:cNvPr>
          <p:cNvSpPr/>
          <p:nvPr/>
        </p:nvSpPr>
        <p:spPr>
          <a:xfrm>
            <a:off x="7857673" y="137181"/>
            <a:ext cx="415487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Rectangle 1">
            <a:extLst>
              <a:ext uri="{FF2B5EF4-FFF2-40B4-BE49-F238E27FC236}">
                <a16:creationId xmlns:a16="http://schemas.microsoft.com/office/drawing/2014/main" id="{02DDAF7F-AFDF-B94A-B323-2A0CDCB42E27}"/>
              </a:ext>
            </a:extLst>
          </p:cNvPr>
          <p:cNvSpPr/>
          <p:nvPr/>
        </p:nvSpPr>
        <p:spPr>
          <a:xfrm>
            <a:off x="8013224"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7" name="Text Box 10">
            <a:extLst>
              <a:ext uri="{FF2B5EF4-FFF2-40B4-BE49-F238E27FC236}">
                <a16:creationId xmlns:a16="http://schemas.microsoft.com/office/drawing/2014/main" id="{D3D5F5F6-725F-4D48-84BC-95C29A1826C6}"/>
              </a:ext>
            </a:extLst>
          </p:cNvPr>
          <p:cNvSpPr txBox="1">
            <a:spLocks noChangeArrowheads="1"/>
          </p:cNvSpPr>
          <p:nvPr/>
        </p:nvSpPr>
        <p:spPr bwMode="auto">
          <a:xfrm>
            <a:off x="8979289" y="2659465"/>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F</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
            <a:extLst>
              <a:ext uri="{FF2B5EF4-FFF2-40B4-BE49-F238E27FC236}">
                <a16:creationId xmlns:a16="http://schemas.microsoft.com/office/drawing/2014/main" id="{55734CE0-7731-634A-B95B-B88ADC12B525}"/>
              </a:ext>
            </a:extLst>
          </p:cNvPr>
          <p:cNvSpPr/>
          <p:nvPr/>
        </p:nvSpPr>
        <p:spPr>
          <a:xfrm>
            <a:off x="911348"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4" name="Text Box 10">
            <a:extLst>
              <a:ext uri="{FF2B5EF4-FFF2-40B4-BE49-F238E27FC236}">
                <a16:creationId xmlns:a16="http://schemas.microsoft.com/office/drawing/2014/main" id="{A59F38DC-219B-1F42-A6D0-CD833060883A}"/>
              </a:ext>
            </a:extLst>
          </p:cNvPr>
          <p:cNvSpPr txBox="1">
            <a:spLocks noChangeArrowheads="1"/>
          </p:cNvSpPr>
          <p:nvPr/>
        </p:nvSpPr>
        <p:spPr bwMode="auto">
          <a:xfrm>
            <a:off x="1801038" y="2705116"/>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D</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1">
            <a:extLst>
              <a:ext uri="{FF2B5EF4-FFF2-40B4-BE49-F238E27FC236}">
                <a16:creationId xmlns:a16="http://schemas.microsoft.com/office/drawing/2014/main" id="{C2E5EFFA-9E0B-5849-9EE9-E77BA4C103EC}"/>
              </a:ext>
            </a:extLst>
          </p:cNvPr>
          <p:cNvSpPr/>
          <p:nvPr/>
        </p:nvSpPr>
        <p:spPr>
          <a:xfrm>
            <a:off x="7997714" y="86926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0" name="Text Box 10">
            <a:extLst>
              <a:ext uri="{FF2B5EF4-FFF2-40B4-BE49-F238E27FC236}">
                <a16:creationId xmlns:a16="http://schemas.microsoft.com/office/drawing/2014/main" id="{3E8F2E6B-47BC-AB44-B7B3-278DB816E365}"/>
              </a:ext>
            </a:extLst>
          </p:cNvPr>
          <p:cNvSpPr txBox="1">
            <a:spLocks noChangeArrowheads="1"/>
          </p:cNvSpPr>
          <p:nvPr/>
        </p:nvSpPr>
        <p:spPr bwMode="auto">
          <a:xfrm>
            <a:off x="9053194" y="852192"/>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C</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3223454" y="44546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4195104" y="4435219"/>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G</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1">
            <a:extLst>
              <a:ext uri="{FF2B5EF4-FFF2-40B4-BE49-F238E27FC236}">
                <a16:creationId xmlns:a16="http://schemas.microsoft.com/office/drawing/2014/main" id="{CDE1875A-8472-7943-8A79-535201D83311}"/>
              </a:ext>
            </a:extLst>
          </p:cNvPr>
          <p:cNvSpPr/>
          <p:nvPr/>
        </p:nvSpPr>
        <p:spPr>
          <a:xfrm>
            <a:off x="6772119" y="44590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7722800" y="4443950"/>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H</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E65D74D4-06ED-A749-900B-FF8B0CB98FDC}"/>
              </a:ext>
            </a:extLst>
          </p:cNvPr>
          <p:cNvSpPr/>
          <p:nvPr/>
        </p:nvSpPr>
        <p:spPr>
          <a:xfrm>
            <a:off x="4462286" y="2700760"/>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8" name="Text Box 10">
            <a:extLst>
              <a:ext uri="{FF2B5EF4-FFF2-40B4-BE49-F238E27FC236}">
                <a16:creationId xmlns:a16="http://schemas.microsoft.com/office/drawing/2014/main" id="{01166EFE-7467-2442-88DE-D58973563028}"/>
              </a:ext>
            </a:extLst>
          </p:cNvPr>
          <p:cNvSpPr txBox="1">
            <a:spLocks noChangeArrowheads="1"/>
          </p:cNvSpPr>
          <p:nvPr/>
        </p:nvSpPr>
        <p:spPr bwMode="auto">
          <a:xfrm>
            <a:off x="5397585" y="2668533"/>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E</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9" name="Rectangle 1">
            <a:extLst>
              <a:ext uri="{FF2B5EF4-FFF2-40B4-BE49-F238E27FC236}">
                <a16:creationId xmlns:a16="http://schemas.microsoft.com/office/drawing/2014/main" id="{2EEE2CA9-5AEE-9E4D-BEDD-CB120927498F}"/>
              </a:ext>
            </a:extLst>
          </p:cNvPr>
          <p:cNvSpPr/>
          <p:nvPr/>
        </p:nvSpPr>
        <p:spPr>
          <a:xfrm>
            <a:off x="4446904" y="85660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54" name="Text Box 10">
            <a:extLst>
              <a:ext uri="{FF2B5EF4-FFF2-40B4-BE49-F238E27FC236}">
                <a16:creationId xmlns:a16="http://schemas.microsoft.com/office/drawing/2014/main" id="{CF6D2A09-90FB-F94C-BCCE-494112BBA9D4}"/>
              </a:ext>
            </a:extLst>
          </p:cNvPr>
          <p:cNvSpPr txBox="1">
            <a:spLocks noChangeArrowheads="1"/>
          </p:cNvSpPr>
          <p:nvPr/>
        </p:nvSpPr>
        <p:spPr bwMode="auto">
          <a:xfrm>
            <a:off x="5435144" y="844087"/>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B</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5" name="Rectangle 1">
            <a:extLst>
              <a:ext uri="{FF2B5EF4-FFF2-40B4-BE49-F238E27FC236}">
                <a16:creationId xmlns:a16="http://schemas.microsoft.com/office/drawing/2014/main" id="{460EAA9F-A5C8-DD44-9E4C-A84839703327}"/>
              </a:ext>
            </a:extLst>
          </p:cNvPr>
          <p:cNvSpPr/>
          <p:nvPr/>
        </p:nvSpPr>
        <p:spPr>
          <a:xfrm>
            <a:off x="871568" y="85219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60"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1884334" y="829922"/>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A</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871568" y="1268027"/>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62" name="TextBox 61"/>
          <p:cNvSpPr txBox="1"/>
          <p:nvPr/>
        </p:nvSpPr>
        <p:spPr>
          <a:xfrm>
            <a:off x="4462286" y="1210680"/>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72" name="Rectangle 71"/>
          <p:cNvSpPr/>
          <p:nvPr/>
        </p:nvSpPr>
        <p:spPr>
          <a:xfrm>
            <a:off x="857486" y="844087"/>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73" name="Rectangle 72"/>
          <p:cNvSpPr/>
          <p:nvPr/>
        </p:nvSpPr>
        <p:spPr>
          <a:xfrm>
            <a:off x="4449952" y="864649"/>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74" name="Rectangle 73"/>
          <p:cNvSpPr/>
          <p:nvPr/>
        </p:nvSpPr>
        <p:spPr>
          <a:xfrm>
            <a:off x="7996853" y="869262"/>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75" name="Rectangle 74"/>
          <p:cNvSpPr/>
          <p:nvPr/>
        </p:nvSpPr>
        <p:spPr>
          <a:xfrm>
            <a:off x="911348" y="268870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76" name="Rectangle 75"/>
          <p:cNvSpPr/>
          <p:nvPr/>
        </p:nvSpPr>
        <p:spPr>
          <a:xfrm>
            <a:off x="4472269" y="270511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77" name="Rectangle 76"/>
          <p:cNvSpPr/>
          <p:nvPr/>
        </p:nvSpPr>
        <p:spPr>
          <a:xfrm>
            <a:off x="8002356" y="269310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78" name="Rectangle 77"/>
          <p:cNvSpPr/>
          <p:nvPr/>
        </p:nvSpPr>
        <p:spPr>
          <a:xfrm>
            <a:off x="3220671" y="445718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79" name="Rectangle 78"/>
          <p:cNvSpPr/>
          <p:nvPr/>
        </p:nvSpPr>
        <p:spPr>
          <a:xfrm>
            <a:off x="6772117" y="445718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12" name="Title 11"/>
          <p:cNvSpPr>
            <a:spLocks noGrp="1"/>
          </p:cNvSpPr>
          <p:nvPr>
            <p:ph type="title"/>
          </p:nvPr>
        </p:nvSpPr>
        <p:spPr>
          <a:xfrm>
            <a:off x="8022240" y="-328562"/>
            <a:ext cx="10515600" cy="1325563"/>
          </a:xfrm>
        </p:spPr>
        <p:txBody>
          <a:bodyPr>
            <a:normAutofit/>
          </a:bodyPr>
          <a:lstStyle/>
          <a:p>
            <a:r>
              <a:rPr lang="en-GB" sz="2000" b="1" dirty="0" err="1">
                <a:solidFill>
                  <a:schemeClr val="bg1"/>
                </a:solidFill>
              </a:rPr>
              <a:t>sprechen</a:t>
            </a:r>
            <a:r>
              <a:rPr lang="en-GB" sz="2000" b="1" dirty="0">
                <a:solidFill>
                  <a:schemeClr val="bg1"/>
                </a:solidFill>
              </a:rPr>
              <a:t> / </a:t>
            </a:r>
            <a:r>
              <a:rPr lang="en-GB" sz="2000" b="1" dirty="0" err="1">
                <a:solidFill>
                  <a:schemeClr val="bg1"/>
                </a:solidFill>
              </a:rPr>
              <a:t>hören</a:t>
            </a:r>
            <a:r>
              <a:rPr lang="en-GB" sz="2000" b="1" dirty="0">
                <a:solidFill>
                  <a:schemeClr val="bg1"/>
                </a:solidFill>
              </a:rPr>
              <a:t> / </a:t>
            </a:r>
            <a:r>
              <a:rPr lang="en-GB" sz="2000" b="1" dirty="0" err="1">
                <a:solidFill>
                  <a:schemeClr val="bg1"/>
                </a:solidFill>
              </a:rPr>
              <a:t>schreiben</a:t>
            </a:r>
            <a:endParaRPr lang="en-GB" sz="2000" b="1" dirty="0">
              <a:solidFill>
                <a:schemeClr val="bg1"/>
              </a:solidFill>
            </a:endParaRPr>
          </a:p>
        </p:txBody>
      </p:sp>
      <p:sp>
        <p:nvSpPr>
          <p:cNvPr id="39" name="TextBox 38">
            <a:extLst>
              <a:ext uri="{FF2B5EF4-FFF2-40B4-BE49-F238E27FC236}">
                <a16:creationId xmlns:a16="http://schemas.microsoft.com/office/drawing/2014/main" id="{81E1068B-FD56-4C06-9D5D-658807D29F2E}"/>
              </a:ext>
            </a:extLst>
          </p:cNvPr>
          <p:cNvSpPr txBox="1"/>
          <p:nvPr/>
        </p:nvSpPr>
        <p:spPr>
          <a:xfrm>
            <a:off x="8013224" y="1231314"/>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40" name="TextBox 39">
            <a:extLst>
              <a:ext uri="{FF2B5EF4-FFF2-40B4-BE49-F238E27FC236}">
                <a16:creationId xmlns:a16="http://schemas.microsoft.com/office/drawing/2014/main" id="{BC7E5082-95E0-422C-ACD1-AE3D65FE58BB}"/>
              </a:ext>
            </a:extLst>
          </p:cNvPr>
          <p:cNvSpPr txBox="1"/>
          <p:nvPr/>
        </p:nvSpPr>
        <p:spPr>
          <a:xfrm>
            <a:off x="8013224" y="2992028"/>
            <a:ext cx="3509932" cy="1007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41" name="TextBox 40">
            <a:extLst>
              <a:ext uri="{FF2B5EF4-FFF2-40B4-BE49-F238E27FC236}">
                <a16:creationId xmlns:a16="http://schemas.microsoft.com/office/drawing/2014/main" id="{40257C40-5900-4ECB-BE49-7210414BC958}"/>
              </a:ext>
            </a:extLst>
          </p:cNvPr>
          <p:cNvSpPr txBox="1"/>
          <p:nvPr/>
        </p:nvSpPr>
        <p:spPr>
          <a:xfrm>
            <a:off x="6833053" y="4829932"/>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44" name="TextBox 43">
            <a:extLst>
              <a:ext uri="{FF2B5EF4-FFF2-40B4-BE49-F238E27FC236}">
                <a16:creationId xmlns:a16="http://schemas.microsoft.com/office/drawing/2014/main" id="{88D85DF5-5C78-4640-B604-DC723187873C}"/>
              </a:ext>
            </a:extLst>
          </p:cNvPr>
          <p:cNvSpPr txBox="1"/>
          <p:nvPr/>
        </p:nvSpPr>
        <p:spPr>
          <a:xfrm>
            <a:off x="940059" y="2982285"/>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45" name="TextBox 44">
            <a:extLst>
              <a:ext uri="{FF2B5EF4-FFF2-40B4-BE49-F238E27FC236}">
                <a16:creationId xmlns:a16="http://schemas.microsoft.com/office/drawing/2014/main" id="{A01D9B9A-A9D7-4C61-B12E-ACD525B3F83E}"/>
              </a:ext>
            </a:extLst>
          </p:cNvPr>
          <p:cNvSpPr txBox="1"/>
          <p:nvPr/>
        </p:nvSpPr>
        <p:spPr>
          <a:xfrm>
            <a:off x="4568647" y="2944281"/>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46" name="TextBox 45">
            <a:extLst>
              <a:ext uri="{FF2B5EF4-FFF2-40B4-BE49-F238E27FC236}">
                <a16:creationId xmlns:a16="http://schemas.microsoft.com/office/drawing/2014/main" id="{70DD6F84-CB05-4246-82EC-82587D3FE66E}"/>
              </a:ext>
            </a:extLst>
          </p:cNvPr>
          <p:cNvSpPr txBox="1"/>
          <p:nvPr/>
        </p:nvSpPr>
        <p:spPr>
          <a:xfrm>
            <a:off x="3259940" y="4829810"/>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47" name="TextBox 46">
            <a:extLst>
              <a:ext uri="{FF2B5EF4-FFF2-40B4-BE49-F238E27FC236}">
                <a16:creationId xmlns:a16="http://schemas.microsoft.com/office/drawing/2014/main" id="{B0B6F0D7-DE7A-41B9-93DD-1F1A970A6721}"/>
              </a:ext>
            </a:extLst>
          </p:cNvPr>
          <p:cNvSpPr txBox="1"/>
          <p:nvPr/>
        </p:nvSpPr>
        <p:spPr>
          <a:xfrm>
            <a:off x="914225" y="1989176"/>
            <a:ext cx="272736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singe Lieder.</a:t>
            </a:r>
          </a:p>
        </p:txBody>
      </p:sp>
      <p:sp>
        <p:nvSpPr>
          <p:cNvPr id="50" name="TextBox 49">
            <a:extLst>
              <a:ext uri="{FF2B5EF4-FFF2-40B4-BE49-F238E27FC236}">
                <a16:creationId xmlns:a16="http://schemas.microsoft.com/office/drawing/2014/main" id="{EE053228-9CFB-4A9A-8800-E37CFEB2916A}"/>
              </a:ext>
            </a:extLst>
          </p:cNvPr>
          <p:cNvSpPr txBox="1"/>
          <p:nvPr/>
        </p:nvSpPr>
        <p:spPr>
          <a:xfrm>
            <a:off x="4500156" y="1986154"/>
            <a:ext cx="3348072" cy="384721"/>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ED7D31"/>
                </a:solidFill>
                <a:effectLst/>
                <a:uLnTx/>
                <a:uFillTx/>
                <a:latin typeface="Century Gothic" panose="020F0302020204030204"/>
                <a:ea typeface="+mn-ea"/>
                <a:cs typeface="+mn-cs"/>
              </a:rPr>
              <a:t>Ich </a:t>
            </a:r>
            <a:r>
              <a:rPr kumimoji="0" lang="en-US" sz="1900" b="1" i="0" u="none" strike="noStrike" kern="1200" cap="none" spc="0" normalizeH="0" baseline="0" noProof="0" dirty="0" err="1">
                <a:ln>
                  <a:noFill/>
                </a:ln>
                <a:solidFill>
                  <a:srgbClr val="ED7D31"/>
                </a:solidFill>
                <a:effectLst/>
                <a:uLnTx/>
                <a:uFillTx/>
                <a:latin typeface="Century Gothic" panose="020F0302020204030204"/>
                <a:ea typeface="+mn-ea"/>
                <a:cs typeface="+mn-cs"/>
              </a:rPr>
              <a:t>habe</a:t>
            </a:r>
            <a:r>
              <a:rPr kumimoji="0" lang="en-US" sz="1900" b="1" i="0" u="none" strike="noStrike" kern="1200" cap="none" spc="0" normalizeH="0" baseline="0" noProof="0" dirty="0">
                <a:ln>
                  <a:noFill/>
                </a:ln>
                <a:solidFill>
                  <a:srgbClr val="ED7D31"/>
                </a:solidFill>
                <a:effectLst/>
                <a:uLnTx/>
                <a:uFillTx/>
                <a:latin typeface="Century Gothic" panose="020F0302020204030204"/>
                <a:ea typeface="+mn-ea"/>
                <a:cs typeface="+mn-cs"/>
              </a:rPr>
              <a:t> die Kultur </a:t>
            </a:r>
            <a:r>
              <a:rPr kumimoji="0" lang="en-US" sz="1900" b="1" i="0" u="none" strike="noStrike" kern="1200" cap="none" spc="0" normalizeH="0" baseline="0" noProof="0" dirty="0" err="1">
                <a:ln>
                  <a:noFill/>
                </a:ln>
                <a:solidFill>
                  <a:srgbClr val="ED7D31"/>
                </a:solidFill>
                <a:effectLst/>
                <a:uLnTx/>
                <a:uFillTx/>
                <a:latin typeface="Century Gothic" panose="020F0302020204030204"/>
                <a:ea typeface="+mn-ea"/>
                <a:cs typeface="+mn-cs"/>
              </a:rPr>
              <a:t>erlebt</a:t>
            </a:r>
            <a:r>
              <a:rPr kumimoji="0" lang="en-US" sz="1900" b="1" i="0" u="none" strike="noStrike" kern="1200" cap="none" spc="0" normalizeH="0" baseline="0" noProof="0" dirty="0">
                <a:ln>
                  <a:noFill/>
                </a:ln>
                <a:solidFill>
                  <a:srgbClr val="ED7D31"/>
                </a:solidFill>
                <a:effectLst/>
                <a:uLnTx/>
                <a:uFillTx/>
                <a:latin typeface="Century Gothic" panose="020F0302020204030204"/>
                <a:ea typeface="+mn-ea"/>
                <a:cs typeface="+mn-cs"/>
              </a:rPr>
              <a:t>.</a:t>
            </a:r>
          </a:p>
        </p:txBody>
      </p:sp>
      <p:sp>
        <p:nvSpPr>
          <p:cNvPr id="51" name="TextBox 50">
            <a:extLst>
              <a:ext uri="{FF2B5EF4-FFF2-40B4-BE49-F238E27FC236}">
                <a16:creationId xmlns:a16="http://schemas.microsoft.com/office/drawing/2014/main" id="{71A94720-AD3E-4755-AE59-A8E54B61CF8D}"/>
              </a:ext>
            </a:extLst>
          </p:cNvPr>
          <p:cNvSpPr txBox="1"/>
          <p:nvPr/>
        </p:nvSpPr>
        <p:spPr>
          <a:xfrm>
            <a:off x="8022240" y="1963131"/>
            <a:ext cx="3298192"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liege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im</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Garten.</a:t>
            </a:r>
          </a:p>
        </p:txBody>
      </p:sp>
      <p:sp>
        <p:nvSpPr>
          <p:cNvPr id="52" name="TextBox 51">
            <a:extLst>
              <a:ext uri="{FF2B5EF4-FFF2-40B4-BE49-F238E27FC236}">
                <a16:creationId xmlns:a16="http://schemas.microsoft.com/office/drawing/2014/main" id="{8DD442D8-D761-4605-8512-9F22C8015DF5}"/>
              </a:ext>
            </a:extLst>
          </p:cNvPr>
          <p:cNvSpPr txBox="1"/>
          <p:nvPr/>
        </p:nvSpPr>
        <p:spPr>
          <a:xfrm>
            <a:off x="940939" y="3794883"/>
            <a:ext cx="3340979"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Pizza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gegessen</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4BD0C6A9-EA0A-4F5E-AE35-618DEA38956F}"/>
              </a:ext>
            </a:extLst>
          </p:cNvPr>
          <p:cNvSpPr txBox="1"/>
          <p:nvPr/>
        </p:nvSpPr>
        <p:spPr>
          <a:xfrm>
            <a:off x="4518884" y="3584326"/>
            <a:ext cx="3268305" cy="707886"/>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ein</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neues</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Geschäft</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gefunden</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a:t>
            </a:r>
          </a:p>
        </p:txBody>
      </p:sp>
      <p:sp>
        <p:nvSpPr>
          <p:cNvPr id="56" name="TextBox 55">
            <a:extLst>
              <a:ext uri="{FF2B5EF4-FFF2-40B4-BE49-F238E27FC236}">
                <a16:creationId xmlns:a16="http://schemas.microsoft.com/office/drawing/2014/main" id="{21A39154-DCC0-43B1-917C-99AFC58DF7C3}"/>
              </a:ext>
            </a:extLst>
          </p:cNvPr>
          <p:cNvSpPr txBox="1"/>
          <p:nvPr/>
        </p:nvSpPr>
        <p:spPr>
          <a:xfrm>
            <a:off x="8090874" y="3721562"/>
            <a:ext cx="2691426"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kaufe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ein</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Eis</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a:t>
            </a:r>
          </a:p>
        </p:txBody>
      </p:sp>
      <p:sp>
        <p:nvSpPr>
          <p:cNvPr id="57" name="TextBox 56">
            <a:extLst>
              <a:ext uri="{FF2B5EF4-FFF2-40B4-BE49-F238E27FC236}">
                <a16:creationId xmlns:a16="http://schemas.microsoft.com/office/drawing/2014/main" id="{771FE787-DC1E-4BF0-86EC-1C37807027E3}"/>
              </a:ext>
            </a:extLst>
          </p:cNvPr>
          <p:cNvSpPr txBox="1"/>
          <p:nvPr/>
        </p:nvSpPr>
        <p:spPr>
          <a:xfrm>
            <a:off x="3345480" y="5599437"/>
            <a:ext cx="3235181"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Essen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gekocht</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B8DB7F2F-04D8-43CE-AF9A-AF210D34F8AB}"/>
              </a:ext>
            </a:extLst>
          </p:cNvPr>
          <p:cNvSpPr txBox="1"/>
          <p:nvPr/>
        </p:nvSpPr>
        <p:spPr>
          <a:xfrm>
            <a:off x="6888528" y="5598092"/>
            <a:ext cx="2803973"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spiele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Basketball.</a:t>
            </a:r>
          </a:p>
        </p:txBody>
      </p:sp>
      <p:sp>
        <p:nvSpPr>
          <p:cNvPr id="59" name="Title 1">
            <a:extLst>
              <a:ext uri="{FF2B5EF4-FFF2-40B4-BE49-F238E27FC236}">
                <a16:creationId xmlns:a16="http://schemas.microsoft.com/office/drawing/2014/main" id="{C1BC20BD-150F-43CC-A2AA-57402CEA2D5A}"/>
              </a:ext>
            </a:extLst>
          </p:cNvPr>
          <p:cNvSpPr txBox="1">
            <a:spLocks/>
          </p:cNvSpPr>
          <p:nvPr/>
        </p:nvSpPr>
        <p:spPr>
          <a:xfrm>
            <a:off x="0" y="0"/>
            <a:ext cx="6529251" cy="8240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Partner A -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Antworten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62893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53" grpId="0" animBg="1"/>
      <p:bldP spid="56" grpId="0" animBg="1"/>
      <p:bldP spid="57" grpId="0" animBg="1"/>
      <p:bldP spid="5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11">
            <a:extLst>
              <a:ext uri="{FF2B5EF4-FFF2-40B4-BE49-F238E27FC236}">
                <a16:creationId xmlns:a16="http://schemas.microsoft.com/office/drawing/2014/main" id="{B16830FB-C08A-4840-AA25-1F1DA1EFCC5F}"/>
              </a:ext>
            </a:extLst>
          </p:cNvPr>
          <p:cNvSpPr/>
          <p:nvPr/>
        </p:nvSpPr>
        <p:spPr>
          <a:xfrm>
            <a:off x="7857673" y="137181"/>
            <a:ext cx="415487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Rectangle 1">
            <a:extLst>
              <a:ext uri="{FF2B5EF4-FFF2-40B4-BE49-F238E27FC236}">
                <a16:creationId xmlns:a16="http://schemas.microsoft.com/office/drawing/2014/main" id="{02DDAF7F-AFDF-B94A-B323-2A0CDCB42E27}"/>
              </a:ext>
            </a:extLst>
          </p:cNvPr>
          <p:cNvSpPr/>
          <p:nvPr/>
        </p:nvSpPr>
        <p:spPr>
          <a:xfrm>
            <a:off x="8013224"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7" name="Text Box 10">
            <a:extLst>
              <a:ext uri="{FF2B5EF4-FFF2-40B4-BE49-F238E27FC236}">
                <a16:creationId xmlns:a16="http://schemas.microsoft.com/office/drawing/2014/main" id="{D3D5F5F6-725F-4D48-84BC-95C29A1826C6}"/>
              </a:ext>
            </a:extLst>
          </p:cNvPr>
          <p:cNvSpPr txBox="1">
            <a:spLocks noChangeArrowheads="1"/>
          </p:cNvSpPr>
          <p:nvPr/>
        </p:nvSpPr>
        <p:spPr bwMode="auto">
          <a:xfrm>
            <a:off x="8979289" y="2659465"/>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F</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
            <a:extLst>
              <a:ext uri="{FF2B5EF4-FFF2-40B4-BE49-F238E27FC236}">
                <a16:creationId xmlns:a16="http://schemas.microsoft.com/office/drawing/2014/main" id="{55734CE0-7731-634A-B95B-B88ADC12B525}"/>
              </a:ext>
            </a:extLst>
          </p:cNvPr>
          <p:cNvSpPr/>
          <p:nvPr/>
        </p:nvSpPr>
        <p:spPr>
          <a:xfrm>
            <a:off x="911348"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4" name="Text Box 10">
            <a:extLst>
              <a:ext uri="{FF2B5EF4-FFF2-40B4-BE49-F238E27FC236}">
                <a16:creationId xmlns:a16="http://schemas.microsoft.com/office/drawing/2014/main" id="{A59F38DC-219B-1F42-A6D0-CD833060883A}"/>
              </a:ext>
            </a:extLst>
          </p:cNvPr>
          <p:cNvSpPr txBox="1">
            <a:spLocks noChangeArrowheads="1"/>
          </p:cNvSpPr>
          <p:nvPr/>
        </p:nvSpPr>
        <p:spPr bwMode="auto">
          <a:xfrm>
            <a:off x="1801038" y="2705116"/>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D</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1">
            <a:extLst>
              <a:ext uri="{FF2B5EF4-FFF2-40B4-BE49-F238E27FC236}">
                <a16:creationId xmlns:a16="http://schemas.microsoft.com/office/drawing/2014/main" id="{C2E5EFFA-9E0B-5849-9EE9-E77BA4C103EC}"/>
              </a:ext>
            </a:extLst>
          </p:cNvPr>
          <p:cNvSpPr/>
          <p:nvPr/>
        </p:nvSpPr>
        <p:spPr>
          <a:xfrm>
            <a:off x="7997714" y="86926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0" name="Text Box 10">
            <a:extLst>
              <a:ext uri="{FF2B5EF4-FFF2-40B4-BE49-F238E27FC236}">
                <a16:creationId xmlns:a16="http://schemas.microsoft.com/office/drawing/2014/main" id="{3E8F2E6B-47BC-AB44-B7B3-278DB816E365}"/>
              </a:ext>
            </a:extLst>
          </p:cNvPr>
          <p:cNvSpPr txBox="1">
            <a:spLocks noChangeArrowheads="1"/>
          </p:cNvSpPr>
          <p:nvPr/>
        </p:nvSpPr>
        <p:spPr bwMode="auto">
          <a:xfrm>
            <a:off x="9053194" y="852192"/>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C</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3223454" y="44546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4195104" y="4435219"/>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G</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1">
            <a:extLst>
              <a:ext uri="{FF2B5EF4-FFF2-40B4-BE49-F238E27FC236}">
                <a16:creationId xmlns:a16="http://schemas.microsoft.com/office/drawing/2014/main" id="{CDE1875A-8472-7943-8A79-535201D83311}"/>
              </a:ext>
            </a:extLst>
          </p:cNvPr>
          <p:cNvSpPr/>
          <p:nvPr/>
        </p:nvSpPr>
        <p:spPr>
          <a:xfrm>
            <a:off x="6772119" y="44590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7722800" y="4443950"/>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H</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E65D74D4-06ED-A749-900B-FF8B0CB98FDC}"/>
              </a:ext>
            </a:extLst>
          </p:cNvPr>
          <p:cNvSpPr/>
          <p:nvPr/>
        </p:nvSpPr>
        <p:spPr>
          <a:xfrm>
            <a:off x="4462286" y="2700760"/>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8" name="Text Box 10">
            <a:extLst>
              <a:ext uri="{FF2B5EF4-FFF2-40B4-BE49-F238E27FC236}">
                <a16:creationId xmlns:a16="http://schemas.microsoft.com/office/drawing/2014/main" id="{01166EFE-7467-2442-88DE-D58973563028}"/>
              </a:ext>
            </a:extLst>
          </p:cNvPr>
          <p:cNvSpPr txBox="1">
            <a:spLocks noChangeArrowheads="1"/>
          </p:cNvSpPr>
          <p:nvPr/>
        </p:nvSpPr>
        <p:spPr bwMode="auto">
          <a:xfrm>
            <a:off x="5397585" y="2668533"/>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E</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9" name="Rectangle 1">
            <a:extLst>
              <a:ext uri="{FF2B5EF4-FFF2-40B4-BE49-F238E27FC236}">
                <a16:creationId xmlns:a16="http://schemas.microsoft.com/office/drawing/2014/main" id="{2EEE2CA9-5AEE-9E4D-BEDD-CB120927498F}"/>
              </a:ext>
            </a:extLst>
          </p:cNvPr>
          <p:cNvSpPr/>
          <p:nvPr/>
        </p:nvSpPr>
        <p:spPr>
          <a:xfrm>
            <a:off x="4446904" y="85660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54" name="Text Box 10">
            <a:extLst>
              <a:ext uri="{FF2B5EF4-FFF2-40B4-BE49-F238E27FC236}">
                <a16:creationId xmlns:a16="http://schemas.microsoft.com/office/drawing/2014/main" id="{CF6D2A09-90FB-F94C-BCCE-494112BBA9D4}"/>
              </a:ext>
            </a:extLst>
          </p:cNvPr>
          <p:cNvSpPr txBox="1">
            <a:spLocks noChangeArrowheads="1"/>
          </p:cNvSpPr>
          <p:nvPr/>
        </p:nvSpPr>
        <p:spPr bwMode="auto">
          <a:xfrm>
            <a:off x="5435144" y="844087"/>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B</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5" name="Rectangle 1">
            <a:extLst>
              <a:ext uri="{FF2B5EF4-FFF2-40B4-BE49-F238E27FC236}">
                <a16:creationId xmlns:a16="http://schemas.microsoft.com/office/drawing/2014/main" id="{460EAA9F-A5C8-DD44-9E4C-A84839703327}"/>
              </a:ext>
            </a:extLst>
          </p:cNvPr>
          <p:cNvSpPr/>
          <p:nvPr/>
        </p:nvSpPr>
        <p:spPr>
          <a:xfrm>
            <a:off x="871568" y="85219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60"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1884334" y="829922"/>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Calibri" panose="020F0502020204030204" pitchFamily="34" charset="0"/>
                <a:cs typeface="Times New Roman" panose="02020603050405020304" pitchFamily="18" charset="0"/>
              </a:rPr>
              <a:t>Person A</a:t>
            </a:r>
            <a:endParaRPr kumimoji="0" lang="x-none" sz="2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2" name="Rectangle 71"/>
          <p:cNvSpPr/>
          <p:nvPr/>
        </p:nvSpPr>
        <p:spPr>
          <a:xfrm>
            <a:off x="857486" y="844087"/>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73" name="Rectangle 72"/>
          <p:cNvSpPr/>
          <p:nvPr/>
        </p:nvSpPr>
        <p:spPr>
          <a:xfrm>
            <a:off x="4449952" y="864649"/>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74" name="Rectangle 73"/>
          <p:cNvSpPr/>
          <p:nvPr/>
        </p:nvSpPr>
        <p:spPr>
          <a:xfrm>
            <a:off x="7996853" y="869262"/>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75" name="Rectangle 74"/>
          <p:cNvSpPr/>
          <p:nvPr/>
        </p:nvSpPr>
        <p:spPr>
          <a:xfrm>
            <a:off x="911348" y="268870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76" name="Rectangle 75"/>
          <p:cNvSpPr/>
          <p:nvPr/>
        </p:nvSpPr>
        <p:spPr>
          <a:xfrm>
            <a:off x="4472269" y="270511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77" name="Rectangle 76"/>
          <p:cNvSpPr/>
          <p:nvPr/>
        </p:nvSpPr>
        <p:spPr>
          <a:xfrm>
            <a:off x="8002356" y="269310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78" name="Rectangle 77"/>
          <p:cNvSpPr/>
          <p:nvPr/>
        </p:nvSpPr>
        <p:spPr>
          <a:xfrm>
            <a:off x="3220671" y="445718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79" name="Rectangle 78"/>
          <p:cNvSpPr/>
          <p:nvPr/>
        </p:nvSpPr>
        <p:spPr>
          <a:xfrm>
            <a:off x="6772117" y="445718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12" name="Title 11"/>
          <p:cNvSpPr>
            <a:spLocks noGrp="1"/>
          </p:cNvSpPr>
          <p:nvPr>
            <p:ph type="title"/>
          </p:nvPr>
        </p:nvSpPr>
        <p:spPr>
          <a:xfrm>
            <a:off x="7996853" y="-300159"/>
            <a:ext cx="10515600" cy="1325563"/>
          </a:xfrm>
        </p:spPr>
        <p:txBody>
          <a:bodyPr>
            <a:normAutofit/>
          </a:bodyPr>
          <a:lstStyle/>
          <a:p>
            <a:r>
              <a:rPr lang="en-GB" sz="2000" b="1" dirty="0" err="1">
                <a:solidFill>
                  <a:schemeClr val="bg1"/>
                </a:solidFill>
              </a:rPr>
              <a:t>schreiben</a:t>
            </a:r>
            <a:r>
              <a:rPr lang="en-GB" sz="2000" b="1" dirty="0">
                <a:solidFill>
                  <a:schemeClr val="bg1"/>
                </a:solidFill>
              </a:rPr>
              <a:t> / </a:t>
            </a:r>
            <a:r>
              <a:rPr lang="en-GB" sz="2000" b="1" dirty="0" err="1">
                <a:solidFill>
                  <a:schemeClr val="bg1"/>
                </a:solidFill>
              </a:rPr>
              <a:t>hören</a:t>
            </a:r>
            <a:r>
              <a:rPr lang="en-GB" sz="2000" b="1" dirty="0">
                <a:solidFill>
                  <a:schemeClr val="bg1"/>
                </a:solidFill>
              </a:rPr>
              <a:t> / </a:t>
            </a:r>
            <a:r>
              <a:rPr lang="en-GB" sz="2000" b="1" dirty="0" err="1">
                <a:solidFill>
                  <a:schemeClr val="bg1"/>
                </a:solidFill>
              </a:rPr>
              <a:t>schreiben</a:t>
            </a:r>
            <a:endParaRPr lang="en-GB" sz="2000" b="1" dirty="0">
              <a:solidFill>
                <a:schemeClr val="bg1"/>
              </a:solidFill>
            </a:endParaRPr>
          </a:p>
        </p:txBody>
      </p:sp>
      <p:sp>
        <p:nvSpPr>
          <p:cNvPr id="40" name="TextBox 39">
            <a:extLst>
              <a:ext uri="{FF2B5EF4-FFF2-40B4-BE49-F238E27FC236}">
                <a16:creationId xmlns:a16="http://schemas.microsoft.com/office/drawing/2014/main" id="{8CF9794E-7CA0-42FE-A6AB-BC358B8C32B9}"/>
              </a:ext>
            </a:extLst>
          </p:cNvPr>
          <p:cNvSpPr txBox="1"/>
          <p:nvPr/>
        </p:nvSpPr>
        <p:spPr>
          <a:xfrm>
            <a:off x="918898" y="1210882"/>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41" name="TextBox 40">
            <a:extLst>
              <a:ext uri="{FF2B5EF4-FFF2-40B4-BE49-F238E27FC236}">
                <a16:creationId xmlns:a16="http://schemas.microsoft.com/office/drawing/2014/main" id="{1C8EF728-0335-4484-9126-83A94B64FDAD}"/>
              </a:ext>
            </a:extLst>
          </p:cNvPr>
          <p:cNvSpPr txBox="1"/>
          <p:nvPr/>
        </p:nvSpPr>
        <p:spPr>
          <a:xfrm>
            <a:off x="4462286" y="1191931"/>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44" name="TextBox 43">
            <a:extLst>
              <a:ext uri="{FF2B5EF4-FFF2-40B4-BE49-F238E27FC236}">
                <a16:creationId xmlns:a16="http://schemas.microsoft.com/office/drawing/2014/main" id="{CD63C377-7197-471F-AACD-29A278DC8F7F}"/>
              </a:ext>
            </a:extLst>
          </p:cNvPr>
          <p:cNvSpPr txBox="1"/>
          <p:nvPr/>
        </p:nvSpPr>
        <p:spPr>
          <a:xfrm>
            <a:off x="8120816" y="2941175"/>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45" name="TextBox 44">
            <a:extLst>
              <a:ext uri="{FF2B5EF4-FFF2-40B4-BE49-F238E27FC236}">
                <a16:creationId xmlns:a16="http://schemas.microsoft.com/office/drawing/2014/main" id="{A69E77EE-D5C4-44BC-9A46-1D684ADC8D59}"/>
              </a:ext>
            </a:extLst>
          </p:cNvPr>
          <p:cNvSpPr txBox="1"/>
          <p:nvPr/>
        </p:nvSpPr>
        <p:spPr>
          <a:xfrm>
            <a:off x="3300925" y="4733797"/>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 </a:t>
            </a:r>
          </a:p>
        </p:txBody>
      </p:sp>
      <p:sp>
        <p:nvSpPr>
          <p:cNvPr id="46" name="TextBox 45">
            <a:extLst>
              <a:ext uri="{FF2B5EF4-FFF2-40B4-BE49-F238E27FC236}">
                <a16:creationId xmlns:a16="http://schemas.microsoft.com/office/drawing/2014/main" id="{DE8681AD-9EEC-48C4-920F-47859FF2884A}"/>
              </a:ext>
            </a:extLst>
          </p:cNvPr>
          <p:cNvSpPr txBox="1"/>
          <p:nvPr/>
        </p:nvSpPr>
        <p:spPr>
          <a:xfrm>
            <a:off x="8013224" y="1210881"/>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47" name="TextBox 46">
            <a:extLst>
              <a:ext uri="{FF2B5EF4-FFF2-40B4-BE49-F238E27FC236}">
                <a16:creationId xmlns:a16="http://schemas.microsoft.com/office/drawing/2014/main" id="{CB13F339-F596-4CDB-8779-804265019793}"/>
              </a:ext>
            </a:extLst>
          </p:cNvPr>
          <p:cNvSpPr txBox="1"/>
          <p:nvPr/>
        </p:nvSpPr>
        <p:spPr>
          <a:xfrm>
            <a:off x="966037" y="3058038"/>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50" name="TextBox 49">
            <a:extLst>
              <a:ext uri="{FF2B5EF4-FFF2-40B4-BE49-F238E27FC236}">
                <a16:creationId xmlns:a16="http://schemas.microsoft.com/office/drawing/2014/main" id="{6E0F4DF5-90E9-4C54-BD12-3FE8B78861EA}"/>
              </a:ext>
            </a:extLst>
          </p:cNvPr>
          <p:cNvSpPr txBox="1"/>
          <p:nvPr/>
        </p:nvSpPr>
        <p:spPr>
          <a:xfrm>
            <a:off x="4438432" y="3020821"/>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51" name="TextBox 50">
            <a:extLst>
              <a:ext uri="{FF2B5EF4-FFF2-40B4-BE49-F238E27FC236}">
                <a16:creationId xmlns:a16="http://schemas.microsoft.com/office/drawing/2014/main" id="{D2B11982-6759-48E7-BDCB-F4B3A041235A}"/>
              </a:ext>
            </a:extLst>
          </p:cNvPr>
          <p:cNvSpPr txBox="1"/>
          <p:nvPr/>
        </p:nvSpPr>
        <p:spPr>
          <a:xfrm>
            <a:off x="6788722" y="4691023"/>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sngStrike" kern="1200" cap="none" spc="0" normalizeH="0" baseline="0" noProof="0" dirty="0">
                <a:ln>
                  <a:noFill/>
                </a:ln>
                <a:solidFill>
                  <a:srgbClr val="4472C4">
                    <a:lumMod val="50000"/>
                  </a:srgbClr>
                </a:solidFill>
                <a:effectLst/>
                <a:uLnTx/>
                <a:uFillTx/>
                <a:latin typeface="Century Gothic" panose="020F0302020204030204"/>
                <a:ea typeface="+mn-ea"/>
                <a:cs typeface="+mn-cs"/>
              </a:rPr>
              <a:t>(tomorrow</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p>
        </p:txBody>
      </p:sp>
      <p:sp>
        <p:nvSpPr>
          <p:cNvPr id="52" name="Title 1">
            <a:extLst>
              <a:ext uri="{FF2B5EF4-FFF2-40B4-BE49-F238E27FC236}">
                <a16:creationId xmlns:a16="http://schemas.microsoft.com/office/drawing/2014/main" id="{F106A509-369E-4463-A180-537DFC624D91}"/>
              </a:ext>
            </a:extLst>
          </p:cNvPr>
          <p:cNvSpPr txBox="1">
            <a:spLocks/>
          </p:cNvSpPr>
          <p:nvPr/>
        </p:nvSpPr>
        <p:spPr>
          <a:xfrm>
            <a:off x="0" y="0"/>
            <a:ext cx="6529251" cy="824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Partner B -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Antworten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53" name="TextBox 52">
            <a:extLst>
              <a:ext uri="{FF2B5EF4-FFF2-40B4-BE49-F238E27FC236}">
                <a16:creationId xmlns:a16="http://schemas.microsoft.com/office/drawing/2014/main" id="{93E7A9AC-F544-489F-81C5-01163C736DB2}"/>
              </a:ext>
            </a:extLst>
          </p:cNvPr>
          <p:cNvSpPr txBox="1"/>
          <p:nvPr/>
        </p:nvSpPr>
        <p:spPr>
          <a:xfrm>
            <a:off x="914225" y="1989176"/>
            <a:ext cx="332334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Sport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gemacht</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a:t>
            </a:r>
          </a:p>
        </p:txBody>
      </p:sp>
      <p:sp>
        <p:nvSpPr>
          <p:cNvPr id="56" name="TextBox 55">
            <a:extLst>
              <a:ext uri="{FF2B5EF4-FFF2-40B4-BE49-F238E27FC236}">
                <a16:creationId xmlns:a16="http://schemas.microsoft.com/office/drawing/2014/main" id="{2B28A56D-8B76-400E-B170-2270D5568A7B}"/>
              </a:ext>
            </a:extLst>
          </p:cNvPr>
          <p:cNvSpPr txBox="1"/>
          <p:nvPr/>
        </p:nvSpPr>
        <p:spPr>
          <a:xfrm>
            <a:off x="4438432" y="1986154"/>
            <a:ext cx="3400779"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die Kultur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erlebt</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a:t>
            </a:r>
          </a:p>
        </p:txBody>
      </p:sp>
      <p:sp>
        <p:nvSpPr>
          <p:cNvPr id="57" name="TextBox 56">
            <a:extLst>
              <a:ext uri="{FF2B5EF4-FFF2-40B4-BE49-F238E27FC236}">
                <a16:creationId xmlns:a16="http://schemas.microsoft.com/office/drawing/2014/main" id="{69E49D52-EEE5-4272-A585-4FAA8C1BBF33}"/>
              </a:ext>
            </a:extLst>
          </p:cNvPr>
          <p:cNvSpPr txBox="1"/>
          <p:nvPr/>
        </p:nvSpPr>
        <p:spPr>
          <a:xfrm>
            <a:off x="8022240" y="1963131"/>
            <a:ext cx="3298192"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liege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im</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Garten.</a:t>
            </a:r>
          </a:p>
        </p:txBody>
      </p:sp>
      <p:sp>
        <p:nvSpPr>
          <p:cNvPr id="58" name="TextBox 57">
            <a:extLst>
              <a:ext uri="{FF2B5EF4-FFF2-40B4-BE49-F238E27FC236}">
                <a16:creationId xmlns:a16="http://schemas.microsoft.com/office/drawing/2014/main" id="{B6727395-355F-4A74-9438-F77DC73E78AC}"/>
              </a:ext>
            </a:extLst>
          </p:cNvPr>
          <p:cNvSpPr txBox="1"/>
          <p:nvPr/>
        </p:nvSpPr>
        <p:spPr>
          <a:xfrm>
            <a:off x="967065" y="3794883"/>
            <a:ext cx="3224344"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trinke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Kaffee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a:t>
            </a:r>
          </a:p>
        </p:txBody>
      </p:sp>
      <p:sp>
        <p:nvSpPr>
          <p:cNvPr id="59" name="TextBox 58">
            <a:extLst>
              <a:ext uri="{FF2B5EF4-FFF2-40B4-BE49-F238E27FC236}">
                <a16:creationId xmlns:a16="http://schemas.microsoft.com/office/drawing/2014/main" id="{46DE032B-86DF-418D-B768-44166F4D93A9}"/>
              </a:ext>
            </a:extLst>
          </p:cNvPr>
          <p:cNvSpPr txBox="1"/>
          <p:nvPr/>
        </p:nvSpPr>
        <p:spPr>
          <a:xfrm>
            <a:off x="4500157" y="3812527"/>
            <a:ext cx="3222644"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dusche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lange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a:t>
            </a:r>
          </a:p>
        </p:txBody>
      </p:sp>
      <p:sp>
        <p:nvSpPr>
          <p:cNvPr id="61" name="TextBox 60">
            <a:extLst>
              <a:ext uri="{FF2B5EF4-FFF2-40B4-BE49-F238E27FC236}">
                <a16:creationId xmlns:a16="http://schemas.microsoft.com/office/drawing/2014/main" id="{2E17D97C-8C25-43B5-B44D-F11D0229853F}"/>
              </a:ext>
            </a:extLst>
          </p:cNvPr>
          <p:cNvSpPr txBox="1"/>
          <p:nvPr/>
        </p:nvSpPr>
        <p:spPr>
          <a:xfrm>
            <a:off x="8125470" y="3586588"/>
            <a:ext cx="3134061" cy="707886"/>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Zeit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mit</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Mutti</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verbracht</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a:t>
            </a:r>
          </a:p>
        </p:txBody>
      </p:sp>
      <p:sp>
        <p:nvSpPr>
          <p:cNvPr id="62" name="TextBox 61">
            <a:extLst>
              <a:ext uri="{FF2B5EF4-FFF2-40B4-BE49-F238E27FC236}">
                <a16:creationId xmlns:a16="http://schemas.microsoft.com/office/drawing/2014/main" id="{AC5B43A9-114E-4C35-91CC-89CD79F28C21}"/>
              </a:ext>
            </a:extLst>
          </p:cNvPr>
          <p:cNvSpPr txBox="1"/>
          <p:nvPr/>
        </p:nvSpPr>
        <p:spPr>
          <a:xfrm>
            <a:off x="3345480" y="5599437"/>
            <a:ext cx="3235181"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Essen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gekocht</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582B3B1D-6FAA-4B18-9DCC-543B925C0B31}"/>
              </a:ext>
            </a:extLst>
          </p:cNvPr>
          <p:cNvSpPr txBox="1"/>
          <p:nvPr/>
        </p:nvSpPr>
        <p:spPr>
          <a:xfrm>
            <a:off x="6888528" y="5598092"/>
            <a:ext cx="2803973"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spiele</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 Basketball.</a:t>
            </a:r>
          </a:p>
        </p:txBody>
      </p:sp>
    </p:spTree>
    <p:extLst>
      <p:ext uri="{BB962C8B-B14F-4D97-AF65-F5344CB8AC3E}">
        <p14:creationId xmlns:p14="http://schemas.microsoft.com/office/powerpoint/2010/main" val="149275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animBg="1"/>
      <p:bldP spid="57" grpId="0" animBg="1"/>
      <p:bldP spid="58" grpId="0" animBg="1"/>
      <p:bldP spid="59" grpId="0" animBg="1"/>
      <p:bldP spid="61" grpId="0" animBg="1"/>
      <p:bldP spid="62" grpId="0" animBg="1"/>
      <p:bldP spid="6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571493" y="2340551"/>
            <a:ext cx="9544508" cy="1485422"/>
          </a:xfrm>
        </p:spPr>
        <p:txBody>
          <a:bodyPr>
            <a:normAutofit/>
          </a:bodyPr>
          <a:lstStyle/>
          <a:p>
            <a:r>
              <a:rPr lang="en-GB" sz="4800" b="1" dirty="0" err="1">
                <a:solidFill>
                  <a:prstClr val="white"/>
                </a:solidFill>
              </a:rPr>
              <a:t>Wir</a:t>
            </a:r>
            <a:r>
              <a:rPr lang="en-GB" sz="4800" b="1" dirty="0">
                <a:solidFill>
                  <a:prstClr val="white"/>
                </a:solidFill>
              </a:rPr>
              <a:t> </a:t>
            </a:r>
            <a:r>
              <a:rPr lang="en-GB" sz="4800" b="1" dirty="0" err="1">
                <a:solidFill>
                  <a:prstClr val="white"/>
                </a:solidFill>
              </a:rPr>
              <a:t>haben</a:t>
            </a:r>
            <a:r>
              <a:rPr lang="en-GB" sz="4800" b="1" dirty="0">
                <a:solidFill>
                  <a:prstClr val="white"/>
                </a:solidFill>
              </a:rPr>
              <a:t> so </a:t>
            </a:r>
            <a:r>
              <a:rPr lang="en-GB" sz="4800" b="1" dirty="0" err="1">
                <a:solidFill>
                  <a:prstClr val="white"/>
                </a:solidFill>
              </a:rPr>
              <a:t>viel</a:t>
            </a:r>
            <a:r>
              <a:rPr lang="en-GB" sz="4800" b="1" dirty="0">
                <a:solidFill>
                  <a:prstClr val="white"/>
                </a:solidFill>
              </a:rPr>
              <a:t> </a:t>
            </a:r>
            <a:r>
              <a:rPr lang="en-GB" sz="4800" b="1" dirty="0" err="1">
                <a:solidFill>
                  <a:prstClr val="white"/>
                </a:solidFill>
              </a:rPr>
              <a:t>gemacht</a:t>
            </a:r>
            <a:br>
              <a:rPr lang="en-GB" sz="4800" b="1" dirty="0">
                <a:solidFill>
                  <a:prstClr val="white"/>
                </a:solidFill>
              </a:rPr>
            </a:br>
            <a:endParaRPr lang="en-US" sz="48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39836" y="3124261"/>
            <a:ext cx="7709329" cy="788394"/>
          </a:xfrm>
        </p:spPr>
        <p:txBody>
          <a:bodyPr>
            <a:normAutofit fontScale="77500" lnSpcReduction="20000"/>
          </a:bodyPr>
          <a:lstStyle/>
          <a:p>
            <a:pPr algn="l"/>
            <a:r>
              <a:rPr lang="en-GB" sz="3000" dirty="0">
                <a:solidFill>
                  <a:prstClr val="white"/>
                </a:solidFill>
              </a:rPr>
              <a:t>Present and past tense: 1</a:t>
            </a:r>
            <a:r>
              <a:rPr lang="en-GB" sz="3000" baseline="30000" dirty="0">
                <a:solidFill>
                  <a:prstClr val="white"/>
                </a:solidFill>
              </a:rPr>
              <a:t>st</a:t>
            </a:r>
            <a:r>
              <a:rPr lang="en-GB" sz="3000" dirty="0">
                <a:solidFill>
                  <a:prstClr val="white"/>
                </a:solidFill>
              </a:rPr>
              <a:t> person singular and plural</a:t>
            </a:r>
          </a:p>
          <a:p>
            <a:pPr algn="l"/>
            <a:r>
              <a:rPr lang="en-US" sz="3000" dirty="0">
                <a:solidFill>
                  <a:schemeClr val="bg1"/>
                </a:solidFill>
              </a:rPr>
              <a:t>Using </a:t>
            </a:r>
            <a:r>
              <a:rPr lang="en-US" sz="3000" i="1" dirty="0">
                <a:solidFill>
                  <a:schemeClr val="bg1"/>
                </a:solidFill>
              </a:rPr>
              <a:t>um …</a:t>
            </a:r>
            <a:r>
              <a:rPr lang="en-US" sz="3000" i="1" dirty="0" err="1">
                <a:solidFill>
                  <a:schemeClr val="bg1"/>
                </a:solidFill>
              </a:rPr>
              <a:t>Uhr</a:t>
            </a:r>
            <a:r>
              <a:rPr lang="en-US" sz="3000" i="1" dirty="0">
                <a:solidFill>
                  <a:schemeClr val="bg1"/>
                </a:solidFill>
              </a:rPr>
              <a:t> </a:t>
            </a:r>
            <a:r>
              <a:rPr lang="en-US" sz="3000" dirty="0">
                <a:solidFill>
                  <a:schemeClr val="bg1"/>
                </a:solidFill>
              </a:rPr>
              <a:t>for time</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46198" y="3827614"/>
            <a:ext cx="3370615"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[CH]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11475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1800" dirty="0">
                <a:solidFill>
                  <a:prstClr val="white"/>
                </a:solidFill>
                <a:latin typeface="Century Gothic" panose="020B0502020202020204" pitchFamily="34" charset="0"/>
              </a:rPr>
              <a:t>1.2</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18</a:t>
            </a:r>
          </a:p>
        </p:txBody>
      </p:sp>
      <p:sp>
        <p:nvSpPr>
          <p:cNvPr id="14" name="Title 3">
            <a:extLst>
              <a:ext uri="{FF2B5EF4-FFF2-40B4-BE49-F238E27FC236}">
                <a16:creationId xmlns:a16="http://schemas.microsoft.com/office/drawing/2014/main" id="{AD3E60BD-7CAE-0A46-A004-144246BB4113}"/>
              </a:ext>
            </a:extLst>
          </p:cNvPr>
          <p:cNvSpPr txBox="1">
            <a:spLocks/>
          </p:cNvSpPr>
          <p:nvPr/>
        </p:nvSpPr>
        <p:spPr>
          <a:xfrm>
            <a:off x="161930" y="5779725"/>
            <a:ext cx="4245090"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Inge Alferink</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Rachel Hawkes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7/7/20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30532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grpSp>
        <p:nvGrpSpPr>
          <p:cNvPr id="19" name="Group 18"/>
          <p:cNvGrpSpPr/>
          <p:nvPr/>
        </p:nvGrpSpPr>
        <p:grpSpPr>
          <a:xfrm>
            <a:off x="4244443" y="126803"/>
            <a:ext cx="7783689" cy="6119674"/>
            <a:chOff x="4244443" y="126803"/>
            <a:chExt cx="7783689" cy="6119674"/>
          </a:xfrm>
        </p:grpSpPr>
        <p:pic>
          <p:nvPicPr>
            <p:cNvPr id="191"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6960" y="1166716"/>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7"/>
              <a:ext cx="7498344" cy="5407110"/>
              <a:chOff x="3744601" y="369526"/>
              <a:chExt cx="8137106" cy="5867726"/>
            </a:xfrm>
          </p:grpSpPr>
          <p:grpSp>
            <p:nvGrpSpPr>
              <p:cNvPr id="165" name="Group 164"/>
              <p:cNvGrpSpPr/>
              <p:nvPr/>
            </p:nvGrpSpPr>
            <p:grpSpPr>
              <a:xfrm>
                <a:off x="3744601" y="369526"/>
                <a:ext cx="7532550" cy="5867726"/>
                <a:chOff x="1353398" y="449682"/>
                <a:chExt cx="7492861" cy="5950532"/>
              </a:xfrm>
            </p:grpSpPr>
            <p:grpSp>
              <p:nvGrpSpPr>
                <p:cNvPr id="56" name="Group 55"/>
                <p:cNvGrpSpPr/>
                <p:nvPr/>
              </p:nvGrpSpPr>
              <p:grpSpPr>
                <a:xfrm>
                  <a:off x="2580254" y="4142015"/>
                  <a:ext cx="1171396" cy="1047481"/>
                  <a:chOff x="4896319" y="1831217"/>
                  <a:chExt cx="1171396" cy="1047481"/>
                </a:xfrm>
              </p:grpSpPr>
              <p:grpSp>
                <p:nvGrpSpPr>
                  <p:cNvPr id="57" name="Group 56"/>
                  <p:cNvGrpSpPr/>
                  <p:nvPr/>
                </p:nvGrpSpPr>
                <p:grpSpPr>
                  <a:xfrm>
                    <a:off x="4896319" y="1831217"/>
                    <a:ext cx="1171396" cy="1047481"/>
                    <a:chOff x="4892832" y="1814762"/>
                    <a:chExt cx="1209517" cy="1059408"/>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4" name="TextBox 63"/>
                    <p:cNvSpPr txBox="1"/>
                    <p:nvPr/>
                  </p:nvSpPr>
                  <p:spPr>
                    <a:xfrm>
                      <a:off x="4892832" y="2497348"/>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Akt</a:t>
                      </a:r>
                      <a:endParaRPr lang="en-GB" sz="1600" dirty="0">
                        <a:solidFill>
                          <a:prstClr val="white"/>
                        </a:solidFill>
                        <a:latin typeface="Century Gothic" panose="020B0502020202020204" pitchFamily="34" charset="0"/>
                      </a:endParaRPr>
                    </a:p>
                  </p:txBody>
                </p:sp>
                <p:sp>
                  <p:nvSpPr>
                    <p:cNvPr id="65" name="TextBox 64"/>
                    <p:cNvSpPr txBox="1"/>
                    <p:nvPr/>
                  </p:nvSpPr>
                  <p:spPr>
                    <a:xfrm>
                      <a:off x="5186552" y="1814762"/>
                      <a:ext cx="915797"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acht</a:t>
                      </a:r>
                      <a:endParaRPr lang="en-GB" sz="1600"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56" name="Group 155"/>
                <p:cNvGrpSpPr/>
                <p:nvPr/>
              </p:nvGrpSpPr>
              <p:grpSpPr>
                <a:xfrm>
                  <a:off x="3616738" y="449682"/>
                  <a:ext cx="5229521" cy="4964525"/>
                  <a:chOff x="3245263" y="930993"/>
                  <a:chExt cx="5229521" cy="4964525"/>
                </a:xfrm>
              </p:grpSpPr>
              <p:grpSp>
                <p:nvGrpSpPr>
                  <p:cNvPr id="6" name="Group 5"/>
                  <p:cNvGrpSpPr/>
                  <p:nvPr/>
                </p:nvGrpSpPr>
                <p:grpSpPr>
                  <a:xfrm>
                    <a:off x="3397463" y="2154837"/>
                    <a:ext cx="1326614" cy="1272603"/>
                    <a:chOff x="4864933" y="1823769"/>
                    <a:chExt cx="1326614" cy="1272603"/>
                  </a:xfrm>
                </p:grpSpPr>
                <p:grpSp>
                  <p:nvGrpSpPr>
                    <p:cNvPr id="7" name="Group 6"/>
                    <p:cNvGrpSpPr/>
                    <p:nvPr/>
                  </p:nvGrpSpPr>
                  <p:grpSpPr>
                    <a:xfrm>
                      <a:off x="4864933" y="1823769"/>
                      <a:ext cx="1250470" cy="1052071"/>
                      <a:chOff x="4860423" y="1807228"/>
                      <a:chExt cx="1291164" cy="1064050"/>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4860423" y="2494457"/>
                        <a:ext cx="1223434" cy="37682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Sachen</a:t>
                        </a:r>
                        <a:endParaRPr lang="en-GB" sz="1600" dirty="0">
                          <a:solidFill>
                            <a:prstClr val="white"/>
                          </a:solidFill>
                          <a:latin typeface="Century Gothic" panose="020B0502020202020204" pitchFamily="34" charset="0"/>
                        </a:endParaRPr>
                      </a:p>
                    </p:txBody>
                  </p:sp>
                  <p:sp>
                    <p:nvSpPr>
                      <p:cNvPr id="15" name="TextBox 14"/>
                      <p:cNvSpPr txBox="1"/>
                      <p:nvPr/>
                    </p:nvSpPr>
                    <p:spPr>
                      <a:xfrm>
                        <a:off x="5086010" y="1807228"/>
                        <a:ext cx="1065577" cy="376821"/>
                      </a:xfrm>
                      <a:prstGeom prst="rect">
                        <a:avLst/>
                      </a:prstGeom>
                      <a:noFill/>
                    </p:spPr>
                    <p:txBody>
                      <a:bodyPr wrap="square" rtlCol="0">
                        <a:spAutoFit/>
                      </a:bodyPr>
                      <a:lstStyle/>
                      <a:p>
                        <a:r>
                          <a:rPr lang="en-GB" sz="1600" dirty="0" err="1">
                            <a:solidFill>
                              <a:srgbClr val="C00000"/>
                            </a:solidFill>
                            <a:latin typeface="Century Gothic" panose="020B0502020202020204" pitchFamily="34" charset="0"/>
                          </a:rPr>
                          <a:t>sacken</a:t>
                        </a:r>
                        <a:endParaRPr lang="en-GB" sz="1600" dirty="0">
                          <a:solidFill>
                            <a:srgbClr val="C00000"/>
                          </a:solidFill>
                          <a:latin typeface="Century Gothic" panose="020B0502020202020204" pitchFamily="34" charset="0"/>
                        </a:endParaRP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2" y="2169524"/>
                    <a:ext cx="1244404" cy="1255986"/>
                    <a:chOff x="4947143" y="1840386"/>
                    <a:chExt cx="1244404" cy="1255986"/>
                  </a:xfrm>
                </p:grpSpPr>
                <p:grpSp>
                  <p:nvGrpSpPr>
                    <p:cNvPr id="17" name="Group 16"/>
                    <p:cNvGrpSpPr/>
                    <p:nvPr/>
                  </p:nvGrpSpPr>
                  <p:grpSpPr>
                    <a:xfrm>
                      <a:off x="4947143" y="1840386"/>
                      <a:ext cx="1140513" cy="1038312"/>
                      <a:chOff x="4945306" y="1824036"/>
                      <a:chExt cx="1177628" cy="1050135"/>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4945306" y="2497349"/>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kicken</a:t>
                        </a:r>
                        <a:endParaRPr lang="en-GB" sz="1600" dirty="0">
                          <a:solidFill>
                            <a:prstClr val="white"/>
                          </a:solidFill>
                          <a:latin typeface="Century Gothic" panose="020B0502020202020204" pitchFamily="34" charset="0"/>
                        </a:endParaRPr>
                      </a:p>
                    </p:txBody>
                  </p:sp>
                  <p:sp>
                    <p:nvSpPr>
                      <p:cNvPr id="25" name="TextBox 24"/>
                      <p:cNvSpPr txBox="1"/>
                      <p:nvPr/>
                    </p:nvSpPr>
                    <p:spPr>
                      <a:xfrm>
                        <a:off x="5070507" y="1824036"/>
                        <a:ext cx="1052427"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kichern</a:t>
                        </a:r>
                        <a:endParaRPr lang="en-GB" sz="1600" dirty="0">
                          <a:solidFill>
                            <a:srgbClr val="115076"/>
                          </a:solidFill>
                          <a:latin typeface="Century Gothic" panose="020B0502020202020204" pitchFamily="34" charset="0"/>
                        </a:endParaRP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742"/>
                    <a:ext cx="1381863" cy="1009615"/>
                    <a:chOff x="4712733" y="1846338"/>
                    <a:chExt cx="1381863" cy="1009615"/>
                  </a:xfrm>
                </p:grpSpPr>
                <p:grpSp>
                  <p:nvGrpSpPr>
                    <p:cNvPr id="27" name="Group 26"/>
                    <p:cNvGrpSpPr/>
                    <p:nvPr/>
                  </p:nvGrpSpPr>
                  <p:grpSpPr>
                    <a:xfrm>
                      <a:off x="4925239" y="1846338"/>
                      <a:ext cx="1169357" cy="1009615"/>
                      <a:chOff x="4922691" y="1830055"/>
                      <a:chExt cx="1207411" cy="1021111"/>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TextBox 33"/>
                      <p:cNvSpPr txBox="1"/>
                      <p:nvPr/>
                    </p:nvSpPr>
                    <p:spPr>
                      <a:xfrm>
                        <a:off x="4922691" y="2474344"/>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35" name="TextBox 34"/>
                      <p:cNvSpPr txBox="1"/>
                      <p:nvPr/>
                    </p:nvSpPr>
                    <p:spPr>
                      <a:xfrm>
                        <a:off x="5115768" y="1830055"/>
                        <a:ext cx="1014334"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3"/>
                      <a:ext cx="1006617" cy="1011023"/>
                      <a:chOff x="4923348" y="1849175"/>
                      <a:chExt cx="1039375" cy="1022535"/>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TextBox 43"/>
                      <p:cNvSpPr txBox="1"/>
                      <p:nvPr/>
                    </p:nvSpPr>
                    <p:spPr>
                      <a:xfrm>
                        <a:off x="4923348" y="2494888"/>
                        <a:ext cx="1014935" cy="376822"/>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45" name="TextBox 44"/>
                      <p:cNvSpPr txBox="1"/>
                      <p:nvPr/>
                    </p:nvSpPr>
                    <p:spPr>
                      <a:xfrm>
                        <a:off x="5187788" y="1849175"/>
                        <a:ext cx="774935"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3"/>
                    <a:ext cx="1478814" cy="1037142"/>
                    <a:chOff x="4712733" y="1841492"/>
                    <a:chExt cx="1478814" cy="1037142"/>
                  </a:xfrm>
                </p:grpSpPr>
                <p:grpSp>
                  <p:nvGrpSpPr>
                    <p:cNvPr id="47" name="Group 46"/>
                    <p:cNvGrpSpPr/>
                    <p:nvPr/>
                  </p:nvGrpSpPr>
                  <p:grpSpPr>
                    <a:xfrm>
                      <a:off x="4892568" y="1841492"/>
                      <a:ext cx="1196959" cy="1037142"/>
                      <a:chOff x="4888951" y="1825153"/>
                      <a:chExt cx="1235910" cy="1048951"/>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TextBox 53"/>
                      <p:cNvSpPr txBox="1"/>
                      <p:nvPr/>
                    </p:nvSpPr>
                    <p:spPr>
                      <a:xfrm>
                        <a:off x="4888951" y="2497282"/>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Akt</a:t>
                        </a:r>
                        <a:endParaRPr lang="en-GB" sz="1600" dirty="0">
                          <a:solidFill>
                            <a:prstClr val="white"/>
                          </a:solidFill>
                          <a:latin typeface="Century Gothic" panose="020B0502020202020204" pitchFamily="34" charset="0"/>
                        </a:endParaRPr>
                      </a:p>
                    </p:txBody>
                  </p:sp>
                  <p:sp>
                    <p:nvSpPr>
                      <p:cNvPr id="55" name="TextBox 54"/>
                      <p:cNvSpPr txBox="1"/>
                      <p:nvPr/>
                    </p:nvSpPr>
                    <p:spPr>
                      <a:xfrm>
                        <a:off x="5197885" y="1825153"/>
                        <a:ext cx="92697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acht</a:t>
                        </a:r>
                        <a:endParaRPr lang="en-GB" sz="1600"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2" y="958934"/>
                    <a:ext cx="1286562" cy="1237376"/>
                    <a:chOff x="4904985" y="1858996"/>
                    <a:chExt cx="1286562" cy="1237376"/>
                  </a:xfrm>
                </p:grpSpPr>
                <p:grpSp>
                  <p:nvGrpSpPr>
                    <p:cNvPr id="67" name="Group 66"/>
                    <p:cNvGrpSpPr/>
                    <p:nvPr/>
                  </p:nvGrpSpPr>
                  <p:grpSpPr>
                    <a:xfrm>
                      <a:off x="4904985" y="1866460"/>
                      <a:ext cx="1182627" cy="993321"/>
                      <a:chOff x="4901785" y="1850408"/>
                      <a:chExt cx="1221115" cy="1004633"/>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4" name="TextBox 73"/>
                      <p:cNvSpPr txBox="1"/>
                      <p:nvPr/>
                    </p:nvSpPr>
                    <p:spPr>
                      <a:xfrm>
                        <a:off x="4901785" y="2478219"/>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75" name="TextBox 74"/>
                      <p:cNvSpPr txBox="1"/>
                      <p:nvPr/>
                    </p:nvSpPr>
                    <p:spPr>
                      <a:xfrm>
                        <a:off x="5131740" y="1850408"/>
                        <a:ext cx="991160"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2" y="3427441"/>
                    <a:ext cx="1244405" cy="1237376"/>
                    <a:chOff x="4947142" y="1858996"/>
                    <a:chExt cx="1244405" cy="1237376"/>
                  </a:xfrm>
                </p:grpSpPr>
                <p:grpSp>
                  <p:nvGrpSpPr>
                    <p:cNvPr id="77" name="Group 76"/>
                    <p:cNvGrpSpPr/>
                    <p:nvPr/>
                  </p:nvGrpSpPr>
                  <p:grpSpPr>
                    <a:xfrm>
                      <a:off x="4947142" y="1863277"/>
                      <a:ext cx="1213606" cy="1003580"/>
                      <a:chOff x="4945306" y="1847187"/>
                      <a:chExt cx="1253100" cy="1015007"/>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TextBox 83"/>
                      <p:cNvSpPr txBox="1"/>
                      <p:nvPr/>
                    </p:nvSpPr>
                    <p:spPr>
                      <a:xfrm>
                        <a:off x="4945306" y="2485373"/>
                        <a:ext cx="1014935" cy="37682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kicken</a:t>
                        </a:r>
                        <a:endParaRPr lang="en-GB" sz="1600" dirty="0">
                          <a:solidFill>
                            <a:prstClr val="white"/>
                          </a:solidFill>
                          <a:latin typeface="Century Gothic" panose="020B0502020202020204" pitchFamily="34" charset="0"/>
                        </a:endParaRPr>
                      </a:p>
                    </p:txBody>
                  </p:sp>
                  <p:sp>
                    <p:nvSpPr>
                      <p:cNvPr id="85" name="TextBox 84"/>
                      <p:cNvSpPr txBox="1"/>
                      <p:nvPr/>
                    </p:nvSpPr>
                    <p:spPr>
                      <a:xfrm>
                        <a:off x="5081395" y="1847187"/>
                        <a:ext cx="111701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kichern</a:t>
                        </a:r>
                        <a:endParaRPr lang="en-GB" sz="1600" dirty="0">
                          <a:solidFill>
                            <a:srgbClr val="115076"/>
                          </a:solidFill>
                          <a:latin typeface="Century Gothic" panose="020B0502020202020204" pitchFamily="34" charset="0"/>
                        </a:endParaRP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1002988"/>
                      <a:chOff x="4950554" y="1849175"/>
                      <a:chExt cx="1032301" cy="1014409"/>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4967919" y="2486763"/>
                        <a:ext cx="1014936" cy="376821"/>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95" name="TextBox 94"/>
                      <p:cNvSpPr txBox="1"/>
                      <p:nvPr/>
                    </p:nvSpPr>
                    <p:spPr>
                      <a:xfrm>
                        <a:off x="5187787" y="1849175"/>
                        <a:ext cx="774936"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8"/>
                    <a:ext cx="1280200" cy="1253409"/>
                    <a:chOff x="4911347" y="1842963"/>
                    <a:chExt cx="1280200" cy="1253409"/>
                  </a:xfrm>
                </p:grpSpPr>
                <p:grpSp>
                  <p:nvGrpSpPr>
                    <p:cNvPr id="97" name="Group 96"/>
                    <p:cNvGrpSpPr/>
                    <p:nvPr/>
                  </p:nvGrpSpPr>
                  <p:grpSpPr>
                    <a:xfrm>
                      <a:off x="4911347" y="1842963"/>
                      <a:ext cx="1125161" cy="1057019"/>
                      <a:chOff x="4908342" y="1826642"/>
                      <a:chExt cx="1161776" cy="1069055"/>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TextBox 103"/>
                      <p:cNvSpPr txBox="1"/>
                      <p:nvPr/>
                    </p:nvSpPr>
                    <p:spPr>
                      <a:xfrm>
                        <a:off x="4908342" y="2518875"/>
                        <a:ext cx="1014934"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105" name="TextBox 104"/>
                      <p:cNvSpPr txBox="1"/>
                      <p:nvPr/>
                    </p:nvSpPr>
                    <p:spPr>
                      <a:xfrm>
                        <a:off x="5148392" y="1826642"/>
                        <a:ext cx="92172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418696"/>
                    <a:ext cx="1057939" cy="1242261"/>
                    <a:chOff x="4933344" y="1854111"/>
                    <a:chExt cx="1057939" cy="1242261"/>
                  </a:xfrm>
                </p:grpSpPr>
                <p:grpSp>
                  <p:nvGrpSpPr>
                    <p:cNvPr id="107" name="Group 106"/>
                    <p:cNvGrpSpPr/>
                    <p:nvPr/>
                  </p:nvGrpSpPr>
                  <p:grpSpPr>
                    <a:xfrm>
                      <a:off x="4933344" y="1854111"/>
                      <a:ext cx="1057939" cy="995274"/>
                      <a:chOff x="4931059" y="1837916"/>
                      <a:chExt cx="1092367" cy="1006607"/>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4" name="TextBox 113"/>
                      <p:cNvSpPr txBox="1"/>
                      <p:nvPr/>
                    </p:nvSpPr>
                    <p:spPr>
                      <a:xfrm>
                        <a:off x="4931059" y="2467701"/>
                        <a:ext cx="1014936"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15" name="TextBox 114"/>
                      <p:cNvSpPr txBox="1"/>
                      <p:nvPr/>
                    </p:nvSpPr>
                    <p:spPr>
                      <a:xfrm>
                        <a:off x="5088819" y="1837916"/>
                        <a:ext cx="934607"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4" y="4657084"/>
                    <a:ext cx="1267761" cy="1237376"/>
                    <a:chOff x="4923786" y="1858996"/>
                    <a:chExt cx="1267761" cy="1237376"/>
                  </a:xfrm>
                </p:grpSpPr>
                <p:grpSp>
                  <p:nvGrpSpPr>
                    <p:cNvPr id="117" name="Group 116"/>
                    <p:cNvGrpSpPr/>
                    <p:nvPr/>
                  </p:nvGrpSpPr>
                  <p:grpSpPr>
                    <a:xfrm>
                      <a:off x="4923786" y="1869190"/>
                      <a:ext cx="1162702" cy="978854"/>
                      <a:chOff x="4921193" y="1853166"/>
                      <a:chExt cx="1200540" cy="990000"/>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4" name="TextBox 123"/>
                      <p:cNvSpPr txBox="1"/>
                      <p:nvPr/>
                    </p:nvSpPr>
                    <p:spPr>
                      <a:xfrm>
                        <a:off x="4921193" y="2440115"/>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25" name="TextBox 124"/>
                      <p:cNvSpPr txBox="1"/>
                      <p:nvPr/>
                    </p:nvSpPr>
                    <p:spPr>
                      <a:xfrm>
                        <a:off x="5152307" y="1867539"/>
                        <a:ext cx="969426"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4" name="TextBox 133"/>
                      <p:cNvSpPr txBox="1"/>
                      <p:nvPr/>
                    </p:nvSpPr>
                    <p:spPr>
                      <a:xfrm>
                        <a:off x="4879463" y="2462992"/>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Akt</a:t>
                        </a:r>
                        <a:endParaRPr lang="en-GB" sz="1600" dirty="0">
                          <a:solidFill>
                            <a:prstClr val="white"/>
                          </a:solidFill>
                          <a:latin typeface="Century Gothic" panose="020B0502020202020204" pitchFamily="34" charset="0"/>
                        </a:endParaRPr>
                      </a:p>
                    </p:txBody>
                  </p:sp>
                  <p:sp>
                    <p:nvSpPr>
                      <p:cNvPr id="135" name="TextBox 134"/>
                      <p:cNvSpPr txBox="1"/>
                      <p:nvPr/>
                    </p:nvSpPr>
                    <p:spPr>
                      <a:xfrm>
                        <a:off x="5187386" y="1840248"/>
                        <a:ext cx="90044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acht</a:t>
                        </a:r>
                        <a:endParaRPr lang="en-GB" sz="1600"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94305"/>
                    <a:chOff x="4712733" y="1858996"/>
                    <a:chExt cx="1226814" cy="994305"/>
                  </a:xfrm>
                </p:grpSpPr>
                <p:grpSp>
                  <p:nvGrpSpPr>
                    <p:cNvPr id="137" name="Group 136"/>
                    <p:cNvGrpSpPr/>
                    <p:nvPr/>
                  </p:nvGrpSpPr>
                  <p:grpSpPr>
                    <a:xfrm>
                      <a:off x="4928791" y="1865242"/>
                      <a:ext cx="1003703" cy="988059"/>
                      <a:chOff x="4926357" y="1849175"/>
                      <a:chExt cx="1036366" cy="999310"/>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4" name="TextBox 143"/>
                      <p:cNvSpPr txBox="1"/>
                      <p:nvPr/>
                    </p:nvSpPr>
                    <p:spPr>
                      <a:xfrm>
                        <a:off x="4926357" y="2471663"/>
                        <a:ext cx="1014934" cy="376822"/>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145" name="TextBox 144"/>
                      <p:cNvSpPr txBox="1"/>
                      <p:nvPr/>
                    </p:nvSpPr>
                    <p:spPr>
                      <a:xfrm>
                        <a:off x="5187787" y="1849175"/>
                        <a:ext cx="774936"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64696"/>
                  <a:ext cx="1271652" cy="989045"/>
                  <a:chOff x="2462918" y="623552"/>
                  <a:chExt cx="1271652" cy="989045"/>
                </a:xfrm>
              </p:grpSpPr>
              <p:grpSp>
                <p:nvGrpSpPr>
                  <p:cNvPr id="147" name="Group 146"/>
                  <p:cNvGrpSpPr/>
                  <p:nvPr/>
                </p:nvGrpSpPr>
                <p:grpSpPr>
                  <a:xfrm>
                    <a:off x="2462918" y="633743"/>
                    <a:ext cx="1097010" cy="978854"/>
                    <a:chOff x="2380239" y="603653"/>
                    <a:chExt cx="1132710" cy="99000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4" name="TextBox 153"/>
                    <p:cNvSpPr txBox="1"/>
                    <p:nvPr/>
                  </p:nvSpPr>
                  <p:spPr>
                    <a:xfrm>
                      <a:off x="2380239" y="1212356"/>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55" name="TextBox 154"/>
                    <p:cNvSpPr txBox="1"/>
                    <p:nvPr/>
                  </p:nvSpPr>
                  <p:spPr>
                    <a:xfrm>
                      <a:off x="2590395" y="607364"/>
                      <a:ext cx="922554"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66022" y="1862595"/>
                    <a:ext cx="1062858" cy="996475"/>
                    <a:chOff x="3622494" y="1846500"/>
                    <a:chExt cx="1097446" cy="1007822"/>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3" name="TextBox 162"/>
                    <p:cNvSpPr txBox="1"/>
                    <p:nvPr/>
                  </p:nvSpPr>
                  <p:spPr>
                    <a:xfrm>
                      <a:off x="3622494" y="2477500"/>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64" name="TextBox 163"/>
                    <p:cNvSpPr txBox="1"/>
                    <p:nvPr/>
                  </p:nvSpPr>
                  <p:spPr>
                    <a:xfrm>
                      <a:off x="3809202" y="1846500"/>
                      <a:ext cx="910738"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9" name="TextBox 228"/>
            <p:cNvSpPr txBox="1"/>
            <p:nvPr/>
          </p:nvSpPr>
          <p:spPr>
            <a:xfrm>
              <a:off x="5586982" y="3667660"/>
              <a:ext cx="910584" cy="338554"/>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233" name="TextBox 232"/>
            <p:cNvSpPr txBox="1"/>
            <p:nvPr/>
          </p:nvSpPr>
          <p:spPr>
            <a:xfrm>
              <a:off x="5809095" y="3105969"/>
              <a:ext cx="969484" cy="338554"/>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3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7" y="294394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50"/>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q</a:t>
              </a:r>
            </a:p>
          </p:txBody>
        </p:sp>
      </p:grpSp>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One of the chests contains buried treasure. All the others contain poison!</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Listen carefully to the secret code and follow the arrows to find the treasure. </a:t>
            </a:r>
          </a:p>
        </p:txBody>
      </p:sp>
      <p:pic>
        <p:nvPicPr>
          <p:cNvPr id="192"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2039" y="32869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4998" y="1143124"/>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685557" y="-137518"/>
            <a:ext cx="551753" cy="923330"/>
          </a:xfrm>
          <a:prstGeom prst="rect">
            <a:avLst/>
          </a:prstGeom>
          <a:noFill/>
        </p:spPr>
        <p:txBody>
          <a:bodyPr wrap="none" lIns="91440" tIns="45720" rIns="91440" bIns="45720">
            <a:spAutoFit/>
          </a:bodyPr>
          <a:lstStyle/>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180"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
        <p:nvSpPr>
          <p:cNvPr id="183" name="Action Button: Custom 16">
            <a:hlinkClick r:id="" action="ppaction://noaction" highlightClick="1">
              <a:snd r:embed="rId9" name="3.wav"/>
            </a:hlinkClick>
            <a:extLst>
              <a:ext uri="{FF2B5EF4-FFF2-40B4-BE49-F238E27FC236}">
                <a16:creationId xmlns:a16="http://schemas.microsoft.com/office/drawing/2014/main" id="{51D041DF-6858-784D-A268-E543920BF83F}"/>
              </a:ext>
            </a:extLst>
          </p:cNvPr>
          <p:cNvSpPr/>
          <p:nvPr/>
        </p:nvSpPr>
        <p:spPr>
          <a:xfrm>
            <a:off x="1990933" y="5146326"/>
            <a:ext cx="612831" cy="55369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240330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516854" y="1827227"/>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sp>
        <p:nvSpPr>
          <p:cNvPr id="8" name="TextBox 7">
            <a:extLst>
              <a:ext uri="{FF2B5EF4-FFF2-40B4-BE49-F238E27FC236}">
                <a16:creationId xmlns:a16="http://schemas.microsoft.com/office/drawing/2014/main" id="{6A89E34A-22E3-8944-B33B-EF9C161C1124}"/>
              </a:ext>
            </a:extLst>
          </p:cNvPr>
          <p:cNvSpPr txBox="1"/>
          <p:nvPr/>
        </p:nvSpPr>
        <p:spPr>
          <a:xfrm>
            <a:off x="5120965" y="1840486"/>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9" name="TextBox 8">
            <a:extLst>
              <a:ext uri="{FF2B5EF4-FFF2-40B4-BE49-F238E27FC236}">
                <a16:creationId xmlns:a16="http://schemas.microsoft.com/office/drawing/2014/main" id="{F194E6D0-2A6C-7E4F-B4B3-D1DAB3414437}"/>
              </a:ext>
            </a:extLst>
          </p:cNvPr>
          <p:cNvSpPr txBox="1"/>
          <p:nvPr/>
        </p:nvSpPr>
        <p:spPr>
          <a:xfrm>
            <a:off x="194573" y="1221651"/>
            <a:ext cx="10515600" cy="461665"/>
          </a:xfrm>
          <a:prstGeom prst="rect">
            <a:avLst/>
          </a:prstGeom>
          <a:noFill/>
        </p:spPr>
        <p:txBody>
          <a:bodyPr wrap="square" rtlCol="0">
            <a:spAutoFit/>
          </a:bodyPr>
          <a:lstStyle/>
          <a:p>
            <a:r>
              <a:rPr lang="en-US" sz="2400" dirty="0">
                <a:solidFill>
                  <a:schemeClr val="accent5">
                    <a:lumMod val="50000"/>
                  </a:schemeClr>
                </a:solidFill>
              </a:rPr>
              <a:t>As you know, [CH] in German can be pronounced in two ways:</a:t>
            </a:r>
          </a:p>
        </p:txBody>
      </p:sp>
      <p:sp>
        <p:nvSpPr>
          <p:cNvPr id="16" name="Speech Bubble: Rectangle with Corners Rounded 8" hidden="1">
            <a:extLst>
              <a:ext uri="{FF2B5EF4-FFF2-40B4-BE49-F238E27FC236}">
                <a16:creationId xmlns:a16="http://schemas.microsoft.com/office/drawing/2014/main" id="{9AAA5F4E-8956-3A44-B284-4E70A053B993}"/>
              </a:ext>
            </a:extLst>
          </p:cNvPr>
          <p:cNvSpPr/>
          <p:nvPr/>
        </p:nvSpPr>
        <p:spPr>
          <a:xfrm>
            <a:off x="3718193" y="1678690"/>
            <a:ext cx="3139723" cy="1681168"/>
          </a:xfrm>
          <a:prstGeom prst="wedgeRoundRectCallout">
            <a:avLst>
              <a:gd name="adj1" fmla="val 4472"/>
              <a:gd name="adj2" fmla="val 85979"/>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Careful! [</a:t>
            </a:r>
            <a:r>
              <a:rPr lang="en-GB" sz="2400" b="1" dirty="0">
                <a:solidFill>
                  <a:srgbClr val="DAA520"/>
                </a:solidFill>
              </a:rPr>
              <a:t>CH</a:t>
            </a:r>
            <a:r>
              <a:rPr lang="en-GB" sz="2400" dirty="0"/>
              <a:t>] and [</a:t>
            </a:r>
            <a:r>
              <a:rPr lang="en-GB" sz="2400" b="1" dirty="0">
                <a:solidFill>
                  <a:srgbClr val="FF0000"/>
                </a:solidFill>
              </a:rPr>
              <a:t>CK</a:t>
            </a:r>
            <a:r>
              <a:rPr lang="en-GB" sz="2400" dirty="0"/>
              <a:t>] are different sounds!</a:t>
            </a:r>
          </a:p>
        </p:txBody>
      </p:sp>
      <p:sp>
        <p:nvSpPr>
          <p:cNvPr id="19" name="TextBox 18">
            <a:extLst>
              <a:ext uri="{FF2B5EF4-FFF2-40B4-BE49-F238E27FC236}">
                <a16:creationId xmlns:a16="http://schemas.microsoft.com/office/drawing/2014/main" id="{012B14C3-DB30-F348-96F3-F54EE35E0C4A}"/>
              </a:ext>
            </a:extLst>
          </p:cNvPr>
          <p:cNvSpPr txBox="1"/>
          <p:nvPr/>
        </p:nvSpPr>
        <p:spPr>
          <a:xfrm>
            <a:off x="180597" y="3812636"/>
            <a:ext cx="10515600" cy="830997"/>
          </a:xfrm>
          <a:prstGeom prst="rect">
            <a:avLst/>
          </a:prstGeom>
          <a:noFill/>
        </p:spPr>
        <p:txBody>
          <a:bodyPr wrap="square" rtlCol="0">
            <a:spAutoFit/>
          </a:bodyPr>
          <a:lstStyle/>
          <a:p>
            <a:r>
              <a:rPr lang="en-US" sz="2400" dirty="0">
                <a:solidFill>
                  <a:schemeClr val="accent5">
                    <a:lumMod val="50000"/>
                  </a:schemeClr>
                </a:solidFill>
              </a:rPr>
              <a:t>However, [CH] </a:t>
            </a:r>
            <a:r>
              <a:rPr lang="en-US" sz="2400" b="1" dirty="0">
                <a:solidFill>
                  <a:schemeClr val="accent5">
                    <a:lumMod val="50000"/>
                  </a:schemeClr>
                </a:solidFill>
              </a:rPr>
              <a:t>is</a:t>
            </a:r>
            <a:r>
              <a:rPr lang="en-US" sz="2400" dirty="0">
                <a:solidFill>
                  <a:schemeClr val="accent5">
                    <a:lumMod val="50000"/>
                  </a:schemeClr>
                </a:solidFill>
              </a:rPr>
              <a:t> sometimes pronounced [CK] often at the start of a word: </a:t>
            </a:r>
          </a:p>
        </p:txBody>
      </p:sp>
      <p:sp>
        <p:nvSpPr>
          <p:cNvPr id="10" name="TextBox 9">
            <a:hlinkClick r:id="" action="ppaction://noaction">
              <a:snd r:embed="rId4" name="Chor.wav"/>
            </a:hlinkClick>
            <a:extLst>
              <a:ext uri="{FF2B5EF4-FFF2-40B4-BE49-F238E27FC236}">
                <a16:creationId xmlns:a16="http://schemas.microsoft.com/office/drawing/2014/main" id="{269B3D40-ED94-444B-8294-8F6A9B5C7729}"/>
              </a:ext>
            </a:extLst>
          </p:cNvPr>
          <p:cNvSpPr txBox="1"/>
          <p:nvPr/>
        </p:nvSpPr>
        <p:spPr>
          <a:xfrm>
            <a:off x="1252900" y="4845335"/>
            <a:ext cx="917239" cy="461665"/>
          </a:xfrm>
          <a:prstGeom prst="rect">
            <a:avLst/>
          </a:prstGeom>
          <a:solidFill>
            <a:srgbClr val="FFF4E7"/>
          </a:solidFill>
          <a:ln>
            <a:solidFill>
              <a:srgbClr val="1E3764"/>
            </a:solidFill>
          </a:ln>
        </p:spPr>
        <p:txBody>
          <a:bodyPr wrap="none" rtlCol="0">
            <a:spAutoFit/>
          </a:bodyPr>
          <a:lstStyle/>
          <a:p>
            <a:pPr algn="l"/>
            <a:r>
              <a:rPr lang="en-US" sz="2400" dirty="0" err="1">
                <a:solidFill>
                  <a:schemeClr val="accent5">
                    <a:lumMod val="50000"/>
                  </a:schemeClr>
                </a:solidFill>
              </a:rPr>
              <a:t>Chor</a:t>
            </a:r>
            <a:endParaRPr lang="en-US" sz="2400" dirty="0">
              <a:solidFill>
                <a:schemeClr val="accent5">
                  <a:lumMod val="50000"/>
                </a:schemeClr>
              </a:solidFill>
            </a:endParaRPr>
          </a:p>
        </p:txBody>
      </p:sp>
      <p:sp>
        <p:nvSpPr>
          <p:cNvPr id="11" name="TextBox 10">
            <a:hlinkClick r:id="" action="ppaction://noaction">
              <a:snd r:embed="rId5" name="orchester.wav"/>
            </a:hlinkClick>
            <a:extLst>
              <a:ext uri="{FF2B5EF4-FFF2-40B4-BE49-F238E27FC236}">
                <a16:creationId xmlns:a16="http://schemas.microsoft.com/office/drawing/2014/main" id="{C4AD9FE4-122C-1643-985A-92D36EB15E7F}"/>
              </a:ext>
            </a:extLst>
          </p:cNvPr>
          <p:cNvSpPr txBox="1"/>
          <p:nvPr/>
        </p:nvSpPr>
        <p:spPr>
          <a:xfrm>
            <a:off x="2523168" y="4845078"/>
            <a:ext cx="1649811" cy="461665"/>
          </a:xfrm>
          <a:prstGeom prst="rect">
            <a:avLst/>
          </a:prstGeom>
          <a:solidFill>
            <a:srgbClr val="FFF4E7"/>
          </a:solidFill>
          <a:ln>
            <a:solidFill>
              <a:srgbClr val="1E3764"/>
            </a:solidFill>
          </a:ln>
        </p:spPr>
        <p:txBody>
          <a:bodyPr wrap="none" rtlCol="0">
            <a:spAutoFit/>
          </a:bodyPr>
          <a:lstStyle/>
          <a:p>
            <a:pPr algn="l"/>
            <a:r>
              <a:rPr lang="en-US" sz="2400" dirty="0" err="1">
                <a:solidFill>
                  <a:schemeClr val="accent5">
                    <a:lumMod val="50000"/>
                  </a:schemeClr>
                </a:solidFill>
              </a:rPr>
              <a:t>Orchester</a:t>
            </a:r>
            <a:endParaRPr lang="en-US" sz="2400" dirty="0">
              <a:solidFill>
                <a:schemeClr val="accent5">
                  <a:lumMod val="50000"/>
                </a:schemeClr>
              </a:solidFill>
            </a:endParaRPr>
          </a:p>
        </p:txBody>
      </p:sp>
      <p:sp>
        <p:nvSpPr>
          <p:cNvPr id="13" name="TextBox 12">
            <a:hlinkClick r:id="" action="ppaction://noaction">
              <a:snd r:embed="rId6" name="Chemie german.wav"/>
            </a:hlinkClick>
            <a:extLst>
              <a:ext uri="{FF2B5EF4-FFF2-40B4-BE49-F238E27FC236}">
                <a16:creationId xmlns:a16="http://schemas.microsoft.com/office/drawing/2014/main" id="{3466E705-B729-7544-B8EC-64C5FA770D8C}"/>
              </a:ext>
            </a:extLst>
          </p:cNvPr>
          <p:cNvSpPr txBox="1"/>
          <p:nvPr/>
        </p:nvSpPr>
        <p:spPr>
          <a:xfrm>
            <a:off x="7980785" y="5648918"/>
            <a:ext cx="1372492" cy="461665"/>
          </a:xfrm>
          <a:prstGeom prst="rect">
            <a:avLst/>
          </a:prstGeom>
          <a:solidFill>
            <a:srgbClr val="FFF4E7"/>
          </a:solidFill>
          <a:ln>
            <a:solidFill>
              <a:srgbClr val="1E3764"/>
            </a:solidFill>
          </a:ln>
        </p:spPr>
        <p:txBody>
          <a:bodyPr wrap="none" rtlCol="0">
            <a:spAutoFit/>
          </a:bodyPr>
          <a:lstStyle/>
          <a:p>
            <a:pPr algn="l"/>
            <a:r>
              <a:rPr lang="en-US" sz="2400" dirty="0" err="1">
                <a:solidFill>
                  <a:schemeClr val="accent5">
                    <a:lumMod val="50000"/>
                  </a:schemeClr>
                </a:solidFill>
              </a:rPr>
              <a:t>Chemie</a:t>
            </a:r>
            <a:endParaRPr lang="en-US" sz="2400" dirty="0">
              <a:solidFill>
                <a:schemeClr val="accent5">
                  <a:lumMod val="50000"/>
                </a:schemeClr>
              </a:solidFill>
            </a:endParaRPr>
          </a:p>
        </p:txBody>
      </p:sp>
      <p:sp>
        <p:nvSpPr>
          <p:cNvPr id="14" name="TextBox 13">
            <a:hlinkClick r:id="" action="ppaction://noaction">
              <a:snd r:embed="rId7" name="China german.wav"/>
            </a:hlinkClick>
            <a:extLst>
              <a:ext uri="{FF2B5EF4-FFF2-40B4-BE49-F238E27FC236}">
                <a16:creationId xmlns:a16="http://schemas.microsoft.com/office/drawing/2014/main" id="{1B557695-F998-3340-8DA0-80535DBB6606}"/>
              </a:ext>
            </a:extLst>
          </p:cNvPr>
          <p:cNvSpPr txBox="1"/>
          <p:nvPr/>
        </p:nvSpPr>
        <p:spPr>
          <a:xfrm>
            <a:off x="9548061" y="5636349"/>
            <a:ext cx="1080745" cy="461665"/>
          </a:xfrm>
          <a:prstGeom prst="rect">
            <a:avLst/>
          </a:prstGeom>
          <a:solidFill>
            <a:srgbClr val="FFF4E7"/>
          </a:solidFill>
          <a:ln>
            <a:solidFill>
              <a:srgbClr val="1E3764"/>
            </a:solidFill>
          </a:ln>
        </p:spPr>
        <p:txBody>
          <a:bodyPr wrap="none" rtlCol="0">
            <a:spAutoFit/>
          </a:bodyPr>
          <a:lstStyle/>
          <a:p>
            <a:pPr algn="l"/>
            <a:r>
              <a:rPr lang="en-US" sz="2400" dirty="0">
                <a:solidFill>
                  <a:schemeClr val="accent5">
                    <a:lumMod val="50000"/>
                  </a:schemeClr>
                </a:solidFill>
              </a:rPr>
              <a:t>China</a:t>
            </a:r>
          </a:p>
        </p:txBody>
      </p:sp>
      <p:sp>
        <p:nvSpPr>
          <p:cNvPr id="12" name="TextBox 11">
            <a:hlinkClick r:id="" action="ppaction://noaction">
              <a:snd r:embed="rId8" name="wechsel.wav"/>
            </a:hlinkClick>
            <a:extLst>
              <a:ext uri="{FF2B5EF4-FFF2-40B4-BE49-F238E27FC236}">
                <a16:creationId xmlns:a16="http://schemas.microsoft.com/office/drawing/2014/main" id="{EE067FDC-F92A-8D4E-8BF5-7E1FE947D0EA}"/>
              </a:ext>
            </a:extLst>
          </p:cNvPr>
          <p:cNvSpPr txBox="1"/>
          <p:nvPr/>
        </p:nvSpPr>
        <p:spPr>
          <a:xfrm>
            <a:off x="4443279" y="4845074"/>
            <a:ext cx="1447832" cy="461665"/>
          </a:xfrm>
          <a:prstGeom prst="rect">
            <a:avLst/>
          </a:prstGeom>
          <a:solidFill>
            <a:srgbClr val="FFF4E7"/>
          </a:solidFill>
          <a:ln>
            <a:solidFill>
              <a:srgbClr val="1E3764"/>
            </a:solidFill>
          </a:ln>
        </p:spPr>
        <p:txBody>
          <a:bodyPr wrap="none" rtlCol="0">
            <a:spAutoFit/>
          </a:bodyPr>
          <a:lstStyle/>
          <a:p>
            <a:pPr algn="l"/>
            <a:r>
              <a:rPr lang="en-US" sz="2400" dirty="0" err="1">
                <a:solidFill>
                  <a:schemeClr val="accent5">
                    <a:lumMod val="50000"/>
                  </a:schemeClr>
                </a:solidFill>
              </a:rPr>
              <a:t>Wechsel</a:t>
            </a:r>
            <a:endParaRPr lang="en-US" sz="2400" dirty="0">
              <a:solidFill>
                <a:schemeClr val="accent5">
                  <a:lumMod val="50000"/>
                </a:schemeClr>
              </a:solidFill>
            </a:endParaRPr>
          </a:p>
        </p:txBody>
      </p:sp>
      <p:sp>
        <p:nvSpPr>
          <p:cNvPr id="17" name="TextBox 16">
            <a:hlinkClick r:id="" action="ppaction://noaction">
              <a:snd r:embed="rId9" name="wechseln.wav"/>
            </a:hlinkClick>
            <a:extLst>
              <a:ext uri="{FF2B5EF4-FFF2-40B4-BE49-F238E27FC236}">
                <a16:creationId xmlns:a16="http://schemas.microsoft.com/office/drawing/2014/main" id="{16C84CEA-B5D5-F647-AE0E-15E17B90831C}"/>
              </a:ext>
            </a:extLst>
          </p:cNvPr>
          <p:cNvSpPr txBox="1"/>
          <p:nvPr/>
        </p:nvSpPr>
        <p:spPr>
          <a:xfrm>
            <a:off x="6096000" y="4828423"/>
            <a:ext cx="1596912" cy="461665"/>
          </a:xfrm>
          <a:prstGeom prst="rect">
            <a:avLst/>
          </a:prstGeom>
          <a:solidFill>
            <a:srgbClr val="FFF4E7"/>
          </a:solidFill>
          <a:ln>
            <a:solidFill>
              <a:srgbClr val="1E3764"/>
            </a:solidFill>
          </a:ln>
        </p:spPr>
        <p:txBody>
          <a:bodyPr wrap="none" rtlCol="0">
            <a:spAutoFit/>
          </a:bodyPr>
          <a:lstStyle/>
          <a:p>
            <a:pPr algn="l"/>
            <a:r>
              <a:rPr lang="en-US" sz="2400" dirty="0" err="1">
                <a:solidFill>
                  <a:schemeClr val="accent5">
                    <a:lumMod val="50000"/>
                  </a:schemeClr>
                </a:solidFill>
              </a:rPr>
              <a:t>wechseln</a:t>
            </a:r>
            <a:endParaRPr lang="en-US" sz="2400" dirty="0">
              <a:solidFill>
                <a:schemeClr val="accent5">
                  <a:lumMod val="50000"/>
                </a:schemeClr>
              </a:solidFill>
            </a:endParaRPr>
          </a:p>
        </p:txBody>
      </p:sp>
      <p:sp>
        <p:nvSpPr>
          <p:cNvPr id="18" name="TextBox 17">
            <a:hlinkClick r:id="" action="ppaction://noaction">
              <a:snd r:embed="rId10" name="Chemie.wav"/>
            </a:hlinkClick>
            <a:extLst>
              <a:ext uri="{FF2B5EF4-FFF2-40B4-BE49-F238E27FC236}">
                <a16:creationId xmlns:a16="http://schemas.microsoft.com/office/drawing/2014/main" id="{776D216D-D939-7A48-931B-FB9432263654}"/>
              </a:ext>
            </a:extLst>
          </p:cNvPr>
          <p:cNvSpPr txBox="1"/>
          <p:nvPr/>
        </p:nvSpPr>
        <p:spPr>
          <a:xfrm>
            <a:off x="7943514" y="4831737"/>
            <a:ext cx="1372492" cy="461665"/>
          </a:xfrm>
          <a:prstGeom prst="rect">
            <a:avLst/>
          </a:prstGeom>
          <a:solidFill>
            <a:srgbClr val="FFF4E7"/>
          </a:solidFill>
          <a:ln>
            <a:solidFill>
              <a:srgbClr val="1E3764"/>
            </a:solidFill>
          </a:ln>
        </p:spPr>
        <p:txBody>
          <a:bodyPr wrap="none" rtlCol="0">
            <a:spAutoFit/>
          </a:bodyPr>
          <a:lstStyle/>
          <a:p>
            <a:pPr algn="l"/>
            <a:r>
              <a:rPr lang="en-US" sz="2400" dirty="0" err="1">
                <a:solidFill>
                  <a:schemeClr val="accent5">
                    <a:lumMod val="50000"/>
                  </a:schemeClr>
                </a:solidFill>
              </a:rPr>
              <a:t>Chemie</a:t>
            </a:r>
            <a:endParaRPr lang="en-US" sz="2400" dirty="0">
              <a:solidFill>
                <a:schemeClr val="accent5">
                  <a:lumMod val="50000"/>
                </a:schemeClr>
              </a:solidFill>
            </a:endParaRPr>
          </a:p>
        </p:txBody>
      </p:sp>
      <p:sp>
        <p:nvSpPr>
          <p:cNvPr id="20" name="TextBox 19">
            <a:hlinkClick r:id="" action="ppaction://noaction">
              <a:snd r:embed="rId11" name="China.wav"/>
            </a:hlinkClick>
            <a:extLst>
              <a:ext uri="{FF2B5EF4-FFF2-40B4-BE49-F238E27FC236}">
                <a16:creationId xmlns:a16="http://schemas.microsoft.com/office/drawing/2014/main" id="{A12B4A83-EE7A-3044-96F7-72312C548D9C}"/>
              </a:ext>
            </a:extLst>
          </p:cNvPr>
          <p:cNvSpPr txBox="1"/>
          <p:nvPr/>
        </p:nvSpPr>
        <p:spPr>
          <a:xfrm>
            <a:off x="9548062" y="4833028"/>
            <a:ext cx="1080745" cy="461665"/>
          </a:xfrm>
          <a:prstGeom prst="rect">
            <a:avLst/>
          </a:prstGeom>
          <a:solidFill>
            <a:srgbClr val="FFF4E7"/>
          </a:solidFill>
          <a:ln>
            <a:solidFill>
              <a:srgbClr val="1E3764"/>
            </a:solidFill>
          </a:ln>
        </p:spPr>
        <p:txBody>
          <a:bodyPr wrap="none" rtlCol="0">
            <a:spAutoFit/>
          </a:bodyPr>
          <a:lstStyle/>
          <a:p>
            <a:pPr algn="l"/>
            <a:r>
              <a:rPr lang="en-US" sz="2400" dirty="0">
                <a:solidFill>
                  <a:schemeClr val="accent5">
                    <a:lumMod val="50000"/>
                  </a:schemeClr>
                </a:solidFill>
              </a:rPr>
              <a:t>China</a:t>
            </a:r>
          </a:p>
        </p:txBody>
      </p:sp>
      <p:pic>
        <p:nvPicPr>
          <p:cNvPr id="21" name="Picture 20" descr="A picture containing food&#10;&#10;Description automatically generated">
            <a:extLst>
              <a:ext uri="{FF2B5EF4-FFF2-40B4-BE49-F238E27FC236}">
                <a16:creationId xmlns:a16="http://schemas.microsoft.com/office/drawing/2014/main" id="{AEAAF98A-E41A-7642-AB2F-89CF2E17C94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875935" y="5584268"/>
            <a:ext cx="984946" cy="590967"/>
          </a:xfrm>
          <a:prstGeom prst="rect">
            <a:avLst/>
          </a:prstGeom>
        </p:spPr>
      </p:pic>
      <p:pic>
        <p:nvPicPr>
          <p:cNvPr id="23" name="Picture 22" descr="A picture containing bird&#10;&#10;Description automatically generated">
            <a:extLst>
              <a:ext uri="{FF2B5EF4-FFF2-40B4-BE49-F238E27FC236}">
                <a16:creationId xmlns:a16="http://schemas.microsoft.com/office/drawing/2014/main" id="{D2F1115F-EA69-584A-AA03-4FA7390FE2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75936" y="4774544"/>
            <a:ext cx="984945" cy="569422"/>
          </a:xfrm>
          <a:prstGeom prst="rect">
            <a:avLst/>
          </a:prstGeom>
        </p:spPr>
      </p:pic>
      <p:sp>
        <p:nvSpPr>
          <p:cNvPr id="25" name="Oval Callout 24">
            <a:extLst>
              <a:ext uri="{FF2B5EF4-FFF2-40B4-BE49-F238E27FC236}">
                <a16:creationId xmlns:a16="http://schemas.microsoft.com/office/drawing/2014/main" id="{FCD71209-00AA-F54D-8F09-FB8653006771}"/>
              </a:ext>
            </a:extLst>
          </p:cNvPr>
          <p:cNvSpPr/>
          <p:nvPr/>
        </p:nvSpPr>
        <p:spPr>
          <a:xfrm>
            <a:off x="7435119" y="2834823"/>
            <a:ext cx="4225883" cy="1613971"/>
          </a:xfrm>
          <a:prstGeom prst="wedgeEllipseCallout">
            <a:avLst>
              <a:gd name="adj1" fmla="val -1359"/>
              <a:gd name="adj2" fmla="val 64766"/>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Chemie</a:t>
            </a:r>
            <a:r>
              <a:rPr lang="en-US" dirty="0"/>
              <a:t> and China are pronounced differently in Austria and Germany</a:t>
            </a:r>
          </a:p>
        </p:txBody>
      </p:sp>
      <p:pic>
        <p:nvPicPr>
          <p:cNvPr id="24" name="Picture 23">
            <a:hlinkClick r:id="" action="ppaction://noaction">
              <a:snd r:embed="rId14" name="ch soft new (1).wav"/>
            </a:hlinkClick>
            <a:extLst>
              <a:ext uri="{FF2B5EF4-FFF2-40B4-BE49-F238E27FC236}">
                <a16:creationId xmlns:a16="http://schemas.microsoft.com/office/drawing/2014/main" id="{33A678A1-F3C6-4ED6-9868-20F5BB92F3C0}"/>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3231" y="2154563"/>
            <a:ext cx="1971626" cy="1353512"/>
          </a:xfrm>
          <a:prstGeom prst="rect">
            <a:avLst/>
          </a:prstGeom>
        </p:spPr>
      </p:pic>
      <p:sp>
        <p:nvSpPr>
          <p:cNvPr id="26" name="TextBox 25">
            <a:hlinkClick r:id="" action="ppaction://noaction">
              <a:snd r:embed="rId16" name="2. ach.wav"/>
            </a:hlinkClick>
            <a:extLst>
              <a:ext uri="{FF2B5EF4-FFF2-40B4-BE49-F238E27FC236}">
                <a16:creationId xmlns:a16="http://schemas.microsoft.com/office/drawing/2014/main" id="{BFA48529-B102-4894-99FC-4E265779D380}"/>
              </a:ext>
            </a:extLst>
          </p:cNvPr>
          <p:cNvSpPr txBox="1"/>
          <p:nvPr/>
        </p:nvSpPr>
        <p:spPr>
          <a:xfrm>
            <a:off x="2726749" y="2337155"/>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Tree>
    <p:extLst>
      <p:ext uri="{BB962C8B-B14F-4D97-AF65-F5344CB8AC3E}">
        <p14:creationId xmlns:p14="http://schemas.microsoft.com/office/powerpoint/2010/main" val="195940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6" grpId="0" animBg="1"/>
      <p:bldP spid="19" grpId="0"/>
      <p:bldP spid="10" grpId="0" animBg="1"/>
      <p:bldP spid="11" grpId="0" animBg="1"/>
      <p:bldP spid="13" grpId="0" animBg="1"/>
      <p:bldP spid="14" grpId="0" animBg="1"/>
      <p:bldP spid="12" grpId="0" animBg="1"/>
      <p:bldP spid="17" grpId="0" animBg="1"/>
      <p:bldP spid="18" grpId="0" animBg="1"/>
      <p:bldP spid="20" grpId="0" animBg="1"/>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a:solidFill>
                  <a:schemeClr val="bg1"/>
                </a:solidFill>
              </a:rPr>
              <a:t>Was </a:t>
            </a:r>
            <a:r>
              <a:rPr lang="en-GB" sz="3600" b="1" dirty="0" err="1">
                <a:solidFill>
                  <a:schemeClr val="bg1"/>
                </a:solidFill>
              </a:rPr>
              <a:t>hörst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0291" y="247046"/>
            <a:ext cx="13170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endParaRPr lang="en-GB" b="1" dirty="0">
              <a:solidFill>
                <a:prstClr val="white"/>
              </a:solidFill>
            </a:endParaRPr>
          </a:p>
        </p:txBody>
      </p:sp>
      <p:sp>
        <p:nvSpPr>
          <p:cNvPr id="8" name="Oval 7"/>
          <p:cNvSpPr/>
          <p:nvPr/>
        </p:nvSpPr>
        <p:spPr>
          <a:xfrm>
            <a:off x="854010" y="2018962"/>
            <a:ext cx="7417154" cy="315842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565197" y="2092514"/>
            <a:ext cx="7417154" cy="3084871"/>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846787" y="2386472"/>
            <a:ext cx="1791222" cy="400110"/>
          </a:xfrm>
          <a:prstGeom prst="rect">
            <a:avLst/>
          </a:prstGeom>
          <a:noFill/>
        </p:spPr>
        <p:txBody>
          <a:bodyPr wrap="square" rtlCol="0">
            <a:spAutoFit/>
          </a:bodyPr>
          <a:lstStyle/>
          <a:p>
            <a:pPr algn="ctr"/>
            <a:r>
              <a:rPr lang="en-GB" sz="2000" b="1" dirty="0">
                <a:solidFill>
                  <a:srgbClr val="DAA520"/>
                </a:solidFill>
              </a:rPr>
              <a:t>Hard [CH]</a:t>
            </a:r>
          </a:p>
        </p:txBody>
      </p:sp>
      <p:sp>
        <p:nvSpPr>
          <p:cNvPr id="69" name="TextBox 68"/>
          <p:cNvSpPr txBox="1"/>
          <p:nvPr/>
        </p:nvSpPr>
        <p:spPr>
          <a:xfrm>
            <a:off x="2553991" y="2210614"/>
            <a:ext cx="1791222" cy="400110"/>
          </a:xfrm>
          <a:prstGeom prst="rect">
            <a:avLst/>
          </a:prstGeom>
          <a:noFill/>
        </p:spPr>
        <p:txBody>
          <a:bodyPr wrap="square" rtlCol="0">
            <a:spAutoFit/>
          </a:bodyPr>
          <a:lstStyle/>
          <a:p>
            <a:pPr algn="ctr"/>
            <a:r>
              <a:rPr lang="en-GB" sz="2000" b="1" dirty="0">
                <a:solidFill>
                  <a:srgbClr val="DAA520"/>
                </a:solidFill>
              </a:rPr>
              <a:t>Soft [CH]</a:t>
            </a:r>
          </a:p>
        </p:txBody>
      </p:sp>
      <p:sp>
        <p:nvSpPr>
          <p:cNvPr id="70" name="TextBox 69"/>
          <p:cNvSpPr txBox="1"/>
          <p:nvPr/>
        </p:nvSpPr>
        <p:spPr>
          <a:xfrm>
            <a:off x="5135600" y="2421033"/>
            <a:ext cx="1791222" cy="400110"/>
          </a:xfrm>
          <a:prstGeom prst="rect">
            <a:avLst/>
          </a:prstGeom>
          <a:noFill/>
        </p:spPr>
        <p:txBody>
          <a:bodyPr wrap="square" rtlCol="0">
            <a:spAutoFit/>
          </a:bodyPr>
          <a:lstStyle/>
          <a:p>
            <a:pPr algn="ctr"/>
            <a:r>
              <a:rPr lang="en-GB" sz="2000" b="1" dirty="0">
                <a:solidFill>
                  <a:srgbClr val="DAA520"/>
                </a:solidFill>
              </a:rPr>
              <a:t>Both</a:t>
            </a:r>
          </a:p>
        </p:txBody>
      </p:sp>
      <p:sp>
        <p:nvSpPr>
          <p:cNvPr id="11" name="TextBox 10">
            <a:extLst>
              <a:ext uri="{FF2B5EF4-FFF2-40B4-BE49-F238E27FC236}">
                <a16:creationId xmlns:a16="http://schemas.microsoft.com/office/drawing/2014/main" id="{41646933-80CC-1946-BEB7-FCD5DF82D981}"/>
              </a:ext>
            </a:extLst>
          </p:cNvPr>
          <p:cNvSpPr txBox="1"/>
          <p:nvPr/>
        </p:nvSpPr>
        <p:spPr>
          <a:xfrm>
            <a:off x="2389806" y="5748733"/>
            <a:ext cx="4243469" cy="461665"/>
          </a:xfrm>
          <a:prstGeom prst="rect">
            <a:avLst/>
          </a:prstGeom>
          <a:noFill/>
        </p:spPr>
        <p:txBody>
          <a:bodyPr wrap="none" rtlCol="0">
            <a:spAutoFit/>
          </a:bodyPr>
          <a:lstStyle/>
          <a:p>
            <a:pPr algn="l"/>
            <a:r>
              <a:rPr lang="en-US" sz="2400" dirty="0">
                <a:solidFill>
                  <a:schemeClr val="accent5">
                    <a:lumMod val="50000"/>
                  </a:schemeClr>
                </a:solidFill>
              </a:rPr>
              <a:t>Ich </a:t>
            </a:r>
            <a:r>
              <a:rPr lang="en-US" sz="2400" dirty="0" err="1">
                <a:solidFill>
                  <a:schemeClr val="accent5">
                    <a:lumMod val="50000"/>
                  </a:schemeClr>
                </a:solidFill>
              </a:rPr>
              <a:t>sehe</a:t>
            </a:r>
            <a:r>
              <a:rPr lang="en-US" sz="2400" dirty="0">
                <a:solidFill>
                  <a:schemeClr val="accent5">
                    <a:lumMod val="50000"/>
                  </a:schemeClr>
                </a:solidFill>
              </a:rPr>
              <a:t> dich </a:t>
            </a:r>
            <a:r>
              <a:rPr lang="en-US" sz="2400" dirty="0" err="1">
                <a:solidFill>
                  <a:schemeClr val="accent5">
                    <a:lumMod val="50000"/>
                  </a:schemeClr>
                </a:solidFill>
              </a:rPr>
              <a:t>wirklich</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a:t>
            </a:r>
          </a:p>
        </p:txBody>
      </p:sp>
      <p:sp>
        <p:nvSpPr>
          <p:cNvPr id="40" name="TextBox 39">
            <a:extLst>
              <a:ext uri="{FF2B5EF4-FFF2-40B4-BE49-F238E27FC236}">
                <a16:creationId xmlns:a16="http://schemas.microsoft.com/office/drawing/2014/main" id="{6EDB0CDE-9570-A44F-BD57-EED31041B18E}"/>
              </a:ext>
            </a:extLst>
          </p:cNvPr>
          <p:cNvSpPr txBox="1"/>
          <p:nvPr/>
        </p:nvSpPr>
        <p:spPr>
          <a:xfrm>
            <a:off x="7053057" y="366499"/>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pic>
        <p:nvPicPr>
          <p:cNvPr id="41" name="Picture 40">
            <a:extLst>
              <a:ext uri="{FF2B5EF4-FFF2-40B4-BE49-F238E27FC236}">
                <a16:creationId xmlns:a16="http://schemas.microsoft.com/office/drawing/2014/main" id="{90D6EA79-A5F7-9F4A-B953-E1023E372C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6165" y="733715"/>
            <a:ext cx="1971626" cy="1353512"/>
          </a:xfrm>
          <a:prstGeom prst="rect">
            <a:avLst/>
          </a:prstGeom>
        </p:spPr>
      </p:pic>
      <p:sp>
        <p:nvSpPr>
          <p:cNvPr id="42" name="TextBox 41">
            <a:extLst>
              <a:ext uri="{FF2B5EF4-FFF2-40B4-BE49-F238E27FC236}">
                <a16:creationId xmlns:a16="http://schemas.microsoft.com/office/drawing/2014/main" id="{05028415-489A-FF45-BE80-AC87A0BE9D06}"/>
              </a:ext>
            </a:extLst>
          </p:cNvPr>
          <p:cNvSpPr txBox="1"/>
          <p:nvPr/>
        </p:nvSpPr>
        <p:spPr>
          <a:xfrm>
            <a:off x="7318478" y="934170"/>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
        <p:nvSpPr>
          <p:cNvPr id="43" name="TextBox 42">
            <a:extLst>
              <a:ext uri="{FF2B5EF4-FFF2-40B4-BE49-F238E27FC236}">
                <a16:creationId xmlns:a16="http://schemas.microsoft.com/office/drawing/2014/main" id="{B6B5AF15-B012-A245-861A-C88DA6596385}"/>
              </a:ext>
            </a:extLst>
          </p:cNvPr>
          <p:cNvSpPr txBox="1"/>
          <p:nvPr/>
        </p:nvSpPr>
        <p:spPr>
          <a:xfrm>
            <a:off x="9138971" y="362284"/>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12" name="TextBox 11">
            <a:hlinkClick r:id="" action="ppaction://noaction">
              <a:snd r:embed="rId5" name="28. 1. ich sehe.wav"/>
            </a:hlinkClick>
            <a:extLst>
              <a:ext uri="{FF2B5EF4-FFF2-40B4-BE49-F238E27FC236}">
                <a16:creationId xmlns:a16="http://schemas.microsoft.com/office/drawing/2014/main" id="{C87968C5-7DE3-CD48-8408-80E19925454C}"/>
              </a:ext>
            </a:extLst>
          </p:cNvPr>
          <p:cNvSpPr txBox="1"/>
          <p:nvPr/>
        </p:nvSpPr>
        <p:spPr>
          <a:xfrm>
            <a:off x="904456" y="5748733"/>
            <a:ext cx="354584" cy="461665"/>
          </a:xfrm>
          <a:prstGeom prst="rect">
            <a:avLst/>
          </a:prstGeom>
          <a:solidFill>
            <a:srgbClr val="1E3764"/>
          </a:solidFill>
          <a:ln>
            <a:solidFill>
              <a:srgbClr val="DAA520"/>
            </a:solidFill>
          </a:ln>
          <a:effectLst>
            <a:outerShdw blurRad="50800" dist="38100" dir="5400000" algn="t" rotWithShape="0">
              <a:prstClr val="black">
                <a:alpha val="40000"/>
              </a:prstClr>
            </a:outerShdw>
          </a:effectLst>
        </p:spPr>
        <p:txBody>
          <a:bodyPr wrap="none" rtlCol="0">
            <a:spAutoFit/>
          </a:bodyPr>
          <a:lstStyle/>
          <a:p>
            <a:pPr algn="l"/>
            <a:r>
              <a:rPr lang="en-US" sz="2400" dirty="0">
                <a:solidFill>
                  <a:schemeClr val="bg1"/>
                </a:solidFill>
              </a:rPr>
              <a:t>1</a:t>
            </a:r>
          </a:p>
        </p:txBody>
      </p:sp>
      <p:cxnSp>
        <p:nvCxnSpPr>
          <p:cNvPr id="14" name="Straight Connector 13">
            <a:extLst>
              <a:ext uri="{FF2B5EF4-FFF2-40B4-BE49-F238E27FC236}">
                <a16:creationId xmlns:a16="http://schemas.microsoft.com/office/drawing/2014/main" id="{13DE5AF6-3EF9-D34A-9563-153408E318F7}"/>
              </a:ext>
            </a:extLst>
          </p:cNvPr>
          <p:cNvCxnSpPr>
            <a:stCxn id="70" idx="2"/>
          </p:cNvCxnSpPr>
          <p:nvPr/>
        </p:nvCxnSpPr>
        <p:spPr>
          <a:xfrm>
            <a:off x="6031211" y="2821143"/>
            <a:ext cx="0" cy="1986384"/>
          </a:xfrm>
          <a:prstGeom prst="line">
            <a:avLst/>
          </a:prstGeom>
          <a:ln w="19050">
            <a:solidFill>
              <a:srgbClr val="1E3764"/>
            </a:solidFill>
          </a:ln>
        </p:spPr>
        <p:style>
          <a:lnRef idx="1">
            <a:schemeClr val="accent1"/>
          </a:lnRef>
          <a:fillRef idx="0">
            <a:schemeClr val="accent1"/>
          </a:fillRef>
          <a:effectRef idx="0">
            <a:schemeClr val="accent1"/>
          </a:effectRef>
          <a:fontRef idx="minor">
            <a:schemeClr val="tx1"/>
          </a:fontRef>
        </p:style>
      </p:cxnSp>
      <p:pic>
        <p:nvPicPr>
          <p:cNvPr id="47" name="Picture 46" descr="green checkmark">
            <a:extLst>
              <a:ext uri="{FF2B5EF4-FFF2-40B4-BE49-F238E27FC236}">
                <a16:creationId xmlns:a16="http://schemas.microsoft.com/office/drawing/2014/main" id="{28DA9A03-4F38-DC46-ABFE-C0E5F91965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1850" y="4265692"/>
            <a:ext cx="608480" cy="633834"/>
          </a:xfrm>
          <a:prstGeom prst="rect">
            <a:avLst/>
          </a:prstGeom>
        </p:spPr>
      </p:pic>
      <p:sp>
        <p:nvSpPr>
          <p:cNvPr id="15" name="TextBox 14">
            <a:extLst>
              <a:ext uri="{FF2B5EF4-FFF2-40B4-BE49-F238E27FC236}">
                <a16:creationId xmlns:a16="http://schemas.microsoft.com/office/drawing/2014/main" id="{8B88105A-F8A3-7A49-8481-E8EAC669BAA0}"/>
              </a:ext>
            </a:extLst>
          </p:cNvPr>
          <p:cNvSpPr txBox="1"/>
          <p:nvPr/>
        </p:nvSpPr>
        <p:spPr>
          <a:xfrm>
            <a:off x="1893652" y="2649982"/>
            <a:ext cx="639919" cy="461665"/>
          </a:xfrm>
          <a:prstGeom prst="rect">
            <a:avLst/>
          </a:prstGeom>
          <a:noFill/>
        </p:spPr>
        <p:txBody>
          <a:bodyPr wrap="none" rtlCol="0">
            <a:spAutoFit/>
          </a:bodyPr>
          <a:lstStyle/>
          <a:p>
            <a:pPr algn="l"/>
            <a:r>
              <a:rPr lang="en-US" sz="2400" b="1" dirty="0">
                <a:solidFill>
                  <a:schemeClr val="accent5">
                    <a:lumMod val="50000"/>
                  </a:schemeClr>
                </a:solidFill>
              </a:rPr>
              <a:t>ich</a:t>
            </a:r>
          </a:p>
        </p:txBody>
      </p:sp>
      <p:sp>
        <p:nvSpPr>
          <p:cNvPr id="16" name="TextBox 15">
            <a:extLst>
              <a:ext uri="{FF2B5EF4-FFF2-40B4-BE49-F238E27FC236}">
                <a16:creationId xmlns:a16="http://schemas.microsoft.com/office/drawing/2014/main" id="{162639AF-328E-9F48-916A-0293DC5A4759}"/>
              </a:ext>
            </a:extLst>
          </p:cNvPr>
          <p:cNvSpPr txBox="1"/>
          <p:nvPr/>
        </p:nvSpPr>
        <p:spPr>
          <a:xfrm>
            <a:off x="1187921" y="3088443"/>
            <a:ext cx="843501" cy="461665"/>
          </a:xfrm>
          <a:prstGeom prst="rect">
            <a:avLst/>
          </a:prstGeom>
          <a:noFill/>
        </p:spPr>
        <p:txBody>
          <a:bodyPr wrap="none" rtlCol="0">
            <a:spAutoFit/>
          </a:bodyPr>
          <a:lstStyle/>
          <a:p>
            <a:pPr algn="l"/>
            <a:r>
              <a:rPr lang="en-US" sz="2400" b="1" dirty="0">
                <a:solidFill>
                  <a:schemeClr val="accent5">
                    <a:lumMod val="50000"/>
                  </a:schemeClr>
                </a:solidFill>
              </a:rPr>
              <a:t>dich</a:t>
            </a:r>
          </a:p>
        </p:txBody>
      </p:sp>
      <p:sp>
        <p:nvSpPr>
          <p:cNvPr id="17" name="TextBox 16">
            <a:extLst>
              <a:ext uri="{FF2B5EF4-FFF2-40B4-BE49-F238E27FC236}">
                <a16:creationId xmlns:a16="http://schemas.microsoft.com/office/drawing/2014/main" id="{A5625364-460C-E644-8E84-1FC6D5BA20F4}"/>
              </a:ext>
            </a:extLst>
          </p:cNvPr>
          <p:cNvSpPr txBox="1"/>
          <p:nvPr/>
        </p:nvSpPr>
        <p:spPr>
          <a:xfrm>
            <a:off x="2095197" y="3088442"/>
            <a:ext cx="1309974" cy="461665"/>
          </a:xfrm>
          <a:prstGeom prst="rect">
            <a:avLst/>
          </a:prstGeom>
          <a:noFill/>
        </p:spPr>
        <p:txBody>
          <a:bodyPr wrap="none" rtlCol="0">
            <a:spAutoFit/>
          </a:bodyPr>
          <a:lstStyle/>
          <a:p>
            <a:pPr algn="l"/>
            <a:r>
              <a:rPr lang="en-US" sz="2400" b="1" dirty="0" err="1">
                <a:solidFill>
                  <a:schemeClr val="accent5">
                    <a:lumMod val="50000"/>
                  </a:schemeClr>
                </a:solidFill>
              </a:rPr>
              <a:t>wirklich</a:t>
            </a:r>
            <a:endParaRPr lang="en-US" sz="2400" b="1" dirty="0">
              <a:solidFill>
                <a:schemeClr val="accent5">
                  <a:lumMod val="50000"/>
                </a:schemeClr>
              </a:solidFill>
            </a:endParaRPr>
          </a:p>
        </p:txBody>
      </p:sp>
      <p:sp>
        <p:nvSpPr>
          <p:cNvPr id="18" name="TextBox 17">
            <a:extLst>
              <a:ext uri="{FF2B5EF4-FFF2-40B4-BE49-F238E27FC236}">
                <a16:creationId xmlns:a16="http://schemas.microsoft.com/office/drawing/2014/main" id="{31DAC766-B624-C541-A217-18167646ADF8}"/>
              </a:ext>
            </a:extLst>
          </p:cNvPr>
          <p:cNvSpPr txBox="1"/>
          <p:nvPr/>
        </p:nvSpPr>
        <p:spPr>
          <a:xfrm>
            <a:off x="1601905" y="3742667"/>
            <a:ext cx="923651" cy="461665"/>
          </a:xfrm>
          <a:prstGeom prst="rect">
            <a:avLst/>
          </a:prstGeom>
          <a:noFill/>
        </p:spPr>
        <p:txBody>
          <a:bodyPr wrap="none" rtlCol="0">
            <a:spAutoFit/>
          </a:bodyPr>
          <a:lstStyle/>
          <a:p>
            <a:pPr algn="l"/>
            <a:r>
              <a:rPr lang="en-US" sz="2400" b="1" dirty="0" err="1">
                <a:solidFill>
                  <a:schemeClr val="accent5">
                    <a:lumMod val="50000"/>
                  </a:schemeClr>
                </a:solidFill>
              </a:rPr>
              <a:t>nicht</a:t>
            </a:r>
            <a:endParaRPr lang="en-US" sz="2400" b="1" dirty="0">
              <a:solidFill>
                <a:schemeClr val="accent5">
                  <a:lumMod val="50000"/>
                </a:schemeClr>
              </a:solidFill>
            </a:endParaRPr>
          </a:p>
        </p:txBody>
      </p:sp>
    </p:spTree>
    <p:extLst>
      <p:ext uri="{BB962C8B-B14F-4D97-AF65-F5344CB8AC3E}">
        <p14:creationId xmlns:p14="http://schemas.microsoft.com/office/powerpoint/2010/main" val="416099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a:solidFill>
                  <a:schemeClr val="bg1"/>
                </a:solidFill>
              </a:rPr>
              <a:t>Was </a:t>
            </a:r>
            <a:r>
              <a:rPr lang="en-GB" sz="3600" b="1" dirty="0" err="1">
                <a:solidFill>
                  <a:schemeClr val="bg1"/>
                </a:solidFill>
              </a:rPr>
              <a:t>hörst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0291" y="247046"/>
            <a:ext cx="13170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endParaRPr lang="en-GB" b="1" dirty="0">
              <a:solidFill>
                <a:prstClr val="white"/>
              </a:solidFill>
            </a:endParaRPr>
          </a:p>
        </p:txBody>
      </p:sp>
      <p:sp>
        <p:nvSpPr>
          <p:cNvPr id="8" name="Oval 7"/>
          <p:cNvSpPr/>
          <p:nvPr/>
        </p:nvSpPr>
        <p:spPr>
          <a:xfrm>
            <a:off x="854010" y="2018962"/>
            <a:ext cx="7417154" cy="315842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565197" y="2092514"/>
            <a:ext cx="7417154" cy="3084871"/>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846787" y="2386472"/>
            <a:ext cx="1791222" cy="400110"/>
          </a:xfrm>
          <a:prstGeom prst="rect">
            <a:avLst/>
          </a:prstGeom>
          <a:noFill/>
        </p:spPr>
        <p:txBody>
          <a:bodyPr wrap="square" rtlCol="0">
            <a:spAutoFit/>
          </a:bodyPr>
          <a:lstStyle/>
          <a:p>
            <a:pPr algn="ctr"/>
            <a:r>
              <a:rPr lang="en-GB" sz="2000" b="1" dirty="0">
                <a:solidFill>
                  <a:srgbClr val="DAA520"/>
                </a:solidFill>
              </a:rPr>
              <a:t>Hard [CH]</a:t>
            </a:r>
          </a:p>
        </p:txBody>
      </p:sp>
      <p:sp>
        <p:nvSpPr>
          <p:cNvPr id="69" name="TextBox 68"/>
          <p:cNvSpPr txBox="1"/>
          <p:nvPr/>
        </p:nvSpPr>
        <p:spPr>
          <a:xfrm>
            <a:off x="1897631" y="2421033"/>
            <a:ext cx="1791222" cy="400110"/>
          </a:xfrm>
          <a:prstGeom prst="rect">
            <a:avLst/>
          </a:prstGeom>
          <a:noFill/>
        </p:spPr>
        <p:txBody>
          <a:bodyPr wrap="square" rtlCol="0">
            <a:spAutoFit/>
          </a:bodyPr>
          <a:lstStyle/>
          <a:p>
            <a:pPr algn="ctr"/>
            <a:r>
              <a:rPr lang="en-GB" sz="2000" b="1" dirty="0">
                <a:solidFill>
                  <a:srgbClr val="DAA520"/>
                </a:solidFill>
              </a:rPr>
              <a:t>Soft [CH]</a:t>
            </a:r>
          </a:p>
        </p:txBody>
      </p:sp>
      <p:sp>
        <p:nvSpPr>
          <p:cNvPr id="70" name="TextBox 69"/>
          <p:cNvSpPr txBox="1"/>
          <p:nvPr/>
        </p:nvSpPr>
        <p:spPr>
          <a:xfrm>
            <a:off x="5135600" y="2421033"/>
            <a:ext cx="1791222" cy="400110"/>
          </a:xfrm>
          <a:prstGeom prst="rect">
            <a:avLst/>
          </a:prstGeom>
          <a:noFill/>
        </p:spPr>
        <p:txBody>
          <a:bodyPr wrap="square" rtlCol="0">
            <a:spAutoFit/>
          </a:bodyPr>
          <a:lstStyle/>
          <a:p>
            <a:pPr algn="ctr"/>
            <a:r>
              <a:rPr lang="en-GB" sz="2000" b="1" dirty="0">
                <a:solidFill>
                  <a:srgbClr val="DAA520"/>
                </a:solidFill>
              </a:rPr>
              <a:t>Both</a:t>
            </a:r>
          </a:p>
        </p:txBody>
      </p:sp>
      <p:sp>
        <p:nvSpPr>
          <p:cNvPr id="11" name="TextBox 10">
            <a:extLst>
              <a:ext uri="{FF2B5EF4-FFF2-40B4-BE49-F238E27FC236}">
                <a16:creationId xmlns:a16="http://schemas.microsoft.com/office/drawing/2014/main" id="{41646933-80CC-1946-BEB7-FCD5DF82D981}"/>
              </a:ext>
            </a:extLst>
          </p:cNvPr>
          <p:cNvSpPr txBox="1"/>
          <p:nvPr/>
        </p:nvSpPr>
        <p:spPr>
          <a:xfrm>
            <a:off x="2389806" y="5748733"/>
            <a:ext cx="8858515" cy="461665"/>
          </a:xfrm>
          <a:prstGeom prst="rect">
            <a:avLst/>
          </a:prstGeom>
          <a:noFill/>
        </p:spPr>
        <p:txBody>
          <a:bodyPr wrap="none" rtlCol="0">
            <a:spAutoFit/>
          </a:bodyPr>
          <a:lstStyle/>
          <a:p>
            <a:pPr algn="l"/>
            <a:r>
              <a:rPr lang="en-US" sz="2400" dirty="0" err="1">
                <a:solidFill>
                  <a:schemeClr val="accent5">
                    <a:lumMod val="50000"/>
                  </a:schemeClr>
                </a:solidFill>
              </a:rPr>
              <a:t>Letzte</a:t>
            </a:r>
            <a:r>
              <a:rPr lang="en-US" sz="2400" dirty="0">
                <a:solidFill>
                  <a:schemeClr val="accent5">
                    <a:lumMod val="50000"/>
                  </a:schemeClr>
                </a:solidFill>
              </a:rPr>
              <a:t> </a:t>
            </a:r>
            <a:r>
              <a:rPr lang="en-US" sz="2400" dirty="0" err="1">
                <a:solidFill>
                  <a:schemeClr val="accent5">
                    <a:lumMod val="50000"/>
                  </a:schemeClr>
                </a:solidFill>
              </a:rPr>
              <a:t>Woche</a:t>
            </a:r>
            <a:r>
              <a:rPr lang="en-US" sz="2400" dirty="0">
                <a:solidFill>
                  <a:schemeClr val="accent5">
                    <a:lumMod val="50000"/>
                  </a:schemeClr>
                </a:solidFill>
              </a:rPr>
              <a:t> hat die </a:t>
            </a:r>
            <a:r>
              <a:rPr lang="en-US" sz="2400" dirty="0" err="1">
                <a:solidFill>
                  <a:schemeClr val="accent5">
                    <a:lumMod val="50000"/>
                  </a:schemeClr>
                </a:solidFill>
              </a:rPr>
              <a:t>Schülerin</a:t>
            </a:r>
            <a:r>
              <a:rPr lang="en-US" sz="2400" dirty="0">
                <a:solidFill>
                  <a:schemeClr val="accent5">
                    <a:lumMod val="50000"/>
                  </a:schemeClr>
                </a:solidFill>
              </a:rPr>
              <a:t> Zeit in Hamburg </a:t>
            </a:r>
            <a:r>
              <a:rPr lang="en-US" sz="2400" dirty="0" err="1">
                <a:solidFill>
                  <a:schemeClr val="accent5">
                    <a:lumMod val="50000"/>
                  </a:schemeClr>
                </a:solidFill>
              </a:rPr>
              <a:t>verbracht</a:t>
            </a:r>
            <a:r>
              <a:rPr lang="en-US" sz="2400" dirty="0">
                <a:solidFill>
                  <a:schemeClr val="accent5">
                    <a:lumMod val="50000"/>
                  </a:schemeClr>
                </a:solidFill>
              </a:rPr>
              <a:t>. </a:t>
            </a:r>
          </a:p>
        </p:txBody>
      </p:sp>
      <p:sp>
        <p:nvSpPr>
          <p:cNvPr id="40" name="TextBox 39">
            <a:extLst>
              <a:ext uri="{FF2B5EF4-FFF2-40B4-BE49-F238E27FC236}">
                <a16:creationId xmlns:a16="http://schemas.microsoft.com/office/drawing/2014/main" id="{6EDB0CDE-9570-A44F-BD57-EED31041B18E}"/>
              </a:ext>
            </a:extLst>
          </p:cNvPr>
          <p:cNvSpPr txBox="1"/>
          <p:nvPr/>
        </p:nvSpPr>
        <p:spPr>
          <a:xfrm>
            <a:off x="7053057" y="366499"/>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pic>
        <p:nvPicPr>
          <p:cNvPr id="41" name="Picture 40">
            <a:extLst>
              <a:ext uri="{FF2B5EF4-FFF2-40B4-BE49-F238E27FC236}">
                <a16:creationId xmlns:a16="http://schemas.microsoft.com/office/drawing/2014/main" id="{90D6EA79-A5F7-9F4A-B953-E1023E372C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6165" y="733715"/>
            <a:ext cx="1971626" cy="1353512"/>
          </a:xfrm>
          <a:prstGeom prst="rect">
            <a:avLst/>
          </a:prstGeom>
        </p:spPr>
      </p:pic>
      <p:sp>
        <p:nvSpPr>
          <p:cNvPr id="42" name="TextBox 41">
            <a:extLst>
              <a:ext uri="{FF2B5EF4-FFF2-40B4-BE49-F238E27FC236}">
                <a16:creationId xmlns:a16="http://schemas.microsoft.com/office/drawing/2014/main" id="{05028415-489A-FF45-BE80-AC87A0BE9D06}"/>
              </a:ext>
            </a:extLst>
          </p:cNvPr>
          <p:cNvSpPr txBox="1"/>
          <p:nvPr/>
        </p:nvSpPr>
        <p:spPr>
          <a:xfrm>
            <a:off x="7318478" y="934170"/>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
        <p:nvSpPr>
          <p:cNvPr id="43" name="TextBox 42">
            <a:extLst>
              <a:ext uri="{FF2B5EF4-FFF2-40B4-BE49-F238E27FC236}">
                <a16:creationId xmlns:a16="http://schemas.microsoft.com/office/drawing/2014/main" id="{B6B5AF15-B012-A245-861A-C88DA6596385}"/>
              </a:ext>
            </a:extLst>
          </p:cNvPr>
          <p:cNvSpPr txBox="1"/>
          <p:nvPr/>
        </p:nvSpPr>
        <p:spPr>
          <a:xfrm>
            <a:off x="9138971" y="362284"/>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12" name="TextBox 11">
            <a:hlinkClick r:id="" action="ppaction://noaction">
              <a:snd r:embed="rId5" name="29. 2. letzte.wav"/>
            </a:hlinkClick>
            <a:extLst>
              <a:ext uri="{FF2B5EF4-FFF2-40B4-BE49-F238E27FC236}">
                <a16:creationId xmlns:a16="http://schemas.microsoft.com/office/drawing/2014/main" id="{C87968C5-7DE3-CD48-8408-80E19925454C}"/>
              </a:ext>
            </a:extLst>
          </p:cNvPr>
          <p:cNvSpPr txBox="1"/>
          <p:nvPr/>
        </p:nvSpPr>
        <p:spPr>
          <a:xfrm>
            <a:off x="904456" y="5748733"/>
            <a:ext cx="354584" cy="461665"/>
          </a:xfrm>
          <a:prstGeom prst="rect">
            <a:avLst/>
          </a:prstGeom>
          <a:solidFill>
            <a:srgbClr val="1E3764"/>
          </a:solidFill>
          <a:ln>
            <a:solidFill>
              <a:srgbClr val="DAA520"/>
            </a:solidFill>
          </a:ln>
          <a:effectLst>
            <a:outerShdw blurRad="50800" dist="38100" dir="5400000" algn="t" rotWithShape="0">
              <a:prstClr val="black">
                <a:alpha val="40000"/>
              </a:prstClr>
            </a:outerShdw>
          </a:effectLst>
        </p:spPr>
        <p:txBody>
          <a:bodyPr wrap="none" rtlCol="0">
            <a:spAutoFit/>
          </a:bodyPr>
          <a:lstStyle/>
          <a:p>
            <a:pPr algn="l"/>
            <a:r>
              <a:rPr lang="en-US" sz="2400" dirty="0">
                <a:solidFill>
                  <a:schemeClr val="bg1"/>
                </a:solidFill>
              </a:rPr>
              <a:t>2</a:t>
            </a:r>
          </a:p>
        </p:txBody>
      </p:sp>
      <p:cxnSp>
        <p:nvCxnSpPr>
          <p:cNvPr id="14" name="Straight Connector 13">
            <a:extLst>
              <a:ext uri="{FF2B5EF4-FFF2-40B4-BE49-F238E27FC236}">
                <a16:creationId xmlns:a16="http://schemas.microsoft.com/office/drawing/2014/main" id="{13DE5AF6-3EF9-D34A-9563-153408E318F7}"/>
              </a:ext>
            </a:extLst>
          </p:cNvPr>
          <p:cNvCxnSpPr>
            <a:stCxn id="70" idx="2"/>
          </p:cNvCxnSpPr>
          <p:nvPr/>
        </p:nvCxnSpPr>
        <p:spPr>
          <a:xfrm>
            <a:off x="6031211" y="2821143"/>
            <a:ext cx="0" cy="1986384"/>
          </a:xfrm>
          <a:prstGeom prst="line">
            <a:avLst/>
          </a:prstGeom>
          <a:ln w="19050">
            <a:solidFill>
              <a:srgbClr val="1E3764"/>
            </a:solidFill>
          </a:ln>
        </p:spPr>
        <p:style>
          <a:lnRef idx="1">
            <a:schemeClr val="accent1"/>
          </a:lnRef>
          <a:fillRef idx="0">
            <a:schemeClr val="accent1"/>
          </a:fillRef>
          <a:effectRef idx="0">
            <a:schemeClr val="accent1"/>
          </a:effectRef>
          <a:fontRef idx="minor">
            <a:schemeClr val="tx1"/>
          </a:fontRef>
        </p:style>
      </p:cxnSp>
      <p:pic>
        <p:nvPicPr>
          <p:cNvPr id="47" name="Picture 46" descr="green checkmark">
            <a:extLst>
              <a:ext uri="{FF2B5EF4-FFF2-40B4-BE49-F238E27FC236}">
                <a16:creationId xmlns:a16="http://schemas.microsoft.com/office/drawing/2014/main" id="{28DA9A03-4F38-DC46-ABFE-C0E5F91965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4037" y="4236626"/>
            <a:ext cx="608480" cy="633834"/>
          </a:xfrm>
          <a:prstGeom prst="rect">
            <a:avLst/>
          </a:prstGeom>
        </p:spPr>
      </p:pic>
      <p:sp>
        <p:nvSpPr>
          <p:cNvPr id="2" name="TextBox 1">
            <a:extLst>
              <a:ext uri="{FF2B5EF4-FFF2-40B4-BE49-F238E27FC236}">
                <a16:creationId xmlns:a16="http://schemas.microsoft.com/office/drawing/2014/main" id="{83121BFB-A69E-1244-A87F-CD74AA1D450E}"/>
              </a:ext>
            </a:extLst>
          </p:cNvPr>
          <p:cNvSpPr txBox="1"/>
          <p:nvPr/>
        </p:nvSpPr>
        <p:spPr>
          <a:xfrm>
            <a:off x="8613682" y="2841423"/>
            <a:ext cx="1268296" cy="461665"/>
          </a:xfrm>
          <a:prstGeom prst="rect">
            <a:avLst/>
          </a:prstGeom>
          <a:noFill/>
        </p:spPr>
        <p:txBody>
          <a:bodyPr wrap="none" rtlCol="0">
            <a:spAutoFit/>
          </a:bodyPr>
          <a:lstStyle/>
          <a:p>
            <a:pPr algn="l"/>
            <a:r>
              <a:rPr lang="en-US" sz="2400" b="1" dirty="0" err="1">
                <a:solidFill>
                  <a:schemeClr val="accent5">
                    <a:lumMod val="50000"/>
                  </a:schemeClr>
                </a:solidFill>
              </a:rPr>
              <a:t>Woche</a:t>
            </a:r>
            <a:endParaRPr lang="en-US" sz="2400" b="1" dirty="0">
              <a:solidFill>
                <a:schemeClr val="accent5">
                  <a:lumMod val="50000"/>
                </a:schemeClr>
              </a:solidFill>
            </a:endParaRPr>
          </a:p>
        </p:txBody>
      </p:sp>
      <p:sp>
        <p:nvSpPr>
          <p:cNvPr id="6" name="TextBox 5">
            <a:extLst>
              <a:ext uri="{FF2B5EF4-FFF2-40B4-BE49-F238E27FC236}">
                <a16:creationId xmlns:a16="http://schemas.microsoft.com/office/drawing/2014/main" id="{783716C5-1B06-6B4F-B5AA-31AB33026D12}"/>
              </a:ext>
            </a:extLst>
          </p:cNvPr>
          <p:cNvSpPr txBox="1"/>
          <p:nvPr/>
        </p:nvSpPr>
        <p:spPr>
          <a:xfrm>
            <a:off x="8896165" y="3404116"/>
            <a:ext cx="1651414" cy="461665"/>
          </a:xfrm>
          <a:prstGeom prst="rect">
            <a:avLst/>
          </a:prstGeom>
          <a:noFill/>
        </p:spPr>
        <p:txBody>
          <a:bodyPr wrap="none" rtlCol="0">
            <a:spAutoFit/>
          </a:bodyPr>
          <a:lstStyle/>
          <a:p>
            <a:pPr algn="l"/>
            <a:r>
              <a:rPr lang="en-US" sz="2400" b="1" dirty="0" err="1">
                <a:solidFill>
                  <a:schemeClr val="accent5">
                    <a:lumMod val="50000"/>
                  </a:schemeClr>
                </a:solidFill>
              </a:rPr>
              <a:t>verbracht</a:t>
            </a:r>
            <a:endParaRPr lang="en-US" sz="2400" b="1" dirty="0">
              <a:solidFill>
                <a:schemeClr val="accent5">
                  <a:lumMod val="50000"/>
                </a:schemeClr>
              </a:solidFill>
            </a:endParaRPr>
          </a:p>
        </p:txBody>
      </p:sp>
    </p:spTree>
    <p:extLst>
      <p:ext uri="{BB962C8B-B14F-4D97-AF65-F5344CB8AC3E}">
        <p14:creationId xmlns:p14="http://schemas.microsoft.com/office/powerpoint/2010/main" val="36334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a:solidFill>
                  <a:schemeClr val="bg1"/>
                </a:solidFill>
              </a:rPr>
              <a:t>Was </a:t>
            </a:r>
            <a:r>
              <a:rPr lang="en-GB" sz="3600" b="1" dirty="0" err="1">
                <a:solidFill>
                  <a:schemeClr val="bg1"/>
                </a:solidFill>
              </a:rPr>
              <a:t>hörst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0291" y="247046"/>
            <a:ext cx="13170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endParaRPr lang="en-GB" b="1" dirty="0">
              <a:solidFill>
                <a:prstClr val="white"/>
              </a:solidFill>
            </a:endParaRPr>
          </a:p>
        </p:txBody>
      </p:sp>
      <p:sp>
        <p:nvSpPr>
          <p:cNvPr id="8" name="Oval 7"/>
          <p:cNvSpPr/>
          <p:nvPr/>
        </p:nvSpPr>
        <p:spPr>
          <a:xfrm>
            <a:off x="854010" y="2018962"/>
            <a:ext cx="7417154" cy="315842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565197" y="2092514"/>
            <a:ext cx="7417154" cy="3084871"/>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639635" y="2421033"/>
            <a:ext cx="2199311" cy="400110"/>
          </a:xfrm>
          <a:prstGeom prst="rect">
            <a:avLst/>
          </a:prstGeom>
          <a:noFill/>
        </p:spPr>
        <p:txBody>
          <a:bodyPr wrap="square" rtlCol="0">
            <a:spAutoFit/>
          </a:bodyPr>
          <a:lstStyle/>
          <a:p>
            <a:pPr algn="ctr"/>
            <a:r>
              <a:rPr lang="en-GB" sz="2000" b="1" dirty="0">
                <a:solidFill>
                  <a:srgbClr val="DAA520"/>
                </a:solidFill>
              </a:rPr>
              <a:t>Only hard [CH]</a:t>
            </a:r>
          </a:p>
        </p:txBody>
      </p:sp>
      <p:sp>
        <p:nvSpPr>
          <p:cNvPr id="69" name="TextBox 68"/>
          <p:cNvSpPr txBox="1"/>
          <p:nvPr/>
        </p:nvSpPr>
        <p:spPr>
          <a:xfrm>
            <a:off x="1897630" y="2421033"/>
            <a:ext cx="2165203" cy="400110"/>
          </a:xfrm>
          <a:prstGeom prst="rect">
            <a:avLst/>
          </a:prstGeom>
          <a:noFill/>
        </p:spPr>
        <p:txBody>
          <a:bodyPr wrap="square" rtlCol="0">
            <a:spAutoFit/>
          </a:bodyPr>
          <a:lstStyle/>
          <a:p>
            <a:pPr algn="ctr"/>
            <a:r>
              <a:rPr lang="en-GB" sz="2000" b="1" dirty="0">
                <a:solidFill>
                  <a:srgbClr val="DAA520"/>
                </a:solidFill>
              </a:rPr>
              <a:t>Only soft [CH]</a:t>
            </a:r>
          </a:p>
        </p:txBody>
      </p:sp>
      <p:sp>
        <p:nvSpPr>
          <p:cNvPr id="70" name="TextBox 69"/>
          <p:cNvSpPr txBox="1"/>
          <p:nvPr/>
        </p:nvSpPr>
        <p:spPr>
          <a:xfrm>
            <a:off x="5135600" y="2421033"/>
            <a:ext cx="1791222" cy="400110"/>
          </a:xfrm>
          <a:prstGeom prst="rect">
            <a:avLst/>
          </a:prstGeom>
          <a:noFill/>
        </p:spPr>
        <p:txBody>
          <a:bodyPr wrap="square" rtlCol="0">
            <a:spAutoFit/>
          </a:bodyPr>
          <a:lstStyle/>
          <a:p>
            <a:pPr algn="ctr"/>
            <a:r>
              <a:rPr lang="en-GB" sz="2000" b="1" dirty="0">
                <a:solidFill>
                  <a:srgbClr val="DAA520"/>
                </a:solidFill>
              </a:rPr>
              <a:t>Both</a:t>
            </a:r>
          </a:p>
        </p:txBody>
      </p:sp>
      <p:sp>
        <p:nvSpPr>
          <p:cNvPr id="11" name="TextBox 10">
            <a:extLst>
              <a:ext uri="{FF2B5EF4-FFF2-40B4-BE49-F238E27FC236}">
                <a16:creationId xmlns:a16="http://schemas.microsoft.com/office/drawing/2014/main" id="{41646933-80CC-1946-BEB7-FCD5DF82D981}"/>
              </a:ext>
            </a:extLst>
          </p:cNvPr>
          <p:cNvSpPr txBox="1"/>
          <p:nvPr/>
        </p:nvSpPr>
        <p:spPr>
          <a:xfrm>
            <a:off x="2389806" y="5748733"/>
            <a:ext cx="9039654" cy="461665"/>
          </a:xfrm>
          <a:prstGeom prst="rect">
            <a:avLst/>
          </a:prstGeom>
          <a:noFill/>
        </p:spPr>
        <p:txBody>
          <a:bodyPr wrap="none" rtlCol="0">
            <a:spAutoFit/>
          </a:bodyPr>
          <a:lstStyle/>
          <a:p>
            <a:pPr lvl="0">
              <a:defRPr/>
            </a:pPr>
            <a:r>
              <a:rPr lang="de-DE" sz="2400" dirty="0">
                <a:solidFill>
                  <a:srgbClr val="1E3764"/>
                </a:solidFill>
              </a:rPr>
              <a:t>Es gibt acht interessante Bücher und ein langweiliges Buch. </a:t>
            </a:r>
            <a:endParaRPr lang="en-GB" sz="2400" dirty="0">
              <a:solidFill>
                <a:srgbClr val="1E3764"/>
              </a:solidFill>
            </a:endParaRPr>
          </a:p>
        </p:txBody>
      </p:sp>
      <p:sp>
        <p:nvSpPr>
          <p:cNvPr id="40" name="TextBox 39">
            <a:extLst>
              <a:ext uri="{FF2B5EF4-FFF2-40B4-BE49-F238E27FC236}">
                <a16:creationId xmlns:a16="http://schemas.microsoft.com/office/drawing/2014/main" id="{6EDB0CDE-9570-A44F-BD57-EED31041B18E}"/>
              </a:ext>
            </a:extLst>
          </p:cNvPr>
          <p:cNvSpPr txBox="1"/>
          <p:nvPr/>
        </p:nvSpPr>
        <p:spPr>
          <a:xfrm>
            <a:off x="7053057" y="366499"/>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pic>
        <p:nvPicPr>
          <p:cNvPr id="41" name="Picture 40">
            <a:extLst>
              <a:ext uri="{FF2B5EF4-FFF2-40B4-BE49-F238E27FC236}">
                <a16:creationId xmlns:a16="http://schemas.microsoft.com/office/drawing/2014/main" id="{90D6EA79-A5F7-9F4A-B953-E1023E372C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6165" y="733715"/>
            <a:ext cx="1971626" cy="1353512"/>
          </a:xfrm>
          <a:prstGeom prst="rect">
            <a:avLst/>
          </a:prstGeom>
        </p:spPr>
      </p:pic>
      <p:sp>
        <p:nvSpPr>
          <p:cNvPr id="42" name="TextBox 41">
            <a:extLst>
              <a:ext uri="{FF2B5EF4-FFF2-40B4-BE49-F238E27FC236}">
                <a16:creationId xmlns:a16="http://schemas.microsoft.com/office/drawing/2014/main" id="{05028415-489A-FF45-BE80-AC87A0BE9D06}"/>
              </a:ext>
            </a:extLst>
          </p:cNvPr>
          <p:cNvSpPr txBox="1"/>
          <p:nvPr/>
        </p:nvSpPr>
        <p:spPr>
          <a:xfrm>
            <a:off x="7318478" y="934170"/>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
        <p:nvSpPr>
          <p:cNvPr id="43" name="TextBox 42">
            <a:extLst>
              <a:ext uri="{FF2B5EF4-FFF2-40B4-BE49-F238E27FC236}">
                <a16:creationId xmlns:a16="http://schemas.microsoft.com/office/drawing/2014/main" id="{B6B5AF15-B012-A245-861A-C88DA6596385}"/>
              </a:ext>
            </a:extLst>
          </p:cNvPr>
          <p:cNvSpPr txBox="1"/>
          <p:nvPr/>
        </p:nvSpPr>
        <p:spPr>
          <a:xfrm>
            <a:off x="9138971" y="362284"/>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12" name="TextBox 11">
            <a:hlinkClick r:id="" action="ppaction://noaction">
              <a:snd r:embed="rId5" name="30. 3. es gibt.wav"/>
            </a:hlinkClick>
            <a:extLst>
              <a:ext uri="{FF2B5EF4-FFF2-40B4-BE49-F238E27FC236}">
                <a16:creationId xmlns:a16="http://schemas.microsoft.com/office/drawing/2014/main" id="{C87968C5-7DE3-CD48-8408-80E19925454C}"/>
              </a:ext>
            </a:extLst>
          </p:cNvPr>
          <p:cNvSpPr txBox="1"/>
          <p:nvPr/>
        </p:nvSpPr>
        <p:spPr>
          <a:xfrm>
            <a:off x="904456" y="5748733"/>
            <a:ext cx="354584" cy="461665"/>
          </a:xfrm>
          <a:prstGeom prst="rect">
            <a:avLst/>
          </a:prstGeom>
          <a:solidFill>
            <a:srgbClr val="1E3764"/>
          </a:solidFill>
          <a:ln>
            <a:solidFill>
              <a:srgbClr val="DAA520"/>
            </a:solidFill>
          </a:ln>
          <a:effectLst>
            <a:outerShdw blurRad="50800" dist="38100" dir="5400000" algn="t" rotWithShape="0">
              <a:prstClr val="black">
                <a:alpha val="40000"/>
              </a:prstClr>
            </a:outerShdw>
          </a:effectLst>
        </p:spPr>
        <p:txBody>
          <a:bodyPr wrap="none" rtlCol="0">
            <a:spAutoFit/>
          </a:bodyPr>
          <a:lstStyle/>
          <a:p>
            <a:pPr algn="l"/>
            <a:r>
              <a:rPr lang="en-US" sz="2400" dirty="0">
                <a:solidFill>
                  <a:schemeClr val="bg1"/>
                </a:solidFill>
              </a:rPr>
              <a:t>3</a:t>
            </a:r>
          </a:p>
        </p:txBody>
      </p:sp>
      <p:cxnSp>
        <p:nvCxnSpPr>
          <p:cNvPr id="14" name="Straight Connector 13">
            <a:extLst>
              <a:ext uri="{FF2B5EF4-FFF2-40B4-BE49-F238E27FC236}">
                <a16:creationId xmlns:a16="http://schemas.microsoft.com/office/drawing/2014/main" id="{13DE5AF6-3EF9-D34A-9563-153408E318F7}"/>
              </a:ext>
            </a:extLst>
          </p:cNvPr>
          <p:cNvCxnSpPr>
            <a:cxnSpLocks/>
            <a:stCxn id="70" idx="2"/>
          </p:cNvCxnSpPr>
          <p:nvPr/>
        </p:nvCxnSpPr>
        <p:spPr>
          <a:xfrm>
            <a:off x="6031211" y="2821143"/>
            <a:ext cx="0" cy="1537479"/>
          </a:xfrm>
          <a:prstGeom prst="line">
            <a:avLst/>
          </a:prstGeom>
          <a:ln w="19050">
            <a:solidFill>
              <a:srgbClr val="1E3764"/>
            </a:solidFill>
          </a:ln>
        </p:spPr>
        <p:style>
          <a:lnRef idx="1">
            <a:schemeClr val="accent1"/>
          </a:lnRef>
          <a:fillRef idx="0">
            <a:schemeClr val="accent1"/>
          </a:fillRef>
          <a:effectRef idx="0">
            <a:schemeClr val="accent1"/>
          </a:effectRef>
          <a:fontRef idx="minor">
            <a:schemeClr val="tx1"/>
          </a:fontRef>
        </p:style>
      </p:cxnSp>
      <p:pic>
        <p:nvPicPr>
          <p:cNvPr id="47" name="Picture 46" descr="green checkmark">
            <a:extLst>
              <a:ext uri="{FF2B5EF4-FFF2-40B4-BE49-F238E27FC236}">
                <a16:creationId xmlns:a16="http://schemas.microsoft.com/office/drawing/2014/main" id="{28DA9A03-4F38-DC46-ABFE-C0E5F91965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6550" y="4358622"/>
            <a:ext cx="608480" cy="633834"/>
          </a:xfrm>
          <a:prstGeom prst="rect">
            <a:avLst/>
          </a:prstGeom>
        </p:spPr>
      </p:pic>
      <p:sp>
        <p:nvSpPr>
          <p:cNvPr id="6" name="TextBox 5">
            <a:extLst>
              <a:ext uri="{FF2B5EF4-FFF2-40B4-BE49-F238E27FC236}">
                <a16:creationId xmlns:a16="http://schemas.microsoft.com/office/drawing/2014/main" id="{E75DC45B-9CDC-C747-B6B3-CC25CAD49781}"/>
              </a:ext>
            </a:extLst>
          </p:cNvPr>
          <p:cNvSpPr txBox="1"/>
          <p:nvPr/>
        </p:nvSpPr>
        <p:spPr>
          <a:xfrm>
            <a:off x="6400040" y="2821143"/>
            <a:ext cx="934871" cy="461665"/>
          </a:xfrm>
          <a:prstGeom prst="rect">
            <a:avLst/>
          </a:prstGeom>
          <a:noFill/>
        </p:spPr>
        <p:txBody>
          <a:bodyPr wrap="none" rtlCol="0">
            <a:spAutoFit/>
          </a:bodyPr>
          <a:lstStyle/>
          <a:p>
            <a:pPr algn="l"/>
            <a:r>
              <a:rPr lang="en-US" sz="2400" b="1" dirty="0">
                <a:solidFill>
                  <a:schemeClr val="accent5">
                    <a:lumMod val="50000"/>
                  </a:schemeClr>
                </a:solidFill>
              </a:rPr>
              <a:t>Buch</a:t>
            </a:r>
          </a:p>
        </p:txBody>
      </p:sp>
      <p:sp>
        <p:nvSpPr>
          <p:cNvPr id="7" name="TextBox 6">
            <a:extLst>
              <a:ext uri="{FF2B5EF4-FFF2-40B4-BE49-F238E27FC236}">
                <a16:creationId xmlns:a16="http://schemas.microsoft.com/office/drawing/2014/main" id="{EF389C26-BF4A-104B-A5AF-94A85D8F5774}"/>
              </a:ext>
            </a:extLst>
          </p:cNvPr>
          <p:cNvSpPr txBox="1"/>
          <p:nvPr/>
        </p:nvSpPr>
        <p:spPr>
          <a:xfrm>
            <a:off x="6425301" y="3447822"/>
            <a:ext cx="885179" cy="461665"/>
          </a:xfrm>
          <a:prstGeom prst="rect">
            <a:avLst/>
          </a:prstGeom>
          <a:noFill/>
        </p:spPr>
        <p:txBody>
          <a:bodyPr wrap="none" rtlCol="0">
            <a:spAutoFit/>
          </a:bodyPr>
          <a:lstStyle/>
          <a:p>
            <a:pPr algn="l"/>
            <a:r>
              <a:rPr lang="en-US" sz="2400" b="1" dirty="0" err="1">
                <a:solidFill>
                  <a:schemeClr val="accent5">
                    <a:lumMod val="50000"/>
                  </a:schemeClr>
                </a:solidFill>
              </a:rPr>
              <a:t>acht</a:t>
            </a:r>
            <a:endParaRPr lang="en-US" sz="2400" b="1" dirty="0">
              <a:solidFill>
                <a:schemeClr val="accent5">
                  <a:lumMod val="50000"/>
                </a:schemeClr>
              </a:solidFill>
            </a:endParaRPr>
          </a:p>
        </p:txBody>
      </p:sp>
      <p:sp>
        <p:nvSpPr>
          <p:cNvPr id="10" name="TextBox 9">
            <a:extLst>
              <a:ext uri="{FF2B5EF4-FFF2-40B4-BE49-F238E27FC236}">
                <a16:creationId xmlns:a16="http://schemas.microsoft.com/office/drawing/2014/main" id="{7BCD94B8-8141-034B-B64B-AE78E7CCA672}"/>
              </a:ext>
            </a:extLst>
          </p:cNvPr>
          <p:cNvSpPr txBox="1"/>
          <p:nvPr/>
        </p:nvSpPr>
        <p:spPr>
          <a:xfrm>
            <a:off x="4419084" y="3214449"/>
            <a:ext cx="1228221" cy="461665"/>
          </a:xfrm>
          <a:prstGeom prst="rect">
            <a:avLst/>
          </a:prstGeom>
          <a:noFill/>
        </p:spPr>
        <p:txBody>
          <a:bodyPr wrap="none" rtlCol="0">
            <a:spAutoFit/>
          </a:bodyPr>
          <a:lstStyle/>
          <a:p>
            <a:pPr algn="l"/>
            <a:r>
              <a:rPr lang="en-US" sz="2400" b="1" dirty="0" err="1">
                <a:solidFill>
                  <a:schemeClr val="accent5">
                    <a:lumMod val="50000"/>
                  </a:schemeClr>
                </a:solidFill>
              </a:rPr>
              <a:t>Bücher</a:t>
            </a:r>
            <a:endParaRPr lang="en-US" sz="2400" b="1" dirty="0">
              <a:solidFill>
                <a:schemeClr val="accent5">
                  <a:lumMod val="50000"/>
                </a:schemeClr>
              </a:solidFill>
            </a:endParaRPr>
          </a:p>
        </p:txBody>
      </p:sp>
    </p:spTree>
    <p:extLst>
      <p:ext uri="{BB962C8B-B14F-4D97-AF65-F5344CB8AC3E}">
        <p14:creationId xmlns:p14="http://schemas.microsoft.com/office/powerpoint/2010/main" val="84822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a:solidFill>
                  <a:schemeClr val="bg1"/>
                </a:solidFill>
              </a:rPr>
              <a:t>Was </a:t>
            </a:r>
            <a:r>
              <a:rPr lang="en-GB" sz="3600" b="1" dirty="0" err="1">
                <a:solidFill>
                  <a:schemeClr val="bg1"/>
                </a:solidFill>
              </a:rPr>
              <a:t>hörst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0291" y="247046"/>
            <a:ext cx="13170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endParaRPr lang="en-GB" b="1" dirty="0">
              <a:solidFill>
                <a:prstClr val="white"/>
              </a:solidFill>
            </a:endParaRPr>
          </a:p>
        </p:txBody>
      </p:sp>
      <p:sp>
        <p:nvSpPr>
          <p:cNvPr id="8" name="Oval 7"/>
          <p:cNvSpPr/>
          <p:nvPr/>
        </p:nvSpPr>
        <p:spPr>
          <a:xfrm>
            <a:off x="854010" y="2018962"/>
            <a:ext cx="7417154" cy="315842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565197" y="2092514"/>
            <a:ext cx="7417154" cy="3084871"/>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846787" y="2386472"/>
            <a:ext cx="1791222" cy="400110"/>
          </a:xfrm>
          <a:prstGeom prst="rect">
            <a:avLst/>
          </a:prstGeom>
          <a:noFill/>
        </p:spPr>
        <p:txBody>
          <a:bodyPr wrap="square" rtlCol="0">
            <a:spAutoFit/>
          </a:bodyPr>
          <a:lstStyle/>
          <a:p>
            <a:pPr algn="ctr"/>
            <a:r>
              <a:rPr lang="en-GB" sz="2000" b="1" dirty="0">
                <a:solidFill>
                  <a:srgbClr val="DAA520"/>
                </a:solidFill>
              </a:rPr>
              <a:t>Hard [CH]</a:t>
            </a:r>
          </a:p>
        </p:txBody>
      </p:sp>
      <p:sp>
        <p:nvSpPr>
          <p:cNvPr id="69" name="TextBox 68"/>
          <p:cNvSpPr txBox="1"/>
          <p:nvPr/>
        </p:nvSpPr>
        <p:spPr>
          <a:xfrm>
            <a:off x="1897631" y="2421033"/>
            <a:ext cx="1791222" cy="400110"/>
          </a:xfrm>
          <a:prstGeom prst="rect">
            <a:avLst/>
          </a:prstGeom>
          <a:noFill/>
        </p:spPr>
        <p:txBody>
          <a:bodyPr wrap="square" rtlCol="0">
            <a:spAutoFit/>
          </a:bodyPr>
          <a:lstStyle/>
          <a:p>
            <a:pPr algn="ctr"/>
            <a:r>
              <a:rPr lang="en-GB" sz="2000" b="1" dirty="0">
                <a:solidFill>
                  <a:srgbClr val="DAA520"/>
                </a:solidFill>
              </a:rPr>
              <a:t>Soft [CH]</a:t>
            </a:r>
          </a:p>
        </p:txBody>
      </p:sp>
      <p:sp>
        <p:nvSpPr>
          <p:cNvPr id="70" name="TextBox 69"/>
          <p:cNvSpPr txBox="1"/>
          <p:nvPr/>
        </p:nvSpPr>
        <p:spPr>
          <a:xfrm>
            <a:off x="5135600" y="2421033"/>
            <a:ext cx="1791222" cy="400110"/>
          </a:xfrm>
          <a:prstGeom prst="rect">
            <a:avLst/>
          </a:prstGeom>
          <a:noFill/>
        </p:spPr>
        <p:txBody>
          <a:bodyPr wrap="square" rtlCol="0">
            <a:spAutoFit/>
          </a:bodyPr>
          <a:lstStyle/>
          <a:p>
            <a:pPr algn="ctr"/>
            <a:r>
              <a:rPr lang="en-GB" sz="2000" b="1" dirty="0">
                <a:solidFill>
                  <a:srgbClr val="DAA520"/>
                </a:solidFill>
              </a:rPr>
              <a:t>Both</a:t>
            </a:r>
          </a:p>
        </p:txBody>
      </p:sp>
      <p:sp>
        <p:nvSpPr>
          <p:cNvPr id="11" name="TextBox 10">
            <a:extLst>
              <a:ext uri="{FF2B5EF4-FFF2-40B4-BE49-F238E27FC236}">
                <a16:creationId xmlns:a16="http://schemas.microsoft.com/office/drawing/2014/main" id="{41646933-80CC-1946-BEB7-FCD5DF82D981}"/>
              </a:ext>
            </a:extLst>
          </p:cNvPr>
          <p:cNvSpPr txBox="1"/>
          <p:nvPr/>
        </p:nvSpPr>
        <p:spPr>
          <a:xfrm>
            <a:off x="2389806" y="5748733"/>
            <a:ext cx="8520281" cy="461665"/>
          </a:xfrm>
          <a:prstGeom prst="rect">
            <a:avLst/>
          </a:prstGeom>
          <a:noFill/>
        </p:spPr>
        <p:txBody>
          <a:bodyPr wrap="none" rtlCol="0">
            <a:spAutoFit/>
          </a:bodyPr>
          <a:lstStyle/>
          <a:p>
            <a:pPr algn="l"/>
            <a:r>
              <a:rPr lang="en-US" sz="2400" dirty="0" err="1">
                <a:solidFill>
                  <a:schemeClr val="accent5">
                    <a:lumMod val="50000"/>
                  </a:schemeClr>
                </a:solidFill>
              </a:rPr>
              <a:t>Willst</a:t>
            </a:r>
            <a:r>
              <a:rPr lang="en-US" sz="2400" dirty="0">
                <a:solidFill>
                  <a:schemeClr val="accent5">
                    <a:lumMod val="50000"/>
                  </a:schemeClr>
                </a:solidFill>
              </a:rPr>
              <a:t> du </a:t>
            </a:r>
            <a:r>
              <a:rPr lang="en-US" sz="2400" dirty="0" err="1">
                <a:solidFill>
                  <a:schemeClr val="accent5">
                    <a:lumMod val="50000"/>
                  </a:schemeClr>
                </a:solidFill>
              </a:rPr>
              <a:t>vielleicht</a:t>
            </a:r>
            <a:r>
              <a:rPr lang="en-US" sz="2400" dirty="0">
                <a:solidFill>
                  <a:schemeClr val="accent5">
                    <a:lumMod val="50000"/>
                  </a:schemeClr>
                </a:solidFill>
              </a:rPr>
              <a:t> </a:t>
            </a:r>
            <a:r>
              <a:rPr lang="en-US" sz="2400" dirty="0" err="1">
                <a:solidFill>
                  <a:schemeClr val="accent5">
                    <a:lumMod val="50000"/>
                  </a:schemeClr>
                </a:solidFill>
              </a:rPr>
              <a:t>nochmal</a:t>
            </a:r>
            <a:r>
              <a:rPr lang="en-US" sz="2400" dirty="0">
                <a:solidFill>
                  <a:schemeClr val="accent5">
                    <a:lumMod val="50000"/>
                  </a:schemeClr>
                </a:solidFill>
              </a:rPr>
              <a:t> </a:t>
            </a:r>
            <a:r>
              <a:rPr lang="en-US" sz="2400" dirty="0" err="1">
                <a:solidFill>
                  <a:schemeClr val="accent5">
                    <a:lumMod val="50000"/>
                  </a:schemeClr>
                </a:solidFill>
              </a:rPr>
              <a:t>chinesisches</a:t>
            </a:r>
            <a:r>
              <a:rPr lang="en-US" sz="2400" dirty="0">
                <a:solidFill>
                  <a:schemeClr val="accent5">
                    <a:lumMod val="50000"/>
                  </a:schemeClr>
                </a:solidFill>
              </a:rPr>
              <a:t> Essen </a:t>
            </a:r>
            <a:r>
              <a:rPr lang="en-US" sz="2400" dirty="0" err="1">
                <a:solidFill>
                  <a:schemeClr val="accent5">
                    <a:lumMod val="50000"/>
                  </a:schemeClr>
                </a:solidFill>
              </a:rPr>
              <a:t>kochen</a:t>
            </a:r>
            <a:r>
              <a:rPr lang="en-US" sz="2400" dirty="0">
                <a:solidFill>
                  <a:schemeClr val="accent5">
                    <a:lumMod val="50000"/>
                  </a:schemeClr>
                </a:solidFill>
              </a:rPr>
              <a:t>? </a:t>
            </a:r>
          </a:p>
        </p:txBody>
      </p:sp>
      <p:sp>
        <p:nvSpPr>
          <p:cNvPr id="40" name="TextBox 39">
            <a:extLst>
              <a:ext uri="{FF2B5EF4-FFF2-40B4-BE49-F238E27FC236}">
                <a16:creationId xmlns:a16="http://schemas.microsoft.com/office/drawing/2014/main" id="{6EDB0CDE-9570-A44F-BD57-EED31041B18E}"/>
              </a:ext>
            </a:extLst>
          </p:cNvPr>
          <p:cNvSpPr txBox="1"/>
          <p:nvPr/>
        </p:nvSpPr>
        <p:spPr>
          <a:xfrm>
            <a:off x="7053057" y="366499"/>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pic>
        <p:nvPicPr>
          <p:cNvPr id="41" name="Picture 40">
            <a:extLst>
              <a:ext uri="{FF2B5EF4-FFF2-40B4-BE49-F238E27FC236}">
                <a16:creationId xmlns:a16="http://schemas.microsoft.com/office/drawing/2014/main" id="{90D6EA79-A5F7-9F4A-B953-E1023E372C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6165" y="733715"/>
            <a:ext cx="1971626" cy="1353512"/>
          </a:xfrm>
          <a:prstGeom prst="rect">
            <a:avLst/>
          </a:prstGeom>
        </p:spPr>
      </p:pic>
      <p:sp>
        <p:nvSpPr>
          <p:cNvPr id="42" name="TextBox 41">
            <a:extLst>
              <a:ext uri="{FF2B5EF4-FFF2-40B4-BE49-F238E27FC236}">
                <a16:creationId xmlns:a16="http://schemas.microsoft.com/office/drawing/2014/main" id="{05028415-489A-FF45-BE80-AC87A0BE9D06}"/>
              </a:ext>
            </a:extLst>
          </p:cNvPr>
          <p:cNvSpPr txBox="1"/>
          <p:nvPr/>
        </p:nvSpPr>
        <p:spPr>
          <a:xfrm>
            <a:off x="7318478" y="934170"/>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
        <p:nvSpPr>
          <p:cNvPr id="43" name="TextBox 42">
            <a:extLst>
              <a:ext uri="{FF2B5EF4-FFF2-40B4-BE49-F238E27FC236}">
                <a16:creationId xmlns:a16="http://schemas.microsoft.com/office/drawing/2014/main" id="{B6B5AF15-B012-A245-861A-C88DA6596385}"/>
              </a:ext>
            </a:extLst>
          </p:cNvPr>
          <p:cNvSpPr txBox="1"/>
          <p:nvPr/>
        </p:nvSpPr>
        <p:spPr>
          <a:xfrm>
            <a:off x="9138971" y="362284"/>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12" name="TextBox 11">
            <a:hlinkClick r:id="" action="ppaction://noaction">
              <a:snd r:embed="rId5" name="31. 4. willst du.wav"/>
            </a:hlinkClick>
            <a:extLst>
              <a:ext uri="{FF2B5EF4-FFF2-40B4-BE49-F238E27FC236}">
                <a16:creationId xmlns:a16="http://schemas.microsoft.com/office/drawing/2014/main" id="{C87968C5-7DE3-CD48-8408-80E19925454C}"/>
              </a:ext>
            </a:extLst>
          </p:cNvPr>
          <p:cNvSpPr txBox="1"/>
          <p:nvPr/>
        </p:nvSpPr>
        <p:spPr>
          <a:xfrm>
            <a:off x="904456" y="5748733"/>
            <a:ext cx="354584" cy="461665"/>
          </a:xfrm>
          <a:prstGeom prst="rect">
            <a:avLst/>
          </a:prstGeom>
          <a:solidFill>
            <a:srgbClr val="1E3764"/>
          </a:solidFill>
          <a:ln>
            <a:solidFill>
              <a:srgbClr val="DAA520"/>
            </a:solidFill>
          </a:ln>
          <a:effectLst>
            <a:outerShdw blurRad="50800" dist="38100" dir="5400000" algn="t" rotWithShape="0">
              <a:prstClr val="black">
                <a:alpha val="40000"/>
              </a:prstClr>
            </a:outerShdw>
          </a:effectLst>
        </p:spPr>
        <p:txBody>
          <a:bodyPr wrap="none" rtlCol="0">
            <a:spAutoFit/>
          </a:bodyPr>
          <a:lstStyle/>
          <a:p>
            <a:pPr algn="l"/>
            <a:r>
              <a:rPr lang="en-US" sz="2400" dirty="0">
                <a:solidFill>
                  <a:schemeClr val="bg1"/>
                </a:solidFill>
              </a:rPr>
              <a:t>4</a:t>
            </a:r>
          </a:p>
        </p:txBody>
      </p:sp>
      <p:cxnSp>
        <p:nvCxnSpPr>
          <p:cNvPr id="14" name="Straight Connector 13">
            <a:extLst>
              <a:ext uri="{FF2B5EF4-FFF2-40B4-BE49-F238E27FC236}">
                <a16:creationId xmlns:a16="http://schemas.microsoft.com/office/drawing/2014/main" id="{13DE5AF6-3EF9-D34A-9563-153408E318F7}"/>
              </a:ext>
            </a:extLst>
          </p:cNvPr>
          <p:cNvCxnSpPr>
            <a:cxnSpLocks/>
            <a:stCxn id="70" idx="2"/>
          </p:cNvCxnSpPr>
          <p:nvPr/>
        </p:nvCxnSpPr>
        <p:spPr>
          <a:xfrm>
            <a:off x="6031211" y="2821143"/>
            <a:ext cx="0" cy="1681584"/>
          </a:xfrm>
          <a:prstGeom prst="line">
            <a:avLst/>
          </a:prstGeom>
          <a:ln w="19050">
            <a:solidFill>
              <a:srgbClr val="1E3764"/>
            </a:solidFill>
          </a:ln>
        </p:spPr>
        <p:style>
          <a:lnRef idx="1">
            <a:schemeClr val="accent1"/>
          </a:lnRef>
          <a:fillRef idx="0">
            <a:schemeClr val="accent1"/>
          </a:fillRef>
          <a:effectRef idx="0">
            <a:schemeClr val="accent1"/>
          </a:effectRef>
          <a:fontRef idx="minor">
            <a:schemeClr val="tx1"/>
          </a:fontRef>
        </p:style>
      </p:cxnSp>
      <p:pic>
        <p:nvPicPr>
          <p:cNvPr id="47" name="Picture 46" descr="green checkmark">
            <a:extLst>
              <a:ext uri="{FF2B5EF4-FFF2-40B4-BE49-F238E27FC236}">
                <a16:creationId xmlns:a16="http://schemas.microsoft.com/office/drawing/2014/main" id="{28DA9A03-4F38-DC46-ABFE-C0E5F91965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6550" y="4358622"/>
            <a:ext cx="608480" cy="633834"/>
          </a:xfrm>
          <a:prstGeom prst="rect">
            <a:avLst/>
          </a:prstGeom>
        </p:spPr>
      </p:pic>
      <p:sp>
        <p:nvSpPr>
          <p:cNvPr id="6" name="TextBox 5">
            <a:extLst>
              <a:ext uri="{FF2B5EF4-FFF2-40B4-BE49-F238E27FC236}">
                <a16:creationId xmlns:a16="http://schemas.microsoft.com/office/drawing/2014/main" id="{4C7BC740-C2D1-D542-B9CD-046B3B5E46AB}"/>
              </a:ext>
            </a:extLst>
          </p:cNvPr>
          <p:cNvSpPr txBox="1"/>
          <p:nvPr/>
        </p:nvSpPr>
        <p:spPr>
          <a:xfrm>
            <a:off x="4244752" y="2927084"/>
            <a:ext cx="1521570" cy="461665"/>
          </a:xfrm>
          <a:prstGeom prst="rect">
            <a:avLst/>
          </a:prstGeom>
          <a:noFill/>
        </p:spPr>
        <p:txBody>
          <a:bodyPr wrap="none" rtlCol="0">
            <a:spAutoFit/>
          </a:bodyPr>
          <a:lstStyle/>
          <a:p>
            <a:pPr algn="l"/>
            <a:r>
              <a:rPr lang="en-US" sz="2400" b="1" dirty="0" err="1">
                <a:solidFill>
                  <a:schemeClr val="accent5">
                    <a:lumMod val="50000"/>
                  </a:schemeClr>
                </a:solidFill>
              </a:rPr>
              <a:t>vielleicht</a:t>
            </a:r>
            <a:endParaRPr lang="en-US" sz="2400" b="1" dirty="0">
              <a:solidFill>
                <a:schemeClr val="accent5">
                  <a:lumMod val="50000"/>
                </a:schemeClr>
              </a:solidFill>
            </a:endParaRPr>
          </a:p>
        </p:txBody>
      </p:sp>
      <p:sp>
        <p:nvSpPr>
          <p:cNvPr id="7" name="TextBox 6">
            <a:extLst>
              <a:ext uri="{FF2B5EF4-FFF2-40B4-BE49-F238E27FC236}">
                <a16:creationId xmlns:a16="http://schemas.microsoft.com/office/drawing/2014/main" id="{4E5B3607-E981-A942-97DE-359D7031EF5D}"/>
              </a:ext>
            </a:extLst>
          </p:cNvPr>
          <p:cNvSpPr txBox="1"/>
          <p:nvPr/>
        </p:nvSpPr>
        <p:spPr>
          <a:xfrm>
            <a:off x="6275485" y="3229914"/>
            <a:ext cx="1519968" cy="461665"/>
          </a:xfrm>
          <a:prstGeom prst="rect">
            <a:avLst/>
          </a:prstGeom>
          <a:noFill/>
        </p:spPr>
        <p:txBody>
          <a:bodyPr wrap="none" rtlCol="0">
            <a:spAutoFit/>
          </a:bodyPr>
          <a:lstStyle/>
          <a:p>
            <a:pPr algn="l"/>
            <a:r>
              <a:rPr lang="en-US" sz="2400" b="1" dirty="0" err="1">
                <a:solidFill>
                  <a:schemeClr val="accent5">
                    <a:lumMod val="50000"/>
                  </a:schemeClr>
                </a:solidFill>
              </a:rPr>
              <a:t>nochmal</a:t>
            </a:r>
            <a:endParaRPr lang="en-US" sz="2400" b="1" dirty="0">
              <a:solidFill>
                <a:schemeClr val="accent5">
                  <a:lumMod val="50000"/>
                </a:schemeClr>
              </a:solidFill>
            </a:endParaRPr>
          </a:p>
        </p:txBody>
      </p:sp>
      <p:sp>
        <p:nvSpPr>
          <p:cNvPr id="10" name="TextBox 9">
            <a:extLst>
              <a:ext uri="{FF2B5EF4-FFF2-40B4-BE49-F238E27FC236}">
                <a16:creationId xmlns:a16="http://schemas.microsoft.com/office/drawing/2014/main" id="{5B24571A-C36F-9149-B485-428E107611DF}"/>
              </a:ext>
            </a:extLst>
          </p:cNvPr>
          <p:cNvSpPr txBox="1"/>
          <p:nvPr/>
        </p:nvSpPr>
        <p:spPr>
          <a:xfrm>
            <a:off x="6275485" y="3781539"/>
            <a:ext cx="1314784" cy="461665"/>
          </a:xfrm>
          <a:prstGeom prst="rect">
            <a:avLst/>
          </a:prstGeom>
          <a:noFill/>
        </p:spPr>
        <p:txBody>
          <a:bodyPr wrap="none" rtlCol="0">
            <a:spAutoFit/>
          </a:bodyPr>
          <a:lstStyle/>
          <a:p>
            <a:pPr algn="l"/>
            <a:r>
              <a:rPr lang="en-US" sz="2400" b="1" dirty="0" err="1">
                <a:solidFill>
                  <a:schemeClr val="accent5">
                    <a:lumMod val="50000"/>
                  </a:schemeClr>
                </a:solidFill>
              </a:rPr>
              <a:t>kochen</a:t>
            </a:r>
            <a:endParaRPr lang="en-US" sz="2400" b="1" dirty="0">
              <a:solidFill>
                <a:schemeClr val="accent5">
                  <a:lumMod val="50000"/>
                </a:schemeClr>
              </a:solidFill>
            </a:endParaRPr>
          </a:p>
        </p:txBody>
      </p:sp>
      <p:sp>
        <p:nvSpPr>
          <p:cNvPr id="2" name="Speech Bubble: Rectangle with Corners Rounded 1">
            <a:extLst>
              <a:ext uri="{FF2B5EF4-FFF2-40B4-BE49-F238E27FC236}">
                <a16:creationId xmlns:a16="http://schemas.microsoft.com/office/drawing/2014/main" id="{6B824C95-1ACF-4223-8B28-A28D0B9D0CBA}"/>
              </a:ext>
            </a:extLst>
          </p:cNvPr>
          <p:cNvSpPr/>
          <p:nvPr/>
        </p:nvSpPr>
        <p:spPr>
          <a:xfrm>
            <a:off x="6160789" y="4811813"/>
            <a:ext cx="3015427" cy="823143"/>
          </a:xfrm>
          <a:prstGeom prst="wedgeRoundRectCallout">
            <a:avLst>
              <a:gd name="adj1" fmla="val -27081"/>
              <a:gd name="adj2" fmla="val 7792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
            </a:r>
            <a:r>
              <a:rPr lang="en-GB" dirty="0" err="1"/>
              <a:t>ch</a:t>
            </a:r>
            <a:r>
              <a:rPr lang="en-GB" dirty="0"/>
              <a:t>] = [ck] </a:t>
            </a:r>
            <a:r>
              <a:rPr lang="en-GB" dirty="0" err="1"/>
              <a:t>denn</a:t>
            </a:r>
            <a:r>
              <a:rPr lang="en-GB" dirty="0"/>
              <a:t> die Person </a:t>
            </a:r>
            <a:r>
              <a:rPr lang="en-GB" dirty="0" err="1"/>
              <a:t>ist</a:t>
            </a:r>
            <a:r>
              <a:rPr lang="en-GB" dirty="0"/>
              <a:t> </a:t>
            </a:r>
            <a:r>
              <a:rPr lang="en-GB" dirty="0" err="1"/>
              <a:t>Österreicher</a:t>
            </a:r>
            <a:r>
              <a:rPr lang="en-GB" dirty="0"/>
              <a:t>.</a:t>
            </a:r>
          </a:p>
        </p:txBody>
      </p:sp>
      <p:pic>
        <p:nvPicPr>
          <p:cNvPr id="22" name="Picture 21" descr="A picture containing bird&#10;&#10;Description automatically generated">
            <a:extLst>
              <a:ext uri="{FF2B5EF4-FFF2-40B4-BE49-F238E27FC236}">
                <a16:creationId xmlns:a16="http://schemas.microsoft.com/office/drawing/2014/main" id="{4ADB5BDB-D147-4490-9483-F14541D99F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9235" y="4947032"/>
            <a:ext cx="393859" cy="227700"/>
          </a:xfrm>
          <a:prstGeom prst="rect">
            <a:avLst/>
          </a:prstGeom>
        </p:spPr>
      </p:pic>
    </p:spTree>
    <p:extLst>
      <p:ext uri="{BB962C8B-B14F-4D97-AF65-F5344CB8AC3E}">
        <p14:creationId xmlns:p14="http://schemas.microsoft.com/office/powerpoint/2010/main" val="400657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10"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a:solidFill>
                  <a:schemeClr val="bg1"/>
                </a:solidFill>
              </a:rPr>
              <a:t>Was </a:t>
            </a:r>
            <a:r>
              <a:rPr lang="en-GB" sz="3600" b="1" dirty="0" err="1">
                <a:solidFill>
                  <a:schemeClr val="bg1"/>
                </a:solidFill>
              </a:rPr>
              <a:t>hörst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0291" y="247046"/>
            <a:ext cx="13170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endParaRPr lang="en-GB" b="1" dirty="0">
              <a:solidFill>
                <a:prstClr val="white"/>
              </a:solidFill>
            </a:endParaRPr>
          </a:p>
        </p:txBody>
      </p:sp>
      <p:sp>
        <p:nvSpPr>
          <p:cNvPr id="8" name="Oval 7"/>
          <p:cNvSpPr/>
          <p:nvPr/>
        </p:nvSpPr>
        <p:spPr>
          <a:xfrm>
            <a:off x="854010" y="2018962"/>
            <a:ext cx="7417154" cy="315842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565197" y="2092514"/>
            <a:ext cx="7417154" cy="3084871"/>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846787" y="2386472"/>
            <a:ext cx="1791222" cy="400110"/>
          </a:xfrm>
          <a:prstGeom prst="rect">
            <a:avLst/>
          </a:prstGeom>
          <a:noFill/>
        </p:spPr>
        <p:txBody>
          <a:bodyPr wrap="square" rtlCol="0">
            <a:spAutoFit/>
          </a:bodyPr>
          <a:lstStyle/>
          <a:p>
            <a:pPr algn="ctr"/>
            <a:r>
              <a:rPr lang="en-GB" sz="2000" b="1" dirty="0">
                <a:solidFill>
                  <a:srgbClr val="DAA520"/>
                </a:solidFill>
              </a:rPr>
              <a:t>Hard [CH]</a:t>
            </a:r>
          </a:p>
        </p:txBody>
      </p:sp>
      <p:sp>
        <p:nvSpPr>
          <p:cNvPr id="69" name="TextBox 68"/>
          <p:cNvSpPr txBox="1"/>
          <p:nvPr/>
        </p:nvSpPr>
        <p:spPr>
          <a:xfrm>
            <a:off x="1897631" y="2421033"/>
            <a:ext cx="1791222" cy="400110"/>
          </a:xfrm>
          <a:prstGeom prst="rect">
            <a:avLst/>
          </a:prstGeom>
          <a:noFill/>
        </p:spPr>
        <p:txBody>
          <a:bodyPr wrap="square" rtlCol="0">
            <a:spAutoFit/>
          </a:bodyPr>
          <a:lstStyle/>
          <a:p>
            <a:pPr algn="ctr"/>
            <a:r>
              <a:rPr lang="en-GB" sz="2000" b="1" dirty="0">
                <a:solidFill>
                  <a:srgbClr val="DAA520"/>
                </a:solidFill>
              </a:rPr>
              <a:t>Soft [CH]</a:t>
            </a:r>
          </a:p>
        </p:txBody>
      </p:sp>
      <p:sp>
        <p:nvSpPr>
          <p:cNvPr id="70" name="TextBox 69"/>
          <p:cNvSpPr txBox="1"/>
          <p:nvPr/>
        </p:nvSpPr>
        <p:spPr>
          <a:xfrm>
            <a:off x="5135600" y="2421033"/>
            <a:ext cx="1791222" cy="400110"/>
          </a:xfrm>
          <a:prstGeom prst="rect">
            <a:avLst/>
          </a:prstGeom>
          <a:noFill/>
        </p:spPr>
        <p:txBody>
          <a:bodyPr wrap="square" rtlCol="0">
            <a:spAutoFit/>
          </a:bodyPr>
          <a:lstStyle/>
          <a:p>
            <a:pPr algn="ctr"/>
            <a:r>
              <a:rPr lang="en-GB" sz="2000" b="1" dirty="0">
                <a:solidFill>
                  <a:srgbClr val="DAA520"/>
                </a:solidFill>
              </a:rPr>
              <a:t>Both</a:t>
            </a:r>
          </a:p>
        </p:txBody>
      </p:sp>
      <p:sp>
        <p:nvSpPr>
          <p:cNvPr id="11" name="TextBox 10">
            <a:extLst>
              <a:ext uri="{FF2B5EF4-FFF2-40B4-BE49-F238E27FC236}">
                <a16:creationId xmlns:a16="http://schemas.microsoft.com/office/drawing/2014/main" id="{41646933-80CC-1946-BEB7-FCD5DF82D981}"/>
              </a:ext>
            </a:extLst>
          </p:cNvPr>
          <p:cNvSpPr txBox="1"/>
          <p:nvPr/>
        </p:nvSpPr>
        <p:spPr>
          <a:xfrm>
            <a:off x="2389806" y="5748733"/>
            <a:ext cx="7021474" cy="461665"/>
          </a:xfrm>
          <a:prstGeom prst="rect">
            <a:avLst/>
          </a:prstGeom>
          <a:noFill/>
        </p:spPr>
        <p:txBody>
          <a:bodyPr wrap="none" rtlCol="0">
            <a:spAutoFit/>
          </a:bodyPr>
          <a:lstStyle/>
          <a:p>
            <a:pPr algn="l"/>
            <a:r>
              <a:rPr lang="en-US" sz="2400" dirty="0" err="1">
                <a:solidFill>
                  <a:schemeClr val="accent5">
                    <a:lumMod val="50000"/>
                  </a:schemeClr>
                </a:solidFill>
              </a:rPr>
              <a:t>Österreicher</a:t>
            </a:r>
            <a:r>
              <a:rPr lang="en-US" sz="2400" dirty="0">
                <a:solidFill>
                  <a:schemeClr val="accent5">
                    <a:lumMod val="50000"/>
                  </a:schemeClr>
                </a:solidFill>
              </a:rPr>
              <a:t>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immer</a:t>
            </a:r>
            <a:r>
              <a:rPr lang="en-US" sz="2400" dirty="0">
                <a:solidFill>
                  <a:schemeClr val="accent5">
                    <a:lumMod val="50000"/>
                  </a:schemeClr>
                </a:solidFill>
              </a:rPr>
              <a:t> </a:t>
            </a:r>
            <a:r>
              <a:rPr lang="en-US" sz="2400" dirty="0" err="1">
                <a:solidFill>
                  <a:schemeClr val="accent5">
                    <a:lumMod val="50000"/>
                  </a:schemeClr>
                </a:solidFill>
              </a:rPr>
              <a:t>glückliche</a:t>
            </a:r>
            <a:r>
              <a:rPr lang="en-US" sz="2400" dirty="0">
                <a:solidFill>
                  <a:schemeClr val="accent5">
                    <a:lumMod val="50000"/>
                  </a:schemeClr>
                </a:solidFill>
              </a:rPr>
              <a:t> Menschen.</a:t>
            </a:r>
          </a:p>
        </p:txBody>
      </p:sp>
      <p:sp>
        <p:nvSpPr>
          <p:cNvPr id="40" name="TextBox 39">
            <a:extLst>
              <a:ext uri="{FF2B5EF4-FFF2-40B4-BE49-F238E27FC236}">
                <a16:creationId xmlns:a16="http://schemas.microsoft.com/office/drawing/2014/main" id="{6EDB0CDE-9570-A44F-BD57-EED31041B18E}"/>
              </a:ext>
            </a:extLst>
          </p:cNvPr>
          <p:cNvSpPr txBox="1"/>
          <p:nvPr/>
        </p:nvSpPr>
        <p:spPr>
          <a:xfrm>
            <a:off x="7053057" y="366499"/>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pic>
        <p:nvPicPr>
          <p:cNvPr id="41" name="Picture 40">
            <a:extLst>
              <a:ext uri="{FF2B5EF4-FFF2-40B4-BE49-F238E27FC236}">
                <a16:creationId xmlns:a16="http://schemas.microsoft.com/office/drawing/2014/main" id="{90D6EA79-A5F7-9F4A-B953-E1023E372C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6165" y="733715"/>
            <a:ext cx="1971626" cy="1353512"/>
          </a:xfrm>
          <a:prstGeom prst="rect">
            <a:avLst/>
          </a:prstGeom>
        </p:spPr>
      </p:pic>
      <p:sp>
        <p:nvSpPr>
          <p:cNvPr id="42" name="TextBox 41">
            <a:extLst>
              <a:ext uri="{FF2B5EF4-FFF2-40B4-BE49-F238E27FC236}">
                <a16:creationId xmlns:a16="http://schemas.microsoft.com/office/drawing/2014/main" id="{05028415-489A-FF45-BE80-AC87A0BE9D06}"/>
              </a:ext>
            </a:extLst>
          </p:cNvPr>
          <p:cNvSpPr txBox="1"/>
          <p:nvPr/>
        </p:nvSpPr>
        <p:spPr>
          <a:xfrm>
            <a:off x="7318478" y="934170"/>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
        <p:nvSpPr>
          <p:cNvPr id="43" name="TextBox 42">
            <a:extLst>
              <a:ext uri="{FF2B5EF4-FFF2-40B4-BE49-F238E27FC236}">
                <a16:creationId xmlns:a16="http://schemas.microsoft.com/office/drawing/2014/main" id="{B6B5AF15-B012-A245-861A-C88DA6596385}"/>
              </a:ext>
            </a:extLst>
          </p:cNvPr>
          <p:cNvSpPr txBox="1"/>
          <p:nvPr/>
        </p:nvSpPr>
        <p:spPr>
          <a:xfrm>
            <a:off x="9138971" y="362284"/>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12" name="TextBox 11">
            <a:hlinkClick r:id="" action="ppaction://noaction">
              <a:snd r:embed="rId5" name="32. 5. österreicher.wav"/>
            </a:hlinkClick>
            <a:extLst>
              <a:ext uri="{FF2B5EF4-FFF2-40B4-BE49-F238E27FC236}">
                <a16:creationId xmlns:a16="http://schemas.microsoft.com/office/drawing/2014/main" id="{C87968C5-7DE3-CD48-8408-80E19925454C}"/>
              </a:ext>
            </a:extLst>
          </p:cNvPr>
          <p:cNvSpPr txBox="1"/>
          <p:nvPr/>
        </p:nvSpPr>
        <p:spPr>
          <a:xfrm>
            <a:off x="904456" y="5748733"/>
            <a:ext cx="354584" cy="461665"/>
          </a:xfrm>
          <a:prstGeom prst="rect">
            <a:avLst/>
          </a:prstGeom>
          <a:solidFill>
            <a:srgbClr val="1E3764"/>
          </a:solidFill>
          <a:ln>
            <a:solidFill>
              <a:srgbClr val="DAA520"/>
            </a:solidFill>
          </a:ln>
          <a:effectLst>
            <a:outerShdw blurRad="50800" dist="38100" dir="5400000" algn="t" rotWithShape="0">
              <a:prstClr val="black">
                <a:alpha val="40000"/>
              </a:prstClr>
            </a:outerShdw>
          </a:effectLst>
        </p:spPr>
        <p:txBody>
          <a:bodyPr wrap="none" rtlCol="0">
            <a:spAutoFit/>
          </a:bodyPr>
          <a:lstStyle/>
          <a:p>
            <a:pPr algn="l"/>
            <a:r>
              <a:rPr lang="en-US" sz="2400" dirty="0">
                <a:solidFill>
                  <a:schemeClr val="bg1"/>
                </a:solidFill>
              </a:rPr>
              <a:t>5</a:t>
            </a:r>
          </a:p>
        </p:txBody>
      </p:sp>
      <p:cxnSp>
        <p:nvCxnSpPr>
          <p:cNvPr id="14" name="Straight Connector 13">
            <a:extLst>
              <a:ext uri="{FF2B5EF4-FFF2-40B4-BE49-F238E27FC236}">
                <a16:creationId xmlns:a16="http://schemas.microsoft.com/office/drawing/2014/main" id="{13DE5AF6-3EF9-D34A-9563-153408E318F7}"/>
              </a:ext>
            </a:extLst>
          </p:cNvPr>
          <p:cNvCxnSpPr>
            <a:stCxn id="70" idx="2"/>
          </p:cNvCxnSpPr>
          <p:nvPr/>
        </p:nvCxnSpPr>
        <p:spPr>
          <a:xfrm>
            <a:off x="6031211" y="2821143"/>
            <a:ext cx="0" cy="1986384"/>
          </a:xfrm>
          <a:prstGeom prst="line">
            <a:avLst/>
          </a:prstGeom>
          <a:ln w="19050">
            <a:solidFill>
              <a:srgbClr val="1E3764"/>
            </a:solidFill>
          </a:ln>
        </p:spPr>
        <p:style>
          <a:lnRef idx="1">
            <a:schemeClr val="accent1"/>
          </a:lnRef>
          <a:fillRef idx="0">
            <a:schemeClr val="accent1"/>
          </a:fillRef>
          <a:effectRef idx="0">
            <a:schemeClr val="accent1"/>
          </a:effectRef>
          <a:fontRef idx="minor">
            <a:schemeClr val="tx1"/>
          </a:fontRef>
        </p:style>
      </p:cxnSp>
      <p:pic>
        <p:nvPicPr>
          <p:cNvPr id="47" name="Picture 46" descr="green checkmark">
            <a:extLst>
              <a:ext uri="{FF2B5EF4-FFF2-40B4-BE49-F238E27FC236}">
                <a16:creationId xmlns:a16="http://schemas.microsoft.com/office/drawing/2014/main" id="{28DA9A03-4F38-DC46-ABFE-C0E5F91965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6717" y="4173693"/>
            <a:ext cx="608480" cy="633834"/>
          </a:xfrm>
          <a:prstGeom prst="rect">
            <a:avLst/>
          </a:prstGeom>
        </p:spPr>
      </p:pic>
      <p:sp>
        <p:nvSpPr>
          <p:cNvPr id="2" name="TextBox 1">
            <a:extLst>
              <a:ext uri="{FF2B5EF4-FFF2-40B4-BE49-F238E27FC236}">
                <a16:creationId xmlns:a16="http://schemas.microsoft.com/office/drawing/2014/main" id="{DC3B1206-64C3-AB42-8E25-DE5F71447642}"/>
              </a:ext>
            </a:extLst>
          </p:cNvPr>
          <p:cNvSpPr txBox="1"/>
          <p:nvPr/>
        </p:nvSpPr>
        <p:spPr>
          <a:xfrm>
            <a:off x="1510145" y="3186545"/>
            <a:ext cx="2004075" cy="461665"/>
          </a:xfrm>
          <a:prstGeom prst="rect">
            <a:avLst/>
          </a:prstGeom>
          <a:noFill/>
        </p:spPr>
        <p:txBody>
          <a:bodyPr wrap="none" rtlCol="0">
            <a:spAutoFit/>
          </a:bodyPr>
          <a:lstStyle/>
          <a:p>
            <a:pPr algn="l"/>
            <a:r>
              <a:rPr lang="en-US" sz="2400" b="1" dirty="0" err="1">
                <a:solidFill>
                  <a:schemeClr val="accent5">
                    <a:lumMod val="50000"/>
                  </a:schemeClr>
                </a:solidFill>
              </a:rPr>
              <a:t>Österreicher</a:t>
            </a:r>
            <a:endParaRPr lang="en-US" sz="2400" b="1" dirty="0">
              <a:solidFill>
                <a:schemeClr val="accent5">
                  <a:lumMod val="50000"/>
                </a:schemeClr>
              </a:solidFill>
            </a:endParaRPr>
          </a:p>
        </p:txBody>
      </p:sp>
      <p:sp>
        <p:nvSpPr>
          <p:cNvPr id="6" name="TextBox 5">
            <a:extLst>
              <a:ext uri="{FF2B5EF4-FFF2-40B4-BE49-F238E27FC236}">
                <a16:creationId xmlns:a16="http://schemas.microsoft.com/office/drawing/2014/main" id="{82A1A8B6-37DD-6040-AB43-9EE414A7D7C0}"/>
              </a:ext>
            </a:extLst>
          </p:cNvPr>
          <p:cNvSpPr txBox="1"/>
          <p:nvPr/>
        </p:nvSpPr>
        <p:spPr>
          <a:xfrm>
            <a:off x="1410847" y="3768431"/>
            <a:ext cx="1747594" cy="461665"/>
          </a:xfrm>
          <a:prstGeom prst="rect">
            <a:avLst/>
          </a:prstGeom>
          <a:noFill/>
        </p:spPr>
        <p:txBody>
          <a:bodyPr wrap="none" rtlCol="0">
            <a:spAutoFit/>
          </a:bodyPr>
          <a:lstStyle/>
          <a:p>
            <a:pPr algn="l"/>
            <a:r>
              <a:rPr lang="en-US" sz="2400" b="1" dirty="0" err="1">
                <a:solidFill>
                  <a:schemeClr val="accent5">
                    <a:lumMod val="50000"/>
                  </a:schemeClr>
                </a:solidFill>
              </a:rPr>
              <a:t>glückliche</a:t>
            </a:r>
            <a:endParaRPr lang="en-US" sz="2400" b="1" dirty="0">
              <a:solidFill>
                <a:schemeClr val="accent5">
                  <a:lumMod val="50000"/>
                </a:schemeClr>
              </a:solidFill>
            </a:endParaRPr>
          </a:p>
        </p:txBody>
      </p:sp>
    </p:spTree>
    <p:extLst>
      <p:ext uri="{BB962C8B-B14F-4D97-AF65-F5344CB8AC3E}">
        <p14:creationId xmlns:p14="http://schemas.microsoft.com/office/powerpoint/2010/main" val="30083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4" name="Rounded Rectangle 11">
            <a:extLst>
              <a:ext uri="{FF2B5EF4-FFF2-40B4-BE49-F238E27FC236}">
                <a16:creationId xmlns:a16="http://schemas.microsoft.com/office/drawing/2014/main" id="{177FAC6E-F141-0C45-A3E1-B8D0F86114C2}"/>
              </a:ext>
            </a:extLst>
          </p:cNvPr>
          <p:cNvSpPr/>
          <p:nvPr/>
        </p:nvSpPr>
        <p:spPr>
          <a:xfrm>
            <a:off x="10718799" y="178811"/>
            <a:ext cx="1049905" cy="32461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itle 1">
            <a:extLst>
              <a:ext uri="{FF2B5EF4-FFF2-40B4-BE49-F238E27FC236}">
                <a16:creationId xmlns:a16="http://schemas.microsoft.com/office/drawing/2014/main" id="{E1D0B1A4-50D6-3A4E-A5EF-48C60CC88121}"/>
              </a:ext>
            </a:extLst>
          </p:cNvPr>
          <p:cNvSpPr txBox="1">
            <a:spLocks/>
          </p:cNvSpPr>
          <p:nvPr/>
        </p:nvSpPr>
        <p:spPr>
          <a:xfrm>
            <a:off x="10640785" y="199395"/>
            <a:ext cx="1242219" cy="3040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schemeClr val="bg1"/>
                </a:solidFill>
              </a:rPr>
              <a:t>lesen</a:t>
            </a:r>
            <a:endParaRPr lang="en-GB" sz="2000" b="1" dirty="0">
              <a:solidFill>
                <a:schemeClr val="bg1"/>
              </a:solidFill>
            </a:endParaRPr>
          </a:p>
        </p:txBody>
      </p:sp>
      <p:sp>
        <p:nvSpPr>
          <p:cNvPr id="5" name="Rounded Rectangle 4">
            <a:extLst>
              <a:ext uri="{FF2B5EF4-FFF2-40B4-BE49-F238E27FC236}">
                <a16:creationId xmlns:a16="http://schemas.microsoft.com/office/drawing/2014/main" id="{95C96405-04DE-CF4E-A167-369D4935A12F}"/>
              </a:ext>
            </a:extLst>
          </p:cNvPr>
          <p:cNvSpPr/>
          <p:nvPr/>
        </p:nvSpPr>
        <p:spPr>
          <a:xfrm>
            <a:off x="740229" y="2002971"/>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Auge</a:t>
            </a:r>
            <a:endParaRPr lang="en-US" sz="2000" b="1" dirty="0"/>
          </a:p>
        </p:txBody>
      </p:sp>
      <p:sp>
        <p:nvSpPr>
          <p:cNvPr id="61" name="Rounded Rectangle 60">
            <a:extLst>
              <a:ext uri="{FF2B5EF4-FFF2-40B4-BE49-F238E27FC236}">
                <a16:creationId xmlns:a16="http://schemas.microsoft.com/office/drawing/2014/main" id="{F1FA08CF-31A3-724A-BFE8-AA85758EF4ED}"/>
              </a:ext>
            </a:extLst>
          </p:cNvPr>
          <p:cNvSpPr/>
          <p:nvPr/>
        </p:nvSpPr>
        <p:spPr>
          <a:xfrm>
            <a:off x="2674257" y="314637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Seite</a:t>
            </a:r>
            <a:endParaRPr lang="en-US" sz="2000" b="1" dirty="0"/>
          </a:p>
        </p:txBody>
      </p:sp>
      <p:sp>
        <p:nvSpPr>
          <p:cNvPr id="63" name="Rounded Rectangle 62">
            <a:extLst>
              <a:ext uri="{FF2B5EF4-FFF2-40B4-BE49-F238E27FC236}">
                <a16:creationId xmlns:a16="http://schemas.microsoft.com/office/drawing/2014/main" id="{AE8483ED-C818-FC45-BE9B-7F1E3D0CBD9B}"/>
              </a:ext>
            </a:extLst>
          </p:cNvPr>
          <p:cNvSpPr/>
          <p:nvPr/>
        </p:nvSpPr>
        <p:spPr>
          <a:xfrm>
            <a:off x="163286" y="3696089"/>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Gesicht</a:t>
            </a:r>
            <a:endParaRPr lang="en-US" sz="2000" b="1" dirty="0"/>
          </a:p>
        </p:txBody>
      </p:sp>
      <p:sp>
        <p:nvSpPr>
          <p:cNvPr id="68" name="Rounded Rectangle 67">
            <a:extLst>
              <a:ext uri="{FF2B5EF4-FFF2-40B4-BE49-F238E27FC236}">
                <a16:creationId xmlns:a16="http://schemas.microsoft.com/office/drawing/2014/main" id="{6091C48F-0B4E-1749-B438-43A8D7B368A5}"/>
              </a:ext>
            </a:extLst>
          </p:cNvPr>
          <p:cNvSpPr/>
          <p:nvPr/>
        </p:nvSpPr>
        <p:spPr>
          <a:xfrm>
            <a:off x="10526486" y="250371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Haar</a:t>
            </a:r>
            <a:endParaRPr lang="en-US" sz="2000" b="1" dirty="0"/>
          </a:p>
        </p:txBody>
      </p:sp>
      <p:sp>
        <p:nvSpPr>
          <p:cNvPr id="69" name="Rounded Rectangle 68">
            <a:extLst>
              <a:ext uri="{FF2B5EF4-FFF2-40B4-BE49-F238E27FC236}">
                <a16:creationId xmlns:a16="http://schemas.microsoft.com/office/drawing/2014/main" id="{3ABA7840-0B96-414D-A3DF-47FD509E1F2C}"/>
              </a:ext>
            </a:extLst>
          </p:cNvPr>
          <p:cNvSpPr/>
          <p:nvPr/>
        </p:nvSpPr>
        <p:spPr>
          <a:xfrm>
            <a:off x="5050972" y="3946461"/>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Mund</a:t>
            </a:r>
            <a:endParaRPr lang="en-US" sz="2000" b="1" dirty="0"/>
          </a:p>
        </p:txBody>
      </p:sp>
      <p:sp>
        <p:nvSpPr>
          <p:cNvPr id="70" name="Rounded Rectangle 69">
            <a:extLst>
              <a:ext uri="{FF2B5EF4-FFF2-40B4-BE49-F238E27FC236}">
                <a16:creationId xmlns:a16="http://schemas.microsoft.com/office/drawing/2014/main" id="{43E4B731-C3CD-6243-896D-58ED4A0A957E}"/>
              </a:ext>
            </a:extLst>
          </p:cNvPr>
          <p:cNvSpPr/>
          <p:nvPr/>
        </p:nvSpPr>
        <p:spPr>
          <a:xfrm>
            <a:off x="7106719" y="105725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Nase</a:t>
            </a:r>
            <a:endParaRPr lang="en-US" sz="2000" b="1" dirty="0"/>
          </a:p>
        </p:txBody>
      </p:sp>
      <p:sp>
        <p:nvSpPr>
          <p:cNvPr id="71" name="Rounded Rectangle 70">
            <a:extLst>
              <a:ext uri="{FF2B5EF4-FFF2-40B4-BE49-F238E27FC236}">
                <a16:creationId xmlns:a16="http://schemas.microsoft.com/office/drawing/2014/main" id="{1D527301-EB59-EB41-824B-2A653D692D4E}"/>
              </a:ext>
            </a:extLst>
          </p:cNvPr>
          <p:cNvSpPr/>
          <p:nvPr/>
        </p:nvSpPr>
        <p:spPr>
          <a:xfrm>
            <a:off x="10186185" y="115585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Schüler</a:t>
            </a:r>
            <a:endParaRPr lang="en-US" sz="2000" b="1" dirty="0"/>
          </a:p>
        </p:txBody>
      </p:sp>
      <p:sp>
        <p:nvSpPr>
          <p:cNvPr id="72" name="Rounded Rectangle 71">
            <a:extLst>
              <a:ext uri="{FF2B5EF4-FFF2-40B4-BE49-F238E27FC236}">
                <a16:creationId xmlns:a16="http://schemas.microsoft.com/office/drawing/2014/main" id="{0170AEA7-4403-8A40-9065-B0DBC0F12415}"/>
              </a:ext>
            </a:extLst>
          </p:cNvPr>
          <p:cNvSpPr/>
          <p:nvPr/>
        </p:nvSpPr>
        <p:spPr>
          <a:xfrm>
            <a:off x="1872544" y="447948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ähnlich</a:t>
            </a:r>
            <a:endParaRPr lang="en-US" sz="2000" b="1" dirty="0"/>
          </a:p>
        </p:txBody>
      </p:sp>
      <p:sp>
        <p:nvSpPr>
          <p:cNvPr id="73" name="Rounded Rectangle 72">
            <a:extLst>
              <a:ext uri="{FF2B5EF4-FFF2-40B4-BE49-F238E27FC236}">
                <a16:creationId xmlns:a16="http://schemas.microsoft.com/office/drawing/2014/main" id="{6AEA5449-20F6-5448-AE47-5336BE97E2F8}"/>
              </a:ext>
            </a:extLst>
          </p:cNvPr>
          <p:cNvSpPr/>
          <p:nvPr/>
        </p:nvSpPr>
        <p:spPr>
          <a:xfrm>
            <a:off x="3403600" y="529123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breit</a:t>
            </a:r>
            <a:endParaRPr lang="en-US" sz="2000" b="1" dirty="0"/>
          </a:p>
        </p:txBody>
      </p:sp>
      <p:sp>
        <p:nvSpPr>
          <p:cNvPr id="74" name="Rounded Rectangle 73">
            <a:extLst>
              <a:ext uri="{FF2B5EF4-FFF2-40B4-BE49-F238E27FC236}">
                <a16:creationId xmlns:a16="http://schemas.microsoft.com/office/drawing/2014/main" id="{EF4F84A9-BEE7-8241-97DB-3334881E5D14}"/>
              </a:ext>
            </a:extLst>
          </p:cNvPr>
          <p:cNvSpPr/>
          <p:nvPr/>
        </p:nvSpPr>
        <p:spPr>
          <a:xfrm>
            <a:off x="7406240" y="400672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dünn</a:t>
            </a:r>
            <a:endParaRPr lang="en-US" sz="2000" b="1" dirty="0"/>
          </a:p>
        </p:txBody>
      </p:sp>
      <p:sp>
        <p:nvSpPr>
          <p:cNvPr id="75" name="Rounded Rectangle 74">
            <a:extLst>
              <a:ext uri="{FF2B5EF4-FFF2-40B4-BE49-F238E27FC236}">
                <a16:creationId xmlns:a16="http://schemas.microsoft.com/office/drawing/2014/main" id="{D24E713B-39CA-3C42-9837-431D22ACFB1F}"/>
              </a:ext>
            </a:extLst>
          </p:cNvPr>
          <p:cNvSpPr/>
          <p:nvPr/>
        </p:nvSpPr>
        <p:spPr>
          <a:xfrm>
            <a:off x="6466114" y="280851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rund</a:t>
            </a:r>
            <a:endParaRPr lang="en-US" sz="2000" b="1" dirty="0"/>
          </a:p>
        </p:txBody>
      </p:sp>
      <p:sp>
        <p:nvSpPr>
          <p:cNvPr id="76" name="Rounded Rectangle 75">
            <a:extLst>
              <a:ext uri="{FF2B5EF4-FFF2-40B4-BE49-F238E27FC236}">
                <a16:creationId xmlns:a16="http://schemas.microsoft.com/office/drawing/2014/main" id="{8DFA090D-B544-F24C-8F0D-7FA0C7C62803}"/>
              </a:ext>
            </a:extLst>
          </p:cNvPr>
          <p:cNvSpPr/>
          <p:nvPr/>
        </p:nvSpPr>
        <p:spPr>
          <a:xfrm>
            <a:off x="6509657" y="5541607"/>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als</a:t>
            </a:r>
            <a:endParaRPr lang="en-US" sz="2000" b="1" dirty="0"/>
          </a:p>
        </p:txBody>
      </p:sp>
      <p:sp>
        <p:nvSpPr>
          <p:cNvPr id="77" name="Rounded Rectangle 76">
            <a:extLst>
              <a:ext uri="{FF2B5EF4-FFF2-40B4-BE49-F238E27FC236}">
                <a16:creationId xmlns:a16="http://schemas.microsoft.com/office/drawing/2014/main" id="{84F662EB-FCD8-5D48-AC26-6EBE4C03E0BE}"/>
              </a:ext>
            </a:extLst>
          </p:cNvPr>
          <p:cNvSpPr/>
          <p:nvPr/>
        </p:nvSpPr>
        <p:spPr>
          <a:xfrm>
            <a:off x="9590113" y="4479483"/>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man</a:t>
            </a:r>
          </a:p>
        </p:txBody>
      </p:sp>
      <p:sp>
        <p:nvSpPr>
          <p:cNvPr id="78" name="Rounded Rectangle 77">
            <a:extLst>
              <a:ext uri="{FF2B5EF4-FFF2-40B4-BE49-F238E27FC236}">
                <a16:creationId xmlns:a16="http://schemas.microsoft.com/office/drawing/2014/main" id="{173B918A-325C-EB49-8F54-855089AAFCA5}"/>
              </a:ext>
            </a:extLst>
          </p:cNvPr>
          <p:cNvSpPr/>
          <p:nvPr/>
        </p:nvSpPr>
        <p:spPr>
          <a:xfrm>
            <a:off x="525358" y="552994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glücklich</a:t>
            </a:r>
            <a:endParaRPr lang="en-US" sz="2000" b="1" dirty="0"/>
          </a:p>
        </p:txBody>
      </p:sp>
      <p:sp>
        <p:nvSpPr>
          <p:cNvPr id="79" name="Rounded Rectangle 78">
            <a:extLst>
              <a:ext uri="{FF2B5EF4-FFF2-40B4-BE49-F238E27FC236}">
                <a16:creationId xmlns:a16="http://schemas.microsoft.com/office/drawing/2014/main" id="{53E25876-6625-134E-8374-69A8AE05746B}"/>
              </a:ext>
            </a:extLst>
          </p:cNvPr>
          <p:cNvSpPr/>
          <p:nvPr/>
        </p:nvSpPr>
        <p:spPr>
          <a:xfrm>
            <a:off x="8546218" y="212814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genug</a:t>
            </a:r>
            <a:endParaRPr lang="en-US" sz="2000" b="1" dirty="0"/>
          </a:p>
        </p:txBody>
      </p:sp>
      <p:sp>
        <p:nvSpPr>
          <p:cNvPr id="80" name="Rounded Rectangle 79">
            <a:extLst>
              <a:ext uri="{FF2B5EF4-FFF2-40B4-BE49-F238E27FC236}">
                <a16:creationId xmlns:a16="http://schemas.microsoft.com/office/drawing/2014/main" id="{30194E82-407E-F74D-9E86-77F599585A5F}"/>
              </a:ext>
            </a:extLst>
          </p:cNvPr>
          <p:cNvSpPr/>
          <p:nvPr/>
        </p:nvSpPr>
        <p:spPr>
          <a:xfrm>
            <a:off x="10251500" y="552994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krank</a:t>
            </a:r>
            <a:endParaRPr lang="en-US" sz="2000" b="1" dirty="0"/>
          </a:p>
        </p:txBody>
      </p:sp>
      <p:sp>
        <p:nvSpPr>
          <p:cNvPr id="81" name="Rounded Rectangle 80">
            <a:extLst>
              <a:ext uri="{FF2B5EF4-FFF2-40B4-BE49-F238E27FC236}">
                <a16:creationId xmlns:a16="http://schemas.microsoft.com/office/drawing/2014/main" id="{E1BA15A3-3E37-C14D-B358-FAE34D987733}"/>
              </a:ext>
            </a:extLst>
          </p:cNvPr>
          <p:cNvSpPr/>
          <p:nvPr/>
        </p:nvSpPr>
        <p:spPr>
          <a:xfrm>
            <a:off x="4615543" y="1790309"/>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ruhig</a:t>
            </a:r>
            <a:endParaRPr lang="en-US" sz="2000" b="1" dirty="0"/>
          </a:p>
        </p:txBody>
      </p:sp>
    </p:spTree>
    <p:extLst>
      <p:ext uri="{BB962C8B-B14F-4D97-AF65-F5344CB8AC3E}">
        <p14:creationId xmlns:p14="http://schemas.microsoft.com/office/powerpoint/2010/main" val="245239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grpId="1" nodeType="afterEffect">
                                  <p:stCondLst>
                                    <p:cond delay="0"/>
                                  </p:stCondLst>
                                  <p:childTnLst>
                                    <p:animEffect transition="out" filter="fade">
                                      <p:cBhvr>
                                        <p:cTn id="9" dur="3000"/>
                                        <p:tgtEl>
                                          <p:spTgt spid="5"/>
                                        </p:tgtEl>
                                      </p:cBhvr>
                                    </p:animEffect>
                                    <p:set>
                                      <p:cBhvr>
                                        <p:cTn id="10" dur="1" fill="hold">
                                          <p:stCondLst>
                                            <p:cond delay="2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par>
                          <p:cTn id="15" fill="hold">
                            <p:stCondLst>
                              <p:cond delay="0"/>
                            </p:stCondLst>
                            <p:childTnLst>
                              <p:par>
                                <p:cTn id="16" presetID="10" presetClass="exit" presetSubtype="0" fill="hold" grpId="1" nodeType="afterEffect">
                                  <p:stCondLst>
                                    <p:cond delay="0"/>
                                  </p:stCondLst>
                                  <p:childTnLst>
                                    <p:animEffect transition="out" filter="fade">
                                      <p:cBhvr>
                                        <p:cTn id="17" dur="3000"/>
                                        <p:tgtEl>
                                          <p:spTgt spid="61"/>
                                        </p:tgtEl>
                                      </p:cBhvr>
                                    </p:animEffect>
                                    <p:set>
                                      <p:cBhvr>
                                        <p:cTn id="18" dur="1" fill="hold">
                                          <p:stCondLst>
                                            <p:cond delay="2999"/>
                                          </p:stCondLst>
                                        </p:cTn>
                                        <p:tgtEl>
                                          <p:spTgt spid="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par>
                          <p:cTn id="23" fill="hold">
                            <p:stCondLst>
                              <p:cond delay="0"/>
                            </p:stCondLst>
                            <p:childTnLst>
                              <p:par>
                                <p:cTn id="24" presetID="10" presetClass="exit" presetSubtype="0" fill="hold" grpId="1" nodeType="afterEffect">
                                  <p:stCondLst>
                                    <p:cond delay="0"/>
                                  </p:stCondLst>
                                  <p:childTnLst>
                                    <p:animEffect transition="out" filter="fade">
                                      <p:cBhvr>
                                        <p:cTn id="25" dur="3000"/>
                                        <p:tgtEl>
                                          <p:spTgt spid="63"/>
                                        </p:tgtEl>
                                      </p:cBhvr>
                                    </p:animEffect>
                                    <p:set>
                                      <p:cBhvr>
                                        <p:cTn id="26" dur="1" fill="hold">
                                          <p:stCondLst>
                                            <p:cond delay="2999"/>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par>
                          <p:cTn id="31" fill="hold">
                            <p:stCondLst>
                              <p:cond delay="0"/>
                            </p:stCondLst>
                            <p:childTnLst>
                              <p:par>
                                <p:cTn id="32" presetID="10" presetClass="exit" presetSubtype="0" fill="hold" grpId="1" nodeType="afterEffect">
                                  <p:stCondLst>
                                    <p:cond delay="0"/>
                                  </p:stCondLst>
                                  <p:childTnLst>
                                    <p:animEffect transition="out" filter="fade">
                                      <p:cBhvr>
                                        <p:cTn id="33" dur="3000"/>
                                        <p:tgtEl>
                                          <p:spTgt spid="68"/>
                                        </p:tgtEl>
                                      </p:cBhvr>
                                    </p:animEffect>
                                    <p:set>
                                      <p:cBhvr>
                                        <p:cTn id="34" dur="1" fill="hold">
                                          <p:stCondLst>
                                            <p:cond delay="2999"/>
                                          </p:stCondLst>
                                        </p:cTn>
                                        <p:tgtEl>
                                          <p:spTgt spid="6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par>
                          <p:cTn id="39" fill="hold">
                            <p:stCondLst>
                              <p:cond delay="0"/>
                            </p:stCondLst>
                            <p:childTnLst>
                              <p:par>
                                <p:cTn id="40" presetID="10" presetClass="exit" presetSubtype="0" fill="hold" grpId="1" nodeType="afterEffect">
                                  <p:stCondLst>
                                    <p:cond delay="0"/>
                                  </p:stCondLst>
                                  <p:childTnLst>
                                    <p:animEffect transition="out" filter="fade">
                                      <p:cBhvr>
                                        <p:cTn id="41" dur="3000"/>
                                        <p:tgtEl>
                                          <p:spTgt spid="69"/>
                                        </p:tgtEl>
                                      </p:cBhvr>
                                    </p:animEffect>
                                    <p:set>
                                      <p:cBhvr>
                                        <p:cTn id="42" dur="1" fill="hold">
                                          <p:stCondLst>
                                            <p:cond delay="2999"/>
                                          </p:stCondLst>
                                        </p:cTn>
                                        <p:tgtEl>
                                          <p:spTgt spid="6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par>
                          <p:cTn id="47" fill="hold">
                            <p:stCondLst>
                              <p:cond delay="0"/>
                            </p:stCondLst>
                            <p:childTnLst>
                              <p:par>
                                <p:cTn id="48" presetID="10" presetClass="exit" presetSubtype="0" fill="hold" grpId="1" nodeType="afterEffect">
                                  <p:stCondLst>
                                    <p:cond delay="0"/>
                                  </p:stCondLst>
                                  <p:childTnLst>
                                    <p:animEffect transition="out" filter="fade">
                                      <p:cBhvr>
                                        <p:cTn id="49" dur="3000"/>
                                        <p:tgtEl>
                                          <p:spTgt spid="70"/>
                                        </p:tgtEl>
                                      </p:cBhvr>
                                    </p:animEffect>
                                    <p:set>
                                      <p:cBhvr>
                                        <p:cTn id="50" dur="1" fill="hold">
                                          <p:stCondLst>
                                            <p:cond delay="2999"/>
                                          </p:stCondLst>
                                        </p:cTn>
                                        <p:tgtEl>
                                          <p:spTgt spid="7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par>
                          <p:cTn id="55" fill="hold">
                            <p:stCondLst>
                              <p:cond delay="0"/>
                            </p:stCondLst>
                            <p:childTnLst>
                              <p:par>
                                <p:cTn id="56" presetID="10" presetClass="exit" presetSubtype="0" fill="hold" grpId="1" nodeType="afterEffect">
                                  <p:stCondLst>
                                    <p:cond delay="0"/>
                                  </p:stCondLst>
                                  <p:childTnLst>
                                    <p:animEffect transition="out" filter="fade">
                                      <p:cBhvr>
                                        <p:cTn id="57" dur="3000"/>
                                        <p:tgtEl>
                                          <p:spTgt spid="71"/>
                                        </p:tgtEl>
                                      </p:cBhvr>
                                    </p:animEffect>
                                    <p:set>
                                      <p:cBhvr>
                                        <p:cTn id="58" dur="1" fill="hold">
                                          <p:stCondLst>
                                            <p:cond delay="2999"/>
                                          </p:stCondLst>
                                        </p:cTn>
                                        <p:tgtEl>
                                          <p:spTgt spid="7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par>
                          <p:cTn id="63" fill="hold">
                            <p:stCondLst>
                              <p:cond delay="0"/>
                            </p:stCondLst>
                            <p:childTnLst>
                              <p:par>
                                <p:cTn id="64" presetID="10" presetClass="exit" presetSubtype="0" fill="hold" grpId="1" nodeType="afterEffect">
                                  <p:stCondLst>
                                    <p:cond delay="0"/>
                                  </p:stCondLst>
                                  <p:childTnLst>
                                    <p:animEffect transition="out" filter="fade">
                                      <p:cBhvr>
                                        <p:cTn id="65" dur="3000"/>
                                        <p:tgtEl>
                                          <p:spTgt spid="72"/>
                                        </p:tgtEl>
                                      </p:cBhvr>
                                    </p:animEffect>
                                    <p:set>
                                      <p:cBhvr>
                                        <p:cTn id="66" dur="1" fill="hold">
                                          <p:stCondLst>
                                            <p:cond delay="2999"/>
                                          </p:stCondLst>
                                        </p:cTn>
                                        <p:tgtEl>
                                          <p:spTgt spid="7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par>
                          <p:cTn id="71" fill="hold">
                            <p:stCondLst>
                              <p:cond delay="0"/>
                            </p:stCondLst>
                            <p:childTnLst>
                              <p:par>
                                <p:cTn id="72" presetID="10" presetClass="exit" presetSubtype="0" fill="hold" grpId="1" nodeType="afterEffect">
                                  <p:stCondLst>
                                    <p:cond delay="0"/>
                                  </p:stCondLst>
                                  <p:childTnLst>
                                    <p:animEffect transition="out" filter="fade">
                                      <p:cBhvr>
                                        <p:cTn id="73" dur="3000"/>
                                        <p:tgtEl>
                                          <p:spTgt spid="73"/>
                                        </p:tgtEl>
                                      </p:cBhvr>
                                    </p:animEffect>
                                    <p:set>
                                      <p:cBhvr>
                                        <p:cTn id="74" dur="1" fill="hold">
                                          <p:stCondLst>
                                            <p:cond delay="2999"/>
                                          </p:stCondLst>
                                        </p:cTn>
                                        <p:tgtEl>
                                          <p:spTgt spid="7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par>
                          <p:cTn id="79" fill="hold">
                            <p:stCondLst>
                              <p:cond delay="0"/>
                            </p:stCondLst>
                            <p:childTnLst>
                              <p:par>
                                <p:cTn id="80" presetID="10" presetClass="exit" presetSubtype="0" fill="hold" grpId="1" nodeType="afterEffect">
                                  <p:stCondLst>
                                    <p:cond delay="0"/>
                                  </p:stCondLst>
                                  <p:childTnLst>
                                    <p:animEffect transition="out" filter="fade">
                                      <p:cBhvr>
                                        <p:cTn id="81" dur="3000"/>
                                        <p:tgtEl>
                                          <p:spTgt spid="74"/>
                                        </p:tgtEl>
                                      </p:cBhvr>
                                    </p:animEffect>
                                    <p:set>
                                      <p:cBhvr>
                                        <p:cTn id="82" dur="1" fill="hold">
                                          <p:stCondLst>
                                            <p:cond delay="2999"/>
                                          </p:stCondLst>
                                        </p:cTn>
                                        <p:tgtEl>
                                          <p:spTgt spid="7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par>
                          <p:cTn id="87" fill="hold">
                            <p:stCondLst>
                              <p:cond delay="0"/>
                            </p:stCondLst>
                            <p:childTnLst>
                              <p:par>
                                <p:cTn id="88" presetID="10" presetClass="exit" presetSubtype="0" fill="hold" grpId="1" nodeType="afterEffect">
                                  <p:stCondLst>
                                    <p:cond delay="0"/>
                                  </p:stCondLst>
                                  <p:childTnLst>
                                    <p:animEffect transition="out" filter="fade">
                                      <p:cBhvr>
                                        <p:cTn id="89" dur="3000"/>
                                        <p:tgtEl>
                                          <p:spTgt spid="75"/>
                                        </p:tgtEl>
                                      </p:cBhvr>
                                    </p:animEffect>
                                    <p:set>
                                      <p:cBhvr>
                                        <p:cTn id="90" dur="1" fill="hold">
                                          <p:stCondLst>
                                            <p:cond delay="2999"/>
                                          </p:stCondLst>
                                        </p:cTn>
                                        <p:tgtEl>
                                          <p:spTgt spid="7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childTnLst>
                          </p:cTn>
                        </p:par>
                        <p:par>
                          <p:cTn id="95" fill="hold">
                            <p:stCondLst>
                              <p:cond delay="0"/>
                            </p:stCondLst>
                            <p:childTnLst>
                              <p:par>
                                <p:cTn id="96" presetID="10" presetClass="exit" presetSubtype="0" fill="hold" grpId="1" nodeType="afterEffect">
                                  <p:stCondLst>
                                    <p:cond delay="0"/>
                                  </p:stCondLst>
                                  <p:childTnLst>
                                    <p:animEffect transition="out" filter="fade">
                                      <p:cBhvr>
                                        <p:cTn id="97" dur="3000"/>
                                        <p:tgtEl>
                                          <p:spTgt spid="76"/>
                                        </p:tgtEl>
                                      </p:cBhvr>
                                    </p:animEffect>
                                    <p:set>
                                      <p:cBhvr>
                                        <p:cTn id="98" dur="1" fill="hold">
                                          <p:stCondLst>
                                            <p:cond delay="2999"/>
                                          </p:stCondLst>
                                        </p:cTn>
                                        <p:tgtEl>
                                          <p:spTgt spid="7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par>
                          <p:cTn id="103" fill="hold">
                            <p:stCondLst>
                              <p:cond delay="0"/>
                            </p:stCondLst>
                            <p:childTnLst>
                              <p:par>
                                <p:cTn id="104" presetID="10" presetClass="exit" presetSubtype="0" fill="hold" grpId="1" nodeType="afterEffect">
                                  <p:stCondLst>
                                    <p:cond delay="0"/>
                                  </p:stCondLst>
                                  <p:childTnLst>
                                    <p:animEffect transition="out" filter="fade">
                                      <p:cBhvr>
                                        <p:cTn id="105" dur="3000"/>
                                        <p:tgtEl>
                                          <p:spTgt spid="77"/>
                                        </p:tgtEl>
                                      </p:cBhvr>
                                    </p:animEffect>
                                    <p:set>
                                      <p:cBhvr>
                                        <p:cTn id="106" dur="1" fill="hold">
                                          <p:stCondLst>
                                            <p:cond delay="2999"/>
                                          </p:stCondLst>
                                        </p:cTn>
                                        <p:tgtEl>
                                          <p:spTgt spid="7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par>
                          <p:cTn id="111" fill="hold">
                            <p:stCondLst>
                              <p:cond delay="0"/>
                            </p:stCondLst>
                            <p:childTnLst>
                              <p:par>
                                <p:cTn id="112" presetID="10" presetClass="exit" presetSubtype="0" fill="hold" grpId="1" nodeType="afterEffect">
                                  <p:stCondLst>
                                    <p:cond delay="0"/>
                                  </p:stCondLst>
                                  <p:childTnLst>
                                    <p:animEffect transition="out" filter="fade">
                                      <p:cBhvr>
                                        <p:cTn id="113" dur="3000"/>
                                        <p:tgtEl>
                                          <p:spTgt spid="78"/>
                                        </p:tgtEl>
                                      </p:cBhvr>
                                    </p:animEffect>
                                    <p:set>
                                      <p:cBhvr>
                                        <p:cTn id="114" dur="1" fill="hold">
                                          <p:stCondLst>
                                            <p:cond delay="2999"/>
                                          </p:stCondLst>
                                        </p:cTn>
                                        <p:tgtEl>
                                          <p:spTgt spid="7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9"/>
                                        </p:tgtEl>
                                        <p:attrNameLst>
                                          <p:attrName>style.visibility</p:attrName>
                                        </p:attrNameLst>
                                      </p:cBhvr>
                                      <p:to>
                                        <p:strVal val="visible"/>
                                      </p:to>
                                    </p:set>
                                  </p:childTnLst>
                                </p:cTn>
                              </p:par>
                            </p:childTnLst>
                          </p:cTn>
                        </p:par>
                        <p:par>
                          <p:cTn id="119" fill="hold">
                            <p:stCondLst>
                              <p:cond delay="0"/>
                            </p:stCondLst>
                            <p:childTnLst>
                              <p:par>
                                <p:cTn id="120" presetID="10" presetClass="exit" presetSubtype="0" fill="hold" grpId="1" nodeType="afterEffect">
                                  <p:stCondLst>
                                    <p:cond delay="0"/>
                                  </p:stCondLst>
                                  <p:childTnLst>
                                    <p:animEffect transition="out" filter="fade">
                                      <p:cBhvr>
                                        <p:cTn id="121" dur="3000"/>
                                        <p:tgtEl>
                                          <p:spTgt spid="79"/>
                                        </p:tgtEl>
                                      </p:cBhvr>
                                    </p:animEffect>
                                    <p:set>
                                      <p:cBhvr>
                                        <p:cTn id="122" dur="1" fill="hold">
                                          <p:stCondLst>
                                            <p:cond delay="2999"/>
                                          </p:stCondLst>
                                        </p:cTn>
                                        <p:tgtEl>
                                          <p:spTgt spid="7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childTnLst>
                          </p:cTn>
                        </p:par>
                        <p:par>
                          <p:cTn id="127" fill="hold">
                            <p:stCondLst>
                              <p:cond delay="0"/>
                            </p:stCondLst>
                            <p:childTnLst>
                              <p:par>
                                <p:cTn id="128" presetID="10" presetClass="exit" presetSubtype="0" fill="hold" grpId="1" nodeType="afterEffect">
                                  <p:stCondLst>
                                    <p:cond delay="0"/>
                                  </p:stCondLst>
                                  <p:childTnLst>
                                    <p:animEffect transition="out" filter="fade">
                                      <p:cBhvr>
                                        <p:cTn id="129" dur="3000"/>
                                        <p:tgtEl>
                                          <p:spTgt spid="80"/>
                                        </p:tgtEl>
                                      </p:cBhvr>
                                    </p:animEffect>
                                    <p:set>
                                      <p:cBhvr>
                                        <p:cTn id="130" dur="1" fill="hold">
                                          <p:stCondLst>
                                            <p:cond delay="2999"/>
                                          </p:stCondLst>
                                        </p:cTn>
                                        <p:tgtEl>
                                          <p:spTgt spid="80"/>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1"/>
                                        </p:tgtEl>
                                        <p:attrNameLst>
                                          <p:attrName>style.visibility</p:attrName>
                                        </p:attrNameLst>
                                      </p:cBhvr>
                                      <p:to>
                                        <p:strVal val="visible"/>
                                      </p:to>
                                    </p:set>
                                  </p:childTnLst>
                                </p:cTn>
                              </p:par>
                            </p:childTnLst>
                          </p:cTn>
                        </p:par>
                        <p:par>
                          <p:cTn id="135" fill="hold">
                            <p:stCondLst>
                              <p:cond delay="0"/>
                            </p:stCondLst>
                            <p:childTnLst>
                              <p:par>
                                <p:cTn id="136" presetID="10" presetClass="exit" presetSubtype="0" fill="hold" grpId="1" nodeType="afterEffect">
                                  <p:stCondLst>
                                    <p:cond delay="0"/>
                                  </p:stCondLst>
                                  <p:childTnLst>
                                    <p:animEffect transition="out" filter="fade">
                                      <p:cBhvr>
                                        <p:cTn id="137" dur="3000"/>
                                        <p:tgtEl>
                                          <p:spTgt spid="81"/>
                                        </p:tgtEl>
                                      </p:cBhvr>
                                    </p:animEffect>
                                    <p:set>
                                      <p:cBhvr>
                                        <p:cTn id="138" dur="1" fill="hold">
                                          <p:stCondLst>
                                            <p:cond delay="29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1" grpId="0" animBg="1"/>
      <p:bldP spid="61" grpId="1" animBg="1"/>
      <p:bldP spid="63" grpId="0" animBg="1"/>
      <p:bldP spid="63"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4" name="Rounded Rectangle 11">
            <a:extLst>
              <a:ext uri="{FF2B5EF4-FFF2-40B4-BE49-F238E27FC236}">
                <a16:creationId xmlns:a16="http://schemas.microsoft.com/office/drawing/2014/main" id="{177FAC6E-F141-0C45-A3E1-B8D0F86114C2}"/>
              </a:ext>
            </a:extLst>
          </p:cNvPr>
          <p:cNvSpPr/>
          <p:nvPr/>
        </p:nvSpPr>
        <p:spPr>
          <a:xfrm>
            <a:off x="10718799" y="178811"/>
            <a:ext cx="1049905" cy="32461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itle 1">
            <a:extLst>
              <a:ext uri="{FF2B5EF4-FFF2-40B4-BE49-F238E27FC236}">
                <a16:creationId xmlns:a16="http://schemas.microsoft.com/office/drawing/2014/main" id="{E1D0B1A4-50D6-3A4E-A5EF-48C60CC88121}"/>
              </a:ext>
            </a:extLst>
          </p:cNvPr>
          <p:cNvSpPr txBox="1">
            <a:spLocks/>
          </p:cNvSpPr>
          <p:nvPr/>
        </p:nvSpPr>
        <p:spPr>
          <a:xfrm>
            <a:off x="10640785" y="199395"/>
            <a:ext cx="1242219" cy="3040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schemeClr val="bg1"/>
                </a:solidFill>
              </a:rPr>
              <a:t>lesen</a:t>
            </a:r>
            <a:endParaRPr lang="en-GB" sz="2000" b="1" dirty="0">
              <a:solidFill>
                <a:schemeClr val="bg1"/>
              </a:solidFill>
            </a:endParaRPr>
          </a:p>
        </p:txBody>
      </p:sp>
      <p:sp>
        <p:nvSpPr>
          <p:cNvPr id="5" name="Rounded Rectangle 4">
            <a:extLst>
              <a:ext uri="{FF2B5EF4-FFF2-40B4-BE49-F238E27FC236}">
                <a16:creationId xmlns:a16="http://schemas.microsoft.com/office/drawing/2014/main" id="{95C96405-04DE-CF4E-A167-369D4935A12F}"/>
              </a:ext>
            </a:extLst>
          </p:cNvPr>
          <p:cNvSpPr/>
          <p:nvPr/>
        </p:nvSpPr>
        <p:spPr>
          <a:xfrm>
            <a:off x="740229" y="2002971"/>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Auge</a:t>
            </a:r>
            <a:endParaRPr lang="en-US" sz="2000" b="1" dirty="0"/>
          </a:p>
        </p:txBody>
      </p:sp>
      <p:sp>
        <p:nvSpPr>
          <p:cNvPr id="61" name="Rounded Rectangle 60">
            <a:extLst>
              <a:ext uri="{FF2B5EF4-FFF2-40B4-BE49-F238E27FC236}">
                <a16:creationId xmlns:a16="http://schemas.microsoft.com/office/drawing/2014/main" id="{F1FA08CF-31A3-724A-BFE8-AA85758EF4ED}"/>
              </a:ext>
            </a:extLst>
          </p:cNvPr>
          <p:cNvSpPr/>
          <p:nvPr/>
        </p:nvSpPr>
        <p:spPr>
          <a:xfrm>
            <a:off x="2674257" y="314637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Seite</a:t>
            </a:r>
            <a:endParaRPr lang="en-US" sz="2000" b="1" dirty="0"/>
          </a:p>
        </p:txBody>
      </p:sp>
      <p:sp>
        <p:nvSpPr>
          <p:cNvPr id="63" name="Rounded Rectangle 62">
            <a:extLst>
              <a:ext uri="{FF2B5EF4-FFF2-40B4-BE49-F238E27FC236}">
                <a16:creationId xmlns:a16="http://schemas.microsoft.com/office/drawing/2014/main" id="{AE8483ED-C818-FC45-BE9B-7F1E3D0CBD9B}"/>
              </a:ext>
            </a:extLst>
          </p:cNvPr>
          <p:cNvSpPr/>
          <p:nvPr/>
        </p:nvSpPr>
        <p:spPr>
          <a:xfrm>
            <a:off x="163286" y="3696089"/>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Gesicht</a:t>
            </a:r>
            <a:endParaRPr lang="en-US" sz="2000" b="1" dirty="0"/>
          </a:p>
        </p:txBody>
      </p:sp>
      <p:sp>
        <p:nvSpPr>
          <p:cNvPr id="68" name="Rounded Rectangle 67">
            <a:extLst>
              <a:ext uri="{FF2B5EF4-FFF2-40B4-BE49-F238E27FC236}">
                <a16:creationId xmlns:a16="http://schemas.microsoft.com/office/drawing/2014/main" id="{6091C48F-0B4E-1749-B438-43A8D7B368A5}"/>
              </a:ext>
            </a:extLst>
          </p:cNvPr>
          <p:cNvSpPr/>
          <p:nvPr/>
        </p:nvSpPr>
        <p:spPr>
          <a:xfrm>
            <a:off x="10526486" y="250371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Haar</a:t>
            </a:r>
            <a:endParaRPr lang="en-US" sz="2000" b="1" dirty="0"/>
          </a:p>
        </p:txBody>
      </p:sp>
      <p:sp>
        <p:nvSpPr>
          <p:cNvPr id="69" name="Rounded Rectangle 68">
            <a:extLst>
              <a:ext uri="{FF2B5EF4-FFF2-40B4-BE49-F238E27FC236}">
                <a16:creationId xmlns:a16="http://schemas.microsoft.com/office/drawing/2014/main" id="{3ABA7840-0B96-414D-A3DF-47FD509E1F2C}"/>
              </a:ext>
            </a:extLst>
          </p:cNvPr>
          <p:cNvSpPr/>
          <p:nvPr/>
        </p:nvSpPr>
        <p:spPr>
          <a:xfrm>
            <a:off x="5050972" y="3946461"/>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Mund</a:t>
            </a:r>
            <a:endParaRPr lang="en-US" sz="2000" b="1" dirty="0"/>
          </a:p>
        </p:txBody>
      </p:sp>
      <p:sp>
        <p:nvSpPr>
          <p:cNvPr id="70" name="Rounded Rectangle 69">
            <a:extLst>
              <a:ext uri="{FF2B5EF4-FFF2-40B4-BE49-F238E27FC236}">
                <a16:creationId xmlns:a16="http://schemas.microsoft.com/office/drawing/2014/main" id="{43E4B731-C3CD-6243-896D-58ED4A0A957E}"/>
              </a:ext>
            </a:extLst>
          </p:cNvPr>
          <p:cNvSpPr/>
          <p:nvPr/>
        </p:nvSpPr>
        <p:spPr>
          <a:xfrm>
            <a:off x="7106719" y="105725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Nase</a:t>
            </a:r>
            <a:endParaRPr lang="en-US" sz="2000" b="1" dirty="0"/>
          </a:p>
        </p:txBody>
      </p:sp>
      <p:sp>
        <p:nvSpPr>
          <p:cNvPr id="71" name="Rounded Rectangle 70">
            <a:extLst>
              <a:ext uri="{FF2B5EF4-FFF2-40B4-BE49-F238E27FC236}">
                <a16:creationId xmlns:a16="http://schemas.microsoft.com/office/drawing/2014/main" id="{1D527301-EB59-EB41-824B-2A653D692D4E}"/>
              </a:ext>
            </a:extLst>
          </p:cNvPr>
          <p:cNvSpPr/>
          <p:nvPr/>
        </p:nvSpPr>
        <p:spPr>
          <a:xfrm>
            <a:off x="10186185" y="115585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Schüler</a:t>
            </a:r>
            <a:endParaRPr lang="en-US" sz="2000" b="1" dirty="0"/>
          </a:p>
        </p:txBody>
      </p:sp>
      <p:sp>
        <p:nvSpPr>
          <p:cNvPr id="72" name="Rounded Rectangle 71">
            <a:extLst>
              <a:ext uri="{FF2B5EF4-FFF2-40B4-BE49-F238E27FC236}">
                <a16:creationId xmlns:a16="http://schemas.microsoft.com/office/drawing/2014/main" id="{0170AEA7-4403-8A40-9065-B0DBC0F12415}"/>
              </a:ext>
            </a:extLst>
          </p:cNvPr>
          <p:cNvSpPr/>
          <p:nvPr/>
        </p:nvSpPr>
        <p:spPr>
          <a:xfrm>
            <a:off x="1872544" y="447948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ähnlich</a:t>
            </a:r>
            <a:endParaRPr lang="en-US" sz="2000" b="1" dirty="0"/>
          </a:p>
        </p:txBody>
      </p:sp>
      <p:sp>
        <p:nvSpPr>
          <p:cNvPr id="73" name="Rounded Rectangle 72">
            <a:extLst>
              <a:ext uri="{FF2B5EF4-FFF2-40B4-BE49-F238E27FC236}">
                <a16:creationId xmlns:a16="http://schemas.microsoft.com/office/drawing/2014/main" id="{6AEA5449-20F6-5448-AE47-5336BE97E2F8}"/>
              </a:ext>
            </a:extLst>
          </p:cNvPr>
          <p:cNvSpPr/>
          <p:nvPr/>
        </p:nvSpPr>
        <p:spPr>
          <a:xfrm>
            <a:off x="3403600" y="529123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breit</a:t>
            </a:r>
            <a:endParaRPr lang="en-US" sz="2000" b="1" dirty="0"/>
          </a:p>
        </p:txBody>
      </p:sp>
      <p:sp>
        <p:nvSpPr>
          <p:cNvPr id="74" name="Rounded Rectangle 73">
            <a:extLst>
              <a:ext uri="{FF2B5EF4-FFF2-40B4-BE49-F238E27FC236}">
                <a16:creationId xmlns:a16="http://schemas.microsoft.com/office/drawing/2014/main" id="{EF4F84A9-BEE7-8241-97DB-3334881E5D14}"/>
              </a:ext>
            </a:extLst>
          </p:cNvPr>
          <p:cNvSpPr/>
          <p:nvPr/>
        </p:nvSpPr>
        <p:spPr>
          <a:xfrm>
            <a:off x="7406240" y="400672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dünn</a:t>
            </a:r>
            <a:endParaRPr lang="en-US" sz="2000" b="1" dirty="0"/>
          </a:p>
        </p:txBody>
      </p:sp>
      <p:sp>
        <p:nvSpPr>
          <p:cNvPr id="75" name="Rounded Rectangle 74">
            <a:extLst>
              <a:ext uri="{FF2B5EF4-FFF2-40B4-BE49-F238E27FC236}">
                <a16:creationId xmlns:a16="http://schemas.microsoft.com/office/drawing/2014/main" id="{D24E713B-39CA-3C42-9837-431D22ACFB1F}"/>
              </a:ext>
            </a:extLst>
          </p:cNvPr>
          <p:cNvSpPr/>
          <p:nvPr/>
        </p:nvSpPr>
        <p:spPr>
          <a:xfrm>
            <a:off x="6466114" y="280851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rund</a:t>
            </a:r>
            <a:endParaRPr lang="en-US" sz="2000" b="1" dirty="0"/>
          </a:p>
        </p:txBody>
      </p:sp>
      <p:sp>
        <p:nvSpPr>
          <p:cNvPr id="76" name="Rounded Rectangle 75">
            <a:extLst>
              <a:ext uri="{FF2B5EF4-FFF2-40B4-BE49-F238E27FC236}">
                <a16:creationId xmlns:a16="http://schemas.microsoft.com/office/drawing/2014/main" id="{8DFA090D-B544-F24C-8F0D-7FA0C7C62803}"/>
              </a:ext>
            </a:extLst>
          </p:cNvPr>
          <p:cNvSpPr/>
          <p:nvPr/>
        </p:nvSpPr>
        <p:spPr>
          <a:xfrm>
            <a:off x="6509657" y="5541607"/>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als</a:t>
            </a:r>
            <a:endParaRPr lang="en-US" sz="2000" b="1" dirty="0"/>
          </a:p>
        </p:txBody>
      </p:sp>
      <p:sp>
        <p:nvSpPr>
          <p:cNvPr id="77" name="Rounded Rectangle 76">
            <a:extLst>
              <a:ext uri="{FF2B5EF4-FFF2-40B4-BE49-F238E27FC236}">
                <a16:creationId xmlns:a16="http://schemas.microsoft.com/office/drawing/2014/main" id="{84F662EB-FCD8-5D48-AC26-6EBE4C03E0BE}"/>
              </a:ext>
            </a:extLst>
          </p:cNvPr>
          <p:cNvSpPr/>
          <p:nvPr/>
        </p:nvSpPr>
        <p:spPr>
          <a:xfrm>
            <a:off x="9590113" y="4479483"/>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man</a:t>
            </a:r>
          </a:p>
        </p:txBody>
      </p:sp>
      <p:sp>
        <p:nvSpPr>
          <p:cNvPr id="78" name="Rounded Rectangle 77">
            <a:extLst>
              <a:ext uri="{FF2B5EF4-FFF2-40B4-BE49-F238E27FC236}">
                <a16:creationId xmlns:a16="http://schemas.microsoft.com/office/drawing/2014/main" id="{173B918A-325C-EB49-8F54-855089AAFCA5}"/>
              </a:ext>
            </a:extLst>
          </p:cNvPr>
          <p:cNvSpPr/>
          <p:nvPr/>
        </p:nvSpPr>
        <p:spPr>
          <a:xfrm>
            <a:off x="333912" y="561570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glücklich</a:t>
            </a:r>
            <a:endParaRPr lang="en-US" sz="2000" b="1" dirty="0"/>
          </a:p>
        </p:txBody>
      </p:sp>
      <p:sp>
        <p:nvSpPr>
          <p:cNvPr id="79" name="Rounded Rectangle 78">
            <a:extLst>
              <a:ext uri="{FF2B5EF4-FFF2-40B4-BE49-F238E27FC236}">
                <a16:creationId xmlns:a16="http://schemas.microsoft.com/office/drawing/2014/main" id="{53E25876-6625-134E-8374-69A8AE05746B}"/>
              </a:ext>
            </a:extLst>
          </p:cNvPr>
          <p:cNvSpPr/>
          <p:nvPr/>
        </p:nvSpPr>
        <p:spPr>
          <a:xfrm>
            <a:off x="8546218" y="212814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genug</a:t>
            </a:r>
            <a:endParaRPr lang="en-US" sz="2000" b="1" dirty="0"/>
          </a:p>
        </p:txBody>
      </p:sp>
      <p:sp>
        <p:nvSpPr>
          <p:cNvPr id="80" name="Rounded Rectangle 79">
            <a:extLst>
              <a:ext uri="{FF2B5EF4-FFF2-40B4-BE49-F238E27FC236}">
                <a16:creationId xmlns:a16="http://schemas.microsoft.com/office/drawing/2014/main" id="{30194E82-407E-F74D-9E86-77F599585A5F}"/>
              </a:ext>
            </a:extLst>
          </p:cNvPr>
          <p:cNvSpPr/>
          <p:nvPr/>
        </p:nvSpPr>
        <p:spPr>
          <a:xfrm>
            <a:off x="10424319" y="5700188"/>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krank</a:t>
            </a:r>
            <a:endParaRPr lang="en-US" sz="2000" b="1" dirty="0"/>
          </a:p>
        </p:txBody>
      </p:sp>
      <p:sp>
        <p:nvSpPr>
          <p:cNvPr id="81" name="Rounded Rectangle 80">
            <a:extLst>
              <a:ext uri="{FF2B5EF4-FFF2-40B4-BE49-F238E27FC236}">
                <a16:creationId xmlns:a16="http://schemas.microsoft.com/office/drawing/2014/main" id="{E1BA15A3-3E37-C14D-B358-FAE34D987733}"/>
              </a:ext>
            </a:extLst>
          </p:cNvPr>
          <p:cNvSpPr/>
          <p:nvPr/>
        </p:nvSpPr>
        <p:spPr>
          <a:xfrm>
            <a:off x="4615543" y="1790309"/>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ruhig</a:t>
            </a:r>
            <a:endParaRPr lang="en-US" sz="2000" b="1" dirty="0"/>
          </a:p>
        </p:txBody>
      </p:sp>
      <p:sp>
        <p:nvSpPr>
          <p:cNvPr id="23" name="Rounded Rectangle 4">
            <a:extLst>
              <a:ext uri="{FF2B5EF4-FFF2-40B4-BE49-F238E27FC236}">
                <a16:creationId xmlns:a16="http://schemas.microsoft.com/office/drawing/2014/main" id="{BAE3B15A-B863-4061-868C-3905C13CF19D}"/>
              </a:ext>
            </a:extLst>
          </p:cNvPr>
          <p:cNvSpPr/>
          <p:nvPr/>
        </p:nvSpPr>
        <p:spPr>
          <a:xfrm>
            <a:off x="750532" y="1477742"/>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eye</a:t>
            </a:r>
          </a:p>
        </p:txBody>
      </p:sp>
      <p:sp>
        <p:nvSpPr>
          <p:cNvPr id="24" name="Rounded Rectangle 4">
            <a:extLst>
              <a:ext uri="{FF2B5EF4-FFF2-40B4-BE49-F238E27FC236}">
                <a16:creationId xmlns:a16="http://schemas.microsoft.com/office/drawing/2014/main" id="{50CDBEEC-73DE-493F-A4BB-061DBEB33FAE}"/>
              </a:ext>
            </a:extLst>
          </p:cNvPr>
          <p:cNvSpPr/>
          <p:nvPr/>
        </p:nvSpPr>
        <p:spPr>
          <a:xfrm>
            <a:off x="4637315" y="1282606"/>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quiet</a:t>
            </a:r>
          </a:p>
        </p:txBody>
      </p:sp>
      <p:sp>
        <p:nvSpPr>
          <p:cNvPr id="25" name="Rounded Rectangle 4">
            <a:extLst>
              <a:ext uri="{FF2B5EF4-FFF2-40B4-BE49-F238E27FC236}">
                <a16:creationId xmlns:a16="http://schemas.microsoft.com/office/drawing/2014/main" id="{B13EEAB6-EB48-A648-8D07-6F78487F6D9A}"/>
              </a:ext>
            </a:extLst>
          </p:cNvPr>
          <p:cNvSpPr/>
          <p:nvPr/>
        </p:nvSpPr>
        <p:spPr>
          <a:xfrm>
            <a:off x="7106719" y="593260"/>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nose</a:t>
            </a:r>
          </a:p>
        </p:txBody>
      </p:sp>
      <p:sp>
        <p:nvSpPr>
          <p:cNvPr id="26" name="Rounded Rectangle 4">
            <a:extLst>
              <a:ext uri="{FF2B5EF4-FFF2-40B4-BE49-F238E27FC236}">
                <a16:creationId xmlns:a16="http://schemas.microsoft.com/office/drawing/2014/main" id="{1DDF8B6F-DE09-2E48-8E64-141EFA682501}"/>
              </a:ext>
            </a:extLst>
          </p:cNvPr>
          <p:cNvSpPr/>
          <p:nvPr/>
        </p:nvSpPr>
        <p:spPr>
          <a:xfrm>
            <a:off x="10186184" y="639993"/>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pupil</a:t>
            </a:r>
          </a:p>
        </p:txBody>
      </p:sp>
      <p:sp>
        <p:nvSpPr>
          <p:cNvPr id="27" name="Rounded Rectangle 4">
            <a:extLst>
              <a:ext uri="{FF2B5EF4-FFF2-40B4-BE49-F238E27FC236}">
                <a16:creationId xmlns:a16="http://schemas.microsoft.com/office/drawing/2014/main" id="{C90071AE-A381-BA4F-A43F-832EC76F125B}"/>
              </a:ext>
            </a:extLst>
          </p:cNvPr>
          <p:cNvSpPr/>
          <p:nvPr/>
        </p:nvSpPr>
        <p:spPr>
          <a:xfrm>
            <a:off x="2674257" y="2646008"/>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side</a:t>
            </a:r>
          </a:p>
        </p:txBody>
      </p:sp>
      <p:sp>
        <p:nvSpPr>
          <p:cNvPr id="28" name="Rounded Rectangle 4">
            <a:extLst>
              <a:ext uri="{FF2B5EF4-FFF2-40B4-BE49-F238E27FC236}">
                <a16:creationId xmlns:a16="http://schemas.microsoft.com/office/drawing/2014/main" id="{DD51B2D2-4C0E-6D47-84F0-E9FBABAC5DE1}"/>
              </a:ext>
            </a:extLst>
          </p:cNvPr>
          <p:cNvSpPr/>
          <p:nvPr/>
        </p:nvSpPr>
        <p:spPr>
          <a:xfrm>
            <a:off x="6466113" y="2318657"/>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round</a:t>
            </a:r>
          </a:p>
        </p:txBody>
      </p:sp>
      <p:sp>
        <p:nvSpPr>
          <p:cNvPr id="29" name="Rounded Rectangle 4">
            <a:extLst>
              <a:ext uri="{FF2B5EF4-FFF2-40B4-BE49-F238E27FC236}">
                <a16:creationId xmlns:a16="http://schemas.microsoft.com/office/drawing/2014/main" id="{9AB2A924-593D-5045-8308-B43AE2CB0643}"/>
              </a:ext>
            </a:extLst>
          </p:cNvPr>
          <p:cNvSpPr/>
          <p:nvPr/>
        </p:nvSpPr>
        <p:spPr>
          <a:xfrm>
            <a:off x="8556521" y="1617986"/>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enough</a:t>
            </a:r>
          </a:p>
        </p:txBody>
      </p:sp>
      <p:sp>
        <p:nvSpPr>
          <p:cNvPr id="30" name="Rounded Rectangle 4">
            <a:extLst>
              <a:ext uri="{FF2B5EF4-FFF2-40B4-BE49-F238E27FC236}">
                <a16:creationId xmlns:a16="http://schemas.microsoft.com/office/drawing/2014/main" id="{E2E9A7F0-C8A5-A54F-93FA-C0A62B9495D1}"/>
              </a:ext>
            </a:extLst>
          </p:cNvPr>
          <p:cNvSpPr/>
          <p:nvPr/>
        </p:nvSpPr>
        <p:spPr>
          <a:xfrm>
            <a:off x="10526486" y="2001049"/>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hair</a:t>
            </a:r>
          </a:p>
        </p:txBody>
      </p:sp>
      <p:sp>
        <p:nvSpPr>
          <p:cNvPr id="31" name="Rounded Rectangle 4">
            <a:extLst>
              <a:ext uri="{FF2B5EF4-FFF2-40B4-BE49-F238E27FC236}">
                <a16:creationId xmlns:a16="http://schemas.microsoft.com/office/drawing/2014/main" id="{42B75D85-375C-7249-A6F1-BE4FDC7A178E}"/>
              </a:ext>
            </a:extLst>
          </p:cNvPr>
          <p:cNvSpPr/>
          <p:nvPr/>
        </p:nvSpPr>
        <p:spPr>
          <a:xfrm>
            <a:off x="163285" y="3201348"/>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face</a:t>
            </a:r>
          </a:p>
        </p:txBody>
      </p:sp>
      <p:sp>
        <p:nvSpPr>
          <p:cNvPr id="32" name="Rounded Rectangle 4">
            <a:extLst>
              <a:ext uri="{FF2B5EF4-FFF2-40B4-BE49-F238E27FC236}">
                <a16:creationId xmlns:a16="http://schemas.microsoft.com/office/drawing/2014/main" id="{E68F2159-3029-0A42-BCF2-7B16B2888A78}"/>
              </a:ext>
            </a:extLst>
          </p:cNvPr>
          <p:cNvSpPr/>
          <p:nvPr/>
        </p:nvSpPr>
        <p:spPr>
          <a:xfrm>
            <a:off x="1858273" y="3978740"/>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similar</a:t>
            </a:r>
          </a:p>
        </p:txBody>
      </p:sp>
      <p:sp>
        <p:nvSpPr>
          <p:cNvPr id="33" name="Rounded Rectangle 4">
            <a:extLst>
              <a:ext uri="{FF2B5EF4-FFF2-40B4-BE49-F238E27FC236}">
                <a16:creationId xmlns:a16="http://schemas.microsoft.com/office/drawing/2014/main" id="{E65BC87D-2D30-794D-8517-831BE98011AD}"/>
              </a:ext>
            </a:extLst>
          </p:cNvPr>
          <p:cNvSpPr/>
          <p:nvPr/>
        </p:nvSpPr>
        <p:spPr>
          <a:xfrm>
            <a:off x="5035687" y="3445718"/>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mouth</a:t>
            </a:r>
          </a:p>
        </p:txBody>
      </p:sp>
      <p:sp>
        <p:nvSpPr>
          <p:cNvPr id="34" name="Rounded Rectangle 4">
            <a:extLst>
              <a:ext uri="{FF2B5EF4-FFF2-40B4-BE49-F238E27FC236}">
                <a16:creationId xmlns:a16="http://schemas.microsoft.com/office/drawing/2014/main" id="{5C1C9863-EA1B-BF4D-9DB8-8241AEB7A830}"/>
              </a:ext>
            </a:extLst>
          </p:cNvPr>
          <p:cNvSpPr/>
          <p:nvPr/>
        </p:nvSpPr>
        <p:spPr>
          <a:xfrm>
            <a:off x="7397117" y="3494691"/>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thin</a:t>
            </a:r>
          </a:p>
        </p:txBody>
      </p:sp>
      <p:sp>
        <p:nvSpPr>
          <p:cNvPr id="35" name="Rounded Rectangle 4">
            <a:extLst>
              <a:ext uri="{FF2B5EF4-FFF2-40B4-BE49-F238E27FC236}">
                <a16:creationId xmlns:a16="http://schemas.microsoft.com/office/drawing/2014/main" id="{2D45F089-33EF-6343-A068-F13CCC3F1AD8}"/>
              </a:ext>
            </a:extLst>
          </p:cNvPr>
          <p:cNvSpPr/>
          <p:nvPr/>
        </p:nvSpPr>
        <p:spPr>
          <a:xfrm>
            <a:off x="9604384" y="3978739"/>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one, you</a:t>
            </a:r>
          </a:p>
        </p:txBody>
      </p:sp>
      <p:sp>
        <p:nvSpPr>
          <p:cNvPr id="36" name="Rounded Rectangle 4">
            <a:extLst>
              <a:ext uri="{FF2B5EF4-FFF2-40B4-BE49-F238E27FC236}">
                <a16:creationId xmlns:a16="http://schemas.microsoft.com/office/drawing/2014/main" id="{280A7520-38B4-184A-8233-4A602438FA39}"/>
              </a:ext>
            </a:extLst>
          </p:cNvPr>
          <p:cNvSpPr/>
          <p:nvPr/>
        </p:nvSpPr>
        <p:spPr>
          <a:xfrm>
            <a:off x="3410735" y="4783532"/>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wide</a:t>
            </a:r>
          </a:p>
        </p:txBody>
      </p:sp>
      <p:sp>
        <p:nvSpPr>
          <p:cNvPr id="37" name="Rounded Rectangle 4">
            <a:extLst>
              <a:ext uri="{FF2B5EF4-FFF2-40B4-BE49-F238E27FC236}">
                <a16:creationId xmlns:a16="http://schemas.microsoft.com/office/drawing/2014/main" id="{D07C348F-4231-6B4F-BF7D-9D03B822ABDB}"/>
              </a:ext>
            </a:extLst>
          </p:cNvPr>
          <p:cNvSpPr/>
          <p:nvPr/>
        </p:nvSpPr>
        <p:spPr>
          <a:xfrm>
            <a:off x="333911" y="4980226"/>
            <a:ext cx="1458685" cy="667377"/>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happy, fortunate</a:t>
            </a:r>
          </a:p>
        </p:txBody>
      </p:sp>
      <p:sp>
        <p:nvSpPr>
          <p:cNvPr id="38" name="Rounded Rectangle 4">
            <a:extLst>
              <a:ext uri="{FF2B5EF4-FFF2-40B4-BE49-F238E27FC236}">
                <a16:creationId xmlns:a16="http://schemas.microsoft.com/office/drawing/2014/main" id="{83696CE9-0F52-A140-98D3-E7F4EB675B36}"/>
              </a:ext>
            </a:extLst>
          </p:cNvPr>
          <p:cNvSpPr/>
          <p:nvPr/>
        </p:nvSpPr>
        <p:spPr>
          <a:xfrm>
            <a:off x="6494372" y="5063542"/>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as</a:t>
            </a:r>
          </a:p>
        </p:txBody>
      </p:sp>
      <p:sp>
        <p:nvSpPr>
          <p:cNvPr id="39" name="Rounded Rectangle 4">
            <a:extLst>
              <a:ext uri="{FF2B5EF4-FFF2-40B4-BE49-F238E27FC236}">
                <a16:creationId xmlns:a16="http://schemas.microsoft.com/office/drawing/2014/main" id="{4DB8C314-7722-9447-8B65-B08C121B69BF}"/>
              </a:ext>
            </a:extLst>
          </p:cNvPr>
          <p:cNvSpPr/>
          <p:nvPr/>
        </p:nvSpPr>
        <p:spPr>
          <a:xfrm>
            <a:off x="10424319" y="5197523"/>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sick, ill</a:t>
            </a:r>
          </a:p>
        </p:txBody>
      </p:sp>
    </p:spTree>
    <p:extLst>
      <p:ext uri="{BB962C8B-B14F-4D97-AF65-F5344CB8AC3E}">
        <p14:creationId xmlns:p14="http://schemas.microsoft.com/office/powerpoint/2010/main" val="965830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4" name="Rounded Rectangle 11">
            <a:extLst>
              <a:ext uri="{FF2B5EF4-FFF2-40B4-BE49-F238E27FC236}">
                <a16:creationId xmlns:a16="http://schemas.microsoft.com/office/drawing/2014/main" id="{177FAC6E-F141-0C45-A3E1-B8D0F86114C2}"/>
              </a:ext>
            </a:extLst>
          </p:cNvPr>
          <p:cNvSpPr/>
          <p:nvPr/>
        </p:nvSpPr>
        <p:spPr>
          <a:xfrm>
            <a:off x="8821382" y="178811"/>
            <a:ext cx="2947323" cy="32461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itle 1">
            <a:extLst>
              <a:ext uri="{FF2B5EF4-FFF2-40B4-BE49-F238E27FC236}">
                <a16:creationId xmlns:a16="http://schemas.microsoft.com/office/drawing/2014/main" id="{E1D0B1A4-50D6-3A4E-A5EF-48C60CC88121}"/>
              </a:ext>
            </a:extLst>
          </p:cNvPr>
          <p:cNvSpPr txBox="1">
            <a:spLocks/>
          </p:cNvSpPr>
          <p:nvPr/>
        </p:nvSpPr>
        <p:spPr>
          <a:xfrm>
            <a:off x="9308219" y="199395"/>
            <a:ext cx="2460486" cy="292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chemeClr val="bg1"/>
                </a:solidFill>
              </a:rPr>
              <a:t>lesen</a:t>
            </a:r>
            <a:r>
              <a:rPr lang="en-GB" sz="2000" b="1" dirty="0">
                <a:solidFill>
                  <a:schemeClr val="bg1"/>
                </a:solidFill>
              </a:rPr>
              <a:t> / </a:t>
            </a:r>
            <a:r>
              <a:rPr lang="en-GB" sz="2000" b="1" dirty="0" err="1">
                <a:solidFill>
                  <a:schemeClr val="bg1"/>
                </a:solidFill>
              </a:rPr>
              <a:t>schreiben</a:t>
            </a:r>
            <a:endParaRPr lang="en-GB" sz="2000" b="1" dirty="0">
              <a:solidFill>
                <a:schemeClr val="bg1"/>
              </a:solidFill>
            </a:endParaRPr>
          </a:p>
        </p:txBody>
      </p:sp>
      <p:sp>
        <p:nvSpPr>
          <p:cNvPr id="2" name="Rectangle 1">
            <a:extLst>
              <a:ext uri="{FF2B5EF4-FFF2-40B4-BE49-F238E27FC236}">
                <a16:creationId xmlns:a16="http://schemas.microsoft.com/office/drawing/2014/main" id="{EC33B955-B796-9246-AC68-D679330B4ED9}"/>
              </a:ext>
            </a:extLst>
          </p:cNvPr>
          <p:cNvSpPr/>
          <p:nvPr/>
        </p:nvSpPr>
        <p:spPr>
          <a:xfrm>
            <a:off x="6301382" y="909000"/>
            <a:ext cx="5040000" cy="504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6" name="Rectangle 5">
            <a:extLst>
              <a:ext uri="{FF2B5EF4-FFF2-40B4-BE49-F238E27FC236}">
                <a16:creationId xmlns:a16="http://schemas.microsoft.com/office/drawing/2014/main" id="{A52C8E7F-9AA7-6E4F-8C95-8C7A8C6E0594}"/>
              </a:ext>
            </a:extLst>
          </p:cNvPr>
          <p:cNvSpPr/>
          <p:nvPr/>
        </p:nvSpPr>
        <p:spPr>
          <a:xfrm>
            <a:off x="10608133" y="91552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5" name="Rectangle 24">
            <a:extLst>
              <a:ext uri="{FF2B5EF4-FFF2-40B4-BE49-F238E27FC236}">
                <a16:creationId xmlns:a16="http://schemas.microsoft.com/office/drawing/2014/main" id="{AC186755-4722-C348-8EA4-5FF48549827F}"/>
              </a:ext>
            </a:extLst>
          </p:cNvPr>
          <p:cNvSpPr/>
          <p:nvPr/>
        </p:nvSpPr>
        <p:spPr>
          <a:xfrm>
            <a:off x="10252700" y="90900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D</a:t>
            </a:r>
          </a:p>
        </p:txBody>
      </p:sp>
      <p:sp>
        <p:nvSpPr>
          <p:cNvPr id="26" name="Rectangle 25">
            <a:extLst>
              <a:ext uri="{FF2B5EF4-FFF2-40B4-BE49-F238E27FC236}">
                <a16:creationId xmlns:a16="http://schemas.microsoft.com/office/drawing/2014/main" id="{8917C2A5-1CB5-2241-8A55-2F3BD4FE1105}"/>
              </a:ext>
            </a:extLst>
          </p:cNvPr>
          <p:cNvSpPr/>
          <p:nvPr/>
        </p:nvSpPr>
        <p:spPr>
          <a:xfrm>
            <a:off x="9884018" y="90906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N</a:t>
            </a:r>
          </a:p>
        </p:txBody>
      </p:sp>
      <p:sp>
        <p:nvSpPr>
          <p:cNvPr id="27" name="Rectangle 26">
            <a:extLst>
              <a:ext uri="{FF2B5EF4-FFF2-40B4-BE49-F238E27FC236}">
                <a16:creationId xmlns:a16="http://schemas.microsoft.com/office/drawing/2014/main" id="{9ADBD61F-8D1B-2E41-8EA2-8737C8D182F3}"/>
              </a:ext>
            </a:extLst>
          </p:cNvPr>
          <p:cNvSpPr/>
          <p:nvPr/>
        </p:nvSpPr>
        <p:spPr>
          <a:xfrm>
            <a:off x="9515043" y="90900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U</a:t>
            </a:r>
          </a:p>
        </p:txBody>
      </p:sp>
      <p:sp>
        <p:nvSpPr>
          <p:cNvPr id="28" name="Rectangle 27">
            <a:extLst>
              <a:ext uri="{FF2B5EF4-FFF2-40B4-BE49-F238E27FC236}">
                <a16:creationId xmlns:a16="http://schemas.microsoft.com/office/drawing/2014/main" id="{4E816FD1-7308-944A-AE9E-708632D69E95}"/>
              </a:ext>
            </a:extLst>
          </p:cNvPr>
          <p:cNvSpPr/>
          <p:nvPr/>
        </p:nvSpPr>
        <p:spPr>
          <a:xfrm>
            <a:off x="9164018" y="90906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M</a:t>
            </a:r>
          </a:p>
        </p:txBody>
      </p:sp>
      <p:sp>
        <p:nvSpPr>
          <p:cNvPr id="29" name="Rectangle 28">
            <a:extLst>
              <a:ext uri="{FF2B5EF4-FFF2-40B4-BE49-F238E27FC236}">
                <a16:creationId xmlns:a16="http://schemas.microsoft.com/office/drawing/2014/main" id="{97D5F12E-5191-EA47-AD26-7A84FC41CA7E}"/>
              </a:ext>
            </a:extLst>
          </p:cNvPr>
          <p:cNvSpPr/>
          <p:nvPr/>
        </p:nvSpPr>
        <p:spPr>
          <a:xfrm>
            <a:off x="8816634" y="90900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R</a:t>
            </a:r>
          </a:p>
        </p:txBody>
      </p:sp>
      <p:sp>
        <p:nvSpPr>
          <p:cNvPr id="30" name="Rectangle 29">
            <a:extLst>
              <a:ext uri="{FF2B5EF4-FFF2-40B4-BE49-F238E27FC236}">
                <a16:creationId xmlns:a16="http://schemas.microsoft.com/office/drawing/2014/main" id="{921C7E96-CD28-4948-9706-1CE4FF2AD1CD}"/>
              </a:ext>
            </a:extLst>
          </p:cNvPr>
          <p:cNvSpPr/>
          <p:nvPr/>
        </p:nvSpPr>
        <p:spPr>
          <a:xfrm>
            <a:off x="8447074" y="90900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E</a:t>
            </a:r>
          </a:p>
        </p:txBody>
      </p:sp>
      <p:sp>
        <p:nvSpPr>
          <p:cNvPr id="31" name="Rectangle 30">
            <a:extLst>
              <a:ext uri="{FF2B5EF4-FFF2-40B4-BE49-F238E27FC236}">
                <a16:creationId xmlns:a16="http://schemas.microsoft.com/office/drawing/2014/main" id="{C847EB6E-C60A-F84D-A596-90D5BBC3959E}"/>
              </a:ext>
            </a:extLst>
          </p:cNvPr>
          <p:cNvSpPr/>
          <p:nvPr/>
        </p:nvSpPr>
        <p:spPr>
          <a:xfrm>
            <a:off x="8077514" y="90900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D</a:t>
            </a:r>
          </a:p>
        </p:txBody>
      </p:sp>
      <p:sp>
        <p:nvSpPr>
          <p:cNvPr id="32" name="Rectangle 31">
            <a:extLst>
              <a:ext uri="{FF2B5EF4-FFF2-40B4-BE49-F238E27FC236}">
                <a16:creationId xmlns:a16="http://schemas.microsoft.com/office/drawing/2014/main" id="{60D6F5BD-FDE9-F348-B104-ADAA9E32FCD9}"/>
              </a:ext>
            </a:extLst>
          </p:cNvPr>
          <p:cNvSpPr/>
          <p:nvPr/>
        </p:nvSpPr>
        <p:spPr>
          <a:xfrm>
            <a:off x="7725346" y="909000"/>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33" name="Rectangle 32">
            <a:extLst>
              <a:ext uri="{FF2B5EF4-FFF2-40B4-BE49-F238E27FC236}">
                <a16:creationId xmlns:a16="http://schemas.microsoft.com/office/drawing/2014/main" id="{35E87679-1888-F244-B176-B276FCF3D85C}"/>
              </a:ext>
            </a:extLst>
          </p:cNvPr>
          <p:cNvSpPr/>
          <p:nvPr/>
        </p:nvSpPr>
        <p:spPr>
          <a:xfrm>
            <a:off x="7381382" y="909000"/>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34" name="Rectangle 33">
            <a:extLst>
              <a:ext uri="{FF2B5EF4-FFF2-40B4-BE49-F238E27FC236}">
                <a16:creationId xmlns:a16="http://schemas.microsoft.com/office/drawing/2014/main" id="{B1394A1C-0A5C-EA4E-B05B-D77234BFC3C6}"/>
              </a:ext>
            </a:extLst>
          </p:cNvPr>
          <p:cNvSpPr/>
          <p:nvPr/>
        </p:nvSpPr>
        <p:spPr>
          <a:xfrm>
            <a:off x="7030357" y="909000"/>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35" name="Rectangle 34">
            <a:extLst>
              <a:ext uri="{FF2B5EF4-FFF2-40B4-BE49-F238E27FC236}">
                <a16:creationId xmlns:a16="http://schemas.microsoft.com/office/drawing/2014/main" id="{5EAB39AF-ACAF-4245-8AE1-C1B89C9303CF}"/>
              </a:ext>
            </a:extLst>
          </p:cNvPr>
          <p:cNvSpPr/>
          <p:nvPr/>
        </p:nvSpPr>
        <p:spPr>
          <a:xfrm>
            <a:off x="6661382" y="909000"/>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36" name="Rectangle 35">
            <a:extLst>
              <a:ext uri="{FF2B5EF4-FFF2-40B4-BE49-F238E27FC236}">
                <a16:creationId xmlns:a16="http://schemas.microsoft.com/office/drawing/2014/main" id="{342158F5-98E1-EC46-B2B6-4768D136CEB5}"/>
              </a:ext>
            </a:extLst>
          </p:cNvPr>
          <p:cNvSpPr/>
          <p:nvPr/>
        </p:nvSpPr>
        <p:spPr>
          <a:xfrm>
            <a:off x="6301382" y="909000"/>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37" name="Rectangle 36">
            <a:extLst>
              <a:ext uri="{FF2B5EF4-FFF2-40B4-BE49-F238E27FC236}">
                <a16:creationId xmlns:a16="http://schemas.microsoft.com/office/drawing/2014/main" id="{4772140C-FE5B-584F-B8EB-D91B0B0D2DAB}"/>
              </a:ext>
            </a:extLst>
          </p:cNvPr>
          <p:cNvSpPr/>
          <p:nvPr/>
        </p:nvSpPr>
        <p:spPr>
          <a:xfrm>
            <a:off x="10969147" y="91552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38" name="Rectangle 37">
            <a:extLst>
              <a:ext uri="{FF2B5EF4-FFF2-40B4-BE49-F238E27FC236}">
                <a16:creationId xmlns:a16="http://schemas.microsoft.com/office/drawing/2014/main" id="{9201701B-C592-0F4F-86C5-F853B3240965}"/>
              </a:ext>
            </a:extLst>
          </p:cNvPr>
          <p:cNvSpPr/>
          <p:nvPr/>
        </p:nvSpPr>
        <p:spPr>
          <a:xfrm>
            <a:off x="10621675" y="128204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39" name="Rectangle 38">
            <a:extLst>
              <a:ext uri="{FF2B5EF4-FFF2-40B4-BE49-F238E27FC236}">
                <a16:creationId xmlns:a16="http://schemas.microsoft.com/office/drawing/2014/main" id="{106F1EF0-7C1B-7849-94DC-0B9AAB921047}"/>
              </a:ext>
            </a:extLst>
          </p:cNvPr>
          <p:cNvSpPr/>
          <p:nvPr/>
        </p:nvSpPr>
        <p:spPr>
          <a:xfrm>
            <a:off x="10252700" y="1284354"/>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A</a:t>
            </a:r>
          </a:p>
        </p:txBody>
      </p:sp>
      <p:sp>
        <p:nvSpPr>
          <p:cNvPr id="40" name="Rectangle 39">
            <a:extLst>
              <a:ext uri="{FF2B5EF4-FFF2-40B4-BE49-F238E27FC236}">
                <a16:creationId xmlns:a16="http://schemas.microsoft.com/office/drawing/2014/main" id="{645097FD-97F6-6644-B002-8017F8D6E70F}"/>
              </a:ext>
            </a:extLst>
          </p:cNvPr>
          <p:cNvSpPr/>
          <p:nvPr/>
        </p:nvSpPr>
        <p:spPr>
          <a:xfrm>
            <a:off x="9884018" y="128441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41" name="Rectangle 40">
            <a:extLst>
              <a:ext uri="{FF2B5EF4-FFF2-40B4-BE49-F238E27FC236}">
                <a16:creationId xmlns:a16="http://schemas.microsoft.com/office/drawing/2014/main" id="{A0142A43-4147-BE4C-AADB-83674F1C83F2}"/>
              </a:ext>
            </a:extLst>
          </p:cNvPr>
          <p:cNvSpPr/>
          <p:nvPr/>
        </p:nvSpPr>
        <p:spPr>
          <a:xfrm>
            <a:off x="9515043" y="128435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42" name="Rectangle 41">
            <a:extLst>
              <a:ext uri="{FF2B5EF4-FFF2-40B4-BE49-F238E27FC236}">
                <a16:creationId xmlns:a16="http://schemas.microsoft.com/office/drawing/2014/main" id="{69F488EC-9B99-D042-BC4B-4D58D6FDC5D3}"/>
              </a:ext>
            </a:extLst>
          </p:cNvPr>
          <p:cNvSpPr/>
          <p:nvPr/>
        </p:nvSpPr>
        <p:spPr>
          <a:xfrm>
            <a:off x="9164018" y="127921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43" name="Rectangle 42">
            <a:extLst>
              <a:ext uri="{FF2B5EF4-FFF2-40B4-BE49-F238E27FC236}">
                <a16:creationId xmlns:a16="http://schemas.microsoft.com/office/drawing/2014/main" id="{29F39E15-AFF3-C846-ACE1-C1ED701EC671}"/>
              </a:ext>
            </a:extLst>
          </p:cNvPr>
          <p:cNvSpPr/>
          <p:nvPr/>
        </p:nvSpPr>
        <p:spPr>
          <a:xfrm>
            <a:off x="8816634" y="128435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44" name="Rectangle 43">
            <a:extLst>
              <a:ext uri="{FF2B5EF4-FFF2-40B4-BE49-F238E27FC236}">
                <a16:creationId xmlns:a16="http://schemas.microsoft.com/office/drawing/2014/main" id="{D1698574-320F-6F4B-8C32-63E221FBCFEE}"/>
              </a:ext>
            </a:extLst>
          </p:cNvPr>
          <p:cNvSpPr/>
          <p:nvPr/>
        </p:nvSpPr>
        <p:spPr>
          <a:xfrm>
            <a:off x="8447074" y="128435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45" name="Rectangle 44">
            <a:extLst>
              <a:ext uri="{FF2B5EF4-FFF2-40B4-BE49-F238E27FC236}">
                <a16:creationId xmlns:a16="http://schemas.microsoft.com/office/drawing/2014/main" id="{074E799C-9CF4-F143-96DD-CA32A100F03D}"/>
              </a:ext>
            </a:extLst>
          </p:cNvPr>
          <p:cNvSpPr/>
          <p:nvPr/>
        </p:nvSpPr>
        <p:spPr>
          <a:xfrm>
            <a:off x="8077514" y="1275808"/>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46" name="Rectangle 45">
            <a:extLst>
              <a:ext uri="{FF2B5EF4-FFF2-40B4-BE49-F238E27FC236}">
                <a16:creationId xmlns:a16="http://schemas.microsoft.com/office/drawing/2014/main" id="{9363AF42-604A-904B-BFDC-A4707B0A8549}"/>
              </a:ext>
            </a:extLst>
          </p:cNvPr>
          <p:cNvSpPr/>
          <p:nvPr/>
        </p:nvSpPr>
        <p:spPr>
          <a:xfrm>
            <a:off x="7725346" y="1275808"/>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47" name="Rectangle 46">
            <a:extLst>
              <a:ext uri="{FF2B5EF4-FFF2-40B4-BE49-F238E27FC236}">
                <a16:creationId xmlns:a16="http://schemas.microsoft.com/office/drawing/2014/main" id="{C5D784B8-DA8A-7D4F-909B-156AF1085102}"/>
              </a:ext>
            </a:extLst>
          </p:cNvPr>
          <p:cNvSpPr/>
          <p:nvPr/>
        </p:nvSpPr>
        <p:spPr>
          <a:xfrm>
            <a:off x="7381382" y="1275808"/>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48" name="Rectangle 47">
            <a:extLst>
              <a:ext uri="{FF2B5EF4-FFF2-40B4-BE49-F238E27FC236}">
                <a16:creationId xmlns:a16="http://schemas.microsoft.com/office/drawing/2014/main" id="{61442A7F-6FBF-A04C-9258-F12170D721B0}"/>
              </a:ext>
            </a:extLst>
          </p:cNvPr>
          <p:cNvSpPr/>
          <p:nvPr/>
        </p:nvSpPr>
        <p:spPr>
          <a:xfrm>
            <a:off x="7030357" y="1275808"/>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49" name="Rectangle 48">
            <a:extLst>
              <a:ext uri="{FF2B5EF4-FFF2-40B4-BE49-F238E27FC236}">
                <a16:creationId xmlns:a16="http://schemas.microsoft.com/office/drawing/2014/main" id="{F85E6B00-DBAF-CE4B-AE1D-D8E6E3C8FD95}"/>
              </a:ext>
            </a:extLst>
          </p:cNvPr>
          <p:cNvSpPr/>
          <p:nvPr/>
        </p:nvSpPr>
        <p:spPr>
          <a:xfrm>
            <a:off x="6661382" y="1275808"/>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50" name="Rectangle 49">
            <a:extLst>
              <a:ext uri="{FF2B5EF4-FFF2-40B4-BE49-F238E27FC236}">
                <a16:creationId xmlns:a16="http://schemas.microsoft.com/office/drawing/2014/main" id="{7178D101-4371-3848-9934-539FF3E44E49}"/>
              </a:ext>
            </a:extLst>
          </p:cNvPr>
          <p:cNvSpPr/>
          <p:nvPr/>
        </p:nvSpPr>
        <p:spPr>
          <a:xfrm>
            <a:off x="6301382" y="1275808"/>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51" name="Rectangle 50">
            <a:extLst>
              <a:ext uri="{FF2B5EF4-FFF2-40B4-BE49-F238E27FC236}">
                <a16:creationId xmlns:a16="http://schemas.microsoft.com/office/drawing/2014/main" id="{2574EF4D-E9A8-104C-B992-1B2DFE926DFA}"/>
              </a:ext>
            </a:extLst>
          </p:cNvPr>
          <p:cNvSpPr/>
          <p:nvPr/>
        </p:nvSpPr>
        <p:spPr>
          <a:xfrm>
            <a:off x="10977693" y="128204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52" name="Rectangle 51">
            <a:extLst>
              <a:ext uri="{FF2B5EF4-FFF2-40B4-BE49-F238E27FC236}">
                <a16:creationId xmlns:a16="http://schemas.microsoft.com/office/drawing/2014/main" id="{8705BAAA-9A6B-2A43-AEAA-8C9958E48E59}"/>
              </a:ext>
            </a:extLst>
          </p:cNvPr>
          <p:cNvSpPr/>
          <p:nvPr/>
        </p:nvSpPr>
        <p:spPr>
          <a:xfrm>
            <a:off x="10621675" y="164204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53" name="Rectangle 52">
            <a:extLst>
              <a:ext uri="{FF2B5EF4-FFF2-40B4-BE49-F238E27FC236}">
                <a16:creationId xmlns:a16="http://schemas.microsoft.com/office/drawing/2014/main" id="{5AA271D8-D2C2-1B4A-9AA0-377995967540}"/>
              </a:ext>
            </a:extLst>
          </p:cNvPr>
          <p:cNvSpPr/>
          <p:nvPr/>
        </p:nvSpPr>
        <p:spPr>
          <a:xfrm>
            <a:off x="10252700" y="1644354"/>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S</a:t>
            </a:r>
          </a:p>
        </p:txBody>
      </p:sp>
      <p:sp>
        <p:nvSpPr>
          <p:cNvPr id="54" name="Rectangle 53">
            <a:extLst>
              <a:ext uri="{FF2B5EF4-FFF2-40B4-BE49-F238E27FC236}">
                <a16:creationId xmlns:a16="http://schemas.microsoft.com/office/drawing/2014/main" id="{881CF964-DBDB-2C43-B964-C2B7F428BFE1}"/>
              </a:ext>
            </a:extLst>
          </p:cNvPr>
          <p:cNvSpPr/>
          <p:nvPr/>
        </p:nvSpPr>
        <p:spPr>
          <a:xfrm>
            <a:off x="9884018" y="164441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55" name="Rectangle 54">
            <a:extLst>
              <a:ext uri="{FF2B5EF4-FFF2-40B4-BE49-F238E27FC236}">
                <a16:creationId xmlns:a16="http://schemas.microsoft.com/office/drawing/2014/main" id="{CFACC012-DAAB-8A49-A275-06BB899AE608}"/>
              </a:ext>
            </a:extLst>
          </p:cNvPr>
          <p:cNvSpPr/>
          <p:nvPr/>
        </p:nvSpPr>
        <p:spPr>
          <a:xfrm>
            <a:off x="9515043" y="164435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56" name="Rectangle 55">
            <a:extLst>
              <a:ext uri="{FF2B5EF4-FFF2-40B4-BE49-F238E27FC236}">
                <a16:creationId xmlns:a16="http://schemas.microsoft.com/office/drawing/2014/main" id="{F69478C7-1534-D14C-9A40-0BAE6486D93C}"/>
              </a:ext>
            </a:extLst>
          </p:cNvPr>
          <p:cNvSpPr/>
          <p:nvPr/>
        </p:nvSpPr>
        <p:spPr>
          <a:xfrm>
            <a:off x="9164018" y="164441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57" name="Rectangle 56">
            <a:extLst>
              <a:ext uri="{FF2B5EF4-FFF2-40B4-BE49-F238E27FC236}">
                <a16:creationId xmlns:a16="http://schemas.microsoft.com/office/drawing/2014/main" id="{F868D9E1-72BE-BD4A-8A04-27C4E8B951E8}"/>
              </a:ext>
            </a:extLst>
          </p:cNvPr>
          <p:cNvSpPr/>
          <p:nvPr/>
        </p:nvSpPr>
        <p:spPr>
          <a:xfrm>
            <a:off x="8816634" y="164435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58" name="Rectangle 57">
            <a:extLst>
              <a:ext uri="{FF2B5EF4-FFF2-40B4-BE49-F238E27FC236}">
                <a16:creationId xmlns:a16="http://schemas.microsoft.com/office/drawing/2014/main" id="{E93FB4D1-5CAE-6742-B021-FE43DD0A7824}"/>
              </a:ext>
            </a:extLst>
          </p:cNvPr>
          <p:cNvSpPr/>
          <p:nvPr/>
        </p:nvSpPr>
        <p:spPr>
          <a:xfrm>
            <a:off x="8447074" y="164435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59" name="Rectangle 58">
            <a:extLst>
              <a:ext uri="{FF2B5EF4-FFF2-40B4-BE49-F238E27FC236}">
                <a16:creationId xmlns:a16="http://schemas.microsoft.com/office/drawing/2014/main" id="{A47EDD72-5C2D-5C42-8021-965C542F0819}"/>
              </a:ext>
            </a:extLst>
          </p:cNvPr>
          <p:cNvSpPr/>
          <p:nvPr/>
        </p:nvSpPr>
        <p:spPr>
          <a:xfrm>
            <a:off x="8077514" y="164435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60" name="Rectangle 59">
            <a:extLst>
              <a:ext uri="{FF2B5EF4-FFF2-40B4-BE49-F238E27FC236}">
                <a16:creationId xmlns:a16="http://schemas.microsoft.com/office/drawing/2014/main" id="{FBD80235-1F01-4B4F-AEFF-DDECCA3E67FC}"/>
              </a:ext>
            </a:extLst>
          </p:cNvPr>
          <p:cNvSpPr/>
          <p:nvPr/>
        </p:nvSpPr>
        <p:spPr>
          <a:xfrm>
            <a:off x="7725346" y="164435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62" name="Rectangle 61">
            <a:extLst>
              <a:ext uri="{FF2B5EF4-FFF2-40B4-BE49-F238E27FC236}">
                <a16:creationId xmlns:a16="http://schemas.microsoft.com/office/drawing/2014/main" id="{E489A4C7-7F3D-8740-96E2-F512D961C7CF}"/>
              </a:ext>
            </a:extLst>
          </p:cNvPr>
          <p:cNvSpPr/>
          <p:nvPr/>
        </p:nvSpPr>
        <p:spPr>
          <a:xfrm>
            <a:off x="7381382" y="164435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66" name="Rectangle 65">
            <a:extLst>
              <a:ext uri="{FF2B5EF4-FFF2-40B4-BE49-F238E27FC236}">
                <a16:creationId xmlns:a16="http://schemas.microsoft.com/office/drawing/2014/main" id="{AE0003BA-56D4-9246-83A1-582C65B5FA9D}"/>
              </a:ext>
            </a:extLst>
          </p:cNvPr>
          <p:cNvSpPr/>
          <p:nvPr/>
        </p:nvSpPr>
        <p:spPr>
          <a:xfrm>
            <a:off x="7030357" y="164435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67" name="Rectangle 66">
            <a:extLst>
              <a:ext uri="{FF2B5EF4-FFF2-40B4-BE49-F238E27FC236}">
                <a16:creationId xmlns:a16="http://schemas.microsoft.com/office/drawing/2014/main" id="{7CBB49B2-0288-7543-B277-080BF077E184}"/>
              </a:ext>
            </a:extLst>
          </p:cNvPr>
          <p:cNvSpPr/>
          <p:nvPr/>
        </p:nvSpPr>
        <p:spPr>
          <a:xfrm>
            <a:off x="6661382" y="164435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82" name="Rectangle 81">
            <a:extLst>
              <a:ext uri="{FF2B5EF4-FFF2-40B4-BE49-F238E27FC236}">
                <a16:creationId xmlns:a16="http://schemas.microsoft.com/office/drawing/2014/main" id="{2B5DF80F-6B72-1549-BDEA-8897C487ED60}"/>
              </a:ext>
            </a:extLst>
          </p:cNvPr>
          <p:cNvSpPr/>
          <p:nvPr/>
        </p:nvSpPr>
        <p:spPr>
          <a:xfrm>
            <a:off x="6301382" y="164435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83" name="Rectangle 82">
            <a:extLst>
              <a:ext uri="{FF2B5EF4-FFF2-40B4-BE49-F238E27FC236}">
                <a16:creationId xmlns:a16="http://schemas.microsoft.com/office/drawing/2014/main" id="{5C62CF8D-02B8-424A-94E4-71ED7BA53352}"/>
              </a:ext>
            </a:extLst>
          </p:cNvPr>
          <p:cNvSpPr/>
          <p:nvPr/>
        </p:nvSpPr>
        <p:spPr>
          <a:xfrm>
            <a:off x="10977693" y="164204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84" name="Rectangle 83">
            <a:extLst>
              <a:ext uri="{FF2B5EF4-FFF2-40B4-BE49-F238E27FC236}">
                <a16:creationId xmlns:a16="http://schemas.microsoft.com/office/drawing/2014/main" id="{5F8F0E85-4ED7-C749-9C2B-11B8EBC21946}"/>
              </a:ext>
            </a:extLst>
          </p:cNvPr>
          <p:cNvSpPr/>
          <p:nvPr/>
        </p:nvSpPr>
        <p:spPr>
          <a:xfrm>
            <a:off x="10626482" y="2002111"/>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E</a:t>
            </a:r>
          </a:p>
        </p:txBody>
      </p:sp>
      <p:sp>
        <p:nvSpPr>
          <p:cNvPr id="85" name="Rectangle 84">
            <a:extLst>
              <a:ext uri="{FF2B5EF4-FFF2-40B4-BE49-F238E27FC236}">
                <a16:creationId xmlns:a16="http://schemas.microsoft.com/office/drawing/2014/main" id="{7281A493-450F-0546-8372-7534262906DC}"/>
              </a:ext>
            </a:extLst>
          </p:cNvPr>
          <p:cNvSpPr/>
          <p:nvPr/>
        </p:nvSpPr>
        <p:spPr>
          <a:xfrm>
            <a:off x="10254837" y="2001085"/>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G</a:t>
            </a:r>
          </a:p>
        </p:txBody>
      </p:sp>
      <p:sp>
        <p:nvSpPr>
          <p:cNvPr id="86" name="Rectangle 85">
            <a:extLst>
              <a:ext uri="{FF2B5EF4-FFF2-40B4-BE49-F238E27FC236}">
                <a16:creationId xmlns:a16="http://schemas.microsoft.com/office/drawing/2014/main" id="{00D06600-DE07-024C-AF77-BE4CC6063C6D}"/>
              </a:ext>
            </a:extLst>
          </p:cNvPr>
          <p:cNvSpPr/>
          <p:nvPr/>
        </p:nvSpPr>
        <p:spPr>
          <a:xfrm>
            <a:off x="9873051" y="2002046"/>
            <a:ext cx="380459"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U</a:t>
            </a:r>
          </a:p>
        </p:txBody>
      </p:sp>
      <p:sp>
        <p:nvSpPr>
          <p:cNvPr id="87" name="Rectangle 86">
            <a:extLst>
              <a:ext uri="{FF2B5EF4-FFF2-40B4-BE49-F238E27FC236}">
                <a16:creationId xmlns:a16="http://schemas.microsoft.com/office/drawing/2014/main" id="{9C1E4CC7-6C2F-F04D-A375-111ACF2B5DC3}"/>
              </a:ext>
            </a:extLst>
          </p:cNvPr>
          <p:cNvSpPr/>
          <p:nvPr/>
        </p:nvSpPr>
        <p:spPr>
          <a:xfrm>
            <a:off x="9521055" y="2008575"/>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A</a:t>
            </a:r>
          </a:p>
        </p:txBody>
      </p:sp>
      <p:sp>
        <p:nvSpPr>
          <p:cNvPr id="88" name="Rectangle 87">
            <a:extLst>
              <a:ext uri="{FF2B5EF4-FFF2-40B4-BE49-F238E27FC236}">
                <a16:creationId xmlns:a16="http://schemas.microsoft.com/office/drawing/2014/main" id="{3838B8B3-74ED-FE4A-8867-5449E8583958}"/>
              </a:ext>
            </a:extLst>
          </p:cNvPr>
          <p:cNvSpPr/>
          <p:nvPr/>
        </p:nvSpPr>
        <p:spPr>
          <a:xfrm>
            <a:off x="9176634" y="201138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S</a:t>
            </a:r>
          </a:p>
        </p:txBody>
      </p:sp>
      <p:sp>
        <p:nvSpPr>
          <p:cNvPr id="89" name="Rectangle 88">
            <a:extLst>
              <a:ext uri="{FF2B5EF4-FFF2-40B4-BE49-F238E27FC236}">
                <a16:creationId xmlns:a16="http://schemas.microsoft.com/office/drawing/2014/main" id="{B3226F8B-AB44-4C4C-9154-BF53CDA87A3B}"/>
              </a:ext>
            </a:extLst>
          </p:cNvPr>
          <p:cNvSpPr/>
          <p:nvPr/>
        </p:nvSpPr>
        <p:spPr>
          <a:xfrm>
            <a:off x="8793950" y="2002046"/>
            <a:ext cx="384089"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A</a:t>
            </a:r>
          </a:p>
        </p:txBody>
      </p:sp>
      <p:sp>
        <p:nvSpPr>
          <p:cNvPr id="90" name="Rectangle 89">
            <a:extLst>
              <a:ext uri="{FF2B5EF4-FFF2-40B4-BE49-F238E27FC236}">
                <a16:creationId xmlns:a16="http://schemas.microsoft.com/office/drawing/2014/main" id="{752ED86F-F186-2F42-8FDE-0208C4FA6BAB}"/>
              </a:ext>
            </a:extLst>
          </p:cNvPr>
          <p:cNvSpPr/>
          <p:nvPr/>
        </p:nvSpPr>
        <p:spPr>
          <a:xfrm>
            <a:off x="8434380" y="2003217"/>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D</a:t>
            </a:r>
          </a:p>
        </p:txBody>
      </p:sp>
      <p:sp>
        <p:nvSpPr>
          <p:cNvPr id="91" name="Rectangle 90">
            <a:extLst>
              <a:ext uri="{FF2B5EF4-FFF2-40B4-BE49-F238E27FC236}">
                <a16:creationId xmlns:a16="http://schemas.microsoft.com/office/drawing/2014/main" id="{E3A301C4-6987-F34B-9488-EC68546A1DE3}"/>
              </a:ext>
            </a:extLst>
          </p:cNvPr>
          <p:cNvSpPr/>
          <p:nvPr/>
        </p:nvSpPr>
        <p:spPr>
          <a:xfrm>
            <a:off x="8082378" y="1996561"/>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92" name="Rectangle 91">
            <a:extLst>
              <a:ext uri="{FF2B5EF4-FFF2-40B4-BE49-F238E27FC236}">
                <a16:creationId xmlns:a16="http://schemas.microsoft.com/office/drawing/2014/main" id="{80450055-DEC2-AB49-A25C-BAA86F744B34}"/>
              </a:ext>
            </a:extLst>
          </p:cNvPr>
          <p:cNvSpPr/>
          <p:nvPr/>
        </p:nvSpPr>
        <p:spPr>
          <a:xfrm>
            <a:off x="7727191" y="1996561"/>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93" name="Rectangle 92">
            <a:extLst>
              <a:ext uri="{FF2B5EF4-FFF2-40B4-BE49-F238E27FC236}">
                <a16:creationId xmlns:a16="http://schemas.microsoft.com/office/drawing/2014/main" id="{6EB17D1F-DBC6-624D-95BF-7D97100AE569}"/>
              </a:ext>
            </a:extLst>
          </p:cNvPr>
          <p:cNvSpPr/>
          <p:nvPr/>
        </p:nvSpPr>
        <p:spPr>
          <a:xfrm>
            <a:off x="7371822" y="199886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94" name="Rectangle 93">
            <a:extLst>
              <a:ext uri="{FF2B5EF4-FFF2-40B4-BE49-F238E27FC236}">
                <a16:creationId xmlns:a16="http://schemas.microsoft.com/office/drawing/2014/main" id="{40C093C4-1904-D64C-983F-866E18A124A3}"/>
              </a:ext>
            </a:extLst>
          </p:cNvPr>
          <p:cNvSpPr/>
          <p:nvPr/>
        </p:nvSpPr>
        <p:spPr>
          <a:xfrm>
            <a:off x="7020797" y="199886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95" name="Rectangle 94">
            <a:extLst>
              <a:ext uri="{FF2B5EF4-FFF2-40B4-BE49-F238E27FC236}">
                <a16:creationId xmlns:a16="http://schemas.microsoft.com/office/drawing/2014/main" id="{E937DAF8-B291-2241-AC50-E058D411496D}"/>
              </a:ext>
            </a:extLst>
          </p:cNvPr>
          <p:cNvSpPr/>
          <p:nvPr/>
        </p:nvSpPr>
        <p:spPr>
          <a:xfrm>
            <a:off x="6660797" y="1996561"/>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96" name="Rectangle 95">
            <a:extLst>
              <a:ext uri="{FF2B5EF4-FFF2-40B4-BE49-F238E27FC236}">
                <a16:creationId xmlns:a16="http://schemas.microsoft.com/office/drawing/2014/main" id="{2626E08C-5283-FF4F-8F99-D1A6D14E9A11}"/>
              </a:ext>
            </a:extLst>
          </p:cNvPr>
          <p:cNvSpPr/>
          <p:nvPr/>
        </p:nvSpPr>
        <p:spPr>
          <a:xfrm>
            <a:off x="6302788" y="1996561"/>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97" name="Rectangle 96">
            <a:extLst>
              <a:ext uri="{FF2B5EF4-FFF2-40B4-BE49-F238E27FC236}">
                <a16:creationId xmlns:a16="http://schemas.microsoft.com/office/drawing/2014/main" id="{E7CFD872-5C1C-7D48-9B2F-AAF9AE019A17}"/>
              </a:ext>
            </a:extLst>
          </p:cNvPr>
          <p:cNvSpPr/>
          <p:nvPr/>
        </p:nvSpPr>
        <p:spPr>
          <a:xfrm>
            <a:off x="10979391" y="1988015"/>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98" name="Rectangle 97">
            <a:extLst>
              <a:ext uri="{FF2B5EF4-FFF2-40B4-BE49-F238E27FC236}">
                <a16:creationId xmlns:a16="http://schemas.microsoft.com/office/drawing/2014/main" id="{0F1C82B1-C9AB-7440-BF8F-B92D033813F0}"/>
              </a:ext>
            </a:extLst>
          </p:cNvPr>
          <p:cNvSpPr/>
          <p:nvPr/>
        </p:nvSpPr>
        <p:spPr>
          <a:xfrm>
            <a:off x="10621675" y="2361001"/>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99" name="Rectangle 98">
            <a:extLst>
              <a:ext uri="{FF2B5EF4-FFF2-40B4-BE49-F238E27FC236}">
                <a16:creationId xmlns:a16="http://schemas.microsoft.com/office/drawing/2014/main" id="{F0BA508A-0FF7-4847-968F-7E3A3DECF590}"/>
              </a:ext>
            </a:extLst>
          </p:cNvPr>
          <p:cNvSpPr/>
          <p:nvPr/>
        </p:nvSpPr>
        <p:spPr>
          <a:xfrm>
            <a:off x="10252700" y="236330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E</a:t>
            </a:r>
          </a:p>
        </p:txBody>
      </p:sp>
      <p:sp>
        <p:nvSpPr>
          <p:cNvPr id="100" name="Rectangle 99">
            <a:extLst>
              <a:ext uri="{FF2B5EF4-FFF2-40B4-BE49-F238E27FC236}">
                <a16:creationId xmlns:a16="http://schemas.microsoft.com/office/drawing/2014/main" id="{6E6E8896-0274-9047-82BB-CDC65E5BB4FB}"/>
              </a:ext>
            </a:extLst>
          </p:cNvPr>
          <p:cNvSpPr/>
          <p:nvPr/>
        </p:nvSpPr>
        <p:spPr>
          <a:xfrm>
            <a:off x="9884018" y="236336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101" name="Rectangle 100">
            <a:extLst>
              <a:ext uri="{FF2B5EF4-FFF2-40B4-BE49-F238E27FC236}">
                <a16:creationId xmlns:a16="http://schemas.microsoft.com/office/drawing/2014/main" id="{32FF95F4-7AA7-4E4F-8BE2-2722611618BC}"/>
              </a:ext>
            </a:extLst>
          </p:cNvPr>
          <p:cNvSpPr/>
          <p:nvPr/>
        </p:nvSpPr>
        <p:spPr>
          <a:xfrm>
            <a:off x="9515043" y="236330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102" name="Rectangle 101">
            <a:extLst>
              <a:ext uri="{FF2B5EF4-FFF2-40B4-BE49-F238E27FC236}">
                <a16:creationId xmlns:a16="http://schemas.microsoft.com/office/drawing/2014/main" id="{967D30C5-8EE1-3248-86A3-785E217FF8B7}"/>
              </a:ext>
            </a:extLst>
          </p:cNvPr>
          <p:cNvSpPr/>
          <p:nvPr/>
        </p:nvSpPr>
        <p:spPr>
          <a:xfrm>
            <a:off x="9164018" y="236336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103" name="Rectangle 102">
            <a:extLst>
              <a:ext uri="{FF2B5EF4-FFF2-40B4-BE49-F238E27FC236}">
                <a16:creationId xmlns:a16="http://schemas.microsoft.com/office/drawing/2014/main" id="{83E6EAF9-3614-2E4E-9750-AD15B1E1C5C2}"/>
              </a:ext>
            </a:extLst>
          </p:cNvPr>
          <p:cNvSpPr/>
          <p:nvPr/>
        </p:nvSpPr>
        <p:spPr>
          <a:xfrm>
            <a:off x="8816634" y="236330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104" name="Rectangle 103">
            <a:extLst>
              <a:ext uri="{FF2B5EF4-FFF2-40B4-BE49-F238E27FC236}">
                <a16:creationId xmlns:a16="http://schemas.microsoft.com/office/drawing/2014/main" id="{0BEAAE7D-D99B-1E44-895D-3BA964946AFC}"/>
              </a:ext>
            </a:extLst>
          </p:cNvPr>
          <p:cNvSpPr/>
          <p:nvPr/>
        </p:nvSpPr>
        <p:spPr>
          <a:xfrm>
            <a:off x="8447074" y="236330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105" name="Rectangle 104">
            <a:extLst>
              <a:ext uri="{FF2B5EF4-FFF2-40B4-BE49-F238E27FC236}">
                <a16:creationId xmlns:a16="http://schemas.microsoft.com/office/drawing/2014/main" id="{8148EBFD-FD75-0043-93F2-0A6C2529B7AF}"/>
              </a:ext>
            </a:extLst>
          </p:cNvPr>
          <p:cNvSpPr/>
          <p:nvPr/>
        </p:nvSpPr>
        <p:spPr>
          <a:xfrm>
            <a:off x="8077514" y="236330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06" name="Rectangle 105">
            <a:extLst>
              <a:ext uri="{FF2B5EF4-FFF2-40B4-BE49-F238E27FC236}">
                <a16:creationId xmlns:a16="http://schemas.microsoft.com/office/drawing/2014/main" id="{11D218A1-9C56-9B4A-800A-CFB7FF60EAF0}"/>
              </a:ext>
            </a:extLst>
          </p:cNvPr>
          <p:cNvSpPr/>
          <p:nvPr/>
        </p:nvSpPr>
        <p:spPr>
          <a:xfrm>
            <a:off x="7725346" y="236330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07" name="Rectangle 106">
            <a:extLst>
              <a:ext uri="{FF2B5EF4-FFF2-40B4-BE49-F238E27FC236}">
                <a16:creationId xmlns:a16="http://schemas.microsoft.com/office/drawing/2014/main" id="{813567F6-06AD-3D4D-9A04-D66031BE9C25}"/>
              </a:ext>
            </a:extLst>
          </p:cNvPr>
          <p:cNvSpPr/>
          <p:nvPr/>
        </p:nvSpPr>
        <p:spPr>
          <a:xfrm>
            <a:off x="7381382" y="236330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08" name="Rectangle 107">
            <a:extLst>
              <a:ext uri="{FF2B5EF4-FFF2-40B4-BE49-F238E27FC236}">
                <a16:creationId xmlns:a16="http://schemas.microsoft.com/office/drawing/2014/main" id="{3050965D-A055-1044-8886-6F1024213653}"/>
              </a:ext>
            </a:extLst>
          </p:cNvPr>
          <p:cNvSpPr/>
          <p:nvPr/>
        </p:nvSpPr>
        <p:spPr>
          <a:xfrm>
            <a:off x="7030357" y="236330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09" name="Rectangle 108">
            <a:extLst>
              <a:ext uri="{FF2B5EF4-FFF2-40B4-BE49-F238E27FC236}">
                <a16:creationId xmlns:a16="http://schemas.microsoft.com/office/drawing/2014/main" id="{ED8F0399-B1A2-8B42-B521-59162B1BC914}"/>
              </a:ext>
            </a:extLst>
          </p:cNvPr>
          <p:cNvSpPr/>
          <p:nvPr/>
        </p:nvSpPr>
        <p:spPr>
          <a:xfrm>
            <a:off x="6661382" y="236330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10" name="Rectangle 109">
            <a:extLst>
              <a:ext uri="{FF2B5EF4-FFF2-40B4-BE49-F238E27FC236}">
                <a16:creationId xmlns:a16="http://schemas.microsoft.com/office/drawing/2014/main" id="{9DBC039B-8204-EB4B-AFF2-85E17F42B4C7}"/>
              </a:ext>
            </a:extLst>
          </p:cNvPr>
          <p:cNvSpPr/>
          <p:nvPr/>
        </p:nvSpPr>
        <p:spPr>
          <a:xfrm>
            <a:off x="6301382" y="236330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11" name="Rectangle 110">
            <a:extLst>
              <a:ext uri="{FF2B5EF4-FFF2-40B4-BE49-F238E27FC236}">
                <a16:creationId xmlns:a16="http://schemas.microsoft.com/office/drawing/2014/main" id="{CCA0567C-5A17-CB46-A4A1-B107D0069689}"/>
              </a:ext>
            </a:extLst>
          </p:cNvPr>
          <p:cNvSpPr/>
          <p:nvPr/>
        </p:nvSpPr>
        <p:spPr>
          <a:xfrm>
            <a:off x="10977693" y="2361001"/>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12" name="Rectangle 111">
            <a:extLst>
              <a:ext uri="{FF2B5EF4-FFF2-40B4-BE49-F238E27FC236}">
                <a16:creationId xmlns:a16="http://schemas.microsoft.com/office/drawing/2014/main" id="{48C32744-6E86-B044-93AA-97E4335B8BF2}"/>
              </a:ext>
            </a:extLst>
          </p:cNvPr>
          <p:cNvSpPr/>
          <p:nvPr/>
        </p:nvSpPr>
        <p:spPr>
          <a:xfrm>
            <a:off x="10621675" y="2731992"/>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E</a:t>
            </a:r>
          </a:p>
        </p:txBody>
      </p:sp>
      <p:sp>
        <p:nvSpPr>
          <p:cNvPr id="113" name="Rectangle 112">
            <a:extLst>
              <a:ext uri="{FF2B5EF4-FFF2-40B4-BE49-F238E27FC236}">
                <a16:creationId xmlns:a16="http://schemas.microsoft.com/office/drawing/2014/main" id="{44F13543-0D8C-C745-9D78-BC46AF7A73E9}"/>
              </a:ext>
            </a:extLst>
          </p:cNvPr>
          <p:cNvSpPr/>
          <p:nvPr/>
        </p:nvSpPr>
        <p:spPr>
          <a:xfrm>
            <a:off x="10252700" y="273430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S</a:t>
            </a:r>
          </a:p>
        </p:txBody>
      </p:sp>
      <p:sp>
        <p:nvSpPr>
          <p:cNvPr id="114" name="Rectangle 113">
            <a:extLst>
              <a:ext uri="{FF2B5EF4-FFF2-40B4-BE49-F238E27FC236}">
                <a16:creationId xmlns:a16="http://schemas.microsoft.com/office/drawing/2014/main" id="{4B0AEB41-ABB8-4844-9322-5C66C6782AFF}"/>
              </a:ext>
            </a:extLst>
          </p:cNvPr>
          <p:cNvSpPr/>
          <p:nvPr/>
        </p:nvSpPr>
        <p:spPr>
          <a:xfrm>
            <a:off x="9884018" y="273436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A</a:t>
            </a:r>
          </a:p>
        </p:txBody>
      </p:sp>
      <p:sp>
        <p:nvSpPr>
          <p:cNvPr id="115" name="Rectangle 114">
            <a:extLst>
              <a:ext uri="{FF2B5EF4-FFF2-40B4-BE49-F238E27FC236}">
                <a16:creationId xmlns:a16="http://schemas.microsoft.com/office/drawing/2014/main" id="{922D51DA-A340-7D4F-AE82-12E2B4C131AF}"/>
              </a:ext>
            </a:extLst>
          </p:cNvPr>
          <p:cNvSpPr/>
          <p:nvPr/>
        </p:nvSpPr>
        <p:spPr>
          <a:xfrm>
            <a:off x="9515043" y="273430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N</a:t>
            </a:r>
          </a:p>
        </p:txBody>
      </p:sp>
      <p:sp>
        <p:nvSpPr>
          <p:cNvPr id="116" name="Rectangle 115">
            <a:extLst>
              <a:ext uri="{FF2B5EF4-FFF2-40B4-BE49-F238E27FC236}">
                <a16:creationId xmlns:a16="http://schemas.microsoft.com/office/drawing/2014/main" id="{4E39BC89-A49B-2F47-90AC-6780A19F6047}"/>
              </a:ext>
            </a:extLst>
          </p:cNvPr>
          <p:cNvSpPr/>
          <p:nvPr/>
        </p:nvSpPr>
        <p:spPr>
          <a:xfrm>
            <a:off x="9164018" y="273436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E</a:t>
            </a:r>
          </a:p>
        </p:txBody>
      </p:sp>
      <p:sp>
        <p:nvSpPr>
          <p:cNvPr id="117" name="Rectangle 116">
            <a:extLst>
              <a:ext uri="{FF2B5EF4-FFF2-40B4-BE49-F238E27FC236}">
                <a16:creationId xmlns:a16="http://schemas.microsoft.com/office/drawing/2014/main" id="{DF5BAD8C-7A74-1A44-B58E-2C37EB3AB7B1}"/>
              </a:ext>
            </a:extLst>
          </p:cNvPr>
          <p:cNvSpPr/>
          <p:nvPr/>
        </p:nvSpPr>
        <p:spPr>
          <a:xfrm>
            <a:off x="8816634" y="273430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I</a:t>
            </a:r>
          </a:p>
        </p:txBody>
      </p:sp>
      <p:sp>
        <p:nvSpPr>
          <p:cNvPr id="118" name="Rectangle 117">
            <a:extLst>
              <a:ext uri="{FF2B5EF4-FFF2-40B4-BE49-F238E27FC236}">
                <a16:creationId xmlns:a16="http://schemas.microsoft.com/office/drawing/2014/main" id="{E96254C6-6DAD-2F4B-A8A6-E483C0F4D897}"/>
              </a:ext>
            </a:extLst>
          </p:cNvPr>
          <p:cNvSpPr/>
          <p:nvPr/>
        </p:nvSpPr>
        <p:spPr>
          <a:xfrm>
            <a:off x="8447074" y="273430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D</a:t>
            </a:r>
          </a:p>
        </p:txBody>
      </p:sp>
      <p:sp>
        <p:nvSpPr>
          <p:cNvPr id="119" name="Rectangle 118">
            <a:extLst>
              <a:ext uri="{FF2B5EF4-FFF2-40B4-BE49-F238E27FC236}">
                <a16:creationId xmlns:a16="http://schemas.microsoft.com/office/drawing/2014/main" id="{6D3FF76B-F3B2-B246-AEDC-E0426168FF6C}"/>
              </a:ext>
            </a:extLst>
          </p:cNvPr>
          <p:cNvSpPr/>
          <p:nvPr/>
        </p:nvSpPr>
        <p:spPr>
          <a:xfrm>
            <a:off x="8077514" y="2734300"/>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p>
        </p:txBody>
      </p:sp>
      <p:sp>
        <p:nvSpPr>
          <p:cNvPr id="120" name="Rectangle 119">
            <a:extLst>
              <a:ext uri="{FF2B5EF4-FFF2-40B4-BE49-F238E27FC236}">
                <a16:creationId xmlns:a16="http://schemas.microsoft.com/office/drawing/2014/main" id="{B33E87F1-2D1A-5E45-A613-B4DBC46DEFF7}"/>
              </a:ext>
            </a:extLst>
          </p:cNvPr>
          <p:cNvSpPr/>
          <p:nvPr/>
        </p:nvSpPr>
        <p:spPr>
          <a:xfrm>
            <a:off x="7725346" y="2734300"/>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21" name="Rectangle 120">
            <a:extLst>
              <a:ext uri="{FF2B5EF4-FFF2-40B4-BE49-F238E27FC236}">
                <a16:creationId xmlns:a16="http://schemas.microsoft.com/office/drawing/2014/main" id="{BE924518-3B87-FF4F-95E8-F1E24FAC8A44}"/>
              </a:ext>
            </a:extLst>
          </p:cNvPr>
          <p:cNvSpPr/>
          <p:nvPr/>
        </p:nvSpPr>
        <p:spPr>
          <a:xfrm>
            <a:off x="7381382" y="2734300"/>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22" name="Rectangle 121">
            <a:extLst>
              <a:ext uri="{FF2B5EF4-FFF2-40B4-BE49-F238E27FC236}">
                <a16:creationId xmlns:a16="http://schemas.microsoft.com/office/drawing/2014/main" id="{36B85F92-3B0A-2D43-8F9E-AE98D5183F92}"/>
              </a:ext>
            </a:extLst>
          </p:cNvPr>
          <p:cNvSpPr/>
          <p:nvPr/>
        </p:nvSpPr>
        <p:spPr>
          <a:xfrm>
            <a:off x="7030357" y="2734300"/>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23" name="Rectangle 122">
            <a:extLst>
              <a:ext uri="{FF2B5EF4-FFF2-40B4-BE49-F238E27FC236}">
                <a16:creationId xmlns:a16="http://schemas.microsoft.com/office/drawing/2014/main" id="{6FE765C5-97A4-6248-BBFB-D99F4F4909ED}"/>
              </a:ext>
            </a:extLst>
          </p:cNvPr>
          <p:cNvSpPr/>
          <p:nvPr/>
        </p:nvSpPr>
        <p:spPr>
          <a:xfrm>
            <a:off x="6661382" y="2734300"/>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24" name="Rectangle 123">
            <a:extLst>
              <a:ext uri="{FF2B5EF4-FFF2-40B4-BE49-F238E27FC236}">
                <a16:creationId xmlns:a16="http://schemas.microsoft.com/office/drawing/2014/main" id="{1F44B6F1-C2B2-074E-B874-C1C0B4DCB080}"/>
              </a:ext>
            </a:extLst>
          </p:cNvPr>
          <p:cNvSpPr/>
          <p:nvPr/>
        </p:nvSpPr>
        <p:spPr>
          <a:xfrm>
            <a:off x="6301382" y="2734300"/>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25" name="Rectangle 124">
            <a:extLst>
              <a:ext uri="{FF2B5EF4-FFF2-40B4-BE49-F238E27FC236}">
                <a16:creationId xmlns:a16="http://schemas.microsoft.com/office/drawing/2014/main" id="{CCAA94E3-853E-8945-80E9-8F213A4F5BCA}"/>
              </a:ext>
            </a:extLst>
          </p:cNvPr>
          <p:cNvSpPr/>
          <p:nvPr/>
        </p:nvSpPr>
        <p:spPr>
          <a:xfrm>
            <a:off x="10977693" y="272344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26" name="Rectangle 125">
            <a:extLst>
              <a:ext uri="{FF2B5EF4-FFF2-40B4-BE49-F238E27FC236}">
                <a16:creationId xmlns:a16="http://schemas.microsoft.com/office/drawing/2014/main" id="{2A4C6E3F-87ED-1445-AB35-9880672BB141}"/>
              </a:ext>
            </a:extLst>
          </p:cNvPr>
          <p:cNvSpPr/>
          <p:nvPr/>
        </p:nvSpPr>
        <p:spPr>
          <a:xfrm>
            <a:off x="10621675" y="3077895"/>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127" name="Rectangle 126">
            <a:extLst>
              <a:ext uri="{FF2B5EF4-FFF2-40B4-BE49-F238E27FC236}">
                <a16:creationId xmlns:a16="http://schemas.microsoft.com/office/drawing/2014/main" id="{753980A3-4784-EB48-86D4-2EE44BF9EBCB}"/>
              </a:ext>
            </a:extLst>
          </p:cNvPr>
          <p:cNvSpPr/>
          <p:nvPr/>
        </p:nvSpPr>
        <p:spPr>
          <a:xfrm>
            <a:off x="10252700" y="308020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I</a:t>
            </a:r>
          </a:p>
        </p:txBody>
      </p:sp>
      <p:sp>
        <p:nvSpPr>
          <p:cNvPr id="128" name="Rectangle 127">
            <a:extLst>
              <a:ext uri="{FF2B5EF4-FFF2-40B4-BE49-F238E27FC236}">
                <a16:creationId xmlns:a16="http://schemas.microsoft.com/office/drawing/2014/main" id="{4CDEB26C-B17A-8342-A5C7-639B8594AF0A}"/>
              </a:ext>
            </a:extLst>
          </p:cNvPr>
          <p:cNvSpPr/>
          <p:nvPr/>
        </p:nvSpPr>
        <p:spPr>
          <a:xfrm>
            <a:off x="9884018" y="308026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129" name="Rectangle 128">
            <a:extLst>
              <a:ext uri="{FF2B5EF4-FFF2-40B4-BE49-F238E27FC236}">
                <a16:creationId xmlns:a16="http://schemas.microsoft.com/office/drawing/2014/main" id="{1063F54A-C355-E34F-A4E2-EA837F2BE80C}"/>
              </a:ext>
            </a:extLst>
          </p:cNvPr>
          <p:cNvSpPr/>
          <p:nvPr/>
        </p:nvSpPr>
        <p:spPr>
          <a:xfrm>
            <a:off x="9515043" y="308020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130" name="Rectangle 129">
            <a:extLst>
              <a:ext uri="{FF2B5EF4-FFF2-40B4-BE49-F238E27FC236}">
                <a16:creationId xmlns:a16="http://schemas.microsoft.com/office/drawing/2014/main" id="{87784C22-212C-3642-96E2-D33D8E329F99}"/>
              </a:ext>
            </a:extLst>
          </p:cNvPr>
          <p:cNvSpPr/>
          <p:nvPr/>
        </p:nvSpPr>
        <p:spPr>
          <a:xfrm>
            <a:off x="9164018" y="308026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131" name="Rectangle 130">
            <a:extLst>
              <a:ext uri="{FF2B5EF4-FFF2-40B4-BE49-F238E27FC236}">
                <a16:creationId xmlns:a16="http://schemas.microsoft.com/office/drawing/2014/main" id="{9F985705-7F98-D042-8E4F-AE3DFAB331C9}"/>
              </a:ext>
            </a:extLst>
          </p:cNvPr>
          <p:cNvSpPr/>
          <p:nvPr/>
        </p:nvSpPr>
        <p:spPr>
          <a:xfrm>
            <a:off x="8816634" y="308020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132" name="Rectangle 131">
            <a:extLst>
              <a:ext uri="{FF2B5EF4-FFF2-40B4-BE49-F238E27FC236}">
                <a16:creationId xmlns:a16="http://schemas.microsoft.com/office/drawing/2014/main" id="{CCF32B99-1315-7F42-BBDF-5C674E8AF50F}"/>
              </a:ext>
            </a:extLst>
          </p:cNvPr>
          <p:cNvSpPr/>
          <p:nvPr/>
        </p:nvSpPr>
        <p:spPr>
          <a:xfrm>
            <a:off x="8447074" y="308020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133" name="Rectangle 132">
            <a:extLst>
              <a:ext uri="{FF2B5EF4-FFF2-40B4-BE49-F238E27FC236}">
                <a16:creationId xmlns:a16="http://schemas.microsoft.com/office/drawing/2014/main" id="{50284389-EEB1-DF48-BCA3-82AD0CF03FCC}"/>
              </a:ext>
            </a:extLst>
          </p:cNvPr>
          <p:cNvSpPr/>
          <p:nvPr/>
        </p:nvSpPr>
        <p:spPr>
          <a:xfrm>
            <a:off x="8077514" y="308020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34" name="Rectangle 133">
            <a:extLst>
              <a:ext uri="{FF2B5EF4-FFF2-40B4-BE49-F238E27FC236}">
                <a16:creationId xmlns:a16="http://schemas.microsoft.com/office/drawing/2014/main" id="{634E4D8E-842C-8945-B044-BA9CD62D3A6C}"/>
              </a:ext>
            </a:extLst>
          </p:cNvPr>
          <p:cNvSpPr/>
          <p:nvPr/>
        </p:nvSpPr>
        <p:spPr>
          <a:xfrm>
            <a:off x="7725346" y="308020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9</a:t>
            </a:r>
          </a:p>
        </p:txBody>
      </p:sp>
      <p:sp>
        <p:nvSpPr>
          <p:cNvPr id="135" name="Rectangle 134">
            <a:extLst>
              <a:ext uri="{FF2B5EF4-FFF2-40B4-BE49-F238E27FC236}">
                <a16:creationId xmlns:a16="http://schemas.microsoft.com/office/drawing/2014/main" id="{011C8A62-CC2A-2142-B3BB-4B09F0B21BA2}"/>
              </a:ext>
            </a:extLst>
          </p:cNvPr>
          <p:cNvSpPr/>
          <p:nvPr/>
        </p:nvSpPr>
        <p:spPr>
          <a:xfrm>
            <a:off x="7381382" y="308020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36" name="Rectangle 135">
            <a:extLst>
              <a:ext uri="{FF2B5EF4-FFF2-40B4-BE49-F238E27FC236}">
                <a16:creationId xmlns:a16="http://schemas.microsoft.com/office/drawing/2014/main" id="{F3726F1D-2835-F04D-8BAA-60B83C22F081}"/>
              </a:ext>
            </a:extLst>
          </p:cNvPr>
          <p:cNvSpPr/>
          <p:nvPr/>
        </p:nvSpPr>
        <p:spPr>
          <a:xfrm>
            <a:off x="7030357" y="308020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37" name="Rectangle 136">
            <a:extLst>
              <a:ext uri="{FF2B5EF4-FFF2-40B4-BE49-F238E27FC236}">
                <a16:creationId xmlns:a16="http://schemas.microsoft.com/office/drawing/2014/main" id="{CA86CEA7-451D-3F4E-A962-06DD89F0899C}"/>
              </a:ext>
            </a:extLst>
          </p:cNvPr>
          <p:cNvSpPr/>
          <p:nvPr/>
        </p:nvSpPr>
        <p:spPr>
          <a:xfrm>
            <a:off x="6661382" y="308020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38" name="Rectangle 137">
            <a:extLst>
              <a:ext uri="{FF2B5EF4-FFF2-40B4-BE49-F238E27FC236}">
                <a16:creationId xmlns:a16="http://schemas.microsoft.com/office/drawing/2014/main" id="{8ACE9ED8-3712-4D47-894E-8C669BD830C1}"/>
              </a:ext>
            </a:extLst>
          </p:cNvPr>
          <p:cNvSpPr/>
          <p:nvPr/>
        </p:nvSpPr>
        <p:spPr>
          <a:xfrm>
            <a:off x="6301382" y="308020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39" name="Rectangle 138">
            <a:extLst>
              <a:ext uri="{FF2B5EF4-FFF2-40B4-BE49-F238E27FC236}">
                <a16:creationId xmlns:a16="http://schemas.microsoft.com/office/drawing/2014/main" id="{9CAB6084-6DF8-6141-85BD-86B061928BD3}"/>
              </a:ext>
            </a:extLst>
          </p:cNvPr>
          <p:cNvSpPr/>
          <p:nvPr/>
        </p:nvSpPr>
        <p:spPr>
          <a:xfrm>
            <a:off x="10977693" y="3077895"/>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40" name="Rectangle 139">
            <a:extLst>
              <a:ext uri="{FF2B5EF4-FFF2-40B4-BE49-F238E27FC236}">
                <a16:creationId xmlns:a16="http://schemas.microsoft.com/office/drawing/2014/main" id="{2FA87386-D47C-8449-B8A3-05A47FB056E8}"/>
              </a:ext>
            </a:extLst>
          </p:cNvPr>
          <p:cNvSpPr/>
          <p:nvPr/>
        </p:nvSpPr>
        <p:spPr>
          <a:xfrm>
            <a:off x="10621675" y="342596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H</a:t>
            </a:r>
          </a:p>
        </p:txBody>
      </p:sp>
      <p:sp>
        <p:nvSpPr>
          <p:cNvPr id="141" name="Rectangle 140">
            <a:extLst>
              <a:ext uri="{FF2B5EF4-FFF2-40B4-BE49-F238E27FC236}">
                <a16:creationId xmlns:a16="http://schemas.microsoft.com/office/drawing/2014/main" id="{F7E655F1-82E1-CE4D-A3DB-A0F20B4EE933}"/>
              </a:ext>
            </a:extLst>
          </p:cNvPr>
          <p:cNvSpPr/>
          <p:nvPr/>
        </p:nvSpPr>
        <p:spPr>
          <a:xfrm>
            <a:off x="10252700" y="3428271"/>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C</a:t>
            </a:r>
          </a:p>
        </p:txBody>
      </p:sp>
      <p:sp>
        <p:nvSpPr>
          <p:cNvPr id="142" name="Rectangle 141">
            <a:extLst>
              <a:ext uri="{FF2B5EF4-FFF2-40B4-BE49-F238E27FC236}">
                <a16:creationId xmlns:a16="http://schemas.microsoft.com/office/drawing/2014/main" id="{F83A7E63-425B-5C42-8B72-FF158853A85F}"/>
              </a:ext>
            </a:extLst>
          </p:cNvPr>
          <p:cNvSpPr/>
          <p:nvPr/>
        </p:nvSpPr>
        <p:spPr>
          <a:xfrm>
            <a:off x="9884018" y="3428331"/>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I</a:t>
            </a:r>
          </a:p>
        </p:txBody>
      </p:sp>
      <p:sp>
        <p:nvSpPr>
          <p:cNvPr id="143" name="Rectangle 142">
            <a:extLst>
              <a:ext uri="{FF2B5EF4-FFF2-40B4-BE49-F238E27FC236}">
                <a16:creationId xmlns:a16="http://schemas.microsoft.com/office/drawing/2014/main" id="{4EFA64E3-6C18-164E-B724-DAF16871F5AB}"/>
              </a:ext>
            </a:extLst>
          </p:cNvPr>
          <p:cNvSpPr/>
          <p:nvPr/>
        </p:nvSpPr>
        <p:spPr>
          <a:xfrm>
            <a:off x="9515043" y="3428271"/>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L</a:t>
            </a:r>
          </a:p>
        </p:txBody>
      </p:sp>
      <p:sp>
        <p:nvSpPr>
          <p:cNvPr id="144" name="Rectangle 143">
            <a:extLst>
              <a:ext uri="{FF2B5EF4-FFF2-40B4-BE49-F238E27FC236}">
                <a16:creationId xmlns:a16="http://schemas.microsoft.com/office/drawing/2014/main" id="{5FB28573-BD0F-634F-9816-31A4AB6E869A}"/>
              </a:ext>
            </a:extLst>
          </p:cNvPr>
          <p:cNvSpPr/>
          <p:nvPr/>
        </p:nvSpPr>
        <p:spPr>
          <a:xfrm>
            <a:off x="9164018" y="3428331"/>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N</a:t>
            </a:r>
          </a:p>
        </p:txBody>
      </p:sp>
      <p:sp>
        <p:nvSpPr>
          <p:cNvPr id="145" name="Rectangle 144">
            <a:extLst>
              <a:ext uri="{FF2B5EF4-FFF2-40B4-BE49-F238E27FC236}">
                <a16:creationId xmlns:a16="http://schemas.microsoft.com/office/drawing/2014/main" id="{491E5D77-8146-FD47-98CF-8E865DE67067}"/>
              </a:ext>
            </a:extLst>
          </p:cNvPr>
          <p:cNvSpPr/>
          <p:nvPr/>
        </p:nvSpPr>
        <p:spPr>
          <a:xfrm>
            <a:off x="8816634" y="3428271"/>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H</a:t>
            </a:r>
          </a:p>
        </p:txBody>
      </p:sp>
      <p:sp>
        <p:nvSpPr>
          <p:cNvPr id="146" name="Rectangle 145">
            <a:extLst>
              <a:ext uri="{FF2B5EF4-FFF2-40B4-BE49-F238E27FC236}">
                <a16:creationId xmlns:a16="http://schemas.microsoft.com/office/drawing/2014/main" id="{A54BD3B9-4EDF-B94C-BD04-3589F6E79596}"/>
              </a:ext>
            </a:extLst>
          </p:cNvPr>
          <p:cNvSpPr/>
          <p:nvPr/>
        </p:nvSpPr>
        <p:spPr>
          <a:xfrm>
            <a:off x="8447074" y="3428271"/>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E3764"/>
                </a:solidFill>
              </a:rPr>
              <a:t>Ä</a:t>
            </a:r>
            <a:endParaRPr lang="en-US" dirty="0">
              <a:solidFill>
                <a:srgbClr val="1E3764"/>
              </a:solidFill>
            </a:endParaRPr>
          </a:p>
        </p:txBody>
      </p:sp>
      <p:sp>
        <p:nvSpPr>
          <p:cNvPr id="147" name="Rectangle 146">
            <a:extLst>
              <a:ext uri="{FF2B5EF4-FFF2-40B4-BE49-F238E27FC236}">
                <a16:creationId xmlns:a16="http://schemas.microsoft.com/office/drawing/2014/main" id="{F8C7ABC5-A0CA-8B41-B7B9-0761BCAF7016}"/>
              </a:ext>
            </a:extLst>
          </p:cNvPr>
          <p:cNvSpPr/>
          <p:nvPr/>
        </p:nvSpPr>
        <p:spPr>
          <a:xfrm>
            <a:off x="8077514" y="3436817"/>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a:t>
            </a:r>
          </a:p>
        </p:txBody>
      </p:sp>
      <p:sp>
        <p:nvSpPr>
          <p:cNvPr id="148" name="Rectangle 147">
            <a:extLst>
              <a:ext uri="{FF2B5EF4-FFF2-40B4-BE49-F238E27FC236}">
                <a16:creationId xmlns:a16="http://schemas.microsoft.com/office/drawing/2014/main" id="{FE38ADC3-26E2-2143-960B-0EACE3B7ACE5}"/>
              </a:ext>
            </a:extLst>
          </p:cNvPr>
          <p:cNvSpPr/>
          <p:nvPr/>
        </p:nvSpPr>
        <p:spPr>
          <a:xfrm>
            <a:off x="7725346" y="3428271"/>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K</a:t>
            </a:r>
          </a:p>
        </p:txBody>
      </p:sp>
      <p:sp>
        <p:nvSpPr>
          <p:cNvPr id="149" name="Rectangle 148">
            <a:extLst>
              <a:ext uri="{FF2B5EF4-FFF2-40B4-BE49-F238E27FC236}">
                <a16:creationId xmlns:a16="http://schemas.microsoft.com/office/drawing/2014/main" id="{203CC2A3-BAB6-E646-9C50-62432B968301}"/>
              </a:ext>
            </a:extLst>
          </p:cNvPr>
          <p:cNvSpPr/>
          <p:nvPr/>
        </p:nvSpPr>
        <p:spPr>
          <a:xfrm>
            <a:off x="7381382" y="3428271"/>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50" name="Rectangle 149">
            <a:extLst>
              <a:ext uri="{FF2B5EF4-FFF2-40B4-BE49-F238E27FC236}">
                <a16:creationId xmlns:a16="http://schemas.microsoft.com/office/drawing/2014/main" id="{1CA08803-4F14-294D-A2C7-68F74958215F}"/>
              </a:ext>
            </a:extLst>
          </p:cNvPr>
          <p:cNvSpPr/>
          <p:nvPr/>
        </p:nvSpPr>
        <p:spPr>
          <a:xfrm>
            <a:off x="7030357" y="3428271"/>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51" name="Rectangle 150">
            <a:extLst>
              <a:ext uri="{FF2B5EF4-FFF2-40B4-BE49-F238E27FC236}">
                <a16:creationId xmlns:a16="http://schemas.microsoft.com/office/drawing/2014/main" id="{190E51AC-BE19-4E4C-BD74-960F2255E338}"/>
              </a:ext>
            </a:extLst>
          </p:cNvPr>
          <p:cNvSpPr/>
          <p:nvPr/>
        </p:nvSpPr>
        <p:spPr>
          <a:xfrm>
            <a:off x="6661382" y="3428271"/>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52" name="Rectangle 151">
            <a:extLst>
              <a:ext uri="{FF2B5EF4-FFF2-40B4-BE49-F238E27FC236}">
                <a16:creationId xmlns:a16="http://schemas.microsoft.com/office/drawing/2014/main" id="{700D2EC8-F7FB-0140-BD03-F899FE6C046D}"/>
              </a:ext>
            </a:extLst>
          </p:cNvPr>
          <p:cNvSpPr/>
          <p:nvPr/>
        </p:nvSpPr>
        <p:spPr>
          <a:xfrm>
            <a:off x="6301382" y="3428271"/>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53" name="Rectangle 152">
            <a:extLst>
              <a:ext uri="{FF2B5EF4-FFF2-40B4-BE49-F238E27FC236}">
                <a16:creationId xmlns:a16="http://schemas.microsoft.com/office/drawing/2014/main" id="{71A7A4F5-7E19-3F41-8052-B7C556B3F3F1}"/>
              </a:ext>
            </a:extLst>
          </p:cNvPr>
          <p:cNvSpPr/>
          <p:nvPr/>
        </p:nvSpPr>
        <p:spPr>
          <a:xfrm>
            <a:off x="10977693" y="342596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54" name="Rectangle 153">
            <a:extLst>
              <a:ext uri="{FF2B5EF4-FFF2-40B4-BE49-F238E27FC236}">
                <a16:creationId xmlns:a16="http://schemas.microsoft.com/office/drawing/2014/main" id="{6468765E-8C6C-6E43-881B-842F8E19B1C6}"/>
              </a:ext>
            </a:extLst>
          </p:cNvPr>
          <p:cNvSpPr/>
          <p:nvPr/>
        </p:nvSpPr>
        <p:spPr>
          <a:xfrm>
            <a:off x="10612115" y="3796758"/>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55" name="Rectangle 154">
            <a:extLst>
              <a:ext uri="{FF2B5EF4-FFF2-40B4-BE49-F238E27FC236}">
                <a16:creationId xmlns:a16="http://schemas.microsoft.com/office/drawing/2014/main" id="{2ADAECC1-7EF0-C141-B1FC-C66815E490A2}"/>
              </a:ext>
            </a:extLst>
          </p:cNvPr>
          <p:cNvSpPr/>
          <p:nvPr/>
        </p:nvSpPr>
        <p:spPr>
          <a:xfrm>
            <a:off x="10243140" y="379906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H</a:t>
            </a:r>
          </a:p>
        </p:txBody>
      </p:sp>
      <p:sp>
        <p:nvSpPr>
          <p:cNvPr id="156" name="Rectangle 155">
            <a:extLst>
              <a:ext uri="{FF2B5EF4-FFF2-40B4-BE49-F238E27FC236}">
                <a16:creationId xmlns:a16="http://schemas.microsoft.com/office/drawing/2014/main" id="{F1FA1D73-5E9E-3D4B-8443-3DD556F33CAB}"/>
              </a:ext>
            </a:extLst>
          </p:cNvPr>
          <p:cNvSpPr/>
          <p:nvPr/>
        </p:nvSpPr>
        <p:spPr>
          <a:xfrm>
            <a:off x="9874458" y="379912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57" name="Rectangle 156">
            <a:extLst>
              <a:ext uri="{FF2B5EF4-FFF2-40B4-BE49-F238E27FC236}">
                <a16:creationId xmlns:a16="http://schemas.microsoft.com/office/drawing/2014/main" id="{02D6560D-ED09-7A41-ABD5-51C72B664B23}"/>
              </a:ext>
            </a:extLst>
          </p:cNvPr>
          <p:cNvSpPr/>
          <p:nvPr/>
        </p:nvSpPr>
        <p:spPr>
          <a:xfrm>
            <a:off x="9505483" y="379906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58" name="Rectangle 157">
            <a:extLst>
              <a:ext uri="{FF2B5EF4-FFF2-40B4-BE49-F238E27FC236}">
                <a16:creationId xmlns:a16="http://schemas.microsoft.com/office/drawing/2014/main" id="{1E6E95B1-BE15-904D-B6B8-DAFE0D30CB61}"/>
              </a:ext>
            </a:extLst>
          </p:cNvPr>
          <p:cNvSpPr/>
          <p:nvPr/>
        </p:nvSpPr>
        <p:spPr>
          <a:xfrm>
            <a:off x="9154458" y="379912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59" name="Rectangle 158">
            <a:extLst>
              <a:ext uri="{FF2B5EF4-FFF2-40B4-BE49-F238E27FC236}">
                <a16:creationId xmlns:a16="http://schemas.microsoft.com/office/drawing/2014/main" id="{A4FB8B65-C31D-CD4D-A8D3-4E13A152F164}"/>
              </a:ext>
            </a:extLst>
          </p:cNvPr>
          <p:cNvSpPr/>
          <p:nvPr/>
        </p:nvSpPr>
        <p:spPr>
          <a:xfrm>
            <a:off x="8807074" y="379906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60" name="Rectangle 159">
            <a:extLst>
              <a:ext uri="{FF2B5EF4-FFF2-40B4-BE49-F238E27FC236}">
                <a16:creationId xmlns:a16="http://schemas.microsoft.com/office/drawing/2014/main" id="{E3871CBC-0B0F-144D-A256-91448865B5F4}"/>
              </a:ext>
            </a:extLst>
          </p:cNvPr>
          <p:cNvSpPr/>
          <p:nvPr/>
        </p:nvSpPr>
        <p:spPr>
          <a:xfrm>
            <a:off x="8446060" y="379906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61" name="Rectangle 160">
            <a:extLst>
              <a:ext uri="{FF2B5EF4-FFF2-40B4-BE49-F238E27FC236}">
                <a16:creationId xmlns:a16="http://schemas.microsoft.com/office/drawing/2014/main" id="{CA114C85-93A7-3642-BBD0-942C3B55FF01}"/>
              </a:ext>
            </a:extLst>
          </p:cNvPr>
          <p:cNvSpPr/>
          <p:nvPr/>
        </p:nvSpPr>
        <p:spPr>
          <a:xfrm>
            <a:off x="8076500" y="379906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62" name="Rectangle 161">
            <a:extLst>
              <a:ext uri="{FF2B5EF4-FFF2-40B4-BE49-F238E27FC236}">
                <a16:creationId xmlns:a16="http://schemas.microsoft.com/office/drawing/2014/main" id="{00A7C635-19E7-484C-9DEB-0C2ED48675C6}"/>
              </a:ext>
            </a:extLst>
          </p:cNvPr>
          <p:cNvSpPr/>
          <p:nvPr/>
        </p:nvSpPr>
        <p:spPr>
          <a:xfrm>
            <a:off x="7715786" y="379906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R</a:t>
            </a:r>
          </a:p>
        </p:txBody>
      </p:sp>
      <p:sp>
        <p:nvSpPr>
          <p:cNvPr id="163" name="Rectangle 162">
            <a:extLst>
              <a:ext uri="{FF2B5EF4-FFF2-40B4-BE49-F238E27FC236}">
                <a16:creationId xmlns:a16="http://schemas.microsoft.com/office/drawing/2014/main" id="{03B2BABA-48C8-F94F-924C-9F6F7B301797}"/>
              </a:ext>
            </a:extLst>
          </p:cNvPr>
          <p:cNvSpPr/>
          <p:nvPr/>
        </p:nvSpPr>
        <p:spPr>
          <a:xfrm>
            <a:off x="7371822" y="379906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A</a:t>
            </a:r>
          </a:p>
        </p:txBody>
      </p:sp>
      <p:sp>
        <p:nvSpPr>
          <p:cNvPr id="164" name="Rectangle 163">
            <a:extLst>
              <a:ext uri="{FF2B5EF4-FFF2-40B4-BE49-F238E27FC236}">
                <a16:creationId xmlns:a16="http://schemas.microsoft.com/office/drawing/2014/main" id="{71A11C4A-2A4C-E245-A680-5F3E603D622D}"/>
              </a:ext>
            </a:extLst>
          </p:cNvPr>
          <p:cNvSpPr/>
          <p:nvPr/>
        </p:nvSpPr>
        <p:spPr>
          <a:xfrm>
            <a:off x="7020797" y="379906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A</a:t>
            </a:r>
          </a:p>
        </p:txBody>
      </p:sp>
      <p:sp>
        <p:nvSpPr>
          <p:cNvPr id="165" name="Rectangle 164">
            <a:extLst>
              <a:ext uri="{FF2B5EF4-FFF2-40B4-BE49-F238E27FC236}">
                <a16:creationId xmlns:a16="http://schemas.microsoft.com/office/drawing/2014/main" id="{9F5AC78C-A82C-454D-9906-544CCAB392FB}"/>
              </a:ext>
            </a:extLst>
          </p:cNvPr>
          <p:cNvSpPr/>
          <p:nvPr/>
        </p:nvSpPr>
        <p:spPr>
          <a:xfrm>
            <a:off x="6651822" y="379906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H</a:t>
            </a:r>
          </a:p>
        </p:txBody>
      </p:sp>
      <p:sp>
        <p:nvSpPr>
          <p:cNvPr id="166" name="Rectangle 165">
            <a:extLst>
              <a:ext uri="{FF2B5EF4-FFF2-40B4-BE49-F238E27FC236}">
                <a16:creationId xmlns:a16="http://schemas.microsoft.com/office/drawing/2014/main" id="{E726DF4D-D0CE-8142-9B55-34E156A9B147}"/>
              </a:ext>
            </a:extLst>
          </p:cNvPr>
          <p:cNvSpPr/>
          <p:nvPr/>
        </p:nvSpPr>
        <p:spPr>
          <a:xfrm>
            <a:off x="6291822" y="3790520"/>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5</a:t>
            </a:r>
          </a:p>
        </p:txBody>
      </p:sp>
      <p:sp>
        <p:nvSpPr>
          <p:cNvPr id="167" name="Rectangle 166">
            <a:extLst>
              <a:ext uri="{FF2B5EF4-FFF2-40B4-BE49-F238E27FC236}">
                <a16:creationId xmlns:a16="http://schemas.microsoft.com/office/drawing/2014/main" id="{F258D0EF-D31B-9843-A745-2ECBD954B24B}"/>
              </a:ext>
            </a:extLst>
          </p:cNvPr>
          <p:cNvSpPr/>
          <p:nvPr/>
        </p:nvSpPr>
        <p:spPr>
          <a:xfrm>
            <a:off x="10968133" y="3796758"/>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68" name="Rectangle 167">
            <a:extLst>
              <a:ext uri="{FF2B5EF4-FFF2-40B4-BE49-F238E27FC236}">
                <a16:creationId xmlns:a16="http://schemas.microsoft.com/office/drawing/2014/main" id="{8DD0129F-7A39-044C-ADA0-66C75AF6E8B3}"/>
              </a:ext>
            </a:extLst>
          </p:cNvPr>
          <p:cNvSpPr/>
          <p:nvPr/>
        </p:nvSpPr>
        <p:spPr>
          <a:xfrm>
            <a:off x="10612115" y="4165831"/>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69" name="Rectangle 168">
            <a:extLst>
              <a:ext uri="{FF2B5EF4-FFF2-40B4-BE49-F238E27FC236}">
                <a16:creationId xmlns:a16="http://schemas.microsoft.com/office/drawing/2014/main" id="{2A18BF70-D944-DE40-82CD-7C1644001337}"/>
              </a:ext>
            </a:extLst>
          </p:cNvPr>
          <p:cNvSpPr/>
          <p:nvPr/>
        </p:nvSpPr>
        <p:spPr>
          <a:xfrm>
            <a:off x="10243140" y="416813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T</a:t>
            </a:r>
          </a:p>
        </p:txBody>
      </p:sp>
      <p:sp>
        <p:nvSpPr>
          <p:cNvPr id="170" name="Rectangle 169">
            <a:extLst>
              <a:ext uri="{FF2B5EF4-FFF2-40B4-BE49-F238E27FC236}">
                <a16:creationId xmlns:a16="http://schemas.microsoft.com/office/drawing/2014/main" id="{0604586C-6F5C-4F4D-88A2-0D9F950FD13F}"/>
              </a:ext>
            </a:extLst>
          </p:cNvPr>
          <p:cNvSpPr/>
          <p:nvPr/>
        </p:nvSpPr>
        <p:spPr>
          <a:xfrm>
            <a:off x="9874458" y="416819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I</a:t>
            </a:r>
          </a:p>
        </p:txBody>
      </p:sp>
      <p:sp>
        <p:nvSpPr>
          <p:cNvPr id="171" name="Rectangle 170">
            <a:extLst>
              <a:ext uri="{FF2B5EF4-FFF2-40B4-BE49-F238E27FC236}">
                <a16:creationId xmlns:a16="http://schemas.microsoft.com/office/drawing/2014/main" id="{505BCB01-BC79-9249-ACCF-D31E437C4C55}"/>
              </a:ext>
            </a:extLst>
          </p:cNvPr>
          <p:cNvSpPr/>
          <p:nvPr/>
        </p:nvSpPr>
        <p:spPr>
          <a:xfrm>
            <a:off x="9505483" y="416813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E</a:t>
            </a:r>
          </a:p>
        </p:txBody>
      </p:sp>
      <p:sp>
        <p:nvSpPr>
          <p:cNvPr id="172" name="Rectangle 171">
            <a:extLst>
              <a:ext uri="{FF2B5EF4-FFF2-40B4-BE49-F238E27FC236}">
                <a16:creationId xmlns:a16="http://schemas.microsoft.com/office/drawing/2014/main" id="{24C2E252-051E-3E4F-8D68-52F87B0C9F93}"/>
              </a:ext>
            </a:extLst>
          </p:cNvPr>
          <p:cNvSpPr/>
          <p:nvPr/>
        </p:nvSpPr>
        <p:spPr>
          <a:xfrm>
            <a:off x="9154458" y="416819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R</a:t>
            </a:r>
          </a:p>
        </p:txBody>
      </p:sp>
      <p:sp>
        <p:nvSpPr>
          <p:cNvPr id="173" name="Rectangle 172">
            <a:extLst>
              <a:ext uri="{FF2B5EF4-FFF2-40B4-BE49-F238E27FC236}">
                <a16:creationId xmlns:a16="http://schemas.microsoft.com/office/drawing/2014/main" id="{09997AA9-AAF0-4246-8884-D9B473FE5819}"/>
              </a:ext>
            </a:extLst>
          </p:cNvPr>
          <p:cNvSpPr/>
          <p:nvPr/>
        </p:nvSpPr>
        <p:spPr>
          <a:xfrm>
            <a:off x="8807074" y="416813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B</a:t>
            </a:r>
          </a:p>
        </p:txBody>
      </p:sp>
      <p:sp>
        <p:nvSpPr>
          <p:cNvPr id="174" name="Rectangle 173">
            <a:extLst>
              <a:ext uri="{FF2B5EF4-FFF2-40B4-BE49-F238E27FC236}">
                <a16:creationId xmlns:a16="http://schemas.microsoft.com/office/drawing/2014/main" id="{0DFB93E3-1036-484F-BA48-1923F469BDA0}"/>
              </a:ext>
            </a:extLst>
          </p:cNvPr>
          <p:cNvSpPr/>
          <p:nvPr/>
        </p:nvSpPr>
        <p:spPr>
          <a:xfrm>
            <a:off x="8446060" y="416813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6</a:t>
            </a:r>
          </a:p>
        </p:txBody>
      </p:sp>
      <p:sp>
        <p:nvSpPr>
          <p:cNvPr id="175" name="Rectangle 174">
            <a:extLst>
              <a:ext uri="{FF2B5EF4-FFF2-40B4-BE49-F238E27FC236}">
                <a16:creationId xmlns:a16="http://schemas.microsoft.com/office/drawing/2014/main" id="{F777B6AD-6544-8440-8E80-C079BF58CF9F}"/>
              </a:ext>
            </a:extLst>
          </p:cNvPr>
          <p:cNvSpPr/>
          <p:nvPr/>
        </p:nvSpPr>
        <p:spPr>
          <a:xfrm>
            <a:off x="8076500" y="416813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76" name="Rectangle 175">
            <a:extLst>
              <a:ext uri="{FF2B5EF4-FFF2-40B4-BE49-F238E27FC236}">
                <a16:creationId xmlns:a16="http://schemas.microsoft.com/office/drawing/2014/main" id="{B7C77458-AC51-A447-8CCC-FB48389566C8}"/>
              </a:ext>
            </a:extLst>
          </p:cNvPr>
          <p:cNvSpPr/>
          <p:nvPr/>
        </p:nvSpPr>
        <p:spPr>
          <a:xfrm>
            <a:off x="7715786" y="416813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A</a:t>
            </a:r>
          </a:p>
        </p:txBody>
      </p:sp>
      <p:sp>
        <p:nvSpPr>
          <p:cNvPr id="177" name="Rectangle 176">
            <a:extLst>
              <a:ext uri="{FF2B5EF4-FFF2-40B4-BE49-F238E27FC236}">
                <a16:creationId xmlns:a16="http://schemas.microsoft.com/office/drawing/2014/main" id="{304A1072-E978-6442-A753-15BA4FF45902}"/>
              </a:ext>
            </a:extLst>
          </p:cNvPr>
          <p:cNvSpPr/>
          <p:nvPr/>
        </p:nvSpPr>
        <p:spPr>
          <a:xfrm>
            <a:off x="7371822" y="416813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78" name="Rectangle 177">
            <a:extLst>
              <a:ext uri="{FF2B5EF4-FFF2-40B4-BE49-F238E27FC236}">
                <a16:creationId xmlns:a16="http://schemas.microsoft.com/office/drawing/2014/main" id="{74F8A434-AD3F-D040-8C39-7ED358D8508B}"/>
              </a:ext>
            </a:extLst>
          </p:cNvPr>
          <p:cNvSpPr/>
          <p:nvPr/>
        </p:nvSpPr>
        <p:spPr>
          <a:xfrm>
            <a:off x="7012251" y="416813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10</a:t>
            </a:r>
          </a:p>
        </p:txBody>
      </p:sp>
      <p:sp>
        <p:nvSpPr>
          <p:cNvPr id="179" name="Rectangle 178">
            <a:extLst>
              <a:ext uri="{FF2B5EF4-FFF2-40B4-BE49-F238E27FC236}">
                <a16:creationId xmlns:a16="http://schemas.microsoft.com/office/drawing/2014/main" id="{9FF20AD6-8E1D-464A-8EF9-909D9D575730}"/>
              </a:ext>
            </a:extLst>
          </p:cNvPr>
          <p:cNvSpPr/>
          <p:nvPr/>
        </p:nvSpPr>
        <p:spPr>
          <a:xfrm>
            <a:off x="6651822" y="416813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80" name="Rectangle 179">
            <a:extLst>
              <a:ext uri="{FF2B5EF4-FFF2-40B4-BE49-F238E27FC236}">
                <a16:creationId xmlns:a16="http://schemas.microsoft.com/office/drawing/2014/main" id="{F72DCAFE-689D-3143-9AB5-07A397BFF058}"/>
              </a:ext>
            </a:extLst>
          </p:cNvPr>
          <p:cNvSpPr/>
          <p:nvPr/>
        </p:nvSpPr>
        <p:spPr>
          <a:xfrm>
            <a:off x="6291822" y="415959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81" name="Rectangle 180">
            <a:extLst>
              <a:ext uri="{FF2B5EF4-FFF2-40B4-BE49-F238E27FC236}">
                <a16:creationId xmlns:a16="http://schemas.microsoft.com/office/drawing/2014/main" id="{7195EC49-8489-2E45-AA49-5DF7E495719E}"/>
              </a:ext>
            </a:extLst>
          </p:cNvPr>
          <p:cNvSpPr/>
          <p:nvPr/>
        </p:nvSpPr>
        <p:spPr>
          <a:xfrm>
            <a:off x="10968133" y="4165831"/>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82" name="Rectangle 181">
            <a:extLst>
              <a:ext uri="{FF2B5EF4-FFF2-40B4-BE49-F238E27FC236}">
                <a16:creationId xmlns:a16="http://schemas.microsoft.com/office/drawing/2014/main" id="{F84477BE-DDEB-9748-A9CF-7B11CAAE28CB}"/>
              </a:ext>
            </a:extLst>
          </p:cNvPr>
          <p:cNvSpPr/>
          <p:nvPr/>
        </p:nvSpPr>
        <p:spPr>
          <a:xfrm>
            <a:off x="10612115" y="452439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83" name="Rectangle 182">
            <a:extLst>
              <a:ext uri="{FF2B5EF4-FFF2-40B4-BE49-F238E27FC236}">
                <a16:creationId xmlns:a16="http://schemas.microsoft.com/office/drawing/2014/main" id="{0E7E2483-AFE5-F345-B30C-97617C1C036C}"/>
              </a:ext>
            </a:extLst>
          </p:cNvPr>
          <p:cNvSpPr/>
          <p:nvPr/>
        </p:nvSpPr>
        <p:spPr>
          <a:xfrm>
            <a:off x="10243140" y="452670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84" name="Rectangle 183">
            <a:extLst>
              <a:ext uri="{FF2B5EF4-FFF2-40B4-BE49-F238E27FC236}">
                <a16:creationId xmlns:a16="http://schemas.microsoft.com/office/drawing/2014/main" id="{E38B5313-B764-D149-AAC8-03B298F683E0}"/>
              </a:ext>
            </a:extLst>
          </p:cNvPr>
          <p:cNvSpPr/>
          <p:nvPr/>
        </p:nvSpPr>
        <p:spPr>
          <a:xfrm>
            <a:off x="9874458" y="452676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85" name="Rectangle 184">
            <a:extLst>
              <a:ext uri="{FF2B5EF4-FFF2-40B4-BE49-F238E27FC236}">
                <a16:creationId xmlns:a16="http://schemas.microsoft.com/office/drawing/2014/main" id="{9E734986-38EF-F84F-ABBF-E657AD148802}"/>
              </a:ext>
            </a:extLst>
          </p:cNvPr>
          <p:cNvSpPr/>
          <p:nvPr/>
        </p:nvSpPr>
        <p:spPr>
          <a:xfrm>
            <a:off x="9505483" y="452670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86" name="Rectangle 185">
            <a:extLst>
              <a:ext uri="{FF2B5EF4-FFF2-40B4-BE49-F238E27FC236}">
                <a16:creationId xmlns:a16="http://schemas.microsoft.com/office/drawing/2014/main" id="{318C3754-00E0-EF48-874F-ABF56986B382}"/>
              </a:ext>
            </a:extLst>
          </p:cNvPr>
          <p:cNvSpPr/>
          <p:nvPr/>
        </p:nvSpPr>
        <p:spPr>
          <a:xfrm>
            <a:off x="9154458" y="4526764"/>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U</a:t>
            </a:r>
          </a:p>
        </p:txBody>
      </p:sp>
      <p:sp>
        <p:nvSpPr>
          <p:cNvPr id="187" name="Rectangle 186">
            <a:extLst>
              <a:ext uri="{FF2B5EF4-FFF2-40B4-BE49-F238E27FC236}">
                <a16:creationId xmlns:a16="http://schemas.microsoft.com/office/drawing/2014/main" id="{5BF4C9E0-9678-9A45-A06E-E030B93143E7}"/>
              </a:ext>
            </a:extLst>
          </p:cNvPr>
          <p:cNvSpPr/>
          <p:nvPr/>
        </p:nvSpPr>
        <p:spPr>
          <a:xfrm>
            <a:off x="8807074" y="452670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88" name="Rectangle 187">
            <a:extLst>
              <a:ext uri="{FF2B5EF4-FFF2-40B4-BE49-F238E27FC236}">
                <a16:creationId xmlns:a16="http://schemas.microsoft.com/office/drawing/2014/main" id="{E35B0B57-60D8-9A42-938D-117DCB0EAF83}"/>
              </a:ext>
            </a:extLst>
          </p:cNvPr>
          <p:cNvSpPr/>
          <p:nvPr/>
        </p:nvSpPr>
        <p:spPr>
          <a:xfrm>
            <a:off x="8446060" y="452670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89" name="Rectangle 188">
            <a:extLst>
              <a:ext uri="{FF2B5EF4-FFF2-40B4-BE49-F238E27FC236}">
                <a16:creationId xmlns:a16="http://schemas.microsoft.com/office/drawing/2014/main" id="{680185A2-C81E-844A-B2C1-A8E772AC7476}"/>
              </a:ext>
            </a:extLst>
          </p:cNvPr>
          <p:cNvSpPr/>
          <p:nvPr/>
        </p:nvSpPr>
        <p:spPr>
          <a:xfrm>
            <a:off x="8076500" y="452670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90" name="Rectangle 189">
            <a:extLst>
              <a:ext uri="{FF2B5EF4-FFF2-40B4-BE49-F238E27FC236}">
                <a16:creationId xmlns:a16="http://schemas.microsoft.com/office/drawing/2014/main" id="{179A556E-E525-DD46-8DAA-CBF3D5F467E4}"/>
              </a:ext>
            </a:extLst>
          </p:cNvPr>
          <p:cNvSpPr/>
          <p:nvPr/>
        </p:nvSpPr>
        <p:spPr>
          <a:xfrm>
            <a:off x="7715786" y="4526704"/>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N</a:t>
            </a:r>
          </a:p>
        </p:txBody>
      </p:sp>
      <p:sp>
        <p:nvSpPr>
          <p:cNvPr id="191" name="Rectangle 190">
            <a:extLst>
              <a:ext uri="{FF2B5EF4-FFF2-40B4-BE49-F238E27FC236}">
                <a16:creationId xmlns:a16="http://schemas.microsoft.com/office/drawing/2014/main" id="{0D85193B-50D0-6846-830E-BD297DF80D14}"/>
              </a:ext>
            </a:extLst>
          </p:cNvPr>
          <p:cNvSpPr/>
          <p:nvPr/>
        </p:nvSpPr>
        <p:spPr>
          <a:xfrm>
            <a:off x="7371822" y="452670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92" name="Rectangle 191">
            <a:extLst>
              <a:ext uri="{FF2B5EF4-FFF2-40B4-BE49-F238E27FC236}">
                <a16:creationId xmlns:a16="http://schemas.microsoft.com/office/drawing/2014/main" id="{DA7C2126-AC33-E14C-87E4-D8F7870BCF99}"/>
              </a:ext>
            </a:extLst>
          </p:cNvPr>
          <p:cNvSpPr/>
          <p:nvPr/>
        </p:nvSpPr>
        <p:spPr>
          <a:xfrm>
            <a:off x="7020797" y="4526704"/>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D</a:t>
            </a:r>
          </a:p>
        </p:txBody>
      </p:sp>
      <p:sp>
        <p:nvSpPr>
          <p:cNvPr id="193" name="Rectangle 192">
            <a:extLst>
              <a:ext uri="{FF2B5EF4-FFF2-40B4-BE49-F238E27FC236}">
                <a16:creationId xmlns:a16="http://schemas.microsoft.com/office/drawing/2014/main" id="{8A5D9DFB-FEB8-574B-891E-AD713E68757B}"/>
              </a:ext>
            </a:extLst>
          </p:cNvPr>
          <p:cNvSpPr/>
          <p:nvPr/>
        </p:nvSpPr>
        <p:spPr>
          <a:xfrm>
            <a:off x="6651822" y="452670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94" name="Rectangle 193">
            <a:extLst>
              <a:ext uri="{FF2B5EF4-FFF2-40B4-BE49-F238E27FC236}">
                <a16:creationId xmlns:a16="http://schemas.microsoft.com/office/drawing/2014/main" id="{9CEDF7B3-4F62-D44D-9B47-60794043192D}"/>
              </a:ext>
            </a:extLst>
          </p:cNvPr>
          <p:cNvSpPr/>
          <p:nvPr/>
        </p:nvSpPr>
        <p:spPr>
          <a:xfrm>
            <a:off x="6291822" y="4526704"/>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95" name="Rectangle 194">
            <a:extLst>
              <a:ext uri="{FF2B5EF4-FFF2-40B4-BE49-F238E27FC236}">
                <a16:creationId xmlns:a16="http://schemas.microsoft.com/office/drawing/2014/main" id="{FBC2018B-E7CC-A443-9C1E-A26FF2623216}"/>
              </a:ext>
            </a:extLst>
          </p:cNvPr>
          <p:cNvSpPr/>
          <p:nvPr/>
        </p:nvSpPr>
        <p:spPr>
          <a:xfrm>
            <a:off x="10968133" y="452439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96" name="Rectangle 195">
            <a:extLst>
              <a:ext uri="{FF2B5EF4-FFF2-40B4-BE49-F238E27FC236}">
                <a16:creationId xmlns:a16="http://schemas.microsoft.com/office/drawing/2014/main" id="{81E529E6-1726-FB44-89F8-E8798EB74E0D}"/>
              </a:ext>
            </a:extLst>
          </p:cNvPr>
          <p:cNvSpPr/>
          <p:nvPr/>
        </p:nvSpPr>
        <p:spPr>
          <a:xfrm>
            <a:off x="10612115" y="4893315"/>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97" name="Rectangle 196">
            <a:extLst>
              <a:ext uri="{FF2B5EF4-FFF2-40B4-BE49-F238E27FC236}">
                <a16:creationId xmlns:a16="http://schemas.microsoft.com/office/drawing/2014/main" id="{BFD2DD0B-7283-B246-A807-82B3BE3D8797}"/>
              </a:ext>
            </a:extLst>
          </p:cNvPr>
          <p:cNvSpPr/>
          <p:nvPr/>
        </p:nvSpPr>
        <p:spPr>
          <a:xfrm>
            <a:off x="10243140" y="489562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98" name="Rectangle 197">
            <a:extLst>
              <a:ext uri="{FF2B5EF4-FFF2-40B4-BE49-F238E27FC236}">
                <a16:creationId xmlns:a16="http://schemas.microsoft.com/office/drawing/2014/main" id="{A8A74089-0BA6-BA43-A8DA-7BE3583C8CC3}"/>
              </a:ext>
            </a:extLst>
          </p:cNvPr>
          <p:cNvSpPr/>
          <p:nvPr/>
        </p:nvSpPr>
        <p:spPr>
          <a:xfrm>
            <a:off x="9874458" y="489568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199" name="Rectangle 198">
            <a:extLst>
              <a:ext uri="{FF2B5EF4-FFF2-40B4-BE49-F238E27FC236}">
                <a16:creationId xmlns:a16="http://schemas.microsoft.com/office/drawing/2014/main" id="{2CAEC4A6-4CBB-9543-A07A-BDB503E6E86E}"/>
              </a:ext>
            </a:extLst>
          </p:cNvPr>
          <p:cNvSpPr/>
          <p:nvPr/>
        </p:nvSpPr>
        <p:spPr>
          <a:xfrm>
            <a:off x="9505483" y="4895623"/>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00" name="Rectangle 199">
            <a:extLst>
              <a:ext uri="{FF2B5EF4-FFF2-40B4-BE49-F238E27FC236}">
                <a16:creationId xmlns:a16="http://schemas.microsoft.com/office/drawing/2014/main" id="{4E8114B9-13E4-C94D-AA21-E533F4130708}"/>
              </a:ext>
            </a:extLst>
          </p:cNvPr>
          <p:cNvSpPr/>
          <p:nvPr/>
        </p:nvSpPr>
        <p:spPr>
          <a:xfrm>
            <a:off x="9154458" y="489568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H</a:t>
            </a:r>
          </a:p>
        </p:txBody>
      </p:sp>
      <p:sp>
        <p:nvSpPr>
          <p:cNvPr id="201" name="Rectangle 200">
            <a:extLst>
              <a:ext uri="{FF2B5EF4-FFF2-40B4-BE49-F238E27FC236}">
                <a16:creationId xmlns:a16="http://schemas.microsoft.com/office/drawing/2014/main" id="{6F872409-F960-7A4B-9C1A-55D905317811}"/>
              </a:ext>
            </a:extLst>
          </p:cNvPr>
          <p:cNvSpPr/>
          <p:nvPr/>
        </p:nvSpPr>
        <p:spPr>
          <a:xfrm>
            <a:off x="8807074" y="489562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C</a:t>
            </a:r>
          </a:p>
        </p:txBody>
      </p:sp>
      <p:sp>
        <p:nvSpPr>
          <p:cNvPr id="202" name="Rectangle 201">
            <a:extLst>
              <a:ext uri="{FF2B5EF4-FFF2-40B4-BE49-F238E27FC236}">
                <a16:creationId xmlns:a16="http://schemas.microsoft.com/office/drawing/2014/main" id="{FFD48154-3529-E14A-8308-B36BAF161B47}"/>
              </a:ext>
            </a:extLst>
          </p:cNvPr>
          <p:cNvSpPr/>
          <p:nvPr/>
        </p:nvSpPr>
        <p:spPr>
          <a:xfrm>
            <a:off x="8437514" y="489562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I</a:t>
            </a:r>
          </a:p>
        </p:txBody>
      </p:sp>
      <p:sp>
        <p:nvSpPr>
          <p:cNvPr id="203" name="Rectangle 202">
            <a:extLst>
              <a:ext uri="{FF2B5EF4-FFF2-40B4-BE49-F238E27FC236}">
                <a16:creationId xmlns:a16="http://schemas.microsoft.com/office/drawing/2014/main" id="{224A4EE5-7623-0D47-B3F3-A47D3BA62A62}"/>
              </a:ext>
            </a:extLst>
          </p:cNvPr>
          <p:cNvSpPr/>
          <p:nvPr/>
        </p:nvSpPr>
        <p:spPr>
          <a:xfrm>
            <a:off x="8067954" y="489562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L</a:t>
            </a:r>
          </a:p>
        </p:txBody>
      </p:sp>
      <p:sp>
        <p:nvSpPr>
          <p:cNvPr id="204" name="Rectangle 203">
            <a:extLst>
              <a:ext uri="{FF2B5EF4-FFF2-40B4-BE49-F238E27FC236}">
                <a16:creationId xmlns:a16="http://schemas.microsoft.com/office/drawing/2014/main" id="{CA1B8D94-A56A-E449-8B4C-15E5A50B69D7}"/>
              </a:ext>
            </a:extLst>
          </p:cNvPr>
          <p:cNvSpPr/>
          <p:nvPr/>
        </p:nvSpPr>
        <p:spPr>
          <a:xfrm>
            <a:off x="7715786" y="489562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K</a:t>
            </a:r>
          </a:p>
        </p:txBody>
      </p:sp>
      <p:sp>
        <p:nvSpPr>
          <p:cNvPr id="205" name="Rectangle 204">
            <a:extLst>
              <a:ext uri="{FF2B5EF4-FFF2-40B4-BE49-F238E27FC236}">
                <a16:creationId xmlns:a16="http://schemas.microsoft.com/office/drawing/2014/main" id="{480ADD0A-690A-4543-893F-4DA22D3151BE}"/>
              </a:ext>
            </a:extLst>
          </p:cNvPr>
          <p:cNvSpPr/>
          <p:nvPr/>
        </p:nvSpPr>
        <p:spPr>
          <a:xfrm>
            <a:off x="7371822" y="489562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C</a:t>
            </a:r>
          </a:p>
        </p:txBody>
      </p:sp>
      <p:sp>
        <p:nvSpPr>
          <p:cNvPr id="206" name="Rectangle 205">
            <a:extLst>
              <a:ext uri="{FF2B5EF4-FFF2-40B4-BE49-F238E27FC236}">
                <a16:creationId xmlns:a16="http://schemas.microsoft.com/office/drawing/2014/main" id="{55C9886B-E9A6-6D47-B836-DFCBD9405D6A}"/>
              </a:ext>
            </a:extLst>
          </p:cNvPr>
          <p:cNvSpPr/>
          <p:nvPr/>
        </p:nvSpPr>
        <p:spPr>
          <a:xfrm>
            <a:off x="7020797" y="489562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E3764"/>
                </a:solidFill>
              </a:rPr>
              <a:t>Ü</a:t>
            </a:r>
            <a:endParaRPr lang="en-US" dirty="0">
              <a:solidFill>
                <a:srgbClr val="1E3764"/>
              </a:solidFill>
            </a:endParaRPr>
          </a:p>
        </p:txBody>
      </p:sp>
      <p:sp>
        <p:nvSpPr>
          <p:cNvPr id="207" name="Rectangle 206">
            <a:extLst>
              <a:ext uri="{FF2B5EF4-FFF2-40B4-BE49-F238E27FC236}">
                <a16:creationId xmlns:a16="http://schemas.microsoft.com/office/drawing/2014/main" id="{1DCC96AB-3523-D04E-9FEA-6B3AB57FFF73}"/>
              </a:ext>
            </a:extLst>
          </p:cNvPr>
          <p:cNvSpPr/>
          <p:nvPr/>
        </p:nvSpPr>
        <p:spPr>
          <a:xfrm>
            <a:off x="6651822" y="489562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L</a:t>
            </a:r>
          </a:p>
        </p:txBody>
      </p:sp>
      <p:sp>
        <p:nvSpPr>
          <p:cNvPr id="208" name="Rectangle 207">
            <a:extLst>
              <a:ext uri="{FF2B5EF4-FFF2-40B4-BE49-F238E27FC236}">
                <a16:creationId xmlns:a16="http://schemas.microsoft.com/office/drawing/2014/main" id="{B23AB1E5-6B33-AD44-92A9-46C3E393DFD9}"/>
              </a:ext>
            </a:extLst>
          </p:cNvPr>
          <p:cNvSpPr/>
          <p:nvPr/>
        </p:nvSpPr>
        <p:spPr>
          <a:xfrm>
            <a:off x="6291822" y="489562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G</a:t>
            </a:r>
          </a:p>
        </p:txBody>
      </p:sp>
      <p:sp>
        <p:nvSpPr>
          <p:cNvPr id="209" name="Rectangle 208">
            <a:extLst>
              <a:ext uri="{FF2B5EF4-FFF2-40B4-BE49-F238E27FC236}">
                <a16:creationId xmlns:a16="http://schemas.microsoft.com/office/drawing/2014/main" id="{FFCAD7C6-6577-2C49-9033-5EA5AA71A02E}"/>
              </a:ext>
            </a:extLst>
          </p:cNvPr>
          <p:cNvSpPr/>
          <p:nvPr/>
        </p:nvSpPr>
        <p:spPr>
          <a:xfrm>
            <a:off x="10968133" y="4893315"/>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10" name="Rectangle 209">
            <a:extLst>
              <a:ext uri="{FF2B5EF4-FFF2-40B4-BE49-F238E27FC236}">
                <a16:creationId xmlns:a16="http://schemas.microsoft.com/office/drawing/2014/main" id="{6474A048-8704-D84A-ABCE-C18DC608E50C}"/>
              </a:ext>
            </a:extLst>
          </p:cNvPr>
          <p:cNvSpPr/>
          <p:nvPr/>
        </p:nvSpPr>
        <p:spPr>
          <a:xfrm>
            <a:off x="10612115" y="5261998"/>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11" name="Rectangle 210">
            <a:extLst>
              <a:ext uri="{FF2B5EF4-FFF2-40B4-BE49-F238E27FC236}">
                <a16:creationId xmlns:a16="http://schemas.microsoft.com/office/drawing/2014/main" id="{80DEF282-163E-694E-856B-320B18F1C884}"/>
              </a:ext>
            </a:extLst>
          </p:cNvPr>
          <p:cNvSpPr/>
          <p:nvPr/>
        </p:nvSpPr>
        <p:spPr>
          <a:xfrm>
            <a:off x="10243140" y="526430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12" name="Rectangle 211">
            <a:extLst>
              <a:ext uri="{FF2B5EF4-FFF2-40B4-BE49-F238E27FC236}">
                <a16:creationId xmlns:a16="http://schemas.microsoft.com/office/drawing/2014/main" id="{59F4F0B3-6813-0947-B8BF-38318D7EA8F2}"/>
              </a:ext>
            </a:extLst>
          </p:cNvPr>
          <p:cNvSpPr/>
          <p:nvPr/>
        </p:nvSpPr>
        <p:spPr>
          <a:xfrm>
            <a:off x="9874458" y="526436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13" name="Rectangle 212">
            <a:extLst>
              <a:ext uri="{FF2B5EF4-FFF2-40B4-BE49-F238E27FC236}">
                <a16:creationId xmlns:a16="http://schemas.microsoft.com/office/drawing/2014/main" id="{350B6944-B03C-674A-9238-1F01C393E21B}"/>
              </a:ext>
            </a:extLst>
          </p:cNvPr>
          <p:cNvSpPr/>
          <p:nvPr/>
        </p:nvSpPr>
        <p:spPr>
          <a:xfrm>
            <a:off x="9505483" y="526430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14" name="Rectangle 213">
            <a:extLst>
              <a:ext uri="{FF2B5EF4-FFF2-40B4-BE49-F238E27FC236}">
                <a16:creationId xmlns:a16="http://schemas.microsoft.com/office/drawing/2014/main" id="{DBD8C619-A7FD-964C-861E-A6E54CBDBFDC}"/>
              </a:ext>
            </a:extLst>
          </p:cNvPr>
          <p:cNvSpPr/>
          <p:nvPr/>
        </p:nvSpPr>
        <p:spPr>
          <a:xfrm>
            <a:off x="9154458" y="526436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I</a:t>
            </a:r>
          </a:p>
        </p:txBody>
      </p:sp>
      <p:sp>
        <p:nvSpPr>
          <p:cNvPr id="215" name="Rectangle 214">
            <a:extLst>
              <a:ext uri="{FF2B5EF4-FFF2-40B4-BE49-F238E27FC236}">
                <a16:creationId xmlns:a16="http://schemas.microsoft.com/office/drawing/2014/main" id="{5117D636-4B3D-014C-B708-E4B3C0C7750F}"/>
              </a:ext>
            </a:extLst>
          </p:cNvPr>
          <p:cNvSpPr/>
          <p:nvPr/>
        </p:nvSpPr>
        <p:spPr>
          <a:xfrm>
            <a:off x="8807074" y="526430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16" name="Rectangle 215">
            <a:extLst>
              <a:ext uri="{FF2B5EF4-FFF2-40B4-BE49-F238E27FC236}">
                <a16:creationId xmlns:a16="http://schemas.microsoft.com/office/drawing/2014/main" id="{63F5655B-6E6C-754B-8FEA-2B3413F5F404}"/>
              </a:ext>
            </a:extLst>
          </p:cNvPr>
          <p:cNvSpPr/>
          <p:nvPr/>
        </p:nvSpPr>
        <p:spPr>
          <a:xfrm>
            <a:off x="8446060" y="526430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17" name="Rectangle 216">
            <a:extLst>
              <a:ext uri="{FF2B5EF4-FFF2-40B4-BE49-F238E27FC236}">
                <a16:creationId xmlns:a16="http://schemas.microsoft.com/office/drawing/2014/main" id="{14A461F0-0BDD-D545-8554-41605CE50BD9}"/>
              </a:ext>
            </a:extLst>
          </p:cNvPr>
          <p:cNvSpPr/>
          <p:nvPr/>
        </p:nvSpPr>
        <p:spPr>
          <a:xfrm>
            <a:off x="8076500" y="526430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18" name="Rectangle 217">
            <a:extLst>
              <a:ext uri="{FF2B5EF4-FFF2-40B4-BE49-F238E27FC236}">
                <a16:creationId xmlns:a16="http://schemas.microsoft.com/office/drawing/2014/main" id="{C063794C-8A73-EA45-B421-74843071EA2D}"/>
              </a:ext>
            </a:extLst>
          </p:cNvPr>
          <p:cNvSpPr/>
          <p:nvPr/>
        </p:nvSpPr>
        <p:spPr>
          <a:xfrm>
            <a:off x="7715786" y="526430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19" name="Rectangle 218">
            <a:extLst>
              <a:ext uri="{FF2B5EF4-FFF2-40B4-BE49-F238E27FC236}">
                <a16:creationId xmlns:a16="http://schemas.microsoft.com/office/drawing/2014/main" id="{5FF79C47-5FF7-EC4A-A9FC-C86728B0AA16}"/>
              </a:ext>
            </a:extLst>
          </p:cNvPr>
          <p:cNvSpPr/>
          <p:nvPr/>
        </p:nvSpPr>
        <p:spPr>
          <a:xfrm>
            <a:off x="7371822" y="526430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20" name="Rectangle 219">
            <a:extLst>
              <a:ext uri="{FF2B5EF4-FFF2-40B4-BE49-F238E27FC236}">
                <a16:creationId xmlns:a16="http://schemas.microsoft.com/office/drawing/2014/main" id="{35E8CB3D-DAC3-FA43-A266-E129EC29CF50}"/>
              </a:ext>
            </a:extLst>
          </p:cNvPr>
          <p:cNvSpPr/>
          <p:nvPr/>
        </p:nvSpPr>
        <p:spPr>
          <a:xfrm>
            <a:off x="7020797" y="526430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N</a:t>
            </a:r>
          </a:p>
        </p:txBody>
      </p:sp>
      <p:sp>
        <p:nvSpPr>
          <p:cNvPr id="221" name="Rectangle 220">
            <a:extLst>
              <a:ext uri="{FF2B5EF4-FFF2-40B4-BE49-F238E27FC236}">
                <a16:creationId xmlns:a16="http://schemas.microsoft.com/office/drawing/2014/main" id="{EF5F8FB2-56CB-E14C-A0BD-71D59375569D}"/>
              </a:ext>
            </a:extLst>
          </p:cNvPr>
          <p:cNvSpPr/>
          <p:nvPr/>
        </p:nvSpPr>
        <p:spPr>
          <a:xfrm>
            <a:off x="6651822" y="526430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22" name="Rectangle 221">
            <a:extLst>
              <a:ext uri="{FF2B5EF4-FFF2-40B4-BE49-F238E27FC236}">
                <a16:creationId xmlns:a16="http://schemas.microsoft.com/office/drawing/2014/main" id="{BC0CF882-8EB6-3540-B030-3F75AF0280FC}"/>
              </a:ext>
            </a:extLst>
          </p:cNvPr>
          <p:cNvSpPr/>
          <p:nvPr/>
        </p:nvSpPr>
        <p:spPr>
          <a:xfrm>
            <a:off x="6291822" y="5264306"/>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23" name="Rectangle 222">
            <a:extLst>
              <a:ext uri="{FF2B5EF4-FFF2-40B4-BE49-F238E27FC236}">
                <a16:creationId xmlns:a16="http://schemas.microsoft.com/office/drawing/2014/main" id="{59F9FEC5-7546-6B44-97B7-37D3D868B572}"/>
              </a:ext>
            </a:extLst>
          </p:cNvPr>
          <p:cNvSpPr/>
          <p:nvPr/>
        </p:nvSpPr>
        <p:spPr>
          <a:xfrm>
            <a:off x="10968133" y="5261998"/>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24" name="Rectangle 223">
            <a:extLst>
              <a:ext uri="{FF2B5EF4-FFF2-40B4-BE49-F238E27FC236}">
                <a16:creationId xmlns:a16="http://schemas.microsoft.com/office/drawing/2014/main" id="{804CFAF1-AB2F-4A4B-8C78-BD1BEDEEC4EC}"/>
              </a:ext>
            </a:extLst>
          </p:cNvPr>
          <p:cNvSpPr/>
          <p:nvPr/>
        </p:nvSpPr>
        <p:spPr>
          <a:xfrm>
            <a:off x="10612115" y="5600951"/>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G</a:t>
            </a:r>
          </a:p>
        </p:txBody>
      </p:sp>
      <p:sp>
        <p:nvSpPr>
          <p:cNvPr id="225" name="Rectangle 224">
            <a:extLst>
              <a:ext uri="{FF2B5EF4-FFF2-40B4-BE49-F238E27FC236}">
                <a16:creationId xmlns:a16="http://schemas.microsoft.com/office/drawing/2014/main" id="{DC46A545-E848-AF46-A3BD-76BD0BAA9FBF}"/>
              </a:ext>
            </a:extLst>
          </p:cNvPr>
          <p:cNvSpPr/>
          <p:nvPr/>
        </p:nvSpPr>
        <p:spPr>
          <a:xfrm>
            <a:off x="10243140" y="560325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U</a:t>
            </a:r>
          </a:p>
        </p:txBody>
      </p:sp>
      <p:sp>
        <p:nvSpPr>
          <p:cNvPr id="226" name="Rectangle 225">
            <a:extLst>
              <a:ext uri="{FF2B5EF4-FFF2-40B4-BE49-F238E27FC236}">
                <a16:creationId xmlns:a16="http://schemas.microsoft.com/office/drawing/2014/main" id="{E875212D-4FEA-0E4B-9C3B-189646D38425}"/>
              </a:ext>
            </a:extLst>
          </p:cNvPr>
          <p:cNvSpPr/>
          <p:nvPr/>
        </p:nvSpPr>
        <p:spPr>
          <a:xfrm>
            <a:off x="9874458" y="560331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N</a:t>
            </a:r>
          </a:p>
        </p:txBody>
      </p:sp>
      <p:sp>
        <p:nvSpPr>
          <p:cNvPr id="227" name="Rectangle 226">
            <a:extLst>
              <a:ext uri="{FF2B5EF4-FFF2-40B4-BE49-F238E27FC236}">
                <a16:creationId xmlns:a16="http://schemas.microsoft.com/office/drawing/2014/main" id="{952F7C0D-5454-D54E-88BF-A0AE58B51071}"/>
              </a:ext>
            </a:extLst>
          </p:cNvPr>
          <p:cNvSpPr/>
          <p:nvPr/>
        </p:nvSpPr>
        <p:spPr>
          <a:xfrm>
            <a:off x="9505483" y="560325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E</a:t>
            </a:r>
          </a:p>
        </p:txBody>
      </p:sp>
      <p:sp>
        <p:nvSpPr>
          <p:cNvPr id="228" name="Rectangle 227">
            <a:extLst>
              <a:ext uri="{FF2B5EF4-FFF2-40B4-BE49-F238E27FC236}">
                <a16:creationId xmlns:a16="http://schemas.microsoft.com/office/drawing/2014/main" id="{CCDBA046-FD95-3149-B57A-226EC0A29B06}"/>
              </a:ext>
            </a:extLst>
          </p:cNvPr>
          <p:cNvSpPr/>
          <p:nvPr/>
        </p:nvSpPr>
        <p:spPr>
          <a:xfrm>
            <a:off x="9154458" y="560331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G</a:t>
            </a:r>
          </a:p>
        </p:txBody>
      </p:sp>
      <p:sp>
        <p:nvSpPr>
          <p:cNvPr id="229" name="Rectangle 228">
            <a:extLst>
              <a:ext uri="{FF2B5EF4-FFF2-40B4-BE49-F238E27FC236}">
                <a16:creationId xmlns:a16="http://schemas.microsoft.com/office/drawing/2014/main" id="{101E4137-1E8F-234E-8835-D3D3902AF415}"/>
              </a:ext>
            </a:extLst>
          </p:cNvPr>
          <p:cNvSpPr/>
          <p:nvPr/>
        </p:nvSpPr>
        <p:spPr>
          <a:xfrm>
            <a:off x="8807074" y="560325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8</a:t>
            </a:r>
          </a:p>
        </p:txBody>
      </p:sp>
      <p:sp>
        <p:nvSpPr>
          <p:cNvPr id="230" name="Rectangle 229">
            <a:extLst>
              <a:ext uri="{FF2B5EF4-FFF2-40B4-BE49-F238E27FC236}">
                <a16:creationId xmlns:a16="http://schemas.microsoft.com/office/drawing/2014/main" id="{17E5C96F-8400-7540-9760-965A83CF8DF7}"/>
              </a:ext>
            </a:extLst>
          </p:cNvPr>
          <p:cNvSpPr/>
          <p:nvPr/>
        </p:nvSpPr>
        <p:spPr>
          <a:xfrm>
            <a:off x="8446060" y="560325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31" name="Rectangle 230">
            <a:extLst>
              <a:ext uri="{FF2B5EF4-FFF2-40B4-BE49-F238E27FC236}">
                <a16:creationId xmlns:a16="http://schemas.microsoft.com/office/drawing/2014/main" id="{0DC6A60B-8AC7-D445-9476-EE86321DBAEB}"/>
              </a:ext>
            </a:extLst>
          </p:cNvPr>
          <p:cNvSpPr/>
          <p:nvPr/>
        </p:nvSpPr>
        <p:spPr>
          <a:xfrm>
            <a:off x="8085046" y="560325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32" name="Rectangle 231">
            <a:extLst>
              <a:ext uri="{FF2B5EF4-FFF2-40B4-BE49-F238E27FC236}">
                <a16:creationId xmlns:a16="http://schemas.microsoft.com/office/drawing/2014/main" id="{5DA70AA2-5177-744C-853D-464D3B8EB179}"/>
              </a:ext>
            </a:extLst>
          </p:cNvPr>
          <p:cNvSpPr/>
          <p:nvPr/>
        </p:nvSpPr>
        <p:spPr>
          <a:xfrm>
            <a:off x="7724332" y="560325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33" name="Rectangle 232">
            <a:extLst>
              <a:ext uri="{FF2B5EF4-FFF2-40B4-BE49-F238E27FC236}">
                <a16:creationId xmlns:a16="http://schemas.microsoft.com/office/drawing/2014/main" id="{9A2FEA12-C6FF-6B4D-B1B9-83707C738203}"/>
              </a:ext>
            </a:extLst>
          </p:cNvPr>
          <p:cNvSpPr/>
          <p:nvPr/>
        </p:nvSpPr>
        <p:spPr>
          <a:xfrm>
            <a:off x="7371822" y="560325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34" name="Rectangle 233">
            <a:extLst>
              <a:ext uri="{FF2B5EF4-FFF2-40B4-BE49-F238E27FC236}">
                <a16:creationId xmlns:a16="http://schemas.microsoft.com/office/drawing/2014/main" id="{16F81685-8AA0-CC42-B80C-D8A37C53D3FC}"/>
              </a:ext>
            </a:extLst>
          </p:cNvPr>
          <p:cNvSpPr/>
          <p:nvPr/>
        </p:nvSpPr>
        <p:spPr>
          <a:xfrm>
            <a:off x="7020797" y="560325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N</a:t>
            </a:r>
          </a:p>
        </p:txBody>
      </p:sp>
      <p:sp>
        <p:nvSpPr>
          <p:cNvPr id="235" name="Rectangle 234">
            <a:extLst>
              <a:ext uri="{FF2B5EF4-FFF2-40B4-BE49-F238E27FC236}">
                <a16:creationId xmlns:a16="http://schemas.microsoft.com/office/drawing/2014/main" id="{59CFEE16-54EF-6D41-A781-8472E1FE1C6C}"/>
              </a:ext>
            </a:extLst>
          </p:cNvPr>
          <p:cNvSpPr/>
          <p:nvPr/>
        </p:nvSpPr>
        <p:spPr>
          <a:xfrm>
            <a:off x="6651822" y="560325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36" name="Rectangle 235">
            <a:extLst>
              <a:ext uri="{FF2B5EF4-FFF2-40B4-BE49-F238E27FC236}">
                <a16:creationId xmlns:a16="http://schemas.microsoft.com/office/drawing/2014/main" id="{9865E763-CA08-7848-9A00-443F8A641AED}"/>
              </a:ext>
            </a:extLst>
          </p:cNvPr>
          <p:cNvSpPr/>
          <p:nvPr/>
        </p:nvSpPr>
        <p:spPr>
          <a:xfrm>
            <a:off x="6291822" y="5603259"/>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37" name="Rectangle 236">
            <a:extLst>
              <a:ext uri="{FF2B5EF4-FFF2-40B4-BE49-F238E27FC236}">
                <a16:creationId xmlns:a16="http://schemas.microsoft.com/office/drawing/2014/main" id="{D88E2EBF-7BE0-2D44-8261-865552D1CF3C}"/>
              </a:ext>
            </a:extLst>
          </p:cNvPr>
          <p:cNvSpPr/>
          <p:nvPr/>
        </p:nvSpPr>
        <p:spPr>
          <a:xfrm>
            <a:off x="10968133" y="5600951"/>
            <a:ext cx="360000" cy="360000"/>
          </a:xfrm>
          <a:prstGeom prst="rect">
            <a:avLst/>
          </a:prstGeom>
          <a:solidFill>
            <a:srgbClr val="1E3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39" name="Rectangle 238">
            <a:extLst>
              <a:ext uri="{FF2B5EF4-FFF2-40B4-BE49-F238E27FC236}">
                <a16:creationId xmlns:a16="http://schemas.microsoft.com/office/drawing/2014/main" id="{6F610E7F-5F63-FF4E-9F4F-09AFC61CABC5}"/>
              </a:ext>
            </a:extLst>
          </p:cNvPr>
          <p:cNvSpPr/>
          <p:nvPr/>
        </p:nvSpPr>
        <p:spPr>
          <a:xfrm>
            <a:off x="9881588" y="91552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40" name="Rectangle 239">
            <a:extLst>
              <a:ext uri="{FF2B5EF4-FFF2-40B4-BE49-F238E27FC236}">
                <a16:creationId xmlns:a16="http://schemas.microsoft.com/office/drawing/2014/main" id="{C6201C5D-D9DF-1D42-BC1F-B0A93D452973}"/>
              </a:ext>
            </a:extLst>
          </p:cNvPr>
          <p:cNvSpPr/>
          <p:nvPr/>
        </p:nvSpPr>
        <p:spPr>
          <a:xfrm>
            <a:off x="9512760" y="91552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41" name="Rectangle 240">
            <a:extLst>
              <a:ext uri="{FF2B5EF4-FFF2-40B4-BE49-F238E27FC236}">
                <a16:creationId xmlns:a16="http://schemas.microsoft.com/office/drawing/2014/main" id="{51ABBFB4-EE22-F84A-A628-AD6273CB21B8}"/>
              </a:ext>
            </a:extLst>
          </p:cNvPr>
          <p:cNvSpPr/>
          <p:nvPr/>
        </p:nvSpPr>
        <p:spPr>
          <a:xfrm>
            <a:off x="9161588" y="912898"/>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42" name="Rectangle 241">
            <a:extLst>
              <a:ext uri="{FF2B5EF4-FFF2-40B4-BE49-F238E27FC236}">
                <a16:creationId xmlns:a16="http://schemas.microsoft.com/office/drawing/2014/main" id="{36C1ADBF-8747-8E41-B2A2-6A439298A9F5}"/>
              </a:ext>
            </a:extLst>
          </p:cNvPr>
          <p:cNvSpPr/>
          <p:nvPr/>
        </p:nvSpPr>
        <p:spPr>
          <a:xfrm>
            <a:off x="8812945" y="91118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43" name="Rectangle 242">
            <a:extLst>
              <a:ext uri="{FF2B5EF4-FFF2-40B4-BE49-F238E27FC236}">
                <a16:creationId xmlns:a16="http://schemas.microsoft.com/office/drawing/2014/main" id="{070CD14A-76EB-FB42-90BA-C35B34110F36}"/>
              </a:ext>
            </a:extLst>
          </p:cNvPr>
          <p:cNvSpPr/>
          <p:nvPr/>
        </p:nvSpPr>
        <p:spPr>
          <a:xfrm>
            <a:off x="8439583" y="91216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44" name="Rectangle 243">
            <a:extLst>
              <a:ext uri="{FF2B5EF4-FFF2-40B4-BE49-F238E27FC236}">
                <a16:creationId xmlns:a16="http://schemas.microsoft.com/office/drawing/2014/main" id="{AAED2718-C363-FB4E-868D-A989E120B260}"/>
              </a:ext>
            </a:extLst>
          </p:cNvPr>
          <p:cNvSpPr/>
          <p:nvPr/>
        </p:nvSpPr>
        <p:spPr>
          <a:xfrm>
            <a:off x="8086325" y="906712"/>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254" name="Rectangle 253">
            <a:extLst>
              <a:ext uri="{FF2B5EF4-FFF2-40B4-BE49-F238E27FC236}">
                <a16:creationId xmlns:a16="http://schemas.microsoft.com/office/drawing/2014/main" id="{360D0958-CE21-4E40-B33E-BF8E6E563BC5}"/>
              </a:ext>
            </a:extLst>
          </p:cNvPr>
          <p:cNvSpPr/>
          <p:nvPr/>
        </p:nvSpPr>
        <p:spPr>
          <a:xfrm>
            <a:off x="10619465" y="1989575"/>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55" name="Rectangle 254">
            <a:extLst>
              <a:ext uri="{FF2B5EF4-FFF2-40B4-BE49-F238E27FC236}">
                <a16:creationId xmlns:a16="http://schemas.microsoft.com/office/drawing/2014/main" id="{1181DAED-26C6-324A-9CBD-A4D2EA37954F}"/>
              </a:ext>
            </a:extLst>
          </p:cNvPr>
          <p:cNvSpPr/>
          <p:nvPr/>
        </p:nvSpPr>
        <p:spPr>
          <a:xfrm>
            <a:off x="9874693" y="1996188"/>
            <a:ext cx="376636"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56" name="Rectangle 255">
            <a:extLst>
              <a:ext uri="{FF2B5EF4-FFF2-40B4-BE49-F238E27FC236}">
                <a16:creationId xmlns:a16="http://schemas.microsoft.com/office/drawing/2014/main" id="{ACCC2543-5169-9D47-BF33-80F93FB7F859}"/>
              </a:ext>
            </a:extLst>
          </p:cNvPr>
          <p:cNvSpPr/>
          <p:nvPr/>
        </p:nvSpPr>
        <p:spPr>
          <a:xfrm>
            <a:off x="9516474" y="200246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57" name="Rectangle 256">
            <a:extLst>
              <a:ext uri="{FF2B5EF4-FFF2-40B4-BE49-F238E27FC236}">
                <a16:creationId xmlns:a16="http://schemas.microsoft.com/office/drawing/2014/main" id="{9434BB1B-7841-E24C-970D-4C8691CA11ED}"/>
              </a:ext>
            </a:extLst>
          </p:cNvPr>
          <p:cNvSpPr/>
          <p:nvPr/>
        </p:nvSpPr>
        <p:spPr>
          <a:xfrm>
            <a:off x="9174294" y="1993127"/>
            <a:ext cx="359101"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58" name="Rectangle 257">
            <a:extLst>
              <a:ext uri="{FF2B5EF4-FFF2-40B4-BE49-F238E27FC236}">
                <a16:creationId xmlns:a16="http://schemas.microsoft.com/office/drawing/2014/main" id="{F4853C59-28D7-3B40-AA2E-C67520B5C51A}"/>
              </a:ext>
            </a:extLst>
          </p:cNvPr>
          <p:cNvSpPr/>
          <p:nvPr/>
        </p:nvSpPr>
        <p:spPr>
          <a:xfrm>
            <a:off x="8815114" y="199541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59" name="Rectangle 258">
            <a:extLst>
              <a:ext uri="{FF2B5EF4-FFF2-40B4-BE49-F238E27FC236}">
                <a16:creationId xmlns:a16="http://schemas.microsoft.com/office/drawing/2014/main" id="{622D9418-D53A-224B-904F-780963AD44AA}"/>
              </a:ext>
            </a:extLst>
          </p:cNvPr>
          <p:cNvSpPr/>
          <p:nvPr/>
        </p:nvSpPr>
        <p:spPr>
          <a:xfrm>
            <a:off x="8448699" y="1996501"/>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61" name="Rectangle 260">
            <a:extLst>
              <a:ext uri="{FF2B5EF4-FFF2-40B4-BE49-F238E27FC236}">
                <a16:creationId xmlns:a16="http://schemas.microsoft.com/office/drawing/2014/main" id="{B6C37A67-D62B-AB45-8A56-89DDD6E01435}"/>
              </a:ext>
            </a:extLst>
          </p:cNvPr>
          <p:cNvSpPr/>
          <p:nvPr/>
        </p:nvSpPr>
        <p:spPr>
          <a:xfrm>
            <a:off x="10631235" y="2723564"/>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62" name="Rectangle 261">
            <a:extLst>
              <a:ext uri="{FF2B5EF4-FFF2-40B4-BE49-F238E27FC236}">
                <a16:creationId xmlns:a16="http://schemas.microsoft.com/office/drawing/2014/main" id="{4C4C547F-B185-DA4C-8D9B-E7A5072D5F05}"/>
              </a:ext>
            </a:extLst>
          </p:cNvPr>
          <p:cNvSpPr/>
          <p:nvPr/>
        </p:nvSpPr>
        <p:spPr>
          <a:xfrm>
            <a:off x="9892700" y="2724688"/>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63" name="Rectangle 262">
            <a:extLst>
              <a:ext uri="{FF2B5EF4-FFF2-40B4-BE49-F238E27FC236}">
                <a16:creationId xmlns:a16="http://schemas.microsoft.com/office/drawing/2014/main" id="{93F8F103-1490-774D-8D81-ED606D68B0E5}"/>
              </a:ext>
            </a:extLst>
          </p:cNvPr>
          <p:cNvSpPr/>
          <p:nvPr/>
        </p:nvSpPr>
        <p:spPr>
          <a:xfrm>
            <a:off x="9523004" y="2735798"/>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264" name="Rectangle 263">
            <a:extLst>
              <a:ext uri="{FF2B5EF4-FFF2-40B4-BE49-F238E27FC236}">
                <a16:creationId xmlns:a16="http://schemas.microsoft.com/office/drawing/2014/main" id="{3270045F-E13D-2B49-9288-1E0D801FFA95}"/>
              </a:ext>
            </a:extLst>
          </p:cNvPr>
          <p:cNvSpPr/>
          <p:nvPr/>
        </p:nvSpPr>
        <p:spPr>
          <a:xfrm>
            <a:off x="9166570" y="2738605"/>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65" name="Rectangle 264">
            <a:extLst>
              <a:ext uri="{FF2B5EF4-FFF2-40B4-BE49-F238E27FC236}">
                <a16:creationId xmlns:a16="http://schemas.microsoft.com/office/drawing/2014/main" id="{18AF4F44-05D6-AA49-94C9-C2662A79793E}"/>
              </a:ext>
            </a:extLst>
          </p:cNvPr>
          <p:cNvSpPr/>
          <p:nvPr/>
        </p:nvSpPr>
        <p:spPr>
          <a:xfrm>
            <a:off x="8809789" y="273102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66" name="Rectangle 265">
            <a:extLst>
              <a:ext uri="{FF2B5EF4-FFF2-40B4-BE49-F238E27FC236}">
                <a16:creationId xmlns:a16="http://schemas.microsoft.com/office/drawing/2014/main" id="{FFB50678-41A6-FC46-BEB5-88E873A885C0}"/>
              </a:ext>
            </a:extLst>
          </p:cNvPr>
          <p:cNvSpPr/>
          <p:nvPr/>
        </p:nvSpPr>
        <p:spPr>
          <a:xfrm>
            <a:off x="8454459" y="2732367"/>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67" name="Rectangle 266">
            <a:extLst>
              <a:ext uri="{FF2B5EF4-FFF2-40B4-BE49-F238E27FC236}">
                <a16:creationId xmlns:a16="http://schemas.microsoft.com/office/drawing/2014/main" id="{0AFD7D47-EE16-704C-8044-23E7B0CD95FA}"/>
              </a:ext>
            </a:extLst>
          </p:cNvPr>
          <p:cNvSpPr/>
          <p:nvPr/>
        </p:nvSpPr>
        <p:spPr>
          <a:xfrm>
            <a:off x="10616679" y="342529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68" name="Rectangle 267">
            <a:extLst>
              <a:ext uri="{FF2B5EF4-FFF2-40B4-BE49-F238E27FC236}">
                <a16:creationId xmlns:a16="http://schemas.microsoft.com/office/drawing/2014/main" id="{44A9319E-FD44-E34C-B293-8235AFD38164}"/>
              </a:ext>
            </a:extLst>
          </p:cNvPr>
          <p:cNvSpPr/>
          <p:nvPr/>
        </p:nvSpPr>
        <p:spPr>
          <a:xfrm>
            <a:off x="9870071" y="4165304"/>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69" name="Rectangle 268">
            <a:extLst>
              <a:ext uri="{FF2B5EF4-FFF2-40B4-BE49-F238E27FC236}">
                <a16:creationId xmlns:a16="http://schemas.microsoft.com/office/drawing/2014/main" id="{53E240B7-E35C-7F48-AE68-CD30A5847B46}"/>
              </a:ext>
            </a:extLst>
          </p:cNvPr>
          <p:cNvSpPr/>
          <p:nvPr/>
        </p:nvSpPr>
        <p:spPr>
          <a:xfrm>
            <a:off x="9514354" y="4158472"/>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70" name="Rectangle 269">
            <a:extLst>
              <a:ext uri="{FF2B5EF4-FFF2-40B4-BE49-F238E27FC236}">
                <a16:creationId xmlns:a16="http://schemas.microsoft.com/office/drawing/2014/main" id="{D022747B-27E9-A043-A857-88112BC12EF3}"/>
              </a:ext>
            </a:extLst>
          </p:cNvPr>
          <p:cNvSpPr/>
          <p:nvPr/>
        </p:nvSpPr>
        <p:spPr>
          <a:xfrm>
            <a:off x="9167236" y="4158748"/>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71" name="Rectangle 270">
            <a:extLst>
              <a:ext uri="{FF2B5EF4-FFF2-40B4-BE49-F238E27FC236}">
                <a16:creationId xmlns:a16="http://schemas.microsoft.com/office/drawing/2014/main" id="{DDA64861-CE55-6149-AFD5-7D04E6EB2F12}"/>
              </a:ext>
            </a:extLst>
          </p:cNvPr>
          <p:cNvSpPr/>
          <p:nvPr/>
        </p:nvSpPr>
        <p:spPr>
          <a:xfrm>
            <a:off x="8810455" y="4159718"/>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72" name="Rectangle 271">
            <a:extLst>
              <a:ext uri="{FF2B5EF4-FFF2-40B4-BE49-F238E27FC236}">
                <a16:creationId xmlns:a16="http://schemas.microsoft.com/office/drawing/2014/main" id="{7490DF88-F7BC-5A49-A2DA-458EB7B10514}"/>
              </a:ext>
            </a:extLst>
          </p:cNvPr>
          <p:cNvSpPr/>
          <p:nvPr/>
        </p:nvSpPr>
        <p:spPr>
          <a:xfrm>
            <a:off x="8445913" y="3432222"/>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73" name="Rectangle 272">
            <a:extLst>
              <a:ext uri="{FF2B5EF4-FFF2-40B4-BE49-F238E27FC236}">
                <a16:creationId xmlns:a16="http://schemas.microsoft.com/office/drawing/2014/main" id="{F220C77F-3B66-884F-B607-724827FE9516}"/>
              </a:ext>
            </a:extLst>
          </p:cNvPr>
          <p:cNvSpPr/>
          <p:nvPr/>
        </p:nvSpPr>
        <p:spPr>
          <a:xfrm>
            <a:off x="8456634" y="489045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74" name="Rectangle 273">
            <a:extLst>
              <a:ext uri="{FF2B5EF4-FFF2-40B4-BE49-F238E27FC236}">
                <a16:creationId xmlns:a16="http://schemas.microsoft.com/office/drawing/2014/main" id="{0EDAA5A7-10E0-F842-BC9E-DE9458898DFF}"/>
              </a:ext>
            </a:extLst>
          </p:cNvPr>
          <p:cNvSpPr/>
          <p:nvPr/>
        </p:nvSpPr>
        <p:spPr>
          <a:xfrm>
            <a:off x="8089211" y="489230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75" name="Rectangle 274">
            <a:extLst>
              <a:ext uri="{FF2B5EF4-FFF2-40B4-BE49-F238E27FC236}">
                <a16:creationId xmlns:a16="http://schemas.microsoft.com/office/drawing/2014/main" id="{A982116F-4074-1F4A-89F2-28BF94415DDB}"/>
              </a:ext>
            </a:extLst>
          </p:cNvPr>
          <p:cNvSpPr/>
          <p:nvPr/>
        </p:nvSpPr>
        <p:spPr>
          <a:xfrm>
            <a:off x="7720383" y="489230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76" name="Rectangle 275">
            <a:extLst>
              <a:ext uri="{FF2B5EF4-FFF2-40B4-BE49-F238E27FC236}">
                <a16:creationId xmlns:a16="http://schemas.microsoft.com/office/drawing/2014/main" id="{092B77C6-4F56-D449-A975-E7CC67AB5FCF}"/>
              </a:ext>
            </a:extLst>
          </p:cNvPr>
          <p:cNvSpPr/>
          <p:nvPr/>
        </p:nvSpPr>
        <p:spPr>
          <a:xfrm>
            <a:off x="7374548" y="4894395"/>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77" name="Rectangle 276">
            <a:extLst>
              <a:ext uri="{FF2B5EF4-FFF2-40B4-BE49-F238E27FC236}">
                <a16:creationId xmlns:a16="http://schemas.microsoft.com/office/drawing/2014/main" id="{508F33D8-C963-8846-871E-A23F7DB5FA20}"/>
              </a:ext>
            </a:extLst>
          </p:cNvPr>
          <p:cNvSpPr/>
          <p:nvPr/>
        </p:nvSpPr>
        <p:spPr>
          <a:xfrm>
            <a:off x="7020568" y="4896515"/>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78" name="Rectangle 277">
            <a:extLst>
              <a:ext uri="{FF2B5EF4-FFF2-40B4-BE49-F238E27FC236}">
                <a16:creationId xmlns:a16="http://schemas.microsoft.com/office/drawing/2014/main" id="{29E2974A-B381-DC45-9374-5B3CF25631A8}"/>
              </a:ext>
            </a:extLst>
          </p:cNvPr>
          <p:cNvSpPr/>
          <p:nvPr/>
        </p:nvSpPr>
        <p:spPr>
          <a:xfrm>
            <a:off x="6660797" y="488894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79" name="Rectangle 278">
            <a:extLst>
              <a:ext uri="{FF2B5EF4-FFF2-40B4-BE49-F238E27FC236}">
                <a16:creationId xmlns:a16="http://schemas.microsoft.com/office/drawing/2014/main" id="{0A369273-6784-464D-93DF-82485185C25C}"/>
              </a:ext>
            </a:extLst>
          </p:cNvPr>
          <p:cNvSpPr/>
          <p:nvPr/>
        </p:nvSpPr>
        <p:spPr>
          <a:xfrm>
            <a:off x="6300797" y="489038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80" name="Rectangle 279">
            <a:extLst>
              <a:ext uri="{FF2B5EF4-FFF2-40B4-BE49-F238E27FC236}">
                <a16:creationId xmlns:a16="http://schemas.microsoft.com/office/drawing/2014/main" id="{70ACEC93-C8B5-4141-B1EF-FDCC874854E9}"/>
              </a:ext>
            </a:extLst>
          </p:cNvPr>
          <p:cNvSpPr/>
          <p:nvPr/>
        </p:nvSpPr>
        <p:spPr>
          <a:xfrm>
            <a:off x="8816634" y="4891254"/>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81" name="Rectangle 280">
            <a:extLst>
              <a:ext uri="{FF2B5EF4-FFF2-40B4-BE49-F238E27FC236}">
                <a16:creationId xmlns:a16="http://schemas.microsoft.com/office/drawing/2014/main" id="{EB979976-61BB-594B-9B34-F23B954AF77D}"/>
              </a:ext>
            </a:extLst>
          </p:cNvPr>
          <p:cNvSpPr/>
          <p:nvPr/>
        </p:nvSpPr>
        <p:spPr>
          <a:xfrm>
            <a:off x="9170470" y="559994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82" name="Rectangle 281">
            <a:extLst>
              <a:ext uri="{FF2B5EF4-FFF2-40B4-BE49-F238E27FC236}">
                <a16:creationId xmlns:a16="http://schemas.microsoft.com/office/drawing/2014/main" id="{8274AD5C-73B7-4F4C-9D51-0C2F12483697}"/>
              </a:ext>
            </a:extLst>
          </p:cNvPr>
          <p:cNvSpPr/>
          <p:nvPr/>
        </p:nvSpPr>
        <p:spPr>
          <a:xfrm>
            <a:off x="9170470" y="5242691"/>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83" name="Rectangle 282">
            <a:extLst>
              <a:ext uri="{FF2B5EF4-FFF2-40B4-BE49-F238E27FC236}">
                <a16:creationId xmlns:a16="http://schemas.microsoft.com/office/drawing/2014/main" id="{376F34AC-FAAA-F44D-940B-0D3B0FA229A9}"/>
              </a:ext>
            </a:extLst>
          </p:cNvPr>
          <p:cNvSpPr/>
          <p:nvPr/>
        </p:nvSpPr>
        <p:spPr>
          <a:xfrm>
            <a:off x="9173844" y="488554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84" name="Rectangle 283">
            <a:extLst>
              <a:ext uri="{FF2B5EF4-FFF2-40B4-BE49-F238E27FC236}">
                <a16:creationId xmlns:a16="http://schemas.microsoft.com/office/drawing/2014/main" id="{B46D79E6-48CE-5B4E-9B17-5B3BD7FA190A}"/>
              </a:ext>
            </a:extLst>
          </p:cNvPr>
          <p:cNvSpPr/>
          <p:nvPr/>
        </p:nvSpPr>
        <p:spPr>
          <a:xfrm>
            <a:off x="9168088" y="451594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85" name="Rectangle 284">
            <a:extLst>
              <a:ext uri="{FF2B5EF4-FFF2-40B4-BE49-F238E27FC236}">
                <a16:creationId xmlns:a16="http://schemas.microsoft.com/office/drawing/2014/main" id="{BF5490F8-B961-A247-8BAB-F5599266EA42}"/>
              </a:ext>
            </a:extLst>
          </p:cNvPr>
          <p:cNvSpPr/>
          <p:nvPr/>
        </p:nvSpPr>
        <p:spPr>
          <a:xfrm>
            <a:off x="7721925" y="379377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86" name="Rectangle 285">
            <a:extLst>
              <a:ext uri="{FF2B5EF4-FFF2-40B4-BE49-F238E27FC236}">
                <a16:creationId xmlns:a16="http://schemas.microsoft.com/office/drawing/2014/main" id="{399A0445-CE21-BD40-9FB3-21025E1DEAEC}"/>
              </a:ext>
            </a:extLst>
          </p:cNvPr>
          <p:cNvSpPr/>
          <p:nvPr/>
        </p:nvSpPr>
        <p:spPr>
          <a:xfrm>
            <a:off x="7354262" y="3790365"/>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87" name="Rectangle 286">
            <a:extLst>
              <a:ext uri="{FF2B5EF4-FFF2-40B4-BE49-F238E27FC236}">
                <a16:creationId xmlns:a16="http://schemas.microsoft.com/office/drawing/2014/main" id="{041B4E0D-C8FA-594C-B71F-FE84A27C51F8}"/>
              </a:ext>
            </a:extLst>
          </p:cNvPr>
          <p:cNvSpPr/>
          <p:nvPr/>
        </p:nvSpPr>
        <p:spPr>
          <a:xfrm>
            <a:off x="7020221" y="3796867"/>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88" name="Rectangle 287">
            <a:extLst>
              <a:ext uri="{FF2B5EF4-FFF2-40B4-BE49-F238E27FC236}">
                <a16:creationId xmlns:a16="http://schemas.microsoft.com/office/drawing/2014/main" id="{83E1A769-2163-EE47-B157-CE3D96EDFF1B}"/>
              </a:ext>
            </a:extLst>
          </p:cNvPr>
          <p:cNvSpPr/>
          <p:nvPr/>
        </p:nvSpPr>
        <p:spPr>
          <a:xfrm>
            <a:off x="6641325" y="3791413"/>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89" name="Rectangle 288">
            <a:extLst>
              <a:ext uri="{FF2B5EF4-FFF2-40B4-BE49-F238E27FC236}">
                <a16:creationId xmlns:a16="http://schemas.microsoft.com/office/drawing/2014/main" id="{ADA43F62-8712-8541-B82E-498B2F40B66A}"/>
              </a:ext>
            </a:extLst>
          </p:cNvPr>
          <p:cNvSpPr/>
          <p:nvPr/>
        </p:nvSpPr>
        <p:spPr>
          <a:xfrm>
            <a:off x="7721772" y="343682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90" name="Rectangle 289">
            <a:extLst>
              <a:ext uri="{FF2B5EF4-FFF2-40B4-BE49-F238E27FC236}">
                <a16:creationId xmlns:a16="http://schemas.microsoft.com/office/drawing/2014/main" id="{1D4754B2-C4D0-3F4E-9EFC-5D7931F0CC58}"/>
              </a:ext>
            </a:extLst>
          </p:cNvPr>
          <p:cNvSpPr/>
          <p:nvPr/>
        </p:nvSpPr>
        <p:spPr>
          <a:xfrm>
            <a:off x="7725006" y="452930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91" name="Rectangle 290">
            <a:extLst>
              <a:ext uri="{FF2B5EF4-FFF2-40B4-BE49-F238E27FC236}">
                <a16:creationId xmlns:a16="http://schemas.microsoft.com/office/drawing/2014/main" id="{97B4621D-599B-464E-8DC3-1D210220C5B0}"/>
              </a:ext>
            </a:extLst>
          </p:cNvPr>
          <p:cNvSpPr/>
          <p:nvPr/>
        </p:nvSpPr>
        <p:spPr>
          <a:xfrm>
            <a:off x="7728380" y="4163612"/>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92" name="Rectangle 291">
            <a:extLst>
              <a:ext uri="{FF2B5EF4-FFF2-40B4-BE49-F238E27FC236}">
                <a16:creationId xmlns:a16="http://schemas.microsoft.com/office/drawing/2014/main" id="{C87D5506-40E7-D846-87D9-E3516BA57741}"/>
              </a:ext>
            </a:extLst>
          </p:cNvPr>
          <p:cNvSpPr/>
          <p:nvPr/>
        </p:nvSpPr>
        <p:spPr>
          <a:xfrm>
            <a:off x="7013258" y="452894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93" name="Rectangle 292">
            <a:extLst>
              <a:ext uri="{FF2B5EF4-FFF2-40B4-BE49-F238E27FC236}">
                <a16:creationId xmlns:a16="http://schemas.microsoft.com/office/drawing/2014/main" id="{E827481E-4E9A-4740-AE84-1126BF38A662}"/>
              </a:ext>
            </a:extLst>
          </p:cNvPr>
          <p:cNvSpPr/>
          <p:nvPr/>
        </p:nvSpPr>
        <p:spPr>
          <a:xfrm>
            <a:off x="7012251" y="560780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94" name="Rectangle 293">
            <a:extLst>
              <a:ext uri="{FF2B5EF4-FFF2-40B4-BE49-F238E27FC236}">
                <a16:creationId xmlns:a16="http://schemas.microsoft.com/office/drawing/2014/main" id="{7B1B8F74-CF7B-4C4E-8216-BC82CB2C85A0}"/>
              </a:ext>
            </a:extLst>
          </p:cNvPr>
          <p:cNvSpPr/>
          <p:nvPr/>
        </p:nvSpPr>
        <p:spPr>
          <a:xfrm>
            <a:off x="7012251" y="524780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95" name="Rectangle 294">
            <a:extLst>
              <a:ext uri="{FF2B5EF4-FFF2-40B4-BE49-F238E27FC236}">
                <a16:creationId xmlns:a16="http://schemas.microsoft.com/office/drawing/2014/main" id="{69F935CE-A5EE-9F41-B5B8-E1A96EB9DFC4}"/>
              </a:ext>
            </a:extLst>
          </p:cNvPr>
          <p:cNvSpPr/>
          <p:nvPr/>
        </p:nvSpPr>
        <p:spPr>
          <a:xfrm>
            <a:off x="9883661" y="3430072"/>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96" name="Rectangle 295">
            <a:extLst>
              <a:ext uri="{FF2B5EF4-FFF2-40B4-BE49-F238E27FC236}">
                <a16:creationId xmlns:a16="http://schemas.microsoft.com/office/drawing/2014/main" id="{F427FC76-DB37-E846-89B4-5085DCCB9DED}"/>
              </a:ext>
            </a:extLst>
          </p:cNvPr>
          <p:cNvSpPr/>
          <p:nvPr/>
        </p:nvSpPr>
        <p:spPr>
          <a:xfrm>
            <a:off x="9527944" y="343178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97" name="Rectangle 296">
            <a:extLst>
              <a:ext uri="{FF2B5EF4-FFF2-40B4-BE49-F238E27FC236}">
                <a16:creationId xmlns:a16="http://schemas.microsoft.com/office/drawing/2014/main" id="{CA72D3C9-05A1-9740-B2C4-D3FEF36B0CB6}"/>
              </a:ext>
            </a:extLst>
          </p:cNvPr>
          <p:cNvSpPr/>
          <p:nvPr/>
        </p:nvSpPr>
        <p:spPr>
          <a:xfrm>
            <a:off x="9172280" y="3432062"/>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98" name="Rectangle 297">
            <a:extLst>
              <a:ext uri="{FF2B5EF4-FFF2-40B4-BE49-F238E27FC236}">
                <a16:creationId xmlns:a16="http://schemas.microsoft.com/office/drawing/2014/main" id="{F687A04F-5E1A-5D4D-94C0-FDCAE195373E}"/>
              </a:ext>
            </a:extLst>
          </p:cNvPr>
          <p:cNvSpPr/>
          <p:nvPr/>
        </p:nvSpPr>
        <p:spPr>
          <a:xfrm>
            <a:off x="8815499" y="3433032"/>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99" name="Rectangle 298">
            <a:extLst>
              <a:ext uri="{FF2B5EF4-FFF2-40B4-BE49-F238E27FC236}">
                <a16:creationId xmlns:a16="http://schemas.microsoft.com/office/drawing/2014/main" id="{45AC2B05-44B6-6644-B7C0-3F31CB9AD20F}"/>
              </a:ext>
            </a:extLst>
          </p:cNvPr>
          <p:cNvSpPr/>
          <p:nvPr/>
        </p:nvSpPr>
        <p:spPr>
          <a:xfrm>
            <a:off x="10603140" y="5607665"/>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300" name="Rectangle 299">
            <a:extLst>
              <a:ext uri="{FF2B5EF4-FFF2-40B4-BE49-F238E27FC236}">
                <a16:creationId xmlns:a16="http://schemas.microsoft.com/office/drawing/2014/main" id="{B1F4973A-A579-704D-B759-DFE661905FF6}"/>
              </a:ext>
            </a:extLst>
          </p:cNvPr>
          <p:cNvSpPr/>
          <p:nvPr/>
        </p:nvSpPr>
        <p:spPr>
          <a:xfrm>
            <a:off x="10247423" y="560937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301" name="Rectangle 300">
            <a:extLst>
              <a:ext uri="{FF2B5EF4-FFF2-40B4-BE49-F238E27FC236}">
                <a16:creationId xmlns:a16="http://schemas.microsoft.com/office/drawing/2014/main" id="{A8C542A0-50DE-F64F-9D81-FD000227B736}"/>
              </a:ext>
            </a:extLst>
          </p:cNvPr>
          <p:cNvSpPr/>
          <p:nvPr/>
        </p:nvSpPr>
        <p:spPr>
          <a:xfrm>
            <a:off x="9900305" y="5609655"/>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302" name="Rectangle 301">
            <a:extLst>
              <a:ext uri="{FF2B5EF4-FFF2-40B4-BE49-F238E27FC236}">
                <a16:creationId xmlns:a16="http://schemas.microsoft.com/office/drawing/2014/main" id="{D9D9F9FF-F4A9-9347-9285-25A434362991}"/>
              </a:ext>
            </a:extLst>
          </p:cNvPr>
          <p:cNvSpPr/>
          <p:nvPr/>
        </p:nvSpPr>
        <p:spPr>
          <a:xfrm>
            <a:off x="9534978" y="5602079"/>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304" name="Rectangle 303">
            <a:extLst>
              <a:ext uri="{FF2B5EF4-FFF2-40B4-BE49-F238E27FC236}">
                <a16:creationId xmlns:a16="http://schemas.microsoft.com/office/drawing/2014/main" id="{9E93A9AC-97D1-6F4F-95E0-BC381E12AD2E}"/>
              </a:ext>
            </a:extLst>
          </p:cNvPr>
          <p:cNvSpPr/>
          <p:nvPr/>
        </p:nvSpPr>
        <p:spPr>
          <a:xfrm>
            <a:off x="5937498" y="4894270"/>
            <a:ext cx="360000" cy="3557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E3764"/>
                </a:solidFill>
              </a:rPr>
              <a:t>7</a:t>
            </a:r>
          </a:p>
        </p:txBody>
      </p:sp>
      <p:sp>
        <p:nvSpPr>
          <p:cNvPr id="238" name="Rectangle 237">
            <a:extLst>
              <a:ext uri="{FF2B5EF4-FFF2-40B4-BE49-F238E27FC236}">
                <a16:creationId xmlns:a16="http://schemas.microsoft.com/office/drawing/2014/main" id="{9ED2ACA9-F5D1-EA4B-B5AD-404922DC5271}"/>
              </a:ext>
            </a:extLst>
          </p:cNvPr>
          <p:cNvSpPr/>
          <p:nvPr/>
        </p:nvSpPr>
        <p:spPr>
          <a:xfrm>
            <a:off x="10243686" y="915809"/>
            <a:ext cx="360000" cy="360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45" name="Rectangle 244">
            <a:extLst>
              <a:ext uri="{FF2B5EF4-FFF2-40B4-BE49-F238E27FC236}">
                <a16:creationId xmlns:a16="http://schemas.microsoft.com/office/drawing/2014/main" id="{C8F54FD7-0EA5-054C-BDD9-9D6F8250B445}"/>
              </a:ext>
            </a:extLst>
          </p:cNvPr>
          <p:cNvSpPr/>
          <p:nvPr/>
        </p:nvSpPr>
        <p:spPr>
          <a:xfrm>
            <a:off x="10251822" y="4162562"/>
            <a:ext cx="360000" cy="360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46" name="Rectangle 245">
            <a:extLst>
              <a:ext uri="{FF2B5EF4-FFF2-40B4-BE49-F238E27FC236}">
                <a16:creationId xmlns:a16="http://schemas.microsoft.com/office/drawing/2014/main" id="{5AAB695F-5268-384B-9CED-1E136710F9E2}"/>
              </a:ext>
            </a:extLst>
          </p:cNvPr>
          <p:cNvSpPr/>
          <p:nvPr/>
        </p:nvSpPr>
        <p:spPr>
          <a:xfrm>
            <a:off x="10251822" y="3796758"/>
            <a:ext cx="360000" cy="360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47" name="Rectangle 246">
            <a:extLst>
              <a:ext uri="{FF2B5EF4-FFF2-40B4-BE49-F238E27FC236}">
                <a16:creationId xmlns:a16="http://schemas.microsoft.com/office/drawing/2014/main" id="{8E3FBEE4-4EAB-6749-9F0C-C781F1644814}"/>
              </a:ext>
            </a:extLst>
          </p:cNvPr>
          <p:cNvSpPr/>
          <p:nvPr/>
        </p:nvSpPr>
        <p:spPr>
          <a:xfrm>
            <a:off x="10255196" y="3422515"/>
            <a:ext cx="360000" cy="360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48" name="Rectangle 247">
            <a:extLst>
              <a:ext uri="{FF2B5EF4-FFF2-40B4-BE49-F238E27FC236}">
                <a16:creationId xmlns:a16="http://schemas.microsoft.com/office/drawing/2014/main" id="{A056DC95-BD27-C043-B66E-E09347D0B29F}"/>
              </a:ext>
            </a:extLst>
          </p:cNvPr>
          <p:cNvSpPr/>
          <p:nvPr/>
        </p:nvSpPr>
        <p:spPr>
          <a:xfrm>
            <a:off x="10257986" y="3061464"/>
            <a:ext cx="360000" cy="360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49" name="Rectangle 248">
            <a:extLst>
              <a:ext uri="{FF2B5EF4-FFF2-40B4-BE49-F238E27FC236}">
                <a16:creationId xmlns:a16="http://schemas.microsoft.com/office/drawing/2014/main" id="{EBA7744D-4F0B-6841-95CE-57DF6E683835}"/>
              </a:ext>
            </a:extLst>
          </p:cNvPr>
          <p:cNvSpPr/>
          <p:nvPr/>
        </p:nvSpPr>
        <p:spPr>
          <a:xfrm>
            <a:off x="10255196" y="2704183"/>
            <a:ext cx="360000" cy="360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50" name="Rectangle 249">
            <a:extLst>
              <a:ext uri="{FF2B5EF4-FFF2-40B4-BE49-F238E27FC236}">
                <a16:creationId xmlns:a16="http://schemas.microsoft.com/office/drawing/2014/main" id="{82E83EFA-DF3F-9C4A-B906-C185399767C3}"/>
              </a:ext>
            </a:extLst>
          </p:cNvPr>
          <p:cNvSpPr/>
          <p:nvPr/>
        </p:nvSpPr>
        <p:spPr>
          <a:xfrm>
            <a:off x="10250456" y="2359907"/>
            <a:ext cx="360000" cy="360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51" name="Rectangle 250">
            <a:extLst>
              <a:ext uri="{FF2B5EF4-FFF2-40B4-BE49-F238E27FC236}">
                <a16:creationId xmlns:a16="http://schemas.microsoft.com/office/drawing/2014/main" id="{8708CFAB-44F2-8A41-9D39-F1E898DA1D8A}"/>
              </a:ext>
            </a:extLst>
          </p:cNvPr>
          <p:cNvSpPr/>
          <p:nvPr/>
        </p:nvSpPr>
        <p:spPr>
          <a:xfrm>
            <a:off x="10257391" y="1990834"/>
            <a:ext cx="359368" cy="360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52" name="Rectangle 251">
            <a:extLst>
              <a:ext uri="{FF2B5EF4-FFF2-40B4-BE49-F238E27FC236}">
                <a16:creationId xmlns:a16="http://schemas.microsoft.com/office/drawing/2014/main" id="{C6258448-BA3F-5340-BE45-7FCD2057E152}"/>
              </a:ext>
            </a:extLst>
          </p:cNvPr>
          <p:cNvSpPr/>
          <p:nvPr/>
        </p:nvSpPr>
        <p:spPr>
          <a:xfrm>
            <a:off x="10250456" y="1643570"/>
            <a:ext cx="360000" cy="35368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253" name="Rectangle 252">
            <a:extLst>
              <a:ext uri="{FF2B5EF4-FFF2-40B4-BE49-F238E27FC236}">
                <a16:creationId xmlns:a16="http://schemas.microsoft.com/office/drawing/2014/main" id="{9DCCEB87-F6CA-E74C-9E11-98D8E93E0A61}"/>
              </a:ext>
            </a:extLst>
          </p:cNvPr>
          <p:cNvSpPr/>
          <p:nvPr/>
        </p:nvSpPr>
        <p:spPr>
          <a:xfrm>
            <a:off x="10244154" y="1286585"/>
            <a:ext cx="360000" cy="360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3764"/>
              </a:solidFill>
            </a:endParaRPr>
          </a:p>
        </p:txBody>
      </p:sp>
      <p:sp>
        <p:nvSpPr>
          <p:cNvPr id="8" name="TextBox 7">
            <a:extLst>
              <a:ext uri="{FF2B5EF4-FFF2-40B4-BE49-F238E27FC236}">
                <a16:creationId xmlns:a16="http://schemas.microsoft.com/office/drawing/2014/main" id="{D9A3EBB8-ACA0-AC4C-8166-EB322A08B1E3}"/>
              </a:ext>
            </a:extLst>
          </p:cNvPr>
          <p:cNvSpPr txBox="1"/>
          <p:nvPr/>
        </p:nvSpPr>
        <p:spPr>
          <a:xfrm>
            <a:off x="235527" y="1579418"/>
            <a:ext cx="5860473" cy="3847207"/>
          </a:xfrm>
          <a:prstGeom prst="rect">
            <a:avLst/>
          </a:prstGeom>
          <a:noFill/>
        </p:spPr>
        <p:txBody>
          <a:bodyPr wrap="square" rtlCol="0">
            <a:spAutoFit/>
          </a:bodyPr>
          <a:lstStyle/>
          <a:p>
            <a:pPr algn="l"/>
            <a:r>
              <a:rPr lang="en-US" sz="2000" dirty="0">
                <a:solidFill>
                  <a:schemeClr val="accent5">
                    <a:lumMod val="50000"/>
                  </a:schemeClr>
                </a:solidFill>
              </a:rPr>
              <a:t>1. Man </a:t>
            </a:r>
            <a:r>
              <a:rPr lang="en-US" sz="2000" dirty="0" err="1">
                <a:solidFill>
                  <a:schemeClr val="accent5">
                    <a:lumMod val="50000"/>
                  </a:schemeClr>
                </a:solidFill>
              </a:rPr>
              <a:t>spricht</a:t>
            </a:r>
            <a:r>
              <a:rPr lang="en-US" sz="2000" dirty="0">
                <a:solidFill>
                  <a:schemeClr val="accent5">
                    <a:lumMod val="50000"/>
                  </a:schemeClr>
                </a:solidFill>
              </a:rPr>
              <a:t> und </a:t>
            </a:r>
            <a:r>
              <a:rPr lang="en-US" sz="2000" dirty="0" err="1">
                <a:solidFill>
                  <a:schemeClr val="accent5">
                    <a:lumMod val="50000"/>
                  </a:schemeClr>
                </a:solidFill>
              </a:rPr>
              <a:t>isst</a:t>
            </a:r>
            <a:r>
              <a:rPr lang="en-US" sz="2000" dirty="0">
                <a:solidFill>
                  <a:schemeClr val="accent5">
                    <a:lumMod val="50000"/>
                  </a:schemeClr>
                </a:solidFill>
              </a:rPr>
              <a:t> </a:t>
            </a:r>
            <a:r>
              <a:rPr lang="en-US" sz="2000" dirty="0" err="1">
                <a:solidFill>
                  <a:schemeClr val="accent5">
                    <a:lumMod val="50000"/>
                  </a:schemeClr>
                </a:solidFill>
              </a:rPr>
              <a:t>damit</a:t>
            </a:r>
            <a:r>
              <a:rPr lang="en-US" sz="2000" dirty="0">
                <a:solidFill>
                  <a:schemeClr val="accent5">
                    <a:lumMod val="50000"/>
                  </a:schemeClr>
                </a:solidFill>
              </a:rPr>
              <a:t> (2).</a:t>
            </a:r>
          </a:p>
          <a:p>
            <a:pPr algn="l"/>
            <a:r>
              <a:rPr lang="en-US" sz="2000" dirty="0">
                <a:solidFill>
                  <a:schemeClr val="accent5">
                    <a:lumMod val="50000"/>
                  </a:schemeClr>
                </a:solidFill>
              </a:rPr>
              <a:t>2. Man </a:t>
            </a:r>
            <a:r>
              <a:rPr lang="en-US" sz="2000" dirty="0" err="1">
                <a:solidFill>
                  <a:schemeClr val="accent5">
                    <a:lumMod val="50000"/>
                  </a:schemeClr>
                </a:solidFill>
              </a:rPr>
              <a:t>sieht</a:t>
            </a:r>
            <a:r>
              <a:rPr lang="en-US" sz="2000" dirty="0">
                <a:solidFill>
                  <a:schemeClr val="accent5">
                    <a:lumMod val="50000"/>
                  </a:schemeClr>
                </a:solidFill>
              </a:rPr>
              <a:t> </a:t>
            </a:r>
            <a:r>
              <a:rPr lang="en-US" sz="2000" dirty="0" err="1">
                <a:solidFill>
                  <a:schemeClr val="accent5">
                    <a:lumMod val="50000"/>
                  </a:schemeClr>
                </a:solidFill>
              </a:rPr>
              <a:t>damit</a:t>
            </a:r>
            <a:r>
              <a:rPr lang="en-US" sz="2000" dirty="0">
                <a:solidFill>
                  <a:schemeClr val="accent5">
                    <a:lumMod val="50000"/>
                  </a:schemeClr>
                </a:solidFill>
              </a:rPr>
              <a:t> (2).</a:t>
            </a:r>
          </a:p>
          <a:p>
            <a:pPr algn="l"/>
            <a:r>
              <a:rPr lang="en-US" sz="2000" dirty="0">
                <a:solidFill>
                  <a:schemeClr val="accent5">
                    <a:lumMod val="50000"/>
                  </a:schemeClr>
                </a:solidFill>
              </a:rPr>
              <a:t>3. In der Mitte </a:t>
            </a:r>
            <a:r>
              <a:rPr lang="en-US" sz="2000" dirty="0" err="1">
                <a:solidFill>
                  <a:schemeClr val="accent5">
                    <a:lumMod val="50000"/>
                  </a:schemeClr>
                </a:solidFill>
              </a:rPr>
              <a:t>vom</a:t>
            </a:r>
            <a:r>
              <a:rPr lang="en-US" sz="2000" dirty="0">
                <a:solidFill>
                  <a:schemeClr val="accent5">
                    <a:lumMod val="50000"/>
                  </a:schemeClr>
                </a:solidFill>
              </a:rPr>
              <a:t> </a:t>
            </a:r>
            <a:r>
              <a:rPr lang="en-US" sz="2000" dirty="0" err="1">
                <a:solidFill>
                  <a:schemeClr val="accent5">
                    <a:lumMod val="50000"/>
                  </a:schemeClr>
                </a:solidFill>
              </a:rPr>
              <a:t>Gesicht</a:t>
            </a:r>
            <a:r>
              <a:rPr lang="en-US" sz="2000" dirty="0">
                <a:solidFill>
                  <a:schemeClr val="accent5">
                    <a:lumMod val="50000"/>
                  </a:schemeClr>
                </a:solidFill>
              </a:rPr>
              <a:t> (2).</a:t>
            </a:r>
          </a:p>
          <a:p>
            <a:pPr algn="l"/>
            <a:r>
              <a:rPr lang="en-US" sz="2000" dirty="0">
                <a:solidFill>
                  <a:schemeClr val="accent5">
                    <a:lumMod val="50000"/>
                  </a:schemeClr>
                </a:solidFill>
              </a:rPr>
              <a:t>4. </a:t>
            </a:r>
            <a:r>
              <a:rPr lang="en-US" sz="2000" dirty="0" err="1">
                <a:solidFill>
                  <a:schemeClr val="accent5">
                    <a:lumMod val="50000"/>
                  </a:schemeClr>
                </a:solidFill>
              </a:rPr>
              <a:t>Zwei</a:t>
            </a:r>
            <a:r>
              <a:rPr lang="en-US" sz="2000" dirty="0">
                <a:solidFill>
                  <a:schemeClr val="accent5">
                    <a:lumMod val="50000"/>
                  </a:schemeClr>
                </a:solidFill>
              </a:rPr>
              <a:t> </a:t>
            </a:r>
            <a:r>
              <a:rPr lang="en-US" sz="2000" dirty="0" err="1">
                <a:solidFill>
                  <a:schemeClr val="accent5">
                    <a:lumMod val="50000"/>
                  </a:schemeClr>
                </a:solidFill>
              </a:rPr>
              <a:t>Personen</a:t>
            </a:r>
            <a:r>
              <a:rPr lang="en-US" sz="2000" dirty="0">
                <a:solidFill>
                  <a:schemeClr val="accent5">
                    <a:lumMod val="50000"/>
                  </a:schemeClr>
                </a:solidFill>
              </a:rPr>
              <a:t> </a:t>
            </a:r>
            <a:r>
              <a:rPr lang="en-US" sz="2000" dirty="0" err="1">
                <a:solidFill>
                  <a:schemeClr val="accent5">
                    <a:lumMod val="50000"/>
                  </a:schemeClr>
                </a:solidFill>
              </a:rPr>
              <a:t>haben</a:t>
            </a:r>
            <a:r>
              <a:rPr lang="en-US" sz="2000" dirty="0">
                <a:solidFill>
                  <a:schemeClr val="accent5">
                    <a:lumMod val="50000"/>
                  </a:schemeClr>
                </a:solidFill>
              </a:rPr>
              <a:t> </a:t>
            </a:r>
            <a:r>
              <a:rPr lang="en-US" sz="2000" dirty="0" err="1">
                <a:solidFill>
                  <a:schemeClr val="accent5">
                    <a:lumMod val="50000"/>
                  </a:schemeClr>
                </a:solidFill>
              </a:rPr>
              <a:t>beide</a:t>
            </a:r>
            <a:r>
              <a:rPr lang="en-US" sz="2000" dirty="0">
                <a:solidFill>
                  <a:schemeClr val="accent5">
                    <a:lumMod val="50000"/>
                  </a:schemeClr>
                </a:solidFill>
              </a:rPr>
              <a:t> </a:t>
            </a:r>
            <a:r>
              <a:rPr lang="en-US" sz="2000" dirty="0" err="1">
                <a:solidFill>
                  <a:schemeClr val="accent5">
                    <a:lumMod val="50000"/>
                  </a:schemeClr>
                </a:solidFill>
              </a:rPr>
              <a:t>lange</a:t>
            </a:r>
            <a:r>
              <a:rPr lang="en-US" sz="2000" dirty="0">
                <a:solidFill>
                  <a:schemeClr val="accent5">
                    <a:lumMod val="50000"/>
                  </a:schemeClr>
                </a:solidFill>
              </a:rPr>
              <a:t> </a:t>
            </a:r>
            <a:r>
              <a:rPr lang="en-US" sz="2000" dirty="0" err="1">
                <a:solidFill>
                  <a:schemeClr val="accent5">
                    <a:lumMod val="50000"/>
                  </a:schemeClr>
                </a:solidFill>
              </a:rPr>
              <a:t>braune</a:t>
            </a:r>
            <a:r>
              <a:rPr lang="en-US" sz="2000" dirty="0">
                <a:solidFill>
                  <a:schemeClr val="accent5">
                    <a:lumMod val="50000"/>
                  </a:schemeClr>
                </a:solidFill>
              </a:rPr>
              <a:t> </a:t>
            </a:r>
            <a:r>
              <a:rPr lang="en-US" sz="2000" dirty="0" err="1">
                <a:solidFill>
                  <a:schemeClr val="accent5">
                    <a:lumMod val="50000"/>
                  </a:schemeClr>
                </a:solidFill>
              </a:rPr>
              <a:t>Haare</a:t>
            </a:r>
            <a:r>
              <a:rPr lang="en-US" sz="2000" dirty="0">
                <a:solidFill>
                  <a:schemeClr val="accent5">
                    <a:lumMod val="50000"/>
                  </a:schemeClr>
                </a:solidFill>
              </a:rPr>
              <a:t>, </a:t>
            </a:r>
            <a:r>
              <a:rPr lang="en-US" sz="2000" dirty="0" err="1">
                <a:solidFill>
                  <a:schemeClr val="accent5">
                    <a:lumMod val="50000"/>
                  </a:schemeClr>
                </a:solidFill>
              </a:rPr>
              <a:t>grüne</a:t>
            </a:r>
            <a:r>
              <a:rPr lang="en-US" sz="2000" dirty="0">
                <a:solidFill>
                  <a:schemeClr val="accent5">
                    <a:lumMod val="50000"/>
                  </a:schemeClr>
                </a:solidFill>
              </a:rPr>
              <a:t> </a:t>
            </a:r>
            <a:r>
              <a:rPr lang="en-US" sz="2000" dirty="0" err="1">
                <a:solidFill>
                  <a:schemeClr val="accent5">
                    <a:lumMod val="50000"/>
                  </a:schemeClr>
                </a:solidFill>
              </a:rPr>
              <a:t>Augen</a:t>
            </a:r>
            <a:r>
              <a:rPr lang="en-US" sz="2000" dirty="0">
                <a:solidFill>
                  <a:schemeClr val="accent5">
                    <a:lumMod val="50000"/>
                  </a:schemeClr>
                </a:solidFill>
              </a:rPr>
              <a:t>, und </a:t>
            </a:r>
            <a:r>
              <a:rPr lang="en-US" sz="2000" dirty="0" err="1">
                <a:solidFill>
                  <a:schemeClr val="accent5">
                    <a:lumMod val="50000"/>
                  </a:schemeClr>
                </a:solidFill>
              </a:rPr>
              <a:t>ein</a:t>
            </a:r>
            <a:r>
              <a:rPr lang="en-US" sz="2000" dirty="0">
                <a:solidFill>
                  <a:schemeClr val="accent5">
                    <a:lumMod val="50000"/>
                  </a:schemeClr>
                </a:solidFill>
              </a:rPr>
              <a:t> </a:t>
            </a:r>
            <a:r>
              <a:rPr lang="en-US" sz="2000" dirty="0" err="1">
                <a:solidFill>
                  <a:schemeClr val="accent5">
                    <a:lumMod val="50000"/>
                  </a:schemeClr>
                </a:solidFill>
              </a:rPr>
              <a:t>rundes</a:t>
            </a:r>
            <a:r>
              <a:rPr lang="en-US" sz="2000" dirty="0">
                <a:solidFill>
                  <a:schemeClr val="accent5">
                    <a:lumMod val="50000"/>
                  </a:schemeClr>
                </a:solidFill>
              </a:rPr>
              <a:t> </a:t>
            </a:r>
            <a:r>
              <a:rPr lang="en-US" sz="2000" dirty="0" err="1">
                <a:solidFill>
                  <a:schemeClr val="accent5">
                    <a:lumMod val="50000"/>
                  </a:schemeClr>
                </a:solidFill>
              </a:rPr>
              <a:t>Gesicht</a:t>
            </a:r>
            <a:r>
              <a:rPr lang="en-US" sz="2000" dirty="0">
                <a:solidFill>
                  <a:schemeClr val="accent5">
                    <a:lumMod val="50000"/>
                  </a:schemeClr>
                </a:solidFill>
              </a:rPr>
              <a:t>. Sie </a:t>
            </a:r>
            <a:r>
              <a:rPr lang="en-US" sz="2000" dirty="0" err="1">
                <a:solidFill>
                  <a:schemeClr val="accent5">
                    <a:lumMod val="50000"/>
                  </a:schemeClr>
                </a:solidFill>
              </a:rPr>
              <a:t>sind</a:t>
            </a:r>
            <a:r>
              <a:rPr lang="en-US" sz="2000" dirty="0">
                <a:solidFill>
                  <a:schemeClr val="accent5">
                    <a:lumMod val="50000"/>
                  </a:schemeClr>
                </a:solidFill>
              </a:rPr>
              <a:t> </a:t>
            </a:r>
            <a:r>
              <a:rPr lang="en-US" sz="2000" dirty="0" err="1">
                <a:solidFill>
                  <a:schemeClr val="accent5">
                    <a:lumMod val="50000"/>
                  </a:schemeClr>
                </a:solidFill>
              </a:rPr>
              <a:t>einander</a:t>
            </a:r>
            <a:r>
              <a:rPr lang="en-US" sz="2000" dirty="0">
                <a:solidFill>
                  <a:schemeClr val="accent5">
                    <a:lumMod val="50000"/>
                  </a:schemeClr>
                </a:solidFill>
              </a:rPr>
              <a:t> ä…. </a:t>
            </a:r>
          </a:p>
          <a:p>
            <a:pPr algn="l"/>
            <a:r>
              <a:rPr lang="en-US" sz="2000" dirty="0">
                <a:solidFill>
                  <a:schemeClr val="accent5">
                    <a:lumMod val="50000"/>
                  </a:schemeClr>
                </a:solidFill>
              </a:rPr>
              <a:t>5. Man </a:t>
            </a:r>
            <a:r>
              <a:rPr lang="en-US" sz="2000" dirty="0" err="1">
                <a:solidFill>
                  <a:schemeClr val="accent5">
                    <a:lumMod val="50000"/>
                  </a:schemeClr>
                </a:solidFill>
              </a:rPr>
              <a:t>findet</a:t>
            </a:r>
            <a:r>
              <a:rPr lang="en-US" sz="2000" dirty="0">
                <a:solidFill>
                  <a:schemeClr val="accent5">
                    <a:lumMod val="50000"/>
                  </a:schemeClr>
                </a:solidFill>
              </a:rPr>
              <a:t> das (oft) auf dem Kopf.</a:t>
            </a:r>
          </a:p>
          <a:p>
            <a:pPr algn="l"/>
            <a:r>
              <a:rPr lang="en-US" sz="2000" dirty="0">
                <a:solidFill>
                  <a:schemeClr val="accent5">
                    <a:lumMod val="50000"/>
                  </a:schemeClr>
                </a:solidFill>
              </a:rPr>
              <a:t>6. </a:t>
            </a:r>
            <a:r>
              <a:rPr lang="en-US" sz="2000" dirty="0" err="1">
                <a:solidFill>
                  <a:schemeClr val="accent5">
                    <a:lumMod val="50000"/>
                  </a:schemeClr>
                </a:solidFill>
              </a:rPr>
              <a:t>Schreib</a:t>
            </a:r>
            <a:r>
              <a:rPr lang="en-US" sz="2000" dirty="0">
                <a:solidFill>
                  <a:schemeClr val="accent5">
                    <a:lumMod val="50000"/>
                  </a:schemeClr>
                </a:solidFill>
              </a:rPr>
              <a:t> auf Deutsch: </a:t>
            </a:r>
            <a:r>
              <a:rPr lang="en-US" sz="2000" i="1" dirty="0">
                <a:solidFill>
                  <a:schemeClr val="accent5">
                    <a:lumMod val="50000"/>
                  </a:schemeClr>
                </a:solidFill>
              </a:rPr>
              <a:t>wide</a:t>
            </a:r>
            <a:r>
              <a:rPr lang="en-US" sz="2000" dirty="0">
                <a:solidFill>
                  <a:schemeClr val="accent5">
                    <a:lumMod val="50000"/>
                  </a:schemeClr>
                </a:solidFill>
              </a:rPr>
              <a:t>.</a:t>
            </a:r>
          </a:p>
          <a:p>
            <a:pPr algn="l"/>
            <a:r>
              <a:rPr lang="en-US" sz="2000" dirty="0">
                <a:solidFill>
                  <a:schemeClr val="accent5">
                    <a:lumMod val="50000"/>
                  </a:schemeClr>
                </a:solidFill>
              </a:rPr>
              <a:t>7. </a:t>
            </a:r>
            <a:r>
              <a:rPr lang="en-US" sz="2000" dirty="0" err="1">
                <a:solidFill>
                  <a:schemeClr val="accent5">
                    <a:lumMod val="50000"/>
                  </a:schemeClr>
                </a:solidFill>
              </a:rPr>
              <a:t>Als</a:t>
            </a:r>
            <a:r>
              <a:rPr lang="en-US" sz="2000" dirty="0">
                <a:solidFill>
                  <a:schemeClr val="accent5">
                    <a:lumMod val="50000"/>
                  </a:schemeClr>
                </a:solidFill>
              </a:rPr>
              <a:t> Person </a:t>
            </a:r>
            <a:r>
              <a:rPr lang="en-US" sz="2000" dirty="0" err="1">
                <a:solidFill>
                  <a:schemeClr val="accent5">
                    <a:lumMod val="50000"/>
                  </a:schemeClr>
                </a:solidFill>
              </a:rPr>
              <a:t>ist</a:t>
            </a:r>
            <a:r>
              <a:rPr lang="en-US" sz="2000" dirty="0">
                <a:solidFill>
                  <a:schemeClr val="accent5">
                    <a:lumMod val="50000"/>
                  </a:schemeClr>
                </a:solidFill>
              </a:rPr>
              <a:t> </a:t>
            </a:r>
            <a:r>
              <a:rPr lang="en-US" sz="2000" dirty="0" err="1">
                <a:solidFill>
                  <a:schemeClr val="accent5">
                    <a:lumMod val="50000"/>
                  </a:schemeClr>
                </a:solidFill>
              </a:rPr>
              <a:t>sie</a:t>
            </a:r>
            <a:r>
              <a:rPr lang="en-US" sz="2000" dirty="0">
                <a:solidFill>
                  <a:schemeClr val="accent5">
                    <a:lumMod val="50000"/>
                  </a:schemeClr>
                </a:solidFill>
              </a:rPr>
              <a:t>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traurig</a:t>
            </a:r>
            <a:r>
              <a:rPr lang="en-US" sz="2000" dirty="0">
                <a:solidFill>
                  <a:schemeClr val="accent5">
                    <a:lumMod val="50000"/>
                  </a:schemeClr>
                </a:solidFill>
              </a:rPr>
              <a:t>; </a:t>
            </a:r>
            <a:r>
              <a:rPr lang="en-US" sz="2000" dirty="0" err="1">
                <a:solidFill>
                  <a:schemeClr val="accent5">
                    <a:lumMod val="50000"/>
                  </a:schemeClr>
                </a:solidFill>
              </a:rPr>
              <a:t>sie</a:t>
            </a:r>
            <a:r>
              <a:rPr lang="en-US" sz="2000" dirty="0">
                <a:solidFill>
                  <a:schemeClr val="accent5">
                    <a:lumMod val="50000"/>
                  </a:schemeClr>
                </a:solidFill>
              </a:rPr>
              <a:t> </a:t>
            </a:r>
            <a:r>
              <a:rPr lang="en-US" sz="2000" dirty="0" err="1">
                <a:solidFill>
                  <a:schemeClr val="accent5">
                    <a:lumMod val="50000"/>
                  </a:schemeClr>
                </a:solidFill>
              </a:rPr>
              <a:t>ist</a:t>
            </a:r>
            <a:r>
              <a:rPr lang="en-US" sz="2000" dirty="0">
                <a:solidFill>
                  <a:schemeClr val="accent5">
                    <a:lumMod val="50000"/>
                  </a:schemeClr>
                </a:solidFill>
              </a:rPr>
              <a:t>…</a:t>
            </a:r>
          </a:p>
          <a:p>
            <a:pPr algn="l"/>
            <a:r>
              <a:rPr lang="en-US" sz="2000" dirty="0">
                <a:solidFill>
                  <a:schemeClr val="accent5">
                    <a:lumMod val="50000"/>
                  </a:schemeClr>
                </a:solidFill>
              </a:rPr>
              <a:t>8. Ich </a:t>
            </a:r>
            <a:r>
              <a:rPr lang="en-US" sz="2000" dirty="0" err="1">
                <a:solidFill>
                  <a:schemeClr val="accent5">
                    <a:lumMod val="50000"/>
                  </a:schemeClr>
                </a:solidFill>
              </a:rPr>
              <a:t>habe</a:t>
            </a:r>
            <a:r>
              <a:rPr lang="en-US" sz="2000" dirty="0">
                <a:solidFill>
                  <a:schemeClr val="accent5">
                    <a:lumMod val="50000"/>
                  </a:schemeClr>
                </a:solidFill>
              </a:rPr>
              <a:t> </a:t>
            </a:r>
            <a:r>
              <a:rPr lang="en-US" sz="2000" dirty="0" err="1">
                <a:solidFill>
                  <a:schemeClr val="accent5">
                    <a:lumMod val="50000"/>
                  </a:schemeClr>
                </a:solidFill>
              </a:rPr>
              <a:t>nur</a:t>
            </a:r>
            <a:r>
              <a:rPr lang="en-US" sz="2000" dirty="0">
                <a:solidFill>
                  <a:schemeClr val="accent5">
                    <a:lumMod val="50000"/>
                  </a:schemeClr>
                </a:solidFill>
              </a:rPr>
              <a:t> </a:t>
            </a:r>
            <a:r>
              <a:rPr lang="en-US" sz="2000" dirty="0" err="1">
                <a:solidFill>
                  <a:schemeClr val="accent5">
                    <a:lumMod val="50000"/>
                  </a:schemeClr>
                </a:solidFill>
              </a:rPr>
              <a:t>drei</a:t>
            </a:r>
            <a:r>
              <a:rPr lang="en-US" sz="2000" dirty="0">
                <a:solidFill>
                  <a:schemeClr val="accent5">
                    <a:lumMod val="50000"/>
                  </a:schemeClr>
                </a:solidFill>
              </a:rPr>
              <a:t>.  Das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nicht</a:t>
            </a:r>
            <a:r>
              <a:rPr lang="en-US" sz="2000" dirty="0">
                <a:solidFill>
                  <a:schemeClr val="accent5">
                    <a:lumMod val="50000"/>
                  </a:schemeClr>
                </a:solidFill>
              </a:rPr>
              <a:t> …</a:t>
            </a:r>
          </a:p>
          <a:p>
            <a:pPr algn="l"/>
            <a:r>
              <a:rPr lang="en-US" sz="2000" dirty="0">
                <a:solidFill>
                  <a:schemeClr val="accent5">
                    <a:lumMod val="50000"/>
                  </a:schemeClr>
                </a:solidFill>
              </a:rPr>
              <a:t>9.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gesund</a:t>
            </a:r>
            <a:r>
              <a:rPr lang="en-US" sz="2000" dirty="0">
                <a:solidFill>
                  <a:schemeClr val="accent5">
                    <a:lumMod val="50000"/>
                  </a:schemeClr>
                </a:solidFill>
              </a:rPr>
              <a:t>.</a:t>
            </a:r>
          </a:p>
          <a:p>
            <a:pPr algn="l"/>
            <a:r>
              <a:rPr lang="en-US" sz="2000" dirty="0">
                <a:solidFill>
                  <a:schemeClr val="accent5">
                    <a:lumMod val="50000"/>
                  </a:schemeClr>
                </a:solidFill>
              </a:rPr>
              <a:t>10</a:t>
            </a:r>
            <a:r>
              <a:rPr lang="en-US" sz="2400" dirty="0">
                <a:solidFill>
                  <a:schemeClr val="accent5">
                    <a:lumMod val="50000"/>
                  </a:schemeClr>
                </a:solidFill>
              </a:rPr>
              <a:t>. </a:t>
            </a:r>
            <a:r>
              <a:rPr lang="en-US" sz="2000" dirty="0" err="1">
                <a:solidFill>
                  <a:schemeClr val="accent5">
                    <a:lumMod val="50000"/>
                  </a:schemeClr>
                </a:solidFill>
              </a:rPr>
              <a:t>Schreib</a:t>
            </a:r>
            <a:r>
              <a:rPr lang="en-US" sz="2000" dirty="0">
                <a:solidFill>
                  <a:schemeClr val="accent5">
                    <a:lumMod val="50000"/>
                  </a:schemeClr>
                </a:solidFill>
              </a:rPr>
              <a:t> auf Deutsch: </a:t>
            </a:r>
            <a:r>
              <a:rPr lang="en-US" sz="2000" i="1" dirty="0">
                <a:solidFill>
                  <a:schemeClr val="accent5">
                    <a:lumMod val="50000"/>
                  </a:schemeClr>
                </a:solidFill>
              </a:rPr>
              <a:t>thin</a:t>
            </a:r>
            <a:r>
              <a:rPr lang="en-US" sz="2000" dirty="0">
                <a:solidFill>
                  <a:schemeClr val="accent5">
                    <a:lumMod val="50000"/>
                  </a:schemeClr>
                </a:solidFill>
              </a:rPr>
              <a:t>.</a:t>
            </a:r>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6F6D8782-F50B-1744-A02D-A41421E84DFC}"/>
              </a:ext>
            </a:extLst>
          </p:cNvPr>
          <p:cNvSpPr txBox="1"/>
          <p:nvPr/>
        </p:nvSpPr>
        <p:spPr>
          <a:xfrm>
            <a:off x="1454728" y="5541818"/>
            <a:ext cx="2563522" cy="584775"/>
          </a:xfrm>
          <a:prstGeom prst="rect">
            <a:avLst/>
          </a:prstGeom>
          <a:noFill/>
        </p:spPr>
        <p:txBody>
          <a:bodyPr wrap="none" rtlCol="0">
            <a:spAutoFit/>
          </a:bodyPr>
          <a:lstStyle/>
          <a:p>
            <a:pPr algn="l"/>
            <a:r>
              <a:rPr lang="en-US" sz="3200" b="1" dirty="0">
                <a:solidFill>
                  <a:schemeClr val="accent5">
                    <a:lumMod val="50000"/>
                  </a:schemeClr>
                </a:solidFill>
              </a:rPr>
              <a:t>das </a:t>
            </a:r>
            <a:r>
              <a:rPr lang="en-US" sz="3200" b="1" dirty="0" err="1">
                <a:solidFill>
                  <a:schemeClr val="accent5">
                    <a:lumMod val="50000"/>
                  </a:schemeClr>
                </a:solidFill>
              </a:rPr>
              <a:t>Gesicht</a:t>
            </a:r>
            <a:endParaRPr lang="en-US" sz="3200" b="1" dirty="0">
              <a:solidFill>
                <a:schemeClr val="accent5">
                  <a:lumMod val="50000"/>
                </a:schemeClr>
              </a:solidFill>
            </a:endParaRPr>
          </a:p>
        </p:txBody>
      </p:sp>
    </p:spTree>
    <p:extLst>
      <p:ext uri="{BB962C8B-B14F-4D97-AF65-F5344CB8AC3E}">
        <p14:creationId xmlns:p14="http://schemas.microsoft.com/office/powerpoint/2010/main" val="170811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4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4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4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4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39"/>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5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5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5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5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51"/>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65"/>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6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262"/>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4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6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2"/>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98"/>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297"/>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296"/>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95"/>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247"/>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26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88"/>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287"/>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286"/>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28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71"/>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270"/>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269"/>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68"/>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4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279"/>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278"/>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277"/>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276"/>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275"/>
                                        </p:tgtEl>
                                        <p:attrNameLst>
                                          <p:attrName>style.visibility</p:attrName>
                                        </p:attrNameLst>
                                      </p:cBhvr>
                                      <p:to>
                                        <p:strVal val="hidden"/>
                                      </p:to>
                                    </p:set>
                                  </p:childTnLst>
                                </p:cTn>
                              </p:par>
                              <p:par>
                                <p:cTn id="101" presetID="1" presetClass="exit" presetSubtype="0" fill="hold" grpId="0" nodeType="withEffect">
                                  <p:stCondLst>
                                    <p:cond delay="0"/>
                                  </p:stCondLst>
                                  <p:childTnLst>
                                    <p:set>
                                      <p:cBhvr>
                                        <p:cTn id="102" dur="1" fill="hold">
                                          <p:stCondLst>
                                            <p:cond delay="0"/>
                                          </p:stCondLst>
                                        </p:cTn>
                                        <p:tgtEl>
                                          <p:spTgt spid="274"/>
                                        </p:tgtEl>
                                        <p:attrNameLst>
                                          <p:attrName>style.visibility</p:attrName>
                                        </p:attrNameLst>
                                      </p:cBhvr>
                                      <p:to>
                                        <p:strVal val="hidden"/>
                                      </p:to>
                                    </p:set>
                                  </p:childTnLst>
                                </p:cTn>
                              </p:par>
                              <p:par>
                                <p:cTn id="103" presetID="1" presetClass="exit" presetSubtype="0" fill="hold" grpId="0" nodeType="withEffect">
                                  <p:stCondLst>
                                    <p:cond delay="0"/>
                                  </p:stCondLst>
                                  <p:childTnLst>
                                    <p:set>
                                      <p:cBhvr>
                                        <p:cTn id="104" dur="1" fill="hold">
                                          <p:stCondLst>
                                            <p:cond delay="0"/>
                                          </p:stCondLst>
                                        </p:cTn>
                                        <p:tgtEl>
                                          <p:spTgt spid="273"/>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280"/>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28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281"/>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302"/>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301"/>
                                        </p:tgtEl>
                                        <p:attrNameLst>
                                          <p:attrName>style.visibility</p:attrName>
                                        </p:attrNameLst>
                                      </p:cBhvr>
                                      <p:to>
                                        <p:strVal val="hidden"/>
                                      </p:to>
                                    </p:set>
                                  </p:childTnLst>
                                </p:cTn>
                              </p:par>
                              <p:par>
                                <p:cTn id="117" presetID="1" presetClass="exit" presetSubtype="0" fill="hold" grpId="0" nodeType="withEffect">
                                  <p:stCondLst>
                                    <p:cond delay="0"/>
                                  </p:stCondLst>
                                  <p:childTnLst>
                                    <p:set>
                                      <p:cBhvr>
                                        <p:cTn id="118" dur="1" fill="hold">
                                          <p:stCondLst>
                                            <p:cond delay="0"/>
                                          </p:stCondLst>
                                        </p:cTn>
                                        <p:tgtEl>
                                          <p:spTgt spid="300"/>
                                        </p:tgtEl>
                                        <p:attrNameLst>
                                          <p:attrName>style.visibility</p:attrName>
                                        </p:attrNameLst>
                                      </p:cBhvr>
                                      <p:to>
                                        <p:strVal val="hidden"/>
                                      </p:to>
                                    </p:set>
                                  </p:childTnLst>
                                </p:cTn>
                              </p:par>
                              <p:par>
                                <p:cTn id="119" presetID="1" presetClass="exit" presetSubtype="0" fill="hold" grpId="0" nodeType="withEffect">
                                  <p:stCondLst>
                                    <p:cond delay="0"/>
                                  </p:stCondLst>
                                  <p:childTnLst>
                                    <p:set>
                                      <p:cBhvr>
                                        <p:cTn id="120" dur="1" fill="hold">
                                          <p:stCondLst>
                                            <p:cond delay="0"/>
                                          </p:stCondLst>
                                        </p:cTn>
                                        <p:tgtEl>
                                          <p:spTgt spid="299"/>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0" nodeType="clickEffect">
                                  <p:stCondLst>
                                    <p:cond delay="0"/>
                                  </p:stCondLst>
                                  <p:childTnLst>
                                    <p:set>
                                      <p:cBhvr>
                                        <p:cTn id="124" dur="1" fill="hold">
                                          <p:stCondLst>
                                            <p:cond delay="0"/>
                                          </p:stCondLst>
                                        </p:cTn>
                                        <p:tgtEl>
                                          <p:spTgt spid="289"/>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285"/>
                                        </p:tgtEl>
                                        <p:attrNameLst>
                                          <p:attrName>style.visibility</p:attrName>
                                        </p:attrNameLst>
                                      </p:cBhvr>
                                      <p:to>
                                        <p:strVal val="hidden"/>
                                      </p:to>
                                    </p:set>
                                  </p:childTnLst>
                                </p:cTn>
                              </p:par>
                              <p:par>
                                <p:cTn id="127" presetID="1" presetClass="exit" presetSubtype="0" fill="hold" grpId="0" nodeType="withEffect">
                                  <p:stCondLst>
                                    <p:cond delay="0"/>
                                  </p:stCondLst>
                                  <p:childTnLst>
                                    <p:set>
                                      <p:cBhvr>
                                        <p:cTn id="128" dur="1" fill="hold">
                                          <p:stCondLst>
                                            <p:cond delay="0"/>
                                          </p:stCondLst>
                                        </p:cTn>
                                        <p:tgtEl>
                                          <p:spTgt spid="291"/>
                                        </p:tgtEl>
                                        <p:attrNameLst>
                                          <p:attrName>style.visibility</p:attrName>
                                        </p:attrNameLst>
                                      </p:cBhvr>
                                      <p:to>
                                        <p:strVal val="hidden"/>
                                      </p:to>
                                    </p:set>
                                  </p:childTnLst>
                                </p:cTn>
                              </p:par>
                              <p:par>
                                <p:cTn id="129" presetID="1" presetClass="exit" presetSubtype="0" fill="hold" grpId="0" nodeType="withEffect">
                                  <p:stCondLst>
                                    <p:cond delay="0"/>
                                  </p:stCondLst>
                                  <p:childTnLst>
                                    <p:set>
                                      <p:cBhvr>
                                        <p:cTn id="130" dur="1" fill="hold">
                                          <p:stCondLst>
                                            <p:cond delay="0"/>
                                          </p:stCondLst>
                                        </p:cTn>
                                        <p:tgtEl>
                                          <p:spTgt spid="290"/>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292"/>
                                        </p:tgtEl>
                                        <p:attrNameLst>
                                          <p:attrName>style.visibility</p:attrName>
                                        </p:attrNameLst>
                                      </p:cBhvr>
                                      <p:to>
                                        <p:strVal val="hidden"/>
                                      </p:to>
                                    </p:set>
                                  </p:childTnLst>
                                </p:cTn>
                              </p:par>
                              <p:par>
                                <p:cTn id="135" presetID="1" presetClass="exit" presetSubtype="0" fill="hold" grpId="0" nodeType="withEffect">
                                  <p:stCondLst>
                                    <p:cond delay="0"/>
                                  </p:stCondLst>
                                  <p:childTnLst>
                                    <p:set>
                                      <p:cBhvr>
                                        <p:cTn id="136" dur="1" fill="hold">
                                          <p:stCondLst>
                                            <p:cond delay="0"/>
                                          </p:stCondLst>
                                        </p:cTn>
                                        <p:tgtEl>
                                          <p:spTgt spid="294"/>
                                        </p:tgtEl>
                                        <p:attrNameLst>
                                          <p:attrName>style.visibility</p:attrName>
                                        </p:attrNameLst>
                                      </p:cBhvr>
                                      <p:to>
                                        <p:strVal val="hidden"/>
                                      </p:to>
                                    </p:set>
                                  </p:childTnLst>
                                </p:cTn>
                              </p:par>
                              <p:par>
                                <p:cTn id="137" presetID="1" presetClass="exit" presetSubtype="0" fill="hold" grpId="0" nodeType="withEffect">
                                  <p:stCondLst>
                                    <p:cond delay="0"/>
                                  </p:stCondLst>
                                  <p:childTnLst>
                                    <p:set>
                                      <p:cBhvr>
                                        <p:cTn id="138" dur="1" fill="hold">
                                          <p:stCondLst>
                                            <p:cond delay="0"/>
                                          </p:stCondLst>
                                        </p:cTn>
                                        <p:tgtEl>
                                          <p:spTgt spid="29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284"/>
                                        </p:tgtEl>
                                        <p:attrNameLst>
                                          <p:attrName>style.visibility</p:attrName>
                                        </p:attrNameLst>
                                      </p:cBhvr>
                                      <p:to>
                                        <p:strVal val="hidden"/>
                                      </p:to>
                                    </p:set>
                                  </p:childTnLst>
                                </p:cTn>
                              </p:par>
                              <p:par>
                                <p:cTn id="143" presetID="1" presetClass="exit" presetSubtype="0" fill="hold" grpId="0" nodeType="withEffect">
                                  <p:stCondLst>
                                    <p:cond delay="0"/>
                                  </p:stCondLst>
                                  <p:childTnLst>
                                    <p:set>
                                      <p:cBhvr>
                                        <p:cTn id="144" dur="1" fill="hold">
                                          <p:stCondLst>
                                            <p:cond delay="0"/>
                                          </p:stCondLst>
                                        </p:cTn>
                                        <p:tgtEl>
                                          <p:spTgt spid="282"/>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0" nodeType="clickEffect">
                                  <p:stCondLst>
                                    <p:cond delay="0"/>
                                  </p:stCondLst>
                                  <p:childTnLst>
                                    <p:set>
                                      <p:cBhvr>
                                        <p:cTn id="148" dur="1" fill="hold">
                                          <p:stCondLst>
                                            <p:cond delay="0"/>
                                          </p:stCondLst>
                                        </p:cTn>
                                        <p:tgtEl>
                                          <p:spTgt spid="253"/>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252"/>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250"/>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248"/>
                                        </p:tgtEl>
                                        <p:attrNameLst>
                                          <p:attrName>style.visibility</p:attrName>
                                        </p:attrNameLst>
                                      </p:cBhvr>
                                      <p:to>
                                        <p:strVal val="hidden"/>
                                      </p:to>
                                    </p:set>
                                  </p:childTnLst>
                                </p:cTn>
                              </p:par>
                              <p:par>
                                <p:cTn id="155" presetID="1" presetClass="exit" presetSubtype="0" fill="hold" grpId="0" nodeType="withEffect">
                                  <p:stCondLst>
                                    <p:cond delay="0"/>
                                  </p:stCondLst>
                                  <p:childTnLst>
                                    <p:set>
                                      <p:cBhvr>
                                        <p:cTn id="156" dur="1" fill="hold">
                                          <p:stCondLst>
                                            <p:cond delay="0"/>
                                          </p:stCondLst>
                                        </p:cTn>
                                        <p:tgtEl>
                                          <p:spTgt spid="246"/>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animBg="1"/>
      <p:bldP spid="240" grpId="0" animBg="1"/>
      <p:bldP spid="241" grpId="0" animBg="1"/>
      <p:bldP spid="242" grpId="0" animBg="1"/>
      <p:bldP spid="243" grpId="0" animBg="1"/>
      <p:bldP spid="244" grpId="0" animBg="1"/>
      <p:bldP spid="254" grpId="0" animBg="1"/>
      <p:bldP spid="255" grpId="0" animBg="1"/>
      <p:bldP spid="256" grpId="0" animBg="1"/>
      <p:bldP spid="257" grpId="0" animBg="1"/>
      <p:bldP spid="258" grpId="0" animBg="1"/>
      <p:bldP spid="259"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5" grpId="1"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238"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Uhr</a:t>
            </a:r>
            <a:r>
              <a:rPr lang="en-GB" sz="3600" b="1" dirty="0">
                <a:solidFill>
                  <a:schemeClr val="bg1"/>
                </a:solidFill>
              </a:rPr>
              <a:t> / </a:t>
            </a:r>
            <a:r>
              <a:rPr lang="en-GB" sz="3600" b="1" dirty="0" err="1">
                <a:solidFill>
                  <a:schemeClr val="bg1"/>
                </a:solidFill>
              </a:rPr>
              <a:t>Stunde</a:t>
            </a:r>
            <a:endParaRPr lang="en-GB" sz="3600" b="1" dirty="0">
              <a:solidFill>
                <a:schemeClr val="bg1"/>
              </a:solidFill>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678266" cy="461665"/>
          </a:xfrm>
          <a:prstGeom prst="rect">
            <a:avLst/>
          </a:prstGeom>
          <a:noFill/>
        </p:spPr>
        <p:txBody>
          <a:bodyPr wrap="square" rtlCol="0">
            <a:spAutoFit/>
          </a:bodyPr>
          <a:lstStyle/>
          <a:p>
            <a:r>
              <a:rPr lang="en-US" sz="2400" dirty="0">
                <a:solidFill>
                  <a:schemeClr val="accent5">
                    <a:lumMod val="50000"/>
                  </a:schemeClr>
                </a:solidFill>
              </a:rPr>
              <a:t>Remember! Use </a:t>
            </a:r>
            <a:r>
              <a:rPr lang="en-US" sz="2400" b="1" dirty="0" err="1">
                <a:solidFill>
                  <a:schemeClr val="accent5">
                    <a:lumMod val="50000"/>
                  </a:schemeClr>
                </a:solidFill>
              </a:rPr>
              <a:t>Stunde</a:t>
            </a:r>
            <a:r>
              <a:rPr lang="en-US" sz="2400" dirty="0">
                <a:solidFill>
                  <a:schemeClr val="accent5">
                    <a:lumMod val="50000"/>
                  </a:schemeClr>
                </a:solidFill>
              </a:rPr>
              <a:t> to mean hour:</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113818" y="247046"/>
            <a:ext cx="184538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Grammatik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1F6CBA5-91FD-E24D-8628-5ACEF4DDD2C1}"/>
              </a:ext>
            </a:extLst>
          </p:cNvPr>
          <p:cNvSpPr txBox="1"/>
          <p:nvPr/>
        </p:nvSpPr>
        <p:spPr>
          <a:xfrm>
            <a:off x="269637" y="1933963"/>
            <a:ext cx="6468437" cy="769441"/>
          </a:xfrm>
          <a:prstGeom prst="rect">
            <a:avLst/>
          </a:prstGeom>
          <a:solidFill>
            <a:srgbClr val="FFF4E7"/>
          </a:solidFill>
          <a:ln>
            <a:solidFill>
              <a:srgbClr val="1E3764"/>
            </a:solidFill>
          </a:ln>
        </p:spPr>
        <p:txBody>
          <a:bodyPr wrap="none" rtlCol="0">
            <a:spAutoFit/>
          </a:bodyPr>
          <a:lstStyle/>
          <a:p>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haben</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a:t>
            </a:r>
            <a:r>
              <a:rPr lang="en-US" sz="2400" b="1" dirty="0" err="1">
                <a:solidFill>
                  <a:schemeClr val="accent5">
                    <a:lumMod val="50000"/>
                  </a:schemeClr>
                </a:solidFill>
              </a:rPr>
              <a:t>Stunde</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Café </a:t>
            </a:r>
            <a:r>
              <a:rPr lang="en-US" sz="2400" dirty="0" err="1">
                <a:solidFill>
                  <a:schemeClr val="accent5">
                    <a:lumMod val="50000"/>
                  </a:schemeClr>
                </a:solidFill>
              </a:rPr>
              <a:t>verbracht</a:t>
            </a:r>
            <a:r>
              <a:rPr lang="en-US" sz="2400" dirty="0">
                <a:solidFill>
                  <a:schemeClr val="accent5">
                    <a:lumMod val="50000"/>
                  </a:schemeClr>
                </a:solidFill>
              </a:rPr>
              <a:t>.</a:t>
            </a:r>
          </a:p>
          <a:p>
            <a:r>
              <a:rPr lang="en-US" sz="2000" i="1" dirty="0">
                <a:solidFill>
                  <a:schemeClr val="accent5">
                    <a:lumMod val="50000"/>
                  </a:schemeClr>
                </a:solidFill>
              </a:rPr>
              <a:t>We spent an </a:t>
            </a:r>
            <a:r>
              <a:rPr lang="en-US" sz="2000" b="1" i="1" dirty="0">
                <a:solidFill>
                  <a:schemeClr val="accent5">
                    <a:lumMod val="50000"/>
                  </a:schemeClr>
                </a:solidFill>
              </a:rPr>
              <a:t>hour</a:t>
            </a:r>
            <a:r>
              <a:rPr lang="en-US" sz="2000" i="1" dirty="0">
                <a:solidFill>
                  <a:schemeClr val="accent5">
                    <a:lumMod val="50000"/>
                  </a:schemeClr>
                </a:solidFill>
              </a:rPr>
              <a:t> in the café.</a:t>
            </a:r>
          </a:p>
        </p:txBody>
      </p:sp>
      <p:sp>
        <p:nvSpPr>
          <p:cNvPr id="28" name="TextBox 27">
            <a:extLst>
              <a:ext uri="{FF2B5EF4-FFF2-40B4-BE49-F238E27FC236}">
                <a16:creationId xmlns:a16="http://schemas.microsoft.com/office/drawing/2014/main" id="{2CE70C67-A4A2-D946-AE30-A68CBD2CC25B}"/>
              </a:ext>
            </a:extLst>
          </p:cNvPr>
          <p:cNvSpPr txBox="1"/>
          <p:nvPr/>
        </p:nvSpPr>
        <p:spPr>
          <a:xfrm>
            <a:off x="180000" y="2858084"/>
            <a:ext cx="3188693" cy="461665"/>
          </a:xfrm>
          <a:prstGeom prst="rect">
            <a:avLst/>
          </a:prstGeom>
          <a:noFill/>
        </p:spPr>
        <p:txBody>
          <a:bodyPr wrap="none" rtlCol="0">
            <a:spAutoFit/>
          </a:bodyPr>
          <a:lstStyle/>
          <a:p>
            <a:r>
              <a:rPr lang="en-US" sz="2400" dirty="0">
                <a:solidFill>
                  <a:schemeClr val="accent5">
                    <a:lumMod val="50000"/>
                  </a:schemeClr>
                </a:solidFill>
              </a:rPr>
              <a:t>It also means lesson:</a:t>
            </a:r>
          </a:p>
        </p:txBody>
      </p:sp>
      <p:sp>
        <p:nvSpPr>
          <p:cNvPr id="29" name="TextBox 28">
            <a:extLst>
              <a:ext uri="{FF2B5EF4-FFF2-40B4-BE49-F238E27FC236}">
                <a16:creationId xmlns:a16="http://schemas.microsoft.com/office/drawing/2014/main" id="{B2028AFE-68D0-0143-8220-E76A05971A03}"/>
              </a:ext>
            </a:extLst>
          </p:cNvPr>
          <p:cNvSpPr txBox="1"/>
          <p:nvPr/>
        </p:nvSpPr>
        <p:spPr>
          <a:xfrm>
            <a:off x="269637" y="3385156"/>
            <a:ext cx="5623655" cy="769441"/>
          </a:xfrm>
          <a:prstGeom prst="rect">
            <a:avLst/>
          </a:prstGeom>
          <a:solidFill>
            <a:srgbClr val="FFF4E7"/>
          </a:solidFill>
          <a:ln>
            <a:solidFill>
              <a:srgbClr val="1E3764"/>
            </a:solidFill>
          </a:ln>
        </p:spPr>
        <p:txBody>
          <a:bodyPr wrap="none" rtlCol="0">
            <a:spAutoFit/>
          </a:bodyPr>
          <a:lstStyle/>
          <a:p>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haben</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Musik</a:t>
            </a:r>
            <a:r>
              <a:rPr lang="en-US" sz="2400" b="1" dirty="0" err="1">
                <a:solidFill>
                  <a:schemeClr val="accent5">
                    <a:lumMod val="50000"/>
                  </a:schemeClr>
                </a:solidFill>
              </a:rPr>
              <a:t>stunde</a:t>
            </a:r>
            <a:r>
              <a:rPr lang="en-US" sz="2400" dirty="0">
                <a:solidFill>
                  <a:schemeClr val="accent5">
                    <a:lumMod val="50000"/>
                  </a:schemeClr>
                </a:solidFill>
              </a:rPr>
              <a:t> </a:t>
            </a:r>
            <a:r>
              <a:rPr lang="en-US" sz="2400" dirty="0" err="1">
                <a:solidFill>
                  <a:schemeClr val="accent5">
                    <a:lumMod val="50000"/>
                  </a:schemeClr>
                </a:solidFill>
              </a:rPr>
              <a:t>gehabt</a:t>
            </a:r>
            <a:r>
              <a:rPr lang="en-US" sz="2400" dirty="0">
                <a:solidFill>
                  <a:schemeClr val="accent5">
                    <a:lumMod val="50000"/>
                  </a:schemeClr>
                </a:solidFill>
              </a:rPr>
              <a:t>.</a:t>
            </a:r>
          </a:p>
          <a:p>
            <a:r>
              <a:rPr lang="en-US" sz="2000" i="1" dirty="0">
                <a:solidFill>
                  <a:schemeClr val="accent5">
                    <a:lumMod val="50000"/>
                  </a:schemeClr>
                </a:solidFill>
              </a:rPr>
              <a:t>We had a music </a:t>
            </a:r>
            <a:r>
              <a:rPr lang="en-US" sz="2000" b="1" i="1" dirty="0">
                <a:solidFill>
                  <a:schemeClr val="accent5">
                    <a:lumMod val="50000"/>
                  </a:schemeClr>
                </a:solidFill>
              </a:rPr>
              <a:t>lesson.</a:t>
            </a:r>
          </a:p>
        </p:txBody>
      </p:sp>
      <p:sp>
        <p:nvSpPr>
          <p:cNvPr id="31" name="TextBox 30">
            <a:extLst>
              <a:ext uri="{FF2B5EF4-FFF2-40B4-BE49-F238E27FC236}">
                <a16:creationId xmlns:a16="http://schemas.microsoft.com/office/drawing/2014/main" id="{6875515C-B23C-0A46-884C-14266CD4F38E}"/>
              </a:ext>
            </a:extLst>
          </p:cNvPr>
          <p:cNvSpPr txBox="1"/>
          <p:nvPr/>
        </p:nvSpPr>
        <p:spPr>
          <a:xfrm>
            <a:off x="7536873" y="1323709"/>
            <a:ext cx="3930884" cy="461665"/>
          </a:xfrm>
          <a:prstGeom prst="rect">
            <a:avLst/>
          </a:prstGeom>
          <a:noFill/>
        </p:spPr>
        <p:txBody>
          <a:bodyPr wrap="none" rtlCol="0">
            <a:spAutoFit/>
          </a:bodyPr>
          <a:lstStyle/>
          <a:p>
            <a:r>
              <a:rPr lang="en-US" sz="2400" dirty="0">
                <a:solidFill>
                  <a:schemeClr val="accent5">
                    <a:lumMod val="50000"/>
                  </a:schemeClr>
                </a:solidFill>
              </a:rPr>
              <a:t>Use </a:t>
            </a:r>
            <a:r>
              <a:rPr lang="en-US" sz="2400" b="1" dirty="0" err="1">
                <a:solidFill>
                  <a:schemeClr val="accent5">
                    <a:lumMod val="50000"/>
                  </a:schemeClr>
                </a:solidFill>
              </a:rPr>
              <a:t>Uhr</a:t>
            </a:r>
            <a:r>
              <a:rPr lang="en-US" sz="2400" b="1" dirty="0">
                <a:solidFill>
                  <a:schemeClr val="accent5">
                    <a:lumMod val="50000"/>
                  </a:schemeClr>
                </a:solidFill>
              </a:rPr>
              <a:t> </a:t>
            </a:r>
            <a:r>
              <a:rPr lang="en-US" sz="2400" dirty="0">
                <a:solidFill>
                  <a:schemeClr val="accent5">
                    <a:lumMod val="50000"/>
                  </a:schemeClr>
                </a:solidFill>
              </a:rPr>
              <a:t>to mean o’clock:</a:t>
            </a:r>
          </a:p>
        </p:txBody>
      </p:sp>
      <p:sp>
        <p:nvSpPr>
          <p:cNvPr id="32" name="TextBox 31">
            <a:extLst>
              <a:ext uri="{FF2B5EF4-FFF2-40B4-BE49-F238E27FC236}">
                <a16:creationId xmlns:a16="http://schemas.microsoft.com/office/drawing/2014/main" id="{A0116F87-2423-5548-85B6-5772913A1A43}"/>
              </a:ext>
            </a:extLst>
          </p:cNvPr>
          <p:cNvSpPr txBox="1"/>
          <p:nvPr/>
        </p:nvSpPr>
        <p:spPr>
          <a:xfrm>
            <a:off x="7605260" y="1927012"/>
            <a:ext cx="2226892" cy="769441"/>
          </a:xfrm>
          <a:prstGeom prst="rect">
            <a:avLst/>
          </a:prstGeom>
          <a:solidFill>
            <a:srgbClr val="FFF4E7"/>
          </a:solidFill>
          <a:ln>
            <a:solidFill>
              <a:srgbClr val="1E3764"/>
            </a:solidFill>
          </a:ln>
        </p:spPr>
        <p:txBody>
          <a:bodyPr wrap="none" rtlCol="0">
            <a:spAutoFit/>
          </a:bodyPr>
          <a:lstStyle/>
          <a:p>
            <a:r>
              <a:rPr lang="en-US" sz="2400" dirty="0">
                <a:solidFill>
                  <a:schemeClr val="accent5">
                    <a:lumMod val="50000"/>
                  </a:schemeClr>
                </a:solidFill>
              </a:rPr>
              <a:t>Es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zwei</a:t>
            </a:r>
            <a:r>
              <a:rPr lang="en-US" sz="2400" dirty="0">
                <a:solidFill>
                  <a:schemeClr val="accent5">
                    <a:lumMod val="50000"/>
                  </a:schemeClr>
                </a:solidFill>
              </a:rPr>
              <a:t> </a:t>
            </a:r>
            <a:r>
              <a:rPr lang="en-US" sz="2400" dirty="0" err="1">
                <a:solidFill>
                  <a:schemeClr val="accent5">
                    <a:lumMod val="50000"/>
                  </a:schemeClr>
                </a:solidFill>
              </a:rPr>
              <a:t>Uhr</a:t>
            </a:r>
            <a:r>
              <a:rPr lang="en-US" sz="2400" dirty="0">
                <a:solidFill>
                  <a:schemeClr val="accent5">
                    <a:lumMod val="50000"/>
                  </a:schemeClr>
                </a:solidFill>
              </a:rPr>
              <a:t>.</a:t>
            </a:r>
          </a:p>
          <a:p>
            <a:r>
              <a:rPr lang="en-US" sz="2000" i="1" dirty="0">
                <a:solidFill>
                  <a:schemeClr val="accent5">
                    <a:lumMod val="50000"/>
                  </a:schemeClr>
                </a:solidFill>
              </a:rPr>
              <a:t>It is two o’clock.</a:t>
            </a:r>
          </a:p>
        </p:txBody>
      </p:sp>
      <p:pic>
        <p:nvPicPr>
          <p:cNvPr id="35" name="Picture 34" descr="A close up of a clock&#10;&#10;Description automatically generated">
            <a:extLst>
              <a:ext uri="{FF2B5EF4-FFF2-40B4-BE49-F238E27FC236}">
                <a16:creationId xmlns:a16="http://schemas.microsoft.com/office/drawing/2014/main" id="{1CC339AD-FDE7-764F-A6D9-FF46DEA6B4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1707" y="41452"/>
            <a:ext cx="1436832" cy="1375128"/>
          </a:xfrm>
          <a:prstGeom prst="rect">
            <a:avLst/>
          </a:prstGeom>
        </p:spPr>
      </p:pic>
      <p:sp>
        <p:nvSpPr>
          <p:cNvPr id="36" name="TextBox 35">
            <a:extLst>
              <a:ext uri="{FF2B5EF4-FFF2-40B4-BE49-F238E27FC236}">
                <a16:creationId xmlns:a16="http://schemas.microsoft.com/office/drawing/2014/main" id="{AC0B0FF6-4BB4-434D-AB4B-308D60E4685D}"/>
              </a:ext>
            </a:extLst>
          </p:cNvPr>
          <p:cNvSpPr txBox="1"/>
          <p:nvPr/>
        </p:nvSpPr>
        <p:spPr>
          <a:xfrm>
            <a:off x="2974308" y="4286282"/>
            <a:ext cx="8154797" cy="461665"/>
          </a:xfrm>
          <a:prstGeom prst="rect">
            <a:avLst/>
          </a:prstGeom>
          <a:noFill/>
        </p:spPr>
        <p:txBody>
          <a:bodyPr wrap="none" rtlCol="0">
            <a:spAutoFit/>
          </a:bodyPr>
          <a:lstStyle/>
          <a:p>
            <a:r>
              <a:rPr lang="en-US" sz="2400" dirty="0">
                <a:solidFill>
                  <a:schemeClr val="accent5">
                    <a:lumMod val="50000"/>
                  </a:schemeClr>
                </a:solidFill>
              </a:rPr>
              <a:t>In sentences, </a:t>
            </a:r>
            <a:r>
              <a:rPr lang="en-US" sz="2400" i="1" dirty="0">
                <a:solidFill>
                  <a:schemeClr val="accent5">
                    <a:lumMod val="50000"/>
                  </a:schemeClr>
                </a:solidFill>
              </a:rPr>
              <a:t>general</a:t>
            </a:r>
            <a:r>
              <a:rPr lang="en-US" sz="2400" dirty="0">
                <a:solidFill>
                  <a:schemeClr val="accent5">
                    <a:lumMod val="50000"/>
                  </a:schemeClr>
                </a:solidFill>
              </a:rPr>
              <a:t> time goes </a:t>
            </a:r>
            <a:r>
              <a:rPr lang="en-US" sz="2400" b="1" dirty="0">
                <a:solidFill>
                  <a:schemeClr val="accent5">
                    <a:lumMod val="50000"/>
                  </a:schemeClr>
                </a:solidFill>
              </a:rPr>
              <a:t>before</a:t>
            </a:r>
            <a:r>
              <a:rPr lang="en-US" sz="2400" dirty="0">
                <a:solidFill>
                  <a:schemeClr val="accent5">
                    <a:lumMod val="50000"/>
                  </a:schemeClr>
                </a:solidFill>
              </a:rPr>
              <a:t> </a:t>
            </a:r>
            <a:r>
              <a:rPr lang="en-US" sz="2400" i="1" dirty="0">
                <a:solidFill>
                  <a:schemeClr val="accent5">
                    <a:lumMod val="50000"/>
                  </a:schemeClr>
                </a:solidFill>
              </a:rPr>
              <a:t>specific</a:t>
            </a:r>
            <a:r>
              <a:rPr lang="en-US" sz="2400" dirty="0">
                <a:solidFill>
                  <a:schemeClr val="accent5">
                    <a:lumMod val="50000"/>
                  </a:schemeClr>
                </a:solidFill>
              </a:rPr>
              <a:t> time. </a:t>
            </a:r>
          </a:p>
        </p:txBody>
      </p:sp>
      <p:sp>
        <p:nvSpPr>
          <p:cNvPr id="37" name="TextBox 36">
            <a:extLst>
              <a:ext uri="{FF2B5EF4-FFF2-40B4-BE49-F238E27FC236}">
                <a16:creationId xmlns:a16="http://schemas.microsoft.com/office/drawing/2014/main" id="{ACBB8A4E-AA44-6B4A-972D-86206769F328}"/>
              </a:ext>
            </a:extLst>
          </p:cNvPr>
          <p:cNvSpPr txBox="1"/>
          <p:nvPr/>
        </p:nvSpPr>
        <p:spPr>
          <a:xfrm>
            <a:off x="3081459" y="4836349"/>
            <a:ext cx="6919133" cy="461665"/>
          </a:xfrm>
          <a:prstGeom prst="rect">
            <a:avLst/>
          </a:prstGeom>
          <a:solidFill>
            <a:srgbClr val="EBEFF7"/>
          </a:solidFill>
        </p:spPr>
        <p:txBody>
          <a:bodyPr wrap="square" rtlCol="0">
            <a:spAutoFit/>
          </a:bodyPr>
          <a:lstStyle/>
          <a:p>
            <a:r>
              <a:rPr lang="en-US" sz="2400" dirty="0">
                <a:solidFill>
                  <a:schemeClr val="accent5">
                    <a:lumMod val="50000"/>
                  </a:schemeClr>
                </a:solidFill>
              </a:rPr>
              <a:t>1.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haben</a:t>
            </a:r>
            <a:r>
              <a:rPr lang="en-US" sz="2400" dirty="0">
                <a:solidFill>
                  <a:schemeClr val="accent5">
                    <a:lumMod val="50000"/>
                  </a:schemeClr>
                </a:solidFill>
              </a:rPr>
              <a:t> </a:t>
            </a:r>
            <a:r>
              <a:rPr lang="en-US" sz="2400" b="1" dirty="0" err="1">
                <a:solidFill>
                  <a:srgbClr val="FF0000"/>
                </a:solidFill>
              </a:rPr>
              <a:t>gestern</a:t>
            </a:r>
            <a:r>
              <a:rPr lang="en-US" sz="2400" b="1" dirty="0">
                <a:solidFill>
                  <a:schemeClr val="accent5">
                    <a:lumMod val="50000"/>
                  </a:schemeClr>
                </a:solidFill>
              </a:rPr>
              <a:t> um </a:t>
            </a:r>
            <a:r>
              <a:rPr lang="en-US" sz="2400" b="1" dirty="0" err="1">
                <a:solidFill>
                  <a:schemeClr val="accent5">
                    <a:lumMod val="50000"/>
                  </a:schemeClr>
                </a:solidFill>
              </a:rPr>
              <a:t>neun</a:t>
            </a:r>
            <a:r>
              <a:rPr lang="en-US" sz="2400" b="1" dirty="0">
                <a:solidFill>
                  <a:schemeClr val="accent5">
                    <a:lumMod val="50000"/>
                  </a:schemeClr>
                </a:solidFill>
              </a:rPr>
              <a:t> </a:t>
            </a:r>
            <a:r>
              <a:rPr lang="en-US" sz="2400" b="1" dirty="0" err="1">
                <a:solidFill>
                  <a:schemeClr val="accent5">
                    <a:lumMod val="50000"/>
                  </a:schemeClr>
                </a:solidFill>
              </a:rPr>
              <a:t>Uhr</a:t>
            </a:r>
            <a:r>
              <a:rPr lang="en-US" sz="2400" dirty="0">
                <a:solidFill>
                  <a:schemeClr val="accent5">
                    <a:lumMod val="50000"/>
                  </a:schemeClr>
                </a:solidFill>
              </a:rPr>
              <a:t> </a:t>
            </a:r>
            <a:r>
              <a:rPr lang="en-US" sz="2400" dirty="0" err="1">
                <a:solidFill>
                  <a:schemeClr val="accent5">
                    <a:lumMod val="50000"/>
                  </a:schemeClr>
                </a:solidFill>
              </a:rPr>
              <a:t>gegessen</a:t>
            </a:r>
            <a:r>
              <a:rPr lang="en-US" sz="2400" dirty="0">
                <a:solidFill>
                  <a:schemeClr val="accent5">
                    <a:lumMod val="50000"/>
                  </a:schemeClr>
                </a:solidFill>
              </a:rPr>
              <a:t>. </a:t>
            </a:r>
          </a:p>
        </p:txBody>
      </p:sp>
      <p:sp>
        <p:nvSpPr>
          <p:cNvPr id="38" name="TextBox 37">
            <a:extLst>
              <a:ext uri="{FF2B5EF4-FFF2-40B4-BE49-F238E27FC236}">
                <a16:creationId xmlns:a16="http://schemas.microsoft.com/office/drawing/2014/main" id="{EA56DE24-7935-6544-81D7-3327A81B8A97}"/>
              </a:ext>
            </a:extLst>
          </p:cNvPr>
          <p:cNvSpPr txBox="1"/>
          <p:nvPr/>
        </p:nvSpPr>
        <p:spPr>
          <a:xfrm>
            <a:off x="3081459" y="5343816"/>
            <a:ext cx="6919134" cy="461665"/>
          </a:xfrm>
          <a:prstGeom prst="rect">
            <a:avLst/>
          </a:prstGeom>
          <a:solidFill>
            <a:srgbClr val="EBEFF7"/>
          </a:solidFill>
        </p:spPr>
        <p:txBody>
          <a:bodyPr wrap="square" rtlCol="0">
            <a:spAutoFit/>
          </a:bodyPr>
          <a:lstStyle/>
          <a:p>
            <a:r>
              <a:rPr lang="en-US" sz="2400" dirty="0">
                <a:solidFill>
                  <a:schemeClr val="accent5">
                    <a:lumMod val="50000"/>
                  </a:schemeClr>
                </a:solidFill>
              </a:rPr>
              <a:t>2.  </a:t>
            </a:r>
            <a:r>
              <a:rPr lang="en-US" sz="2400" b="1" dirty="0" err="1">
                <a:solidFill>
                  <a:srgbClr val="FF0000"/>
                </a:solidFill>
              </a:rPr>
              <a:t>Gestern</a:t>
            </a:r>
            <a:r>
              <a:rPr lang="en-US" sz="2400" dirty="0">
                <a:solidFill>
                  <a:schemeClr val="accent5">
                    <a:lumMod val="50000"/>
                  </a:schemeClr>
                </a:solidFill>
              </a:rPr>
              <a:t> </a:t>
            </a:r>
            <a:r>
              <a:rPr lang="en-US" sz="2400" dirty="0" err="1">
                <a:solidFill>
                  <a:schemeClr val="accent5">
                    <a:lumMod val="50000"/>
                  </a:schemeClr>
                </a:solidFill>
              </a:rPr>
              <a:t>haben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b="1" dirty="0">
                <a:solidFill>
                  <a:schemeClr val="accent5">
                    <a:lumMod val="50000"/>
                  </a:schemeClr>
                </a:solidFill>
              </a:rPr>
              <a:t>um </a:t>
            </a:r>
            <a:r>
              <a:rPr lang="en-US" sz="2400" b="1" dirty="0" err="1">
                <a:solidFill>
                  <a:schemeClr val="accent5">
                    <a:lumMod val="50000"/>
                  </a:schemeClr>
                </a:solidFill>
              </a:rPr>
              <a:t>neun</a:t>
            </a:r>
            <a:r>
              <a:rPr lang="en-US" sz="2400" b="1" dirty="0">
                <a:solidFill>
                  <a:schemeClr val="accent5">
                    <a:lumMod val="50000"/>
                  </a:schemeClr>
                </a:solidFill>
              </a:rPr>
              <a:t> </a:t>
            </a:r>
            <a:r>
              <a:rPr lang="en-US" sz="2400" b="1" dirty="0" err="1">
                <a:solidFill>
                  <a:schemeClr val="accent5">
                    <a:lumMod val="50000"/>
                  </a:schemeClr>
                </a:solidFill>
              </a:rPr>
              <a:t>Uhr</a:t>
            </a:r>
            <a:r>
              <a:rPr lang="en-US" sz="2400" b="1" dirty="0">
                <a:solidFill>
                  <a:schemeClr val="accent5">
                    <a:lumMod val="50000"/>
                  </a:schemeClr>
                </a:solidFill>
              </a:rPr>
              <a:t> </a:t>
            </a:r>
            <a:r>
              <a:rPr lang="en-US" sz="2400" dirty="0" err="1">
                <a:solidFill>
                  <a:schemeClr val="accent5">
                    <a:lumMod val="50000"/>
                  </a:schemeClr>
                </a:solidFill>
              </a:rPr>
              <a:t>gegessen</a:t>
            </a:r>
            <a:r>
              <a:rPr lang="en-US" sz="2400" dirty="0">
                <a:solidFill>
                  <a:schemeClr val="accent5">
                    <a:lumMod val="50000"/>
                  </a:schemeClr>
                </a:solidFill>
              </a:rPr>
              <a:t>. </a:t>
            </a:r>
          </a:p>
        </p:txBody>
      </p:sp>
      <p:sp>
        <p:nvSpPr>
          <p:cNvPr id="42" name="TextBox 41">
            <a:extLst>
              <a:ext uri="{FF2B5EF4-FFF2-40B4-BE49-F238E27FC236}">
                <a16:creationId xmlns:a16="http://schemas.microsoft.com/office/drawing/2014/main" id="{E493A787-8E24-9045-AEAF-25691D50E190}"/>
              </a:ext>
            </a:extLst>
          </p:cNvPr>
          <p:cNvSpPr txBox="1"/>
          <p:nvPr/>
        </p:nvSpPr>
        <p:spPr>
          <a:xfrm>
            <a:off x="3076902" y="5853031"/>
            <a:ext cx="6923690" cy="461665"/>
          </a:xfrm>
          <a:prstGeom prst="rect">
            <a:avLst/>
          </a:prstGeom>
          <a:solidFill>
            <a:srgbClr val="EBEFF7"/>
          </a:solidFill>
        </p:spPr>
        <p:txBody>
          <a:bodyPr wrap="none" rtlCol="0">
            <a:spAutoFit/>
          </a:bodyPr>
          <a:lstStyle/>
          <a:p>
            <a:r>
              <a:rPr lang="en-US" sz="2400" dirty="0">
                <a:solidFill>
                  <a:schemeClr val="accent5">
                    <a:lumMod val="50000"/>
                  </a:schemeClr>
                </a:solidFill>
              </a:rPr>
              <a:t>3.  </a:t>
            </a:r>
            <a:r>
              <a:rPr lang="en-US" sz="2400" b="1" dirty="0" err="1">
                <a:solidFill>
                  <a:srgbClr val="FF0000"/>
                </a:solidFill>
              </a:rPr>
              <a:t>Gestern</a:t>
            </a:r>
            <a:r>
              <a:rPr lang="en-US" sz="2400" b="1" dirty="0">
                <a:solidFill>
                  <a:srgbClr val="FF0000"/>
                </a:solidFill>
              </a:rPr>
              <a:t> </a:t>
            </a:r>
            <a:r>
              <a:rPr lang="en-US" sz="2400" b="1" dirty="0">
                <a:solidFill>
                  <a:schemeClr val="accent5">
                    <a:lumMod val="50000"/>
                  </a:schemeClr>
                </a:solidFill>
              </a:rPr>
              <a:t>um </a:t>
            </a:r>
            <a:r>
              <a:rPr lang="en-US" sz="2400" b="1" dirty="0" err="1">
                <a:solidFill>
                  <a:schemeClr val="accent5">
                    <a:lumMod val="50000"/>
                  </a:schemeClr>
                </a:solidFill>
              </a:rPr>
              <a:t>neun</a:t>
            </a:r>
            <a:r>
              <a:rPr lang="en-US" sz="2400" b="1" dirty="0">
                <a:solidFill>
                  <a:schemeClr val="accent5">
                    <a:lumMod val="50000"/>
                  </a:schemeClr>
                </a:solidFill>
              </a:rPr>
              <a:t> </a:t>
            </a:r>
            <a:r>
              <a:rPr lang="en-US" sz="2400" b="1" dirty="0" err="1">
                <a:solidFill>
                  <a:schemeClr val="accent5">
                    <a:lumMod val="50000"/>
                  </a:schemeClr>
                </a:solidFill>
              </a:rPr>
              <a:t>Uhr</a:t>
            </a:r>
            <a:r>
              <a:rPr lang="en-US" sz="2400" b="1" dirty="0">
                <a:solidFill>
                  <a:schemeClr val="accent5">
                    <a:lumMod val="50000"/>
                  </a:schemeClr>
                </a:solidFill>
              </a:rPr>
              <a:t> </a:t>
            </a:r>
            <a:r>
              <a:rPr lang="en-US" sz="2400" dirty="0" err="1">
                <a:solidFill>
                  <a:schemeClr val="accent5">
                    <a:lumMod val="50000"/>
                  </a:schemeClr>
                </a:solidFill>
              </a:rPr>
              <a:t>haben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gegessen</a:t>
            </a:r>
            <a:r>
              <a:rPr lang="en-US" sz="2400" dirty="0">
                <a:solidFill>
                  <a:schemeClr val="accent5">
                    <a:lumMod val="50000"/>
                  </a:schemeClr>
                </a:solidFill>
              </a:rPr>
              <a:t>.</a:t>
            </a:r>
          </a:p>
        </p:txBody>
      </p:sp>
      <p:sp>
        <p:nvSpPr>
          <p:cNvPr id="43" name="Rounded Rectangle 42">
            <a:extLst>
              <a:ext uri="{FF2B5EF4-FFF2-40B4-BE49-F238E27FC236}">
                <a16:creationId xmlns:a16="http://schemas.microsoft.com/office/drawing/2014/main" id="{ECF0AD54-6295-6F4C-BBB2-143728A06542}"/>
              </a:ext>
            </a:extLst>
          </p:cNvPr>
          <p:cNvSpPr/>
          <p:nvPr/>
        </p:nvSpPr>
        <p:spPr>
          <a:xfrm>
            <a:off x="6913375" y="2832186"/>
            <a:ext cx="5098625" cy="150510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44" name="TextBox 43">
            <a:extLst>
              <a:ext uri="{FF2B5EF4-FFF2-40B4-BE49-F238E27FC236}">
                <a16:creationId xmlns:a16="http://schemas.microsoft.com/office/drawing/2014/main" id="{EA7B2598-EC6D-8D4D-8F87-483DD9A035CD}"/>
              </a:ext>
            </a:extLst>
          </p:cNvPr>
          <p:cNvSpPr txBox="1"/>
          <p:nvPr/>
        </p:nvSpPr>
        <p:spPr>
          <a:xfrm>
            <a:off x="7089046" y="3000636"/>
            <a:ext cx="4833317" cy="1200329"/>
          </a:xfrm>
          <a:prstGeom prst="rect">
            <a:avLst/>
          </a:prstGeom>
          <a:noFill/>
        </p:spPr>
        <p:txBody>
          <a:bodyPr wrap="square" rtlCol="0">
            <a:spAutoFit/>
          </a:bodyPr>
          <a:lstStyle/>
          <a:p>
            <a:pPr algn="ctr"/>
            <a:r>
              <a:rPr lang="en-GB" sz="2400" b="1" dirty="0">
                <a:solidFill>
                  <a:schemeClr val="bg1"/>
                </a:solidFill>
              </a:rPr>
              <a:t>Um</a:t>
            </a:r>
            <a:r>
              <a:rPr lang="en-GB" sz="2400" dirty="0">
                <a:solidFill>
                  <a:schemeClr val="bg1"/>
                </a:solidFill>
              </a:rPr>
              <a:t> before o’clock means ‘at’:</a:t>
            </a:r>
          </a:p>
          <a:p>
            <a:pPr algn="ctr"/>
            <a:endParaRPr lang="en-GB" sz="2400" dirty="0">
              <a:solidFill>
                <a:schemeClr val="bg1"/>
              </a:solidFill>
            </a:endParaRPr>
          </a:p>
          <a:p>
            <a:pPr algn="ctr"/>
            <a:r>
              <a:rPr lang="en-GB" sz="2400" b="1" dirty="0">
                <a:solidFill>
                  <a:srgbClr val="DAA520"/>
                </a:solidFill>
              </a:rPr>
              <a:t>Um</a:t>
            </a:r>
            <a:r>
              <a:rPr lang="en-GB" sz="2400" dirty="0">
                <a:solidFill>
                  <a:schemeClr val="bg1"/>
                </a:solidFill>
              </a:rPr>
              <a:t> </a:t>
            </a:r>
            <a:r>
              <a:rPr lang="en-GB" sz="2400" dirty="0" err="1">
                <a:solidFill>
                  <a:schemeClr val="bg1"/>
                </a:solidFill>
              </a:rPr>
              <a:t>drei</a:t>
            </a:r>
            <a:r>
              <a:rPr lang="en-GB" sz="2400" dirty="0">
                <a:solidFill>
                  <a:schemeClr val="bg1"/>
                </a:solidFill>
              </a:rPr>
              <a:t> </a:t>
            </a:r>
            <a:r>
              <a:rPr lang="en-GB" sz="2400" dirty="0" err="1">
                <a:solidFill>
                  <a:schemeClr val="bg1"/>
                </a:solidFill>
              </a:rPr>
              <a:t>Uhr</a:t>
            </a:r>
            <a:r>
              <a:rPr lang="en-GB" sz="2400" dirty="0">
                <a:solidFill>
                  <a:schemeClr val="bg1"/>
                </a:solidFill>
              </a:rPr>
              <a:t> – </a:t>
            </a:r>
            <a:r>
              <a:rPr lang="en-GB" sz="2400" b="1" i="1" dirty="0">
                <a:solidFill>
                  <a:srgbClr val="DAA520"/>
                </a:solidFill>
              </a:rPr>
              <a:t>at</a:t>
            </a:r>
            <a:r>
              <a:rPr lang="en-GB" sz="2400" i="1" dirty="0">
                <a:solidFill>
                  <a:schemeClr val="bg1"/>
                </a:solidFill>
              </a:rPr>
              <a:t> three o’clock</a:t>
            </a:r>
            <a:r>
              <a:rPr lang="en-GB" sz="2400" dirty="0">
                <a:solidFill>
                  <a:schemeClr val="bg1"/>
                </a:solidFill>
              </a:rPr>
              <a:t>.  </a:t>
            </a:r>
            <a:endParaRPr lang="en-US" sz="2400" dirty="0">
              <a:solidFill>
                <a:schemeClr val="accent5">
                  <a:lumMod val="50000"/>
                </a:schemeClr>
              </a:solidFill>
            </a:endParaRPr>
          </a:p>
        </p:txBody>
      </p:sp>
      <p:sp>
        <p:nvSpPr>
          <p:cNvPr id="46" name="Speech Bubble: Rectangle with Corners Rounded 8">
            <a:extLst>
              <a:ext uri="{FF2B5EF4-FFF2-40B4-BE49-F238E27FC236}">
                <a16:creationId xmlns:a16="http://schemas.microsoft.com/office/drawing/2014/main" id="{DA79FC0C-4555-7B4B-BFA3-FD038F249739}"/>
              </a:ext>
            </a:extLst>
          </p:cNvPr>
          <p:cNvSpPr/>
          <p:nvPr/>
        </p:nvSpPr>
        <p:spPr>
          <a:xfrm>
            <a:off x="241927" y="2899692"/>
            <a:ext cx="2749893" cy="2662308"/>
          </a:xfrm>
          <a:prstGeom prst="wedgeRoundRectCallout">
            <a:avLst>
              <a:gd name="adj1" fmla="val 47852"/>
              <a:gd name="adj2" fmla="val 63532"/>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the verb is always the second idea of the sentence!</a:t>
            </a:r>
          </a:p>
        </p:txBody>
      </p:sp>
    </p:spTree>
    <p:extLst>
      <p:ext uri="{BB962C8B-B14F-4D97-AF65-F5344CB8AC3E}">
        <p14:creationId xmlns:p14="http://schemas.microsoft.com/office/powerpoint/2010/main" val="190630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35. 1. wir haben.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35. 2. gestern.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35. 3. gestern um.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28" grpId="0"/>
      <p:bldP spid="29" grpId="0" animBg="1"/>
      <p:bldP spid="31" grpId="0"/>
      <p:bldP spid="32" grpId="0" animBg="1"/>
      <p:bldP spid="36" grpId="0"/>
      <p:bldP spid="37" grpId="0" animBg="1"/>
      <p:bldP spid="38" grpId="0" animBg="1"/>
      <p:bldP spid="42" grpId="0" animBg="1"/>
      <p:bldP spid="43" grpId="0"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pic>
        <p:nvPicPr>
          <p:cNvPr id="191"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3777" y="9362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4183" y="331997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7316" y="44317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8035" y="549074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2054" y="556165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179" y="3361332"/>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1274" y="5453452"/>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89286" y="806185"/>
            <a:ext cx="7498342" cy="5407110"/>
            <a:chOff x="3744603" y="369526"/>
            <a:chExt cx="8137104" cy="5867726"/>
          </a:xfrm>
        </p:grpSpPr>
        <p:grpSp>
          <p:nvGrpSpPr>
            <p:cNvPr id="165" name="Group 164"/>
            <p:cNvGrpSpPr/>
            <p:nvPr/>
          </p:nvGrpSpPr>
          <p:grpSpPr>
            <a:xfrm>
              <a:off x="3744603" y="369526"/>
              <a:ext cx="7532548" cy="5867726"/>
              <a:chOff x="1353400" y="449682"/>
              <a:chExt cx="7492859" cy="5950532"/>
            </a:xfrm>
          </p:grpSpPr>
          <p:grpSp>
            <p:nvGrpSpPr>
              <p:cNvPr id="56" name="Group 55"/>
              <p:cNvGrpSpPr/>
              <p:nvPr/>
            </p:nvGrpSpPr>
            <p:grpSpPr>
              <a:xfrm>
                <a:off x="2580254" y="4142015"/>
                <a:ext cx="1171396" cy="1047481"/>
                <a:chOff x="4896319" y="1831217"/>
                <a:chExt cx="1171396" cy="1047481"/>
              </a:xfrm>
            </p:grpSpPr>
            <p:grpSp>
              <p:nvGrpSpPr>
                <p:cNvPr id="57" name="Group 56"/>
                <p:cNvGrpSpPr/>
                <p:nvPr/>
              </p:nvGrpSpPr>
              <p:grpSpPr>
                <a:xfrm>
                  <a:off x="4896319" y="1831217"/>
                  <a:ext cx="1171396" cy="1047481"/>
                  <a:chOff x="4892832" y="1814762"/>
                  <a:chExt cx="1209517" cy="1059408"/>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TextBox 63"/>
                  <p:cNvSpPr txBox="1"/>
                  <p:nvPr/>
                </p:nvSpPr>
                <p:spPr>
                  <a:xfrm>
                    <a:off x="4892832" y="2497348"/>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65" name="TextBox 64"/>
                  <p:cNvSpPr txBox="1"/>
                  <p:nvPr/>
                </p:nvSpPr>
                <p:spPr>
                  <a:xfrm>
                    <a:off x="5186552" y="1814762"/>
                    <a:ext cx="915797"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56" name="Group 155"/>
              <p:cNvGrpSpPr/>
              <p:nvPr/>
            </p:nvGrpSpPr>
            <p:grpSpPr>
              <a:xfrm>
                <a:off x="3616738" y="449682"/>
                <a:ext cx="5229521" cy="4964525"/>
                <a:chOff x="3245263" y="930993"/>
                <a:chExt cx="5229521" cy="4964525"/>
              </a:xfrm>
            </p:grpSpPr>
            <p:grpSp>
              <p:nvGrpSpPr>
                <p:cNvPr id="6" name="Group 5"/>
                <p:cNvGrpSpPr/>
                <p:nvPr/>
              </p:nvGrpSpPr>
              <p:grpSpPr>
                <a:xfrm>
                  <a:off x="3438609" y="2133336"/>
                  <a:ext cx="1384705" cy="1294104"/>
                  <a:chOff x="4906079" y="1802268"/>
                  <a:chExt cx="1384705" cy="1294104"/>
                </a:xfrm>
              </p:grpSpPr>
              <p:grpSp>
                <p:nvGrpSpPr>
                  <p:cNvPr id="7" name="Group 6"/>
                  <p:cNvGrpSpPr/>
                  <p:nvPr/>
                </p:nvGrpSpPr>
                <p:grpSpPr>
                  <a:xfrm>
                    <a:off x="4906079" y="1802268"/>
                    <a:ext cx="1384705" cy="1118087"/>
                    <a:chOff x="4902907" y="1785483"/>
                    <a:chExt cx="1429767" cy="1130818"/>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4902907" y="2539479"/>
                      <a:ext cx="1324557"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Sachen</a:t>
                      </a:r>
                      <a:endParaRPr lang="en-GB" sz="1600" dirty="0">
                        <a:solidFill>
                          <a:prstClr val="white"/>
                        </a:solidFill>
                        <a:latin typeface="Century Gothic" panose="020B0502020202020204" pitchFamily="34" charset="0"/>
                      </a:endParaRPr>
                    </a:p>
                  </p:txBody>
                </p:sp>
                <p:sp>
                  <p:nvSpPr>
                    <p:cNvPr id="15" name="TextBox 14"/>
                    <p:cNvSpPr txBox="1"/>
                    <p:nvPr/>
                  </p:nvSpPr>
                  <p:spPr>
                    <a:xfrm>
                      <a:off x="5081879" y="1785483"/>
                      <a:ext cx="1250795" cy="376821"/>
                    </a:xfrm>
                    <a:prstGeom prst="rect">
                      <a:avLst/>
                    </a:prstGeom>
                    <a:noFill/>
                  </p:spPr>
                  <p:txBody>
                    <a:bodyPr wrap="square" rtlCol="0">
                      <a:spAutoFit/>
                    </a:bodyPr>
                    <a:lstStyle/>
                    <a:p>
                      <a:r>
                        <a:rPr lang="en-GB" sz="1600" dirty="0" err="1">
                          <a:solidFill>
                            <a:srgbClr val="C00000"/>
                          </a:solidFill>
                          <a:latin typeface="Century Gothic" panose="020B0502020202020204" pitchFamily="34" charset="0"/>
                        </a:rPr>
                        <a:t>sacken</a:t>
                      </a:r>
                      <a:endParaRPr lang="en-GB" sz="1600" dirty="0">
                        <a:solidFill>
                          <a:srgbClr val="C00000"/>
                        </a:solidFill>
                        <a:latin typeface="Century Gothic" panose="020B0502020202020204" pitchFamily="34" charset="0"/>
                      </a:endParaRP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09" y="2150910"/>
                  <a:ext cx="1244407" cy="1274600"/>
                  <a:chOff x="4947140" y="1821772"/>
                  <a:chExt cx="1244407" cy="1274600"/>
                </a:xfrm>
              </p:grpSpPr>
              <p:grpSp>
                <p:nvGrpSpPr>
                  <p:cNvPr id="17" name="Group 16"/>
                  <p:cNvGrpSpPr/>
                  <p:nvPr/>
                </p:nvGrpSpPr>
                <p:grpSpPr>
                  <a:xfrm>
                    <a:off x="4947140" y="1821772"/>
                    <a:ext cx="1198994" cy="1056926"/>
                    <a:chOff x="4945306" y="1805210"/>
                    <a:chExt cx="1238013" cy="1068961"/>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4945306" y="2497349"/>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kicken</a:t>
                      </a:r>
                      <a:endParaRPr lang="en-GB" sz="1600" dirty="0">
                        <a:solidFill>
                          <a:prstClr val="white"/>
                        </a:solidFill>
                        <a:latin typeface="Century Gothic" panose="020B0502020202020204" pitchFamily="34" charset="0"/>
                      </a:endParaRPr>
                    </a:p>
                  </p:txBody>
                </p:sp>
                <p:sp>
                  <p:nvSpPr>
                    <p:cNvPr id="25" name="TextBox 24"/>
                    <p:cNvSpPr txBox="1"/>
                    <p:nvPr/>
                  </p:nvSpPr>
                  <p:spPr>
                    <a:xfrm>
                      <a:off x="5074554" y="1805210"/>
                      <a:ext cx="1108765"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kichern</a:t>
                      </a:r>
                      <a:endParaRPr lang="en-GB" sz="1600" dirty="0">
                        <a:solidFill>
                          <a:srgbClr val="115076"/>
                        </a:solidFill>
                        <a:latin typeface="Century Gothic" panose="020B0502020202020204" pitchFamily="34" charset="0"/>
                      </a:endParaRP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1154"/>
                  <a:ext cx="1390904" cy="1012202"/>
                  <a:chOff x="4712733" y="1843750"/>
                  <a:chExt cx="1390904" cy="1012202"/>
                </a:xfrm>
              </p:grpSpPr>
              <p:grpSp>
                <p:nvGrpSpPr>
                  <p:cNvPr id="27" name="Group 26"/>
                  <p:cNvGrpSpPr/>
                  <p:nvPr/>
                </p:nvGrpSpPr>
                <p:grpSpPr>
                  <a:xfrm>
                    <a:off x="4925236" y="1843750"/>
                    <a:ext cx="1178401" cy="1012202"/>
                    <a:chOff x="4922691" y="1827438"/>
                    <a:chExt cx="1216750" cy="1023728"/>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TextBox 33"/>
                    <p:cNvSpPr txBox="1"/>
                    <p:nvPr/>
                  </p:nvSpPr>
                  <p:spPr>
                    <a:xfrm>
                      <a:off x="4922691" y="2474344"/>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35" name="TextBox 34"/>
                    <p:cNvSpPr txBox="1"/>
                    <p:nvPr/>
                  </p:nvSpPr>
                  <p:spPr>
                    <a:xfrm>
                      <a:off x="5143526" y="1827438"/>
                      <a:ext cx="995915"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3"/>
                    <a:ext cx="1006617" cy="1011023"/>
                    <a:chOff x="4923348" y="1849175"/>
                    <a:chExt cx="1039375" cy="1022535"/>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TextBox 43"/>
                    <p:cNvSpPr txBox="1"/>
                    <p:nvPr/>
                  </p:nvSpPr>
                  <p:spPr>
                    <a:xfrm>
                      <a:off x="4923348" y="2494888"/>
                      <a:ext cx="1014935" cy="376822"/>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45" name="TextBox 44"/>
                    <p:cNvSpPr txBox="1"/>
                    <p:nvPr/>
                  </p:nvSpPr>
                  <p:spPr>
                    <a:xfrm>
                      <a:off x="5187788" y="1849175"/>
                      <a:ext cx="774935"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3"/>
                  <a:ext cx="1478814" cy="1037142"/>
                  <a:chOff x="4712733" y="1841492"/>
                  <a:chExt cx="1478814" cy="1037142"/>
                </a:xfrm>
              </p:grpSpPr>
              <p:grpSp>
                <p:nvGrpSpPr>
                  <p:cNvPr id="47" name="Group 46"/>
                  <p:cNvGrpSpPr/>
                  <p:nvPr/>
                </p:nvGrpSpPr>
                <p:grpSpPr>
                  <a:xfrm>
                    <a:off x="4892568" y="1841492"/>
                    <a:ext cx="1196959" cy="1037142"/>
                    <a:chOff x="4888951" y="1825153"/>
                    <a:chExt cx="1235910" cy="1048951"/>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TextBox 53"/>
                    <p:cNvSpPr txBox="1"/>
                    <p:nvPr/>
                  </p:nvSpPr>
                  <p:spPr>
                    <a:xfrm>
                      <a:off x="4888951" y="2497282"/>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55" name="TextBox 54"/>
                    <p:cNvSpPr txBox="1"/>
                    <p:nvPr/>
                  </p:nvSpPr>
                  <p:spPr>
                    <a:xfrm>
                      <a:off x="5197885" y="1825153"/>
                      <a:ext cx="92697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1" y="958934"/>
                  <a:ext cx="1286563" cy="1237376"/>
                  <a:chOff x="4904984" y="1858996"/>
                  <a:chExt cx="1286563" cy="1237376"/>
                </a:xfrm>
              </p:grpSpPr>
              <p:grpSp>
                <p:nvGrpSpPr>
                  <p:cNvPr id="67" name="Group 66"/>
                  <p:cNvGrpSpPr/>
                  <p:nvPr/>
                </p:nvGrpSpPr>
                <p:grpSpPr>
                  <a:xfrm>
                    <a:off x="4904984" y="1866636"/>
                    <a:ext cx="1247363" cy="993145"/>
                    <a:chOff x="4901785" y="1850586"/>
                    <a:chExt cx="1287958" cy="1004455"/>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4" name="TextBox 73"/>
                    <p:cNvSpPr txBox="1"/>
                    <p:nvPr/>
                  </p:nvSpPr>
                  <p:spPr>
                    <a:xfrm>
                      <a:off x="4901785" y="2478219"/>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75" name="TextBox 74"/>
                    <p:cNvSpPr txBox="1"/>
                    <p:nvPr/>
                  </p:nvSpPr>
                  <p:spPr>
                    <a:xfrm>
                      <a:off x="5132793" y="1850586"/>
                      <a:ext cx="1056950"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4" y="3427441"/>
                  <a:ext cx="1244403" cy="1237376"/>
                  <a:chOff x="4947144" y="1858996"/>
                  <a:chExt cx="1244403" cy="1237376"/>
                </a:xfrm>
              </p:grpSpPr>
              <p:grpSp>
                <p:nvGrpSpPr>
                  <p:cNvPr id="77" name="Group 76"/>
                  <p:cNvGrpSpPr/>
                  <p:nvPr/>
                </p:nvGrpSpPr>
                <p:grpSpPr>
                  <a:xfrm>
                    <a:off x="4947144" y="1869038"/>
                    <a:ext cx="1147984" cy="997818"/>
                    <a:chOff x="4945306" y="1853015"/>
                    <a:chExt cx="1185342" cy="1009180"/>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TextBox 83"/>
                    <p:cNvSpPr txBox="1"/>
                    <p:nvPr/>
                  </p:nvSpPr>
                  <p:spPr>
                    <a:xfrm>
                      <a:off x="4945306" y="2485373"/>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kicken</a:t>
                      </a:r>
                      <a:endParaRPr lang="en-GB" sz="1600" dirty="0">
                        <a:solidFill>
                          <a:prstClr val="white"/>
                        </a:solidFill>
                        <a:latin typeface="Century Gothic" panose="020B0502020202020204" pitchFamily="34" charset="0"/>
                      </a:endParaRPr>
                    </a:p>
                  </p:txBody>
                </p:sp>
                <p:sp>
                  <p:nvSpPr>
                    <p:cNvPr id="85" name="TextBox 84"/>
                    <p:cNvSpPr txBox="1"/>
                    <p:nvPr/>
                  </p:nvSpPr>
                  <p:spPr>
                    <a:xfrm>
                      <a:off x="5093679" y="1853015"/>
                      <a:ext cx="1036969"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kichern</a:t>
                      </a:r>
                      <a:endParaRPr lang="en-GB" sz="1600" dirty="0">
                        <a:solidFill>
                          <a:srgbClr val="115076"/>
                        </a:solidFill>
                        <a:latin typeface="Century Gothic" panose="020B0502020202020204" pitchFamily="34" charset="0"/>
                      </a:endParaRP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1002988"/>
                    <a:chOff x="4950554" y="1849175"/>
                    <a:chExt cx="1032301" cy="1014409"/>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4967919" y="2486763"/>
                      <a:ext cx="1014936" cy="376821"/>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95" name="TextBox 94"/>
                    <p:cNvSpPr txBox="1"/>
                    <p:nvPr/>
                  </p:nvSpPr>
                  <p:spPr>
                    <a:xfrm>
                      <a:off x="5187787" y="1849175"/>
                      <a:ext cx="774936"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8"/>
                  <a:ext cx="1280200" cy="1253409"/>
                  <a:chOff x="4911347" y="1842963"/>
                  <a:chExt cx="1280200" cy="1253409"/>
                </a:xfrm>
              </p:grpSpPr>
              <p:grpSp>
                <p:nvGrpSpPr>
                  <p:cNvPr id="97" name="Group 96"/>
                  <p:cNvGrpSpPr/>
                  <p:nvPr/>
                </p:nvGrpSpPr>
                <p:grpSpPr>
                  <a:xfrm>
                    <a:off x="4911347" y="1842963"/>
                    <a:ext cx="1125161" cy="1057019"/>
                    <a:chOff x="4908342" y="1826642"/>
                    <a:chExt cx="1161776" cy="1069055"/>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TextBox 103"/>
                    <p:cNvSpPr txBox="1"/>
                    <p:nvPr/>
                  </p:nvSpPr>
                  <p:spPr>
                    <a:xfrm>
                      <a:off x="4908342" y="2518875"/>
                      <a:ext cx="1014934"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105" name="TextBox 104"/>
                    <p:cNvSpPr txBox="1"/>
                    <p:nvPr/>
                  </p:nvSpPr>
                  <p:spPr>
                    <a:xfrm>
                      <a:off x="5148392" y="1826642"/>
                      <a:ext cx="92172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3" y="3418696"/>
                  <a:ext cx="1181392" cy="1242261"/>
                  <a:chOff x="4933342" y="1854111"/>
                  <a:chExt cx="1181392" cy="1242261"/>
                </a:xfrm>
              </p:grpSpPr>
              <p:grpSp>
                <p:nvGrpSpPr>
                  <p:cNvPr id="107" name="Group 106"/>
                  <p:cNvGrpSpPr/>
                  <p:nvPr/>
                </p:nvGrpSpPr>
                <p:grpSpPr>
                  <a:xfrm>
                    <a:off x="4933342" y="1854111"/>
                    <a:ext cx="1181392" cy="995274"/>
                    <a:chOff x="4931059" y="1837916"/>
                    <a:chExt cx="1219838" cy="1006607"/>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4" name="TextBox 113"/>
                    <p:cNvSpPr txBox="1"/>
                    <p:nvPr/>
                  </p:nvSpPr>
                  <p:spPr>
                    <a:xfrm>
                      <a:off x="4931059" y="2467701"/>
                      <a:ext cx="1014936"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15" name="TextBox 114"/>
                    <p:cNvSpPr txBox="1"/>
                    <p:nvPr/>
                  </p:nvSpPr>
                  <p:spPr>
                    <a:xfrm>
                      <a:off x="5111404" y="1837916"/>
                      <a:ext cx="1039493"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6314"/>
                  <a:ext cx="1267763" cy="1238146"/>
                  <a:chOff x="4923784" y="1858226"/>
                  <a:chExt cx="1267763" cy="1238146"/>
                </a:xfrm>
              </p:grpSpPr>
              <p:grpSp>
                <p:nvGrpSpPr>
                  <p:cNvPr id="117" name="Group 116"/>
                  <p:cNvGrpSpPr/>
                  <p:nvPr/>
                </p:nvGrpSpPr>
                <p:grpSpPr>
                  <a:xfrm>
                    <a:off x="4923784" y="1858226"/>
                    <a:ext cx="1220431" cy="989817"/>
                    <a:chOff x="4921193" y="1842078"/>
                    <a:chExt cx="1260148" cy="1001088"/>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4" name="TextBox 123"/>
                    <p:cNvSpPr txBox="1"/>
                    <p:nvPr/>
                  </p:nvSpPr>
                  <p:spPr>
                    <a:xfrm>
                      <a:off x="4921193" y="2440115"/>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25" name="TextBox 124"/>
                    <p:cNvSpPr txBox="1"/>
                    <p:nvPr/>
                  </p:nvSpPr>
                  <p:spPr>
                    <a:xfrm>
                      <a:off x="5133600" y="1842078"/>
                      <a:ext cx="1047741"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4" name="TextBox 133"/>
                    <p:cNvSpPr txBox="1"/>
                    <p:nvPr/>
                  </p:nvSpPr>
                  <p:spPr>
                    <a:xfrm>
                      <a:off x="4879463" y="2462992"/>
                      <a:ext cx="1014935" cy="37682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135" name="TextBox 134"/>
                    <p:cNvSpPr txBox="1"/>
                    <p:nvPr/>
                  </p:nvSpPr>
                  <p:spPr>
                    <a:xfrm>
                      <a:off x="5187386" y="1840248"/>
                      <a:ext cx="90044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94305"/>
                  <a:chOff x="4712733" y="1858996"/>
                  <a:chExt cx="1226814" cy="994305"/>
                </a:xfrm>
              </p:grpSpPr>
              <p:grpSp>
                <p:nvGrpSpPr>
                  <p:cNvPr id="137" name="Group 136"/>
                  <p:cNvGrpSpPr/>
                  <p:nvPr/>
                </p:nvGrpSpPr>
                <p:grpSpPr>
                  <a:xfrm>
                    <a:off x="4928791" y="1865242"/>
                    <a:ext cx="1003703" cy="988059"/>
                    <a:chOff x="4926357" y="1849175"/>
                    <a:chExt cx="1036366" cy="999310"/>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4" name="TextBox 143"/>
                    <p:cNvSpPr txBox="1"/>
                    <p:nvPr/>
                  </p:nvSpPr>
                  <p:spPr>
                    <a:xfrm>
                      <a:off x="4926357" y="2471663"/>
                      <a:ext cx="1014934" cy="376822"/>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145" name="TextBox 144"/>
                    <p:cNvSpPr txBox="1"/>
                    <p:nvPr/>
                  </p:nvSpPr>
                  <p:spPr>
                    <a:xfrm>
                      <a:off x="5187787" y="1849175"/>
                      <a:ext cx="774936"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400" y="4164696"/>
                <a:ext cx="1271650" cy="989045"/>
                <a:chOff x="2462920" y="623552"/>
                <a:chExt cx="1271650" cy="989045"/>
              </a:xfrm>
            </p:grpSpPr>
            <p:grpSp>
              <p:nvGrpSpPr>
                <p:cNvPr id="147" name="Group 146"/>
                <p:cNvGrpSpPr/>
                <p:nvPr/>
              </p:nvGrpSpPr>
              <p:grpSpPr>
                <a:xfrm>
                  <a:off x="2462920" y="633743"/>
                  <a:ext cx="1226855" cy="978854"/>
                  <a:chOff x="2380239" y="603653"/>
                  <a:chExt cx="1266780" cy="99000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4" name="TextBox 153"/>
                  <p:cNvSpPr txBox="1"/>
                  <p:nvPr/>
                </p:nvSpPr>
                <p:spPr>
                  <a:xfrm>
                    <a:off x="2380239" y="1212356"/>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55" name="TextBox 154"/>
                  <p:cNvSpPr txBox="1"/>
                  <p:nvPr/>
                </p:nvSpPr>
                <p:spPr>
                  <a:xfrm>
                    <a:off x="2612059" y="609590"/>
                    <a:ext cx="1034960"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6574"/>
                <a:ext cx="1478814" cy="993640"/>
                <a:chOff x="3467109" y="1865430"/>
                <a:chExt cx="1478814" cy="993640"/>
              </a:xfrm>
            </p:grpSpPr>
            <p:grpSp>
              <p:nvGrpSpPr>
                <p:cNvPr id="158" name="Group 157"/>
                <p:cNvGrpSpPr/>
                <p:nvPr/>
              </p:nvGrpSpPr>
              <p:grpSpPr>
                <a:xfrm>
                  <a:off x="3690544" y="1865430"/>
                  <a:ext cx="1086407" cy="993638"/>
                  <a:chOff x="3647813" y="1849368"/>
                  <a:chExt cx="1121761" cy="1004953"/>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3" name="TextBox 162"/>
                  <p:cNvSpPr txBox="1"/>
                  <p:nvPr/>
                </p:nvSpPr>
                <p:spPr>
                  <a:xfrm>
                    <a:off x="3647813" y="2456637"/>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64" name="TextBox 163"/>
                  <p:cNvSpPr txBox="1"/>
                  <p:nvPr/>
                </p:nvSpPr>
                <p:spPr>
                  <a:xfrm>
                    <a:off x="3825369" y="1849368"/>
                    <a:ext cx="944205"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00145" y="3527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0109" y="218713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1517" y="4611201"/>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14188" y="4635603"/>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36911" y="3952946"/>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58561" y="60545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68163" y="5089064"/>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1127" y="3953665"/>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0702" y="1153281"/>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03577" y="3087591"/>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9" name="TextBox 228"/>
          <p:cNvSpPr txBox="1"/>
          <p:nvPr/>
        </p:nvSpPr>
        <p:spPr>
          <a:xfrm>
            <a:off x="5578825" y="3634478"/>
            <a:ext cx="910584" cy="338554"/>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233" name="TextBox 232"/>
          <p:cNvSpPr txBox="1"/>
          <p:nvPr/>
        </p:nvSpPr>
        <p:spPr>
          <a:xfrm>
            <a:off x="5786412" y="3071695"/>
            <a:ext cx="886207" cy="338554"/>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sp>
        <p:nvSpPr>
          <p:cNvPr id="234" name="Rectangle 233"/>
          <p:cNvSpPr/>
          <p:nvPr/>
        </p:nvSpPr>
        <p:spPr>
          <a:xfrm>
            <a:off x="5601099" y="3078331"/>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3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6111" y="2314597"/>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46614" y="2851520"/>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84332" y="3558488"/>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0140" y="21109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16501" y="158233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17854" y="73436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36286" y="3447583"/>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49185" y="186465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27056" y="2253250"/>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27230" y="291076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1263" y="547967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099500" y="544746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895345" y="441398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1415" y="561443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q</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One of the chests contains buried treasure. All the others contain poison!</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Listen carefully to the secret code and follow the arrows to find the treasure. </a:t>
            </a:r>
          </a:p>
        </p:txBody>
      </p:sp>
      <p:pic>
        <p:nvPicPr>
          <p:cNvPr id="192"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3016" y="4516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104" y="102828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8213" y="213865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81763" y="324762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07247" y="438060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03203" y="545851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9261" y="549074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8204" y="54152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2111" y="329967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6930" y="225860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4310" y="1120663"/>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567875" y="-154641"/>
            <a:ext cx="551754" cy="923330"/>
          </a:xfrm>
          <a:prstGeom prst="rect">
            <a:avLst/>
          </a:prstGeom>
          <a:noFill/>
        </p:spPr>
        <p:txBody>
          <a:bodyPr wrap="none" lIns="91440" tIns="45720" rIns="91440" bIns="45720">
            <a:spAutoFit/>
          </a:bodyPr>
          <a:lstStyle/>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2</a:t>
            </a:r>
          </a:p>
        </p:txBody>
      </p:sp>
      <p:pic>
        <p:nvPicPr>
          <p:cNvPr id="183" name="Picture 1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204"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
        <p:nvSpPr>
          <p:cNvPr id="207" name="Action Button: Custom 16">
            <a:hlinkClick r:id="" action="ppaction://noaction" highlightClick="1">
              <a:snd r:embed="rId9" name="4.wav"/>
            </a:hlinkClick>
            <a:extLst>
              <a:ext uri="{FF2B5EF4-FFF2-40B4-BE49-F238E27FC236}">
                <a16:creationId xmlns:a16="http://schemas.microsoft.com/office/drawing/2014/main" id="{51D041DF-6858-784D-A268-E543920BF83F}"/>
              </a:ext>
            </a:extLst>
          </p:cNvPr>
          <p:cNvSpPr/>
          <p:nvPr/>
        </p:nvSpPr>
        <p:spPr>
          <a:xfrm>
            <a:off x="1990933" y="5146326"/>
            <a:ext cx="612831" cy="55369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2</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760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So </a:t>
            </a:r>
            <a:r>
              <a:rPr lang="en-GB" sz="3600" b="1" dirty="0" err="1">
                <a:solidFill>
                  <a:schemeClr val="bg1"/>
                </a:solidFill>
              </a:rPr>
              <a:t>viele</a:t>
            </a:r>
            <a:r>
              <a:rPr lang="en-GB" sz="3600" b="1" dirty="0">
                <a:solidFill>
                  <a:schemeClr val="bg1"/>
                </a:solidFill>
              </a:rPr>
              <a:t> </a:t>
            </a:r>
            <a:r>
              <a:rPr lang="en-GB" sz="3600" b="1" dirty="0" err="1">
                <a:solidFill>
                  <a:schemeClr val="bg1"/>
                </a:solidFill>
              </a:rPr>
              <a:t>Fragen</a:t>
            </a:r>
            <a:r>
              <a:rPr lang="en-GB" sz="3600" b="1" dirty="0">
                <a:solidFill>
                  <a:schemeClr val="bg1"/>
                </a:solidFill>
              </a:rPr>
              <a:t>!</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158049"/>
            <a:ext cx="10678266" cy="461665"/>
          </a:xfrm>
          <a:prstGeom prst="rect">
            <a:avLst/>
          </a:prstGeom>
          <a:noFill/>
        </p:spPr>
        <p:txBody>
          <a:bodyPr wrap="square" rtlCol="0">
            <a:spAutoFit/>
          </a:bodyPr>
          <a:lstStyle/>
          <a:p>
            <a:r>
              <a:rPr lang="en-US" sz="2400" dirty="0" err="1">
                <a:solidFill>
                  <a:schemeClr val="accent5">
                    <a:lumMod val="50000"/>
                  </a:schemeClr>
                </a:solidFill>
              </a:rPr>
              <a:t>Mutti</a:t>
            </a:r>
            <a:r>
              <a:rPr lang="en-US" sz="2400" dirty="0">
                <a:solidFill>
                  <a:schemeClr val="accent5">
                    <a:lumMod val="50000"/>
                  </a:schemeClr>
                </a:solidFill>
              </a:rPr>
              <a:t> hat </a:t>
            </a:r>
            <a:r>
              <a:rPr lang="en-US" sz="2400" dirty="0" err="1">
                <a:solidFill>
                  <a:schemeClr val="accent5">
                    <a:lumMod val="50000"/>
                  </a:schemeClr>
                </a:solidFill>
              </a:rPr>
              <a:t>viele</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Mia. Was </a:t>
            </a:r>
            <a:r>
              <a:rPr lang="en-US" sz="2400" dirty="0" err="1">
                <a:solidFill>
                  <a:schemeClr val="accent5">
                    <a:lumMod val="50000"/>
                  </a:schemeClr>
                </a:solidFill>
              </a:rPr>
              <a:t>passt</a:t>
            </a:r>
            <a:r>
              <a:rPr lang="en-US" sz="2400" dirty="0">
                <a:solidFill>
                  <a:schemeClr val="accent5">
                    <a:lumMod val="50000"/>
                  </a:schemeClr>
                </a:solidFill>
              </a:rPr>
              <a:t> in die </a:t>
            </a:r>
            <a:r>
              <a:rPr lang="en-US" sz="2400" dirty="0" err="1">
                <a:solidFill>
                  <a:schemeClr val="accent5">
                    <a:lumMod val="50000"/>
                  </a:schemeClr>
                </a:solidFill>
              </a:rPr>
              <a:t>Lücken</a:t>
            </a:r>
            <a:r>
              <a:rPr lang="en-US" sz="2400" dirty="0">
                <a:solidFill>
                  <a:schemeClr val="accent5">
                    <a:lumMod val="50000"/>
                  </a:schemeClr>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ounded Rectangle 1">
            <a:extLst>
              <a:ext uri="{FF2B5EF4-FFF2-40B4-BE49-F238E27FC236}">
                <a16:creationId xmlns:a16="http://schemas.microsoft.com/office/drawing/2014/main" id="{8D2910D5-792B-4A40-9624-990A295E76A6}"/>
              </a:ext>
            </a:extLst>
          </p:cNvPr>
          <p:cNvSpPr/>
          <p:nvPr/>
        </p:nvSpPr>
        <p:spPr>
          <a:xfrm>
            <a:off x="510363" y="2105247"/>
            <a:ext cx="2828260" cy="4061637"/>
          </a:xfrm>
          <a:prstGeom prst="roundRect">
            <a:avLst/>
          </a:prstGeom>
          <a:solidFill>
            <a:srgbClr val="1E37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C321AC-B758-A647-A439-CC166EE45109}"/>
              </a:ext>
            </a:extLst>
          </p:cNvPr>
          <p:cNvSpPr/>
          <p:nvPr/>
        </p:nvSpPr>
        <p:spPr>
          <a:xfrm>
            <a:off x="680484" y="2566912"/>
            <a:ext cx="2509283" cy="332352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7867CBB-5B09-EC4F-9992-D5D1D5AEF0C5}"/>
              </a:ext>
            </a:extLst>
          </p:cNvPr>
          <p:cNvSpPr/>
          <p:nvPr/>
        </p:nvSpPr>
        <p:spPr>
          <a:xfrm>
            <a:off x="1766218" y="2203117"/>
            <a:ext cx="212652" cy="24008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04FFF0C-334F-4E4E-A4A9-593B2D06BFD6}"/>
              </a:ext>
            </a:extLst>
          </p:cNvPr>
          <p:cNvSpPr/>
          <p:nvPr/>
        </p:nvSpPr>
        <p:spPr>
          <a:xfrm>
            <a:off x="4424357" y="2105247"/>
            <a:ext cx="2828260" cy="4061637"/>
          </a:xfrm>
          <a:prstGeom prst="roundRect">
            <a:avLst/>
          </a:prstGeom>
          <a:solidFill>
            <a:srgbClr val="1E37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0B51A3-F1F9-1D4C-BDF8-5A4444B82DF2}"/>
              </a:ext>
            </a:extLst>
          </p:cNvPr>
          <p:cNvSpPr/>
          <p:nvPr/>
        </p:nvSpPr>
        <p:spPr>
          <a:xfrm>
            <a:off x="4594478" y="2566912"/>
            <a:ext cx="2509283" cy="332352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00782C5-C406-8E48-820D-BF1E3E854796}"/>
              </a:ext>
            </a:extLst>
          </p:cNvPr>
          <p:cNvSpPr/>
          <p:nvPr/>
        </p:nvSpPr>
        <p:spPr>
          <a:xfrm>
            <a:off x="5680212" y="2203117"/>
            <a:ext cx="212652" cy="24008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44344BFA-97B9-1741-A7B1-73C87312F5BE}"/>
              </a:ext>
            </a:extLst>
          </p:cNvPr>
          <p:cNvSpPr/>
          <p:nvPr/>
        </p:nvSpPr>
        <p:spPr>
          <a:xfrm>
            <a:off x="8338351" y="2144638"/>
            <a:ext cx="2828260" cy="4061637"/>
          </a:xfrm>
          <a:prstGeom prst="roundRect">
            <a:avLst/>
          </a:prstGeom>
          <a:solidFill>
            <a:srgbClr val="1E37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4F9476-A120-E240-A375-D07F895613CA}"/>
              </a:ext>
            </a:extLst>
          </p:cNvPr>
          <p:cNvSpPr/>
          <p:nvPr/>
        </p:nvSpPr>
        <p:spPr>
          <a:xfrm>
            <a:off x="8508472" y="2606303"/>
            <a:ext cx="2509283" cy="332352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C385A32-9CE9-FF4C-AD50-94B499D56877}"/>
              </a:ext>
            </a:extLst>
          </p:cNvPr>
          <p:cNvSpPr/>
          <p:nvPr/>
        </p:nvSpPr>
        <p:spPr>
          <a:xfrm>
            <a:off x="9594206" y="2242508"/>
            <a:ext cx="212652" cy="24008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ular Callout 16">
            <a:extLst>
              <a:ext uri="{FF2B5EF4-FFF2-40B4-BE49-F238E27FC236}">
                <a16:creationId xmlns:a16="http://schemas.microsoft.com/office/drawing/2014/main" id="{368F30E2-6F68-4644-B40A-722999EEDDE8}"/>
              </a:ext>
            </a:extLst>
          </p:cNvPr>
          <p:cNvSpPr/>
          <p:nvPr/>
        </p:nvSpPr>
        <p:spPr>
          <a:xfrm>
            <a:off x="829339" y="2735783"/>
            <a:ext cx="2190307" cy="1195612"/>
          </a:xfrm>
          <a:prstGeom prst="wedgeRoundRectCallout">
            <a:avLst>
              <a:gd name="adj1" fmla="val -56957"/>
              <a:gd name="adj2" fmla="val 101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Gehst</a:t>
            </a:r>
            <a:r>
              <a:rPr lang="en-US" dirty="0"/>
              <a:t> du um  </a:t>
            </a:r>
            <a:r>
              <a:rPr lang="en-US" dirty="0" err="1"/>
              <a:t>neun</a:t>
            </a:r>
            <a:r>
              <a:rPr lang="en-US" dirty="0"/>
              <a:t> </a:t>
            </a:r>
            <a:r>
              <a:rPr lang="en-US" dirty="0" err="1"/>
              <a:t>Uhr</a:t>
            </a:r>
            <a:r>
              <a:rPr lang="en-US" dirty="0"/>
              <a:t> in die Stadt?</a:t>
            </a:r>
          </a:p>
        </p:txBody>
      </p:sp>
      <p:sp>
        <p:nvSpPr>
          <p:cNvPr id="18" name="Rounded Rectangular Callout 17">
            <a:extLst>
              <a:ext uri="{FF2B5EF4-FFF2-40B4-BE49-F238E27FC236}">
                <a16:creationId xmlns:a16="http://schemas.microsoft.com/office/drawing/2014/main" id="{38E327ED-8475-DB40-8DF4-B8D835AE3C62}"/>
              </a:ext>
            </a:extLst>
          </p:cNvPr>
          <p:cNvSpPr/>
          <p:nvPr/>
        </p:nvSpPr>
        <p:spPr>
          <a:xfrm>
            <a:off x="901394" y="4015830"/>
            <a:ext cx="2190307" cy="1790172"/>
          </a:xfrm>
          <a:prstGeom prst="wedgeRoundRectCallout">
            <a:avLst>
              <a:gd name="adj1" fmla="val 53723"/>
              <a:gd name="adj2" fmla="val 2612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Nein</a:t>
            </a:r>
            <a:r>
              <a:rPr lang="en-US" dirty="0"/>
              <a:t>, Andrea und ich </a:t>
            </a:r>
            <a:r>
              <a:rPr lang="en-US" dirty="0" err="1"/>
              <a:t>gehen</a:t>
            </a:r>
            <a:r>
              <a:rPr lang="en-US" dirty="0"/>
              <a:t> um </a:t>
            </a:r>
            <a:r>
              <a:rPr lang="en-US" dirty="0" err="1"/>
              <a:t>zehn</a:t>
            </a:r>
            <a:r>
              <a:rPr lang="en-US" dirty="0"/>
              <a:t> </a:t>
            </a:r>
            <a:r>
              <a:rPr lang="en-US" dirty="0" err="1"/>
              <a:t>Uhr</a:t>
            </a:r>
            <a:r>
              <a:rPr lang="en-US" dirty="0"/>
              <a:t>. Die </a:t>
            </a:r>
            <a:r>
              <a:rPr lang="en-US" dirty="0" err="1"/>
              <a:t>Fahrt</a:t>
            </a:r>
            <a:r>
              <a:rPr lang="en-US" dirty="0"/>
              <a:t> </a:t>
            </a:r>
            <a:r>
              <a:rPr lang="en-US" dirty="0" err="1"/>
              <a:t>dauert</a:t>
            </a:r>
            <a:r>
              <a:rPr lang="en-US" dirty="0"/>
              <a:t> </a:t>
            </a:r>
            <a:r>
              <a:rPr lang="en-US" dirty="0" err="1"/>
              <a:t>vielleicht</a:t>
            </a:r>
            <a:r>
              <a:rPr lang="en-US" dirty="0"/>
              <a:t> </a:t>
            </a:r>
            <a:r>
              <a:rPr lang="en-US" dirty="0" err="1"/>
              <a:t>zwei</a:t>
            </a:r>
            <a:r>
              <a:rPr lang="en-US" dirty="0"/>
              <a:t> </a:t>
            </a:r>
            <a:r>
              <a:rPr lang="en-US" dirty="0" err="1"/>
              <a:t>Stunden</a:t>
            </a:r>
            <a:r>
              <a:rPr lang="en-US" dirty="0"/>
              <a:t>…</a:t>
            </a:r>
          </a:p>
        </p:txBody>
      </p:sp>
      <p:sp>
        <p:nvSpPr>
          <p:cNvPr id="19" name="Rounded Rectangular Callout 18">
            <a:extLst>
              <a:ext uri="{FF2B5EF4-FFF2-40B4-BE49-F238E27FC236}">
                <a16:creationId xmlns:a16="http://schemas.microsoft.com/office/drawing/2014/main" id="{D272CA9E-246E-BE44-AE2D-4C7794B295E0}"/>
              </a:ext>
            </a:extLst>
          </p:cNvPr>
          <p:cNvSpPr/>
          <p:nvPr/>
        </p:nvSpPr>
        <p:spPr>
          <a:xfrm>
            <a:off x="4797710" y="2831194"/>
            <a:ext cx="2190307" cy="868936"/>
          </a:xfrm>
          <a:prstGeom prst="wedgeRoundRectCallout">
            <a:avLst>
              <a:gd name="adj1" fmla="val -56957"/>
              <a:gd name="adj2" fmla="val 101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Wann</a:t>
            </a:r>
            <a:r>
              <a:rPr lang="en-US" dirty="0"/>
              <a:t> hast du </a:t>
            </a:r>
            <a:r>
              <a:rPr lang="en-US" dirty="0" err="1"/>
              <a:t>gegessen</a:t>
            </a:r>
            <a:r>
              <a:rPr lang="en-US" dirty="0"/>
              <a:t>?</a:t>
            </a:r>
          </a:p>
        </p:txBody>
      </p:sp>
      <p:sp>
        <p:nvSpPr>
          <p:cNvPr id="20" name="Rounded Rectangular Callout 19">
            <a:extLst>
              <a:ext uri="{FF2B5EF4-FFF2-40B4-BE49-F238E27FC236}">
                <a16:creationId xmlns:a16="http://schemas.microsoft.com/office/drawing/2014/main" id="{EE38B21B-0892-0442-9689-3A8E6646119E}"/>
              </a:ext>
            </a:extLst>
          </p:cNvPr>
          <p:cNvSpPr/>
          <p:nvPr/>
        </p:nvSpPr>
        <p:spPr>
          <a:xfrm>
            <a:off x="4797710" y="4047712"/>
            <a:ext cx="2190307" cy="1195612"/>
          </a:xfrm>
          <a:prstGeom prst="wedgeRoundRectCallout">
            <a:avLst>
              <a:gd name="adj1" fmla="val 53723"/>
              <a:gd name="adj2" fmla="val 2612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Um </a:t>
            </a:r>
            <a:r>
              <a:rPr lang="en-GB" dirty="0" err="1"/>
              <a:t>acht</a:t>
            </a:r>
            <a:r>
              <a:rPr lang="en-GB" dirty="0"/>
              <a:t> </a:t>
            </a:r>
            <a:r>
              <a:rPr lang="en-GB" dirty="0" err="1"/>
              <a:t>Uhr</a:t>
            </a:r>
            <a:r>
              <a:rPr lang="en-GB" dirty="0"/>
              <a:t> </a:t>
            </a:r>
            <a:r>
              <a:rPr lang="en-GB" dirty="0" err="1"/>
              <a:t>habe</a:t>
            </a:r>
            <a:r>
              <a:rPr lang="en-GB" dirty="0"/>
              <a:t> ich </a:t>
            </a:r>
            <a:r>
              <a:rPr lang="en-GB" dirty="0" err="1"/>
              <a:t>gegessen</a:t>
            </a:r>
            <a:r>
              <a:rPr lang="en-GB" dirty="0"/>
              <a:t>.  Zu </a:t>
            </a:r>
            <a:r>
              <a:rPr lang="en-GB" dirty="0" err="1"/>
              <a:t>früh</a:t>
            </a:r>
            <a:r>
              <a:rPr lang="en-GB" dirty="0"/>
              <a:t>! </a:t>
            </a:r>
            <a:endParaRPr lang="en-US" dirty="0"/>
          </a:p>
        </p:txBody>
      </p:sp>
      <p:sp>
        <p:nvSpPr>
          <p:cNvPr id="21" name="Rounded Rectangular Callout 20">
            <a:extLst>
              <a:ext uri="{FF2B5EF4-FFF2-40B4-BE49-F238E27FC236}">
                <a16:creationId xmlns:a16="http://schemas.microsoft.com/office/drawing/2014/main" id="{2158E8A8-C48D-A946-BE48-45A62AA93128}"/>
              </a:ext>
            </a:extLst>
          </p:cNvPr>
          <p:cNvSpPr/>
          <p:nvPr/>
        </p:nvSpPr>
        <p:spPr>
          <a:xfrm>
            <a:off x="8667959" y="2831194"/>
            <a:ext cx="2190307" cy="868936"/>
          </a:xfrm>
          <a:prstGeom prst="wedgeRoundRectCallout">
            <a:avLst>
              <a:gd name="adj1" fmla="val -56957"/>
              <a:gd name="adj2" fmla="val 101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Was </a:t>
            </a:r>
            <a:r>
              <a:rPr lang="en-GB" dirty="0" err="1"/>
              <a:t>musst</a:t>
            </a:r>
            <a:r>
              <a:rPr lang="en-GB" dirty="0"/>
              <a:t> du </a:t>
            </a:r>
            <a:r>
              <a:rPr lang="en-GB" dirty="0" err="1"/>
              <a:t>machen</a:t>
            </a:r>
            <a:r>
              <a:rPr lang="en-US" dirty="0"/>
              <a:t>?</a:t>
            </a:r>
          </a:p>
        </p:txBody>
      </p:sp>
      <p:sp>
        <p:nvSpPr>
          <p:cNvPr id="22" name="Rounded Rectangular Callout 21">
            <a:extLst>
              <a:ext uri="{FF2B5EF4-FFF2-40B4-BE49-F238E27FC236}">
                <a16:creationId xmlns:a16="http://schemas.microsoft.com/office/drawing/2014/main" id="{341DF37B-80B2-614B-BC15-1B46E5920731}"/>
              </a:ext>
            </a:extLst>
          </p:cNvPr>
          <p:cNvSpPr/>
          <p:nvPr/>
        </p:nvSpPr>
        <p:spPr>
          <a:xfrm>
            <a:off x="8711704" y="4047712"/>
            <a:ext cx="2190307" cy="1195612"/>
          </a:xfrm>
          <a:prstGeom prst="wedgeRoundRectCallout">
            <a:avLst>
              <a:gd name="adj1" fmla="val 53723"/>
              <a:gd name="adj2" fmla="val 2612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Ich will </a:t>
            </a:r>
            <a:r>
              <a:rPr lang="en-GB" dirty="0" err="1"/>
              <a:t>noch</a:t>
            </a:r>
            <a:r>
              <a:rPr lang="en-GB" dirty="0"/>
              <a:t> </a:t>
            </a:r>
            <a:r>
              <a:rPr lang="en-GB" dirty="0" err="1"/>
              <a:t>etwas</a:t>
            </a:r>
            <a:r>
              <a:rPr lang="en-GB" dirty="0"/>
              <a:t> </a:t>
            </a:r>
            <a:r>
              <a:rPr lang="en-GB" dirty="0" err="1"/>
              <a:t>für</a:t>
            </a:r>
            <a:r>
              <a:rPr lang="en-GB" dirty="0"/>
              <a:t> Andreas </a:t>
            </a:r>
            <a:r>
              <a:rPr lang="en-GB" dirty="0" err="1"/>
              <a:t>Mutti</a:t>
            </a:r>
            <a:r>
              <a:rPr lang="en-GB" dirty="0"/>
              <a:t> </a:t>
            </a:r>
            <a:r>
              <a:rPr lang="en-GB" dirty="0" err="1"/>
              <a:t>kaufen</a:t>
            </a:r>
            <a:r>
              <a:rPr lang="en-GB" dirty="0"/>
              <a:t>.</a:t>
            </a:r>
            <a:endParaRPr lang="en-US" dirty="0"/>
          </a:p>
        </p:txBody>
      </p:sp>
      <p:sp>
        <p:nvSpPr>
          <p:cNvPr id="23" name="Rectangle 22">
            <a:extLst>
              <a:ext uri="{FF2B5EF4-FFF2-40B4-BE49-F238E27FC236}">
                <a16:creationId xmlns:a16="http://schemas.microsoft.com/office/drawing/2014/main" id="{11271807-6353-CA44-9188-71A6B73F5631}"/>
              </a:ext>
            </a:extLst>
          </p:cNvPr>
          <p:cNvSpPr/>
          <p:nvPr/>
        </p:nvSpPr>
        <p:spPr>
          <a:xfrm>
            <a:off x="2069320" y="4311227"/>
            <a:ext cx="806861" cy="35525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__1__</a:t>
            </a:r>
          </a:p>
        </p:txBody>
      </p:sp>
      <p:sp>
        <p:nvSpPr>
          <p:cNvPr id="24" name="Rectangle 23">
            <a:extLst>
              <a:ext uri="{FF2B5EF4-FFF2-40B4-BE49-F238E27FC236}">
                <a16:creationId xmlns:a16="http://schemas.microsoft.com/office/drawing/2014/main" id="{4EB52B63-AA4A-B14C-81F7-95688A0239BA}"/>
              </a:ext>
            </a:extLst>
          </p:cNvPr>
          <p:cNvSpPr/>
          <p:nvPr/>
        </p:nvSpPr>
        <p:spPr>
          <a:xfrm>
            <a:off x="1384323" y="5433572"/>
            <a:ext cx="1125231" cy="35525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__2__</a:t>
            </a:r>
          </a:p>
        </p:txBody>
      </p:sp>
      <p:sp>
        <p:nvSpPr>
          <p:cNvPr id="25" name="Rectangle 24">
            <a:extLst>
              <a:ext uri="{FF2B5EF4-FFF2-40B4-BE49-F238E27FC236}">
                <a16:creationId xmlns:a16="http://schemas.microsoft.com/office/drawing/2014/main" id="{73AA8175-466E-954C-AF27-F971AE849B76}"/>
              </a:ext>
            </a:extLst>
          </p:cNvPr>
          <p:cNvSpPr/>
          <p:nvPr/>
        </p:nvSpPr>
        <p:spPr>
          <a:xfrm>
            <a:off x="4999129" y="4081813"/>
            <a:ext cx="559572" cy="29372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_3_</a:t>
            </a:r>
          </a:p>
        </p:txBody>
      </p:sp>
      <p:sp>
        <p:nvSpPr>
          <p:cNvPr id="26" name="Rectangle 25">
            <a:extLst>
              <a:ext uri="{FF2B5EF4-FFF2-40B4-BE49-F238E27FC236}">
                <a16:creationId xmlns:a16="http://schemas.microsoft.com/office/drawing/2014/main" id="{5E41A39F-4FEC-7B41-B6EE-733A496CA46B}"/>
              </a:ext>
            </a:extLst>
          </p:cNvPr>
          <p:cNvSpPr/>
          <p:nvPr/>
        </p:nvSpPr>
        <p:spPr>
          <a:xfrm>
            <a:off x="6019421" y="4360779"/>
            <a:ext cx="559572" cy="29372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_4_</a:t>
            </a:r>
          </a:p>
        </p:txBody>
      </p:sp>
      <p:sp>
        <p:nvSpPr>
          <p:cNvPr id="27" name="Rectangle 26">
            <a:extLst>
              <a:ext uri="{FF2B5EF4-FFF2-40B4-BE49-F238E27FC236}">
                <a16:creationId xmlns:a16="http://schemas.microsoft.com/office/drawing/2014/main" id="{D943FB0B-016B-654A-8F4C-B19C4BFCFC35}"/>
              </a:ext>
            </a:extLst>
          </p:cNvPr>
          <p:cNvSpPr/>
          <p:nvPr/>
        </p:nvSpPr>
        <p:spPr>
          <a:xfrm>
            <a:off x="8892813" y="4090439"/>
            <a:ext cx="559572" cy="35525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_5_</a:t>
            </a:r>
          </a:p>
        </p:txBody>
      </p:sp>
      <p:sp>
        <p:nvSpPr>
          <p:cNvPr id="28" name="TextBox 27">
            <a:extLst>
              <a:ext uri="{FF2B5EF4-FFF2-40B4-BE49-F238E27FC236}">
                <a16:creationId xmlns:a16="http://schemas.microsoft.com/office/drawing/2014/main" id="{C98F45B3-FE06-4DDB-A5FA-AD3B42BBCB62}"/>
              </a:ext>
            </a:extLst>
          </p:cNvPr>
          <p:cNvSpPr txBox="1"/>
          <p:nvPr/>
        </p:nvSpPr>
        <p:spPr>
          <a:xfrm>
            <a:off x="169821" y="1499891"/>
            <a:ext cx="10678266" cy="461665"/>
          </a:xfrm>
          <a:prstGeom prst="rect">
            <a:avLst/>
          </a:prstGeom>
          <a:noFill/>
        </p:spPr>
        <p:txBody>
          <a:bodyPr wrap="square" rtlCol="0">
            <a:spAutoFit/>
          </a:bodyPr>
          <a:lstStyle/>
          <a:p>
            <a:r>
              <a:rPr lang="en-US" sz="2400" dirty="0">
                <a:solidFill>
                  <a:schemeClr val="accent5">
                    <a:lumMod val="50000"/>
                  </a:schemeClr>
                </a:solidFill>
              </a:rPr>
              <a:t>Lies den Text. </a:t>
            </a:r>
            <a:r>
              <a:rPr lang="en-US" sz="2400" dirty="0" err="1">
                <a:solidFill>
                  <a:schemeClr val="accent5">
                    <a:lumMod val="50000"/>
                  </a:schemeClr>
                </a:solidFill>
              </a:rPr>
              <a:t>Schreib</a:t>
            </a:r>
            <a:r>
              <a:rPr lang="en-US" sz="2400" dirty="0">
                <a:solidFill>
                  <a:schemeClr val="accent5">
                    <a:lumMod val="50000"/>
                  </a:schemeClr>
                </a:solidFill>
              </a:rPr>
              <a:t> 1-5 und das </a:t>
            </a:r>
            <a:r>
              <a:rPr lang="en-US" sz="2400" dirty="0" err="1">
                <a:solidFill>
                  <a:schemeClr val="accent5">
                    <a:lumMod val="50000"/>
                  </a:schemeClr>
                </a:solidFill>
              </a:rPr>
              <a:t>richtige</a:t>
            </a:r>
            <a:r>
              <a:rPr lang="en-US" sz="2400" dirty="0">
                <a:solidFill>
                  <a:schemeClr val="accent5">
                    <a:lumMod val="50000"/>
                  </a:schemeClr>
                </a:solidFill>
              </a:rPr>
              <a:t> Wort.</a:t>
            </a:r>
          </a:p>
        </p:txBody>
      </p:sp>
      <p:pic>
        <p:nvPicPr>
          <p:cNvPr id="29" name="Picture 28" descr="A close up of a logo&#10;&#10;Description automatically generated">
            <a:extLst>
              <a:ext uri="{FF2B5EF4-FFF2-40B4-BE49-F238E27FC236}">
                <a16:creationId xmlns:a16="http://schemas.microsoft.com/office/drawing/2014/main" id="{DE56BD57-E359-405C-A803-9878FF3A7B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0227" y="4488853"/>
            <a:ext cx="670852" cy="683630"/>
          </a:xfrm>
          <a:prstGeom prst="rect">
            <a:avLst/>
          </a:prstGeom>
        </p:spPr>
      </p:pic>
      <p:pic>
        <p:nvPicPr>
          <p:cNvPr id="31" name="Picture 30" descr="A close up of a logo&#10;&#10;Description automatically generated">
            <a:extLst>
              <a:ext uri="{FF2B5EF4-FFF2-40B4-BE49-F238E27FC236}">
                <a16:creationId xmlns:a16="http://schemas.microsoft.com/office/drawing/2014/main" id="{D947ECB1-2CD4-46FF-A950-0502F06366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3761" y="4658939"/>
            <a:ext cx="670852" cy="683630"/>
          </a:xfrm>
          <a:prstGeom prst="rect">
            <a:avLst/>
          </a:prstGeom>
        </p:spPr>
      </p:pic>
      <p:pic>
        <p:nvPicPr>
          <p:cNvPr id="33" name="Picture 32" descr="A close up of a logo&#10;&#10;Description automatically generated">
            <a:extLst>
              <a:ext uri="{FF2B5EF4-FFF2-40B4-BE49-F238E27FC236}">
                <a16:creationId xmlns:a16="http://schemas.microsoft.com/office/drawing/2014/main" id="{EC230AD7-07DE-4099-B874-5C1199AB1A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3324" y="4652191"/>
            <a:ext cx="670852" cy="683630"/>
          </a:xfrm>
          <a:prstGeom prst="rect">
            <a:avLst/>
          </a:prstGeom>
        </p:spPr>
      </p:pic>
      <p:pic>
        <p:nvPicPr>
          <p:cNvPr id="34" name="Picture 33" descr="A picture containing shirt&#10;&#10;Description automatically generated">
            <a:extLst>
              <a:ext uri="{FF2B5EF4-FFF2-40B4-BE49-F238E27FC236}">
                <a16:creationId xmlns:a16="http://schemas.microsoft.com/office/drawing/2014/main" id="{43EA1F2D-8BDF-48E5-BBCE-DA6FEEAF45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9821" y="2551627"/>
            <a:ext cx="835705" cy="794666"/>
          </a:xfrm>
          <a:prstGeom prst="rect">
            <a:avLst/>
          </a:prstGeom>
        </p:spPr>
      </p:pic>
      <p:pic>
        <p:nvPicPr>
          <p:cNvPr id="35" name="Picture 34" descr="A picture containing shirt&#10;&#10;Description automatically generated">
            <a:extLst>
              <a:ext uri="{FF2B5EF4-FFF2-40B4-BE49-F238E27FC236}">
                <a16:creationId xmlns:a16="http://schemas.microsoft.com/office/drawing/2014/main" id="{8BE00E50-9642-46EF-9003-4606EE0E20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88803" y="2783868"/>
            <a:ext cx="835705" cy="794666"/>
          </a:xfrm>
          <a:prstGeom prst="rect">
            <a:avLst/>
          </a:prstGeom>
        </p:spPr>
      </p:pic>
      <p:pic>
        <p:nvPicPr>
          <p:cNvPr id="36" name="Picture 35" descr="A picture containing shirt&#10;&#10;Description automatically generated">
            <a:extLst>
              <a:ext uri="{FF2B5EF4-FFF2-40B4-BE49-F238E27FC236}">
                <a16:creationId xmlns:a16="http://schemas.microsoft.com/office/drawing/2014/main" id="{7547F272-49DA-4437-B300-67BA1455B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829435" y="2783868"/>
            <a:ext cx="835705" cy="794666"/>
          </a:xfrm>
          <a:prstGeom prst="rect">
            <a:avLst/>
          </a:prstGeom>
        </p:spPr>
      </p:pic>
    </p:spTree>
    <p:extLst>
      <p:ext uri="{BB962C8B-B14F-4D97-AF65-F5344CB8AC3E}">
        <p14:creationId xmlns:p14="http://schemas.microsoft.com/office/powerpoint/2010/main" val="344439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09848"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Tschüss</a:t>
            </a:r>
            <a:r>
              <a:rPr lang="en-GB" sz="3600" b="1" dirty="0">
                <a:solidFill>
                  <a:schemeClr val="bg1"/>
                </a:solidFill>
              </a:rPr>
              <a:t>, Andrea!</a:t>
            </a:r>
          </a:p>
        </p:txBody>
      </p:sp>
      <p:sp>
        <p:nvSpPr>
          <p:cNvPr id="7" name="TextBox 6">
            <a:extLst>
              <a:ext uri="{FF2B5EF4-FFF2-40B4-BE49-F238E27FC236}">
                <a16:creationId xmlns:a16="http://schemas.microsoft.com/office/drawing/2014/main" id="{C8C77C08-5026-0447-B022-A3A477524218}"/>
              </a:ext>
            </a:extLst>
          </p:cNvPr>
          <p:cNvSpPr txBox="1"/>
          <p:nvPr/>
        </p:nvSpPr>
        <p:spPr>
          <a:xfrm>
            <a:off x="77190" y="1196916"/>
            <a:ext cx="7536185" cy="830997"/>
          </a:xfrm>
          <a:prstGeom prst="rect">
            <a:avLst/>
          </a:prstGeom>
          <a:noFill/>
        </p:spPr>
        <p:txBody>
          <a:bodyPr wrap="square" rtlCol="0">
            <a:spAutoFit/>
          </a:bodyPr>
          <a:lstStyle/>
          <a:p>
            <a:r>
              <a:rPr lang="en-GB" sz="2400" dirty="0" err="1">
                <a:solidFill>
                  <a:srgbClr val="1E3764"/>
                </a:solidFill>
              </a:rPr>
              <a:t>Hör</a:t>
            </a:r>
            <a:r>
              <a:rPr lang="en-GB" sz="2400" dirty="0">
                <a:solidFill>
                  <a:srgbClr val="1E3764"/>
                </a:solidFill>
              </a:rPr>
              <a:t> </a:t>
            </a:r>
            <a:r>
              <a:rPr lang="en-GB" sz="2400" dirty="0" err="1">
                <a:solidFill>
                  <a:srgbClr val="1E3764"/>
                </a:solidFill>
              </a:rPr>
              <a:t>dir</a:t>
            </a:r>
            <a:r>
              <a:rPr lang="en-GB" sz="2400" dirty="0">
                <a:solidFill>
                  <a:srgbClr val="1E3764"/>
                </a:solidFill>
              </a:rPr>
              <a:t> die </a:t>
            </a:r>
            <a:r>
              <a:rPr lang="en-GB" sz="2400" dirty="0" err="1">
                <a:solidFill>
                  <a:srgbClr val="1E3764"/>
                </a:solidFill>
              </a:rPr>
              <a:t>Whatsapps</a:t>
            </a:r>
            <a:r>
              <a:rPr lang="en-GB" sz="2400" dirty="0">
                <a:solidFill>
                  <a:srgbClr val="1E3764"/>
                </a:solidFill>
              </a:rPr>
              <a:t> von Mia und Wolfgang an.</a:t>
            </a:r>
            <a:r>
              <a:rPr lang="en-GB" sz="2400" b="1" dirty="0">
                <a:solidFill>
                  <a:srgbClr val="1E3764"/>
                </a:solidFill>
              </a:rPr>
              <a:t> Ich </a:t>
            </a:r>
            <a:r>
              <a:rPr lang="en-GB" sz="2400" dirty="0" err="1">
                <a:solidFill>
                  <a:srgbClr val="1E3764"/>
                </a:solidFill>
              </a:rPr>
              <a:t>oder</a:t>
            </a:r>
            <a:r>
              <a:rPr lang="en-GB" sz="2400" dirty="0">
                <a:solidFill>
                  <a:srgbClr val="1E3764"/>
                </a:solidFill>
              </a:rPr>
              <a:t> </a:t>
            </a:r>
            <a:r>
              <a:rPr lang="en-GB" sz="2400" b="1" dirty="0" err="1">
                <a:solidFill>
                  <a:srgbClr val="1E3764"/>
                </a:solidFill>
              </a:rPr>
              <a:t>wir</a:t>
            </a:r>
            <a:r>
              <a:rPr lang="en-GB" sz="2400" dirty="0">
                <a:solidFill>
                  <a:srgbClr val="1E3764"/>
                </a:solidFill>
              </a:rPr>
              <a:t>? </a:t>
            </a:r>
            <a:r>
              <a:rPr lang="en-GB" sz="2400" dirty="0" err="1">
                <a:solidFill>
                  <a:srgbClr val="1E3764"/>
                </a:solidFill>
              </a:rPr>
              <a:t>Wann</a:t>
            </a:r>
            <a:r>
              <a:rPr lang="en-GB" sz="2400" dirty="0">
                <a:solidFill>
                  <a:srgbClr val="1E3764"/>
                </a:solidFill>
              </a:rPr>
              <a:t>? </a:t>
            </a:r>
            <a:r>
              <a:rPr lang="en-GB" sz="2400" b="1" dirty="0" err="1">
                <a:solidFill>
                  <a:srgbClr val="1E3764"/>
                </a:solidFill>
              </a:rPr>
              <a:t>Jetzt</a:t>
            </a:r>
            <a:r>
              <a:rPr lang="en-GB" sz="2400" dirty="0">
                <a:solidFill>
                  <a:srgbClr val="1E3764"/>
                </a:solidFill>
              </a:rPr>
              <a:t> </a:t>
            </a:r>
            <a:r>
              <a:rPr lang="en-GB" sz="2400" dirty="0" err="1">
                <a:solidFill>
                  <a:srgbClr val="1E3764"/>
                </a:solidFill>
              </a:rPr>
              <a:t>oder</a:t>
            </a:r>
            <a:r>
              <a:rPr lang="en-GB" sz="2400" dirty="0">
                <a:solidFill>
                  <a:srgbClr val="1E3764"/>
                </a:solidFill>
              </a:rPr>
              <a:t> </a:t>
            </a:r>
            <a:r>
              <a:rPr lang="en-GB" sz="2400" b="1" dirty="0" err="1">
                <a:solidFill>
                  <a:srgbClr val="1E3764"/>
                </a:solidFill>
              </a:rPr>
              <a:t>vorher</a:t>
            </a:r>
            <a:r>
              <a:rPr lang="en-GB" sz="2400" dirty="0">
                <a:solidFill>
                  <a:srgbClr val="1E3764"/>
                </a:solidFill>
              </a:rPr>
              <a:t>?</a:t>
            </a:r>
            <a:endParaRPr lang="en-US" sz="2400" dirty="0">
              <a:solidFill>
                <a:srgbClr val="1E3764"/>
              </a:solidFill>
            </a:endParaRPr>
          </a:p>
        </p:txBody>
      </p:sp>
      <p:graphicFrame>
        <p:nvGraphicFramePr>
          <p:cNvPr id="33" name="Table 6">
            <a:extLst>
              <a:ext uri="{FF2B5EF4-FFF2-40B4-BE49-F238E27FC236}">
                <a16:creationId xmlns:a16="http://schemas.microsoft.com/office/drawing/2014/main" id="{B2107FA5-4C3B-9144-922C-0502B5E08EC7}"/>
              </a:ext>
            </a:extLst>
          </p:cNvPr>
          <p:cNvGraphicFramePr>
            <a:graphicFrameLocks noGrp="1"/>
          </p:cNvGraphicFramePr>
          <p:nvPr>
            <p:extLst>
              <p:ext uri="{D42A27DB-BD31-4B8C-83A1-F6EECF244321}">
                <p14:modId xmlns:p14="http://schemas.microsoft.com/office/powerpoint/2010/main" val="2738129963"/>
              </p:ext>
            </p:extLst>
          </p:nvPr>
        </p:nvGraphicFramePr>
        <p:xfrm>
          <a:off x="7249758" y="1890306"/>
          <a:ext cx="4232890" cy="1981200"/>
        </p:xfrm>
        <a:graphic>
          <a:graphicData uri="http://schemas.openxmlformats.org/drawingml/2006/table">
            <a:tbl>
              <a:tblPr firstRow="1" bandRow="1">
                <a:tableStyleId>{00A15C55-8517-42AA-B614-E9B94910E393}</a:tableStyleId>
              </a:tblPr>
              <a:tblGrid>
                <a:gridCol w="589086">
                  <a:extLst>
                    <a:ext uri="{9D8B030D-6E8A-4147-A177-3AD203B41FA5}">
                      <a16:colId xmlns:a16="http://schemas.microsoft.com/office/drawing/2014/main" val="2128982439"/>
                    </a:ext>
                  </a:extLst>
                </a:gridCol>
                <a:gridCol w="1071692">
                  <a:extLst>
                    <a:ext uri="{9D8B030D-6E8A-4147-A177-3AD203B41FA5}">
                      <a16:colId xmlns:a16="http://schemas.microsoft.com/office/drawing/2014/main" val="4128092149"/>
                    </a:ext>
                  </a:extLst>
                </a:gridCol>
                <a:gridCol w="1203788">
                  <a:extLst>
                    <a:ext uri="{9D8B030D-6E8A-4147-A177-3AD203B41FA5}">
                      <a16:colId xmlns:a16="http://schemas.microsoft.com/office/drawing/2014/main" val="2609792770"/>
                    </a:ext>
                  </a:extLst>
                </a:gridCol>
                <a:gridCol w="1368324">
                  <a:extLst>
                    <a:ext uri="{9D8B030D-6E8A-4147-A177-3AD203B41FA5}">
                      <a16:colId xmlns:a16="http://schemas.microsoft.com/office/drawing/2014/main" val="1616836717"/>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Ich</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Wir</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err="1">
                          <a:effectLst/>
                        </a:rPr>
                        <a:t>Wann</a:t>
                      </a:r>
                      <a:r>
                        <a:rPr lang="en-GB" sz="2000" kern="1200" dirty="0">
                          <a:effectLst/>
                        </a:rPr>
                        <a:t>?</a:t>
                      </a:r>
                    </a:p>
                  </a:txBody>
                  <a:tcPr/>
                </a:tc>
                <a:extLst>
                  <a:ext uri="{0D108BD9-81ED-4DB2-BD59-A6C34878D82A}">
                    <a16:rowId xmlns:a16="http://schemas.microsoft.com/office/drawing/2014/main" val="1153431983"/>
                  </a:ext>
                </a:extLst>
              </a:tr>
              <a:tr h="370840">
                <a:tc>
                  <a:txBody>
                    <a:bodyPr/>
                    <a:lstStyle/>
                    <a:p>
                      <a:r>
                        <a:rPr lang="en-GB" sz="2000" dirty="0">
                          <a:solidFill>
                            <a:schemeClr val="accent1">
                              <a:lumMod val="50000"/>
                            </a:schemeClr>
                          </a:solidFill>
                        </a:rPr>
                        <a:t>1.</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r>
                        <a:rPr lang="en-GB" sz="2000" dirty="0">
                          <a:solidFill>
                            <a:schemeClr val="accent1">
                              <a:lumMod val="50000"/>
                            </a:schemeClr>
                          </a:solidFill>
                        </a:rPr>
                        <a:t>2.</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r>
                        <a:rPr lang="en-GB" sz="2000" dirty="0">
                          <a:solidFill>
                            <a:schemeClr val="accent1">
                              <a:lumMod val="50000"/>
                            </a:schemeClr>
                          </a:solidFill>
                        </a:rPr>
                        <a:t>3.</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r>
                        <a:rPr lang="en-GB" sz="2000" dirty="0">
                          <a:solidFill>
                            <a:schemeClr val="accent1">
                              <a:lumMod val="50000"/>
                            </a:schemeClr>
                          </a:solidFill>
                        </a:rPr>
                        <a:t>4.</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35" name="Picture 34" descr="green checkmark">
            <a:extLst>
              <a:ext uri="{FF2B5EF4-FFF2-40B4-BE49-F238E27FC236}">
                <a16:creationId xmlns:a16="http://schemas.microsoft.com/office/drawing/2014/main" id="{389702B2-4F4A-8B43-A31F-B678ED1E7E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8451" y="2313853"/>
            <a:ext cx="282522" cy="294294"/>
          </a:xfrm>
          <a:prstGeom prst="rect">
            <a:avLst/>
          </a:prstGeom>
        </p:spPr>
      </p:pic>
      <p:pic>
        <p:nvPicPr>
          <p:cNvPr id="37" name="Picture 36" descr="green checkmark">
            <a:extLst>
              <a:ext uri="{FF2B5EF4-FFF2-40B4-BE49-F238E27FC236}">
                <a16:creationId xmlns:a16="http://schemas.microsoft.com/office/drawing/2014/main" id="{8534A4B6-9498-9F44-8E2D-0BEE4E7FC1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2438" y="2724684"/>
            <a:ext cx="282522" cy="294294"/>
          </a:xfrm>
          <a:prstGeom prst="rect">
            <a:avLst/>
          </a:prstGeom>
        </p:spPr>
      </p:pic>
      <p:pic>
        <p:nvPicPr>
          <p:cNvPr id="39" name="Picture 38" descr="green checkmark">
            <a:extLst>
              <a:ext uri="{FF2B5EF4-FFF2-40B4-BE49-F238E27FC236}">
                <a16:creationId xmlns:a16="http://schemas.microsoft.com/office/drawing/2014/main" id="{020D85B1-84AA-3A40-8562-9C4DE8F186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2438" y="3096036"/>
            <a:ext cx="282522" cy="294294"/>
          </a:xfrm>
          <a:prstGeom prst="rect">
            <a:avLst/>
          </a:prstGeom>
        </p:spPr>
      </p:pic>
      <p:pic>
        <p:nvPicPr>
          <p:cNvPr id="41" name="Picture 40" descr="green checkmark">
            <a:extLst>
              <a:ext uri="{FF2B5EF4-FFF2-40B4-BE49-F238E27FC236}">
                <a16:creationId xmlns:a16="http://schemas.microsoft.com/office/drawing/2014/main" id="{B0653B7A-380E-7D4C-95A8-FEABBD67C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8451" y="3495236"/>
            <a:ext cx="282522" cy="294294"/>
          </a:xfrm>
          <a:prstGeom prst="rect">
            <a:avLst/>
          </a:prstGeom>
        </p:spPr>
      </p:pic>
      <p:pic>
        <p:nvPicPr>
          <p:cNvPr id="52" name="Picture 51" descr="A picture containing toy, doll&#10;&#10;Description automatically generated">
            <a:extLst>
              <a:ext uri="{FF2B5EF4-FFF2-40B4-BE49-F238E27FC236}">
                <a16:creationId xmlns:a16="http://schemas.microsoft.com/office/drawing/2014/main" id="{9F37DA2F-1C58-734A-8451-2E0CFA25AE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268"/>
          <a:stretch/>
        </p:blipFill>
        <p:spPr>
          <a:xfrm>
            <a:off x="8868816" y="1104582"/>
            <a:ext cx="670852" cy="752679"/>
          </a:xfrm>
          <a:prstGeom prst="rect">
            <a:avLst/>
          </a:prstGeom>
        </p:spPr>
      </p:pic>
      <p:pic>
        <p:nvPicPr>
          <p:cNvPr id="54" name="Picture 53" descr="A close up of a logo&#10;&#10;Description automatically generated">
            <a:extLst>
              <a:ext uri="{FF2B5EF4-FFF2-40B4-BE49-F238E27FC236}">
                <a16:creationId xmlns:a16="http://schemas.microsoft.com/office/drawing/2014/main" id="{8294183A-5CF7-8746-99EE-EB8504923E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89" y="2322213"/>
            <a:ext cx="1302109" cy="1326911"/>
          </a:xfrm>
          <a:prstGeom prst="rect">
            <a:avLst/>
          </a:prstGeom>
        </p:spPr>
      </p:pic>
      <p:pic>
        <p:nvPicPr>
          <p:cNvPr id="56" name="Picture 55" descr="A picture containing shirt&#10;&#10;Description automatically generated">
            <a:extLst>
              <a:ext uri="{FF2B5EF4-FFF2-40B4-BE49-F238E27FC236}">
                <a16:creationId xmlns:a16="http://schemas.microsoft.com/office/drawing/2014/main" id="{670CDDF6-79BD-9741-B1C7-CDCFEF182A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6203" y="3774044"/>
            <a:ext cx="679179" cy="696405"/>
          </a:xfrm>
          <a:prstGeom prst="rect">
            <a:avLst/>
          </a:prstGeom>
        </p:spPr>
      </p:pic>
      <p:sp>
        <p:nvSpPr>
          <p:cNvPr id="57" name="TextBox 56">
            <a:extLst>
              <a:ext uri="{FF2B5EF4-FFF2-40B4-BE49-F238E27FC236}">
                <a16:creationId xmlns:a16="http://schemas.microsoft.com/office/drawing/2014/main" id="{D779096F-2F87-4645-BF2A-6DB77AFF235D}"/>
              </a:ext>
            </a:extLst>
          </p:cNvPr>
          <p:cNvSpPr txBox="1"/>
          <p:nvPr/>
        </p:nvSpPr>
        <p:spPr>
          <a:xfrm>
            <a:off x="10225150" y="2300370"/>
            <a:ext cx="1103671" cy="307777"/>
          </a:xfrm>
          <a:prstGeom prst="rect">
            <a:avLst/>
          </a:prstGeom>
          <a:solidFill>
            <a:srgbClr val="FFE8CB"/>
          </a:solidFill>
        </p:spPr>
        <p:txBody>
          <a:bodyPr wrap="square" lIns="0" tIns="0" rIns="0" bIns="0" rtlCol="0">
            <a:spAutoFit/>
          </a:bodyPr>
          <a:lstStyle/>
          <a:p>
            <a:pPr algn="ctr"/>
            <a:r>
              <a:rPr lang="en-GB" sz="2000" dirty="0" err="1">
                <a:solidFill>
                  <a:schemeClr val="accent1">
                    <a:lumMod val="50000"/>
                  </a:schemeClr>
                </a:solidFill>
              </a:rPr>
              <a:t>jetzt</a:t>
            </a:r>
            <a:endParaRPr lang="en-GB" sz="2000" dirty="0">
              <a:solidFill>
                <a:schemeClr val="accent1">
                  <a:lumMod val="50000"/>
                </a:schemeClr>
              </a:solidFill>
            </a:endParaRPr>
          </a:p>
        </p:txBody>
      </p:sp>
      <p:sp>
        <p:nvSpPr>
          <p:cNvPr id="58" name="TextBox 57">
            <a:extLst>
              <a:ext uri="{FF2B5EF4-FFF2-40B4-BE49-F238E27FC236}">
                <a16:creationId xmlns:a16="http://schemas.microsoft.com/office/drawing/2014/main" id="{E6A1A84D-3DEA-744B-815E-220BBEE8EA09}"/>
              </a:ext>
            </a:extLst>
          </p:cNvPr>
          <p:cNvSpPr txBox="1"/>
          <p:nvPr/>
        </p:nvSpPr>
        <p:spPr>
          <a:xfrm>
            <a:off x="10095195" y="2770326"/>
            <a:ext cx="1387453" cy="307777"/>
          </a:xfrm>
          <a:prstGeom prst="rect">
            <a:avLst/>
          </a:prstGeom>
          <a:solidFill>
            <a:srgbClr val="FFF4E7"/>
          </a:solidFill>
        </p:spPr>
        <p:txBody>
          <a:bodyPr wrap="square" lIns="0" tIns="0" rIns="0" bIns="0" rtlCol="0">
            <a:spAutoFit/>
          </a:bodyPr>
          <a:lstStyle/>
          <a:p>
            <a:pPr algn="ctr"/>
            <a:r>
              <a:rPr lang="en-GB" sz="2000" dirty="0" err="1">
                <a:solidFill>
                  <a:schemeClr val="accent1">
                    <a:lumMod val="50000"/>
                  </a:schemeClr>
                </a:solidFill>
              </a:rPr>
              <a:t>vorher</a:t>
            </a:r>
            <a:endParaRPr lang="en-GB" sz="2000" dirty="0">
              <a:solidFill>
                <a:schemeClr val="accent1">
                  <a:lumMod val="50000"/>
                </a:schemeClr>
              </a:solidFill>
            </a:endParaRPr>
          </a:p>
        </p:txBody>
      </p:sp>
      <p:sp>
        <p:nvSpPr>
          <p:cNvPr id="59" name="TextBox 58">
            <a:extLst>
              <a:ext uri="{FF2B5EF4-FFF2-40B4-BE49-F238E27FC236}">
                <a16:creationId xmlns:a16="http://schemas.microsoft.com/office/drawing/2014/main" id="{DF23A1F1-7E8A-7D4E-906F-5B3311B49DE0}"/>
              </a:ext>
            </a:extLst>
          </p:cNvPr>
          <p:cNvSpPr txBox="1"/>
          <p:nvPr/>
        </p:nvSpPr>
        <p:spPr>
          <a:xfrm>
            <a:off x="10225150" y="3114555"/>
            <a:ext cx="1103671" cy="307777"/>
          </a:xfrm>
          <a:prstGeom prst="rect">
            <a:avLst/>
          </a:prstGeom>
          <a:solidFill>
            <a:srgbClr val="FFE8CB"/>
          </a:solidFill>
        </p:spPr>
        <p:txBody>
          <a:bodyPr wrap="square" lIns="0" tIns="0" rIns="0" bIns="0" rtlCol="0">
            <a:spAutoFit/>
          </a:bodyPr>
          <a:lstStyle/>
          <a:p>
            <a:pPr algn="ctr"/>
            <a:r>
              <a:rPr lang="en-GB" sz="2000" dirty="0" err="1">
                <a:solidFill>
                  <a:schemeClr val="accent1">
                    <a:lumMod val="50000"/>
                  </a:schemeClr>
                </a:solidFill>
              </a:rPr>
              <a:t>jetzt</a:t>
            </a:r>
            <a:endParaRPr lang="en-GB" sz="2000" dirty="0">
              <a:solidFill>
                <a:schemeClr val="accent1">
                  <a:lumMod val="50000"/>
                </a:schemeClr>
              </a:solidFill>
            </a:endParaRPr>
          </a:p>
        </p:txBody>
      </p:sp>
      <p:sp>
        <p:nvSpPr>
          <p:cNvPr id="60" name="TextBox 59">
            <a:extLst>
              <a:ext uri="{FF2B5EF4-FFF2-40B4-BE49-F238E27FC236}">
                <a16:creationId xmlns:a16="http://schemas.microsoft.com/office/drawing/2014/main" id="{F744D324-DD6D-0549-9E1A-160CDE15AA48}"/>
              </a:ext>
            </a:extLst>
          </p:cNvPr>
          <p:cNvSpPr txBox="1"/>
          <p:nvPr/>
        </p:nvSpPr>
        <p:spPr>
          <a:xfrm>
            <a:off x="10225151" y="3495236"/>
            <a:ext cx="1103670" cy="307777"/>
          </a:xfrm>
          <a:prstGeom prst="rect">
            <a:avLst/>
          </a:prstGeom>
          <a:solidFill>
            <a:srgbClr val="FFF4E7"/>
          </a:solidFill>
        </p:spPr>
        <p:txBody>
          <a:bodyPr wrap="square" lIns="0" tIns="0" rIns="0" bIns="0" rtlCol="0">
            <a:spAutoFit/>
          </a:bodyPr>
          <a:lstStyle/>
          <a:p>
            <a:pPr algn="ctr"/>
            <a:r>
              <a:rPr lang="en-GB" sz="2000" dirty="0" err="1">
                <a:solidFill>
                  <a:schemeClr val="accent1">
                    <a:lumMod val="50000"/>
                  </a:schemeClr>
                </a:solidFill>
              </a:rPr>
              <a:t>vorher</a:t>
            </a:r>
            <a:endParaRPr lang="en-GB" sz="2000" dirty="0">
              <a:solidFill>
                <a:schemeClr val="accent1">
                  <a:lumMod val="50000"/>
                </a:schemeClr>
              </a:solidFill>
            </a:endParaRPr>
          </a:p>
        </p:txBody>
      </p:sp>
      <p:sp>
        <p:nvSpPr>
          <p:cNvPr id="67" name="Rectangle 66">
            <a:extLst>
              <a:ext uri="{FF2B5EF4-FFF2-40B4-BE49-F238E27FC236}">
                <a16:creationId xmlns:a16="http://schemas.microsoft.com/office/drawing/2014/main" id="{58F27558-3B2A-BD44-99B7-F5E9121F1562}"/>
              </a:ext>
            </a:extLst>
          </p:cNvPr>
          <p:cNvSpPr/>
          <p:nvPr/>
        </p:nvSpPr>
        <p:spPr>
          <a:xfrm>
            <a:off x="10095195" y="1889016"/>
            <a:ext cx="1772145" cy="2134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11">
            <a:extLst>
              <a:ext uri="{FF2B5EF4-FFF2-40B4-BE49-F238E27FC236}">
                <a16:creationId xmlns:a16="http://schemas.microsoft.com/office/drawing/2014/main" id="{775996D9-076F-3A4C-91C2-9A2098F5FFED}"/>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8C47044F-4CD1-2C43-8B03-782FD32A83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6648" y="3746361"/>
            <a:ext cx="679179" cy="653513"/>
          </a:xfrm>
          <a:prstGeom prst="rect">
            <a:avLst/>
          </a:prstGeom>
        </p:spPr>
      </p:pic>
      <p:pic>
        <p:nvPicPr>
          <p:cNvPr id="9" name="Graphic 8" descr="Voice">
            <a:hlinkClick r:id="" action="ppaction://noaction">
              <a:snd r:embed="rId9" name="37. Mia.wav"/>
            </a:hlinkClick>
            <a:extLst>
              <a:ext uri="{FF2B5EF4-FFF2-40B4-BE49-F238E27FC236}">
                <a16:creationId xmlns:a16="http://schemas.microsoft.com/office/drawing/2014/main" id="{1042E2E6-4AE3-C448-BAD1-02342632259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95470" y="2561778"/>
            <a:ext cx="914400" cy="914400"/>
          </a:xfrm>
          <a:prstGeom prst="rect">
            <a:avLst/>
          </a:prstGeom>
        </p:spPr>
      </p:pic>
      <p:pic>
        <p:nvPicPr>
          <p:cNvPr id="53" name="Picture 52" descr="A close up of a logo&#10;&#10;Description automatically generated">
            <a:extLst>
              <a:ext uri="{FF2B5EF4-FFF2-40B4-BE49-F238E27FC236}">
                <a16:creationId xmlns:a16="http://schemas.microsoft.com/office/drawing/2014/main" id="{D237F419-9B81-4646-A099-171D1F3DC4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641" y="4545290"/>
            <a:ext cx="1271166" cy="1223128"/>
          </a:xfrm>
          <a:prstGeom prst="rect">
            <a:avLst/>
          </a:prstGeom>
        </p:spPr>
      </p:pic>
      <p:pic>
        <p:nvPicPr>
          <p:cNvPr id="55" name="Graphic 54" descr="Voice">
            <a:hlinkClick r:id="" action="ppaction://noaction">
              <a:snd r:embed="rId12" name="37. Wolfgang.wav"/>
            </a:hlinkClick>
            <a:extLst>
              <a:ext uri="{FF2B5EF4-FFF2-40B4-BE49-F238E27FC236}">
                <a16:creationId xmlns:a16="http://schemas.microsoft.com/office/drawing/2014/main" id="{0D934D85-6987-A843-8A06-83E7A362CCA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95201" y="4614250"/>
            <a:ext cx="914400" cy="914400"/>
          </a:xfrm>
          <a:prstGeom prst="rect">
            <a:avLst/>
          </a:prstGeom>
        </p:spPr>
      </p:pic>
      <p:pic>
        <p:nvPicPr>
          <p:cNvPr id="66" name="Picture 65" descr="A close up of a logo&#10;&#10;Description automatically generated">
            <a:extLst>
              <a:ext uri="{FF2B5EF4-FFF2-40B4-BE49-F238E27FC236}">
                <a16:creationId xmlns:a16="http://schemas.microsoft.com/office/drawing/2014/main" id="{C5DE8BD4-3C19-3345-BD3B-E67A8B9D08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1098" y="1001890"/>
            <a:ext cx="775010" cy="789772"/>
          </a:xfrm>
          <a:prstGeom prst="rect">
            <a:avLst/>
          </a:prstGeom>
        </p:spPr>
      </p:pic>
      <p:graphicFrame>
        <p:nvGraphicFramePr>
          <p:cNvPr id="68" name="Table 6">
            <a:extLst>
              <a:ext uri="{FF2B5EF4-FFF2-40B4-BE49-F238E27FC236}">
                <a16:creationId xmlns:a16="http://schemas.microsoft.com/office/drawing/2014/main" id="{CE128C88-B04F-7349-978F-2B387EEEA8E2}"/>
              </a:ext>
            </a:extLst>
          </p:cNvPr>
          <p:cNvGraphicFramePr>
            <a:graphicFrameLocks noGrp="1"/>
          </p:cNvGraphicFramePr>
          <p:nvPr>
            <p:extLst>
              <p:ext uri="{D42A27DB-BD31-4B8C-83A1-F6EECF244321}">
                <p14:modId xmlns:p14="http://schemas.microsoft.com/office/powerpoint/2010/main" val="186034234"/>
              </p:ext>
            </p:extLst>
          </p:nvPr>
        </p:nvGraphicFramePr>
        <p:xfrm>
          <a:off x="7249758" y="4377914"/>
          <a:ext cx="4232890" cy="1981200"/>
        </p:xfrm>
        <a:graphic>
          <a:graphicData uri="http://schemas.openxmlformats.org/drawingml/2006/table">
            <a:tbl>
              <a:tblPr firstRow="1" bandRow="1">
                <a:tableStyleId>{00A15C55-8517-42AA-B614-E9B94910E393}</a:tableStyleId>
              </a:tblPr>
              <a:tblGrid>
                <a:gridCol w="589086">
                  <a:extLst>
                    <a:ext uri="{9D8B030D-6E8A-4147-A177-3AD203B41FA5}">
                      <a16:colId xmlns:a16="http://schemas.microsoft.com/office/drawing/2014/main" val="2128982439"/>
                    </a:ext>
                  </a:extLst>
                </a:gridCol>
                <a:gridCol w="1071692">
                  <a:extLst>
                    <a:ext uri="{9D8B030D-6E8A-4147-A177-3AD203B41FA5}">
                      <a16:colId xmlns:a16="http://schemas.microsoft.com/office/drawing/2014/main" val="4128092149"/>
                    </a:ext>
                  </a:extLst>
                </a:gridCol>
                <a:gridCol w="1203788">
                  <a:extLst>
                    <a:ext uri="{9D8B030D-6E8A-4147-A177-3AD203B41FA5}">
                      <a16:colId xmlns:a16="http://schemas.microsoft.com/office/drawing/2014/main" val="2609792770"/>
                    </a:ext>
                  </a:extLst>
                </a:gridCol>
                <a:gridCol w="1368324">
                  <a:extLst>
                    <a:ext uri="{9D8B030D-6E8A-4147-A177-3AD203B41FA5}">
                      <a16:colId xmlns:a16="http://schemas.microsoft.com/office/drawing/2014/main" val="1616836717"/>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Ich</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Wir</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err="1">
                          <a:effectLst/>
                        </a:rPr>
                        <a:t>Wann</a:t>
                      </a:r>
                      <a:r>
                        <a:rPr lang="en-GB" sz="2000" kern="1200" dirty="0">
                          <a:effectLst/>
                        </a:rPr>
                        <a:t>?</a:t>
                      </a:r>
                    </a:p>
                  </a:txBody>
                  <a:tcPr/>
                </a:tc>
                <a:extLst>
                  <a:ext uri="{0D108BD9-81ED-4DB2-BD59-A6C34878D82A}">
                    <a16:rowId xmlns:a16="http://schemas.microsoft.com/office/drawing/2014/main" val="1153431983"/>
                  </a:ext>
                </a:extLst>
              </a:tr>
              <a:tr h="370840">
                <a:tc>
                  <a:txBody>
                    <a:bodyPr/>
                    <a:lstStyle/>
                    <a:p>
                      <a:r>
                        <a:rPr lang="en-GB" sz="2000" dirty="0">
                          <a:solidFill>
                            <a:schemeClr val="accent1">
                              <a:lumMod val="50000"/>
                            </a:schemeClr>
                          </a:solidFill>
                        </a:rPr>
                        <a:t>5.</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r>
                        <a:rPr lang="en-GB" sz="2000" dirty="0">
                          <a:solidFill>
                            <a:schemeClr val="accent1">
                              <a:lumMod val="50000"/>
                            </a:schemeClr>
                          </a:solidFill>
                        </a:rPr>
                        <a:t>6.</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r>
                        <a:rPr lang="en-GB" sz="2000" dirty="0">
                          <a:solidFill>
                            <a:schemeClr val="accent1">
                              <a:lumMod val="50000"/>
                            </a:schemeClr>
                          </a:solidFill>
                        </a:rPr>
                        <a:t>7.</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r>
                        <a:rPr lang="en-GB" sz="2000" dirty="0">
                          <a:solidFill>
                            <a:schemeClr val="accent1">
                              <a:lumMod val="50000"/>
                            </a:schemeClr>
                          </a:solidFill>
                        </a:rPr>
                        <a:t>8.</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61" name="TextBox 60">
            <a:extLst>
              <a:ext uri="{FF2B5EF4-FFF2-40B4-BE49-F238E27FC236}">
                <a16:creationId xmlns:a16="http://schemas.microsoft.com/office/drawing/2014/main" id="{54056F98-9CBA-BF41-BDDE-6C9561850FA1}"/>
              </a:ext>
            </a:extLst>
          </p:cNvPr>
          <p:cNvSpPr txBox="1"/>
          <p:nvPr/>
        </p:nvSpPr>
        <p:spPr>
          <a:xfrm>
            <a:off x="10243430" y="4786117"/>
            <a:ext cx="1103671" cy="307777"/>
          </a:xfrm>
          <a:prstGeom prst="rect">
            <a:avLst/>
          </a:prstGeom>
          <a:solidFill>
            <a:srgbClr val="FFE8CB"/>
          </a:solidFill>
        </p:spPr>
        <p:txBody>
          <a:bodyPr wrap="square" lIns="0" tIns="0" rIns="0" bIns="0" rtlCol="0">
            <a:spAutoFit/>
          </a:bodyPr>
          <a:lstStyle/>
          <a:p>
            <a:pPr algn="ctr"/>
            <a:r>
              <a:rPr lang="en-GB" sz="2000" dirty="0" err="1">
                <a:solidFill>
                  <a:schemeClr val="accent1">
                    <a:lumMod val="50000"/>
                  </a:schemeClr>
                </a:solidFill>
              </a:rPr>
              <a:t>jetzt</a:t>
            </a:r>
            <a:endParaRPr lang="en-GB" sz="2000" dirty="0">
              <a:solidFill>
                <a:schemeClr val="accent1">
                  <a:lumMod val="50000"/>
                </a:schemeClr>
              </a:solidFill>
            </a:endParaRPr>
          </a:p>
        </p:txBody>
      </p:sp>
      <p:sp>
        <p:nvSpPr>
          <p:cNvPr id="62" name="TextBox 61">
            <a:extLst>
              <a:ext uri="{FF2B5EF4-FFF2-40B4-BE49-F238E27FC236}">
                <a16:creationId xmlns:a16="http://schemas.microsoft.com/office/drawing/2014/main" id="{41951570-4674-5C49-8553-20A6C3BB920E}"/>
              </a:ext>
            </a:extLst>
          </p:cNvPr>
          <p:cNvSpPr txBox="1"/>
          <p:nvPr/>
        </p:nvSpPr>
        <p:spPr>
          <a:xfrm>
            <a:off x="10243431" y="5185818"/>
            <a:ext cx="1103670" cy="307777"/>
          </a:xfrm>
          <a:prstGeom prst="rect">
            <a:avLst/>
          </a:prstGeom>
          <a:solidFill>
            <a:srgbClr val="FFF4E7"/>
          </a:solidFill>
        </p:spPr>
        <p:txBody>
          <a:bodyPr wrap="square" lIns="0" tIns="0" rIns="0" bIns="0" rtlCol="0">
            <a:spAutoFit/>
          </a:bodyPr>
          <a:lstStyle/>
          <a:p>
            <a:pPr algn="ctr"/>
            <a:r>
              <a:rPr lang="en-GB" sz="2000" dirty="0" err="1">
                <a:solidFill>
                  <a:schemeClr val="accent1">
                    <a:lumMod val="50000"/>
                  </a:schemeClr>
                </a:solidFill>
              </a:rPr>
              <a:t>vorher</a:t>
            </a:r>
            <a:endParaRPr lang="en-GB" sz="2000" dirty="0">
              <a:solidFill>
                <a:schemeClr val="accent1">
                  <a:lumMod val="50000"/>
                </a:schemeClr>
              </a:solidFill>
            </a:endParaRPr>
          </a:p>
        </p:txBody>
      </p:sp>
      <p:sp>
        <p:nvSpPr>
          <p:cNvPr id="63" name="TextBox 62">
            <a:extLst>
              <a:ext uri="{FF2B5EF4-FFF2-40B4-BE49-F238E27FC236}">
                <a16:creationId xmlns:a16="http://schemas.microsoft.com/office/drawing/2014/main" id="{E800F456-AF0B-E141-BB01-C25CDB90BCA1}"/>
              </a:ext>
            </a:extLst>
          </p:cNvPr>
          <p:cNvSpPr txBox="1"/>
          <p:nvPr/>
        </p:nvSpPr>
        <p:spPr>
          <a:xfrm>
            <a:off x="10243430" y="5585519"/>
            <a:ext cx="1103671" cy="307777"/>
          </a:xfrm>
          <a:prstGeom prst="rect">
            <a:avLst/>
          </a:prstGeom>
          <a:solidFill>
            <a:srgbClr val="FFE8CB"/>
          </a:solidFill>
        </p:spPr>
        <p:txBody>
          <a:bodyPr wrap="square" lIns="0" tIns="0" rIns="0" bIns="0" rtlCol="0">
            <a:spAutoFit/>
          </a:bodyPr>
          <a:lstStyle/>
          <a:p>
            <a:pPr algn="ctr"/>
            <a:r>
              <a:rPr lang="en-GB" sz="2000" dirty="0" err="1">
                <a:solidFill>
                  <a:schemeClr val="accent1">
                    <a:lumMod val="50000"/>
                  </a:schemeClr>
                </a:solidFill>
              </a:rPr>
              <a:t>vorher</a:t>
            </a:r>
            <a:endParaRPr lang="en-GB" sz="2000" dirty="0">
              <a:solidFill>
                <a:schemeClr val="accent1">
                  <a:lumMod val="50000"/>
                </a:schemeClr>
              </a:solidFill>
            </a:endParaRPr>
          </a:p>
        </p:txBody>
      </p:sp>
      <p:sp>
        <p:nvSpPr>
          <p:cNvPr id="64" name="TextBox 63">
            <a:extLst>
              <a:ext uri="{FF2B5EF4-FFF2-40B4-BE49-F238E27FC236}">
                <a16:creationId xmlns:a16="http://schemas.microsoft.com/office/drawing/2014/main" id="{5384527A-C70D-D244-92A5-E0F84FAD69BE}"/>
              </a:ext>
            </a:extLst>
          </p:cNvPr>
          <p:cNvSpPr txBox="1"/>
          <p:nvPr/>
        </p:nvSpPr>
        <p:spPr>
          <a:xfrm>
            <a:off x="10488652" y="5945056"/>
            <a:ext cx="613228" cy="307777"/>
          </a:xfrm>
          <a:prstGeom prst="rect">
            <a:avLst/>
          </a:prstGeom>
          <a:solidFill>
            <a:srgbClr val="FFF4E7"/>
          </a:solidFill>
        </p:spPr>
        <p:txBody>
          <a:bodyPr wrap="square" lIns="0" tIns="0" rIns="0" bIns="0" rtlCol="0">
            <a:spAutoFit/>
          </a:bodyPr>
          <a:lstStyle/>
          <a:p>
            <a:pPr algn="ctr"/>
            <a:r>
              <a:rPr lang="en-GB" sz="2000" dirty="0" err="1">
                <a:solidFill>
                  <a:schemeClr val="accent1">
                    <a:lumMod val="50000"/>
                  </a:schemeClr>
                </a:solidFill>
              </a:rPr>
              <a:t>jetzt</a:t>
            </a:r>
            <a:endParaRPr lang="en-GB" sz="2000" dirty="0">
              <a:solidFill>
                <a:schemeClr val="accent1">
                  <a:lumMod val="50000"/>
                </a:schemeClr>
              </a:solidFill>
            </a:endParaRPr>
          </a:p>
        </p:txBody>
      </p:sp>
      <p:pic>
        <p:nvPicPr>
          <p:cNvPr id="69" name="Picture 68" descr="green checkmark">
            <a:extLst>
              <a:ext uri="{FF2B5EF4-FFF2-40B4-BE49-F238E27FC236}">
                <a16:creationId xmlns:a16="http://schemas.microsoft.com/office/drawing/2014/main" id="{1A985491-B6E4-FC40-96E9-DE0979FC0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8603" y="4821829"/>
            <a:ext cx="282522" cy="294294"/>
          </a:xfrm>
          <a:prstGeom prst="rect">
            <a:avLst/>
          </a:prstGeom>
        </p:spPr>
      </p:pic>
      <p:pic>
        <p:nvPicPr>
          <p:cNvPr id="70" name="Picture 69" descr="green checkmark">
            <a:extLst>
              <a:ext uri="{FF2B5EF4-FFF2-40B4-BE49-F238E27FC236}">
                <a16:creationId xmlns:a16="http://schemas.microsoft.com/office/drawing/2014/main" id="{3AF8D548-C887-B944-8ED3-F987DB1A3E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2590" y="5232660"/>
            <a:ext cx="282522" cy="294294"/>
          </a:xfrm>
          <a:prstGeom prst="rect">
            <a:avLst/>
          </a:prstGeom>
        </p:spPr>
      </p:pic>
      <p:pic>
        <p:nvPicPr>
          <p:cNvPr id="71" name="Picture 70" descr="green checkmark">
            <a:extLst>
              <a:ext uri="{FF2B5EF4-FFF2-40B4-BE49-F238E27FC236}">
                <a16:creationId xmlns:a16="http://schemas.microsoft.com/office/drawing/2014/main" id="{0E8A4B25-B73E-174A-BCB6-55648CE8CC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2590" y="5604012"/>
            <a:ext cx="282522" cy="294294"/>
          </a:xfrm>
          <a:prstGeom prst="rect">
            <a:avLst/>
          </a:prstGeom>
        </p:spPr>
      </p:pic>
      <p:pic>
        <p:nvPicPr>
          <p:cNvPr id="72" name="Picture 71" descr="green checkmark">
            <a:extLst>
              <a:ext uri="{FF2B5EF4-FFF2-40B4-BE49-F238E27FC236}">
                <a16:creationId xmlns:a16="http://schemas.microsoft.com/office/drawing/2014/main" id="{39714B2A-92BA-4541-98C3-906D3AF718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8603" y="6003212"/>
            <a:ext cx="282522" cy="294294"/>
          </a:xfrm>
          <a:prstGeom prst="rect">
            <a:avLst/>
          </a:prstGeom>
        </p:spPr>
      </p:pic>
      <p:sp>
        <p:nvSpPr>
          <p:cNvPr id="73" name="Rectangle 72">
            <a:extLst>
              <a:ext uri="{FF2B5EF4-FFF2-40B4-BE49-F238E27FC236}">
                <a16:creationId xmlns:a16="http://schemas.microsoft.com/office/drawing/2014/main" id="{E8376B11-367C-8049-B5EF-0DBB3F120A17}"/>
              </a:ext>
            </a:extLst>
          </p:cNvPr>
          <p:cNvSpPr/>
          <p:nvPr/>
        </p:nvSpPr>
        <p:spPr>
          <a:xfrm>
            <a:off x="10121896" y="4224909"/>
            <a:ext cx="1772145" cy="2134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2A48EB-1B92-5F46-A761-59542BA32DDA}"/>
              </a:ext>
            </a:extLst>
          </p:cNvPr>
          <p:cNvSpPr/>
          <p:nvPr/>
        </p:nvSpPr>
        <p:spPr>
          <a:xfrm>
            <a:off x="2385017" y="2042021"/>
            <a:ext cx="4688620" cy="19812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2000" dirty="0"/>
              <a:t>Hallo, Wolfgang! Wo bist du denn? Ich warte auf dich. Wir haben schon Nudeln gegessen und jetzt trinken wir einen Milchshake.  Ich habe Andrea für drei Uhr ein Taxi bestellt. Kommst du bald? </a:t>
            </a:r>
          </a:p>
        </p:txBody>
      </p:sp>
      <p:sp>
        <p:nvSpPr>
          <p:cNvPr id="74" name="Rectangle 73">
            <a:extLst>
              <a:ext uri="{FF2B5EF4-FFF2-40B4-BE49-F238E27FC236}">
                <a16:creationId xmlns:a16="http://schemas.microsoft.com/office/drawing/2014/main" id="{661AF843-6A5C-2D4B-B951-B6C72B52139D}"/>
              </a:ext>
            </a:extLst>
          </p:cNvPr>
          <p:cNvSpPr/>
          <p:nvPr/>
        </p:nvSpPr>
        <p:spPr>
          <a:xfrm>
            <a:off x="2331135" y="4271633"/>
            <a:ext cx="4742693" cy="19812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2000" dirty="0"/>
              <a:t>Mia! Ich bin immer noch in der Stadt mit Mutti! Wir haben Geld von der Bank geholt.  Wir haben auch so lange im Supermarkt gewartet. Ich nehme um zwei Uhr den Bus. </a:t>
            </a:r>
          </a:p>
        </p:txBody>
      </p:sp>
      <p:pic>
        <p:nvPicPr>
          <p:cNvPr id="75" name="Picture 74" descr="A close up of a logo&#10;&#10;Description automatically generated">
            <a:extLst>
              <a:ext uri="{FF2B5EF4-FFF2-40B4-BE49-F238E27FC236}">
                <a16:creationId xmlns:a16="http://schemas.microsoft.com/office/drawing/2014/main" id="{EB0AFC4D-7CE6-D94F-9784-ED1F4C0E2E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6203" y="1078231"/>
            <a:ext cx="775010" cy="789772"/>
          </a:xfrm>
          <a:prstGeom prst="rect">
            <a:avLst/>
          </a:prstGeom>
        </p:spPr>
      </p:pic>
      <p:pic>
        <p:nvPicPr>
          <p:cNvPr id="76" name="Picture 75" descr="A close up of a logo&#10;&#10;Description automatically generated">
            <a:extLst>
              <a:ext uri="{FF2B5EF4-FFF2-40B4-BE49-F238E27FC236}">
                <a16:creationId xmlns:a16="http://schemas.microsoft.com/office/drawing/2014/main" id="{F9DF84A8-EB75-0042-9AF3-E2A078B8C0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61948" y="3789530"/>
            <a:ext cx="619035" cy="595641"/>
          </a:xfrm>
          <a:prstGeom prst="rect">
            <a:avLst/>
          </a:prstGeom>
        </p:spPr>
      </p:pic>
      <p:sp>
        <p:nvSpPr>
          <p:cNvPr id="40" name="Rounded Rectangle 42">
            <a:extLst>
              <a:ext uri="{FF2B5EF4-FFF2-40B4-BE49-F238E27FC236}">
                <a16:creationId xmlns:a16="http://schemas.microsoft.com/office/drawing/2014/main" id="{70A89B69-9CB9-4F12-B22E-7800D35D8491}"/>
              </a:ext>
            </a:extLst>
          </p:cNvPr>
          <p:cNvSpPr/>
          <p:nvPr/>
        </p:nvSpPr>
        <p:spPr>
          <a:xfrm>
            <a:off x="6890994" y="234181"/>
            <a:ext cx="3941907" cy="68662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rPr>
              <a:t>bestellen</a:t>
            </a:r>
            <a:r>
              <a:rPr lang="en-US" sz="2000" dirty="0">
                <a:solidFill>
                  <a:schemeClr val="bg1"/>
                </a:solidFill>
              </a:rPr>
              <a:t> – to order, book</a:t>
            </a:r>
            <a:br>
              <a:rPr lang="en-US" sz="2000" dirty="0">
                <a:solidFill>
                  <a:schemeClr val="bg1"/>
                </a:solidFill>
              </a:rPr>
            </a:br>
            <a:r>
              <a:rPr lang="en-US" sz="2000" dirty="0" err="1">
                <a:solidFill>
                  <a:schemeClr val="bg1"/>
                </a:solidFill>
              </a:rPr>
              <a:t>vorher</a:t>
            </a:r>
            <a:r>
              <a:rPr lang="en-US" sz="2000" dirty="0">
                <a:solidFill>
                  <a:schemeClr val="bg1"/>
                </a:solidFill>
              </a:rPr>
              <a:t> – earlier, previously</a:t>
            </a:r>
          </a:p>
        </p:txBody>
      </p:sp>
    </p:spTree>
    <p:extLst>
      <p:ext uri="{BB962C8B-B14F-4D97-AF65-F5344CB8AC3E}">
        <p14:creationId xmlns:p14="http://schemas.microsoft.com/office/powerpoint/2010/main" val="87635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7" grpId="0" animBg="1"/>
      <p:bldP spid="61" grpId="0" animBg="1"/>
      <p:bldP spid="62" grpId="0" animBg="1"/>
      <p:bldP spid="63" grpId="0" animBg="1"/>
      <p:bldP spid="64" grpId="0" animBg="1"/>
      <p:bldP spid="73" grpId="0" animBg="1"/>
      <p:bldP spid="10" grpId="0" animBg="1"/>
      <p:bldP spid="7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Beispiel</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CDE8BAE7-BF6F-CA4F-9656-26A198651BA7}"/>
              </a:ext>
            </a:extLst>
          </p:cNvPr>
          <p:cNvSpPr/>
          <p:nvPr/>
        </p:nvSpPr>
        <p:spPr>
          <a:xfrm>
            <a:off x="425302" y="1889674"/>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3764"/>
              </a:solidFill>
            </a:endParaRPr>
          </a:p>
        </p:txBody>
      </p:sp>
      <p:sp>
        <p:nvSpPr>
          <p:cNvPr id="6" name="Rectangle 5">
            <a:extLst>
              <a:ext uri="{FF2B5EF4-FFF2-40B4-BE49-F238E27FC236}">
                <a16:creationId xmlns:a16="http://schemas.microsoft.com/office/drawing/2014/main" id="{5218A96B-525A-2E46-8CFD-B501E287A922}"/>
              </a:ext>
            </a:extLst>
          </p:cNvPr>
          <p:cNvSpPr/>
          <p:nvPr/>
        </p:nvSpPr>
        <p:spPr>
          <a:xfrm>
            <a:off x="652130" y="2675286"/>
            <a:ext cx="1304260"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11:00</a:t>
            </a:r>
          </a:p>
        </p:txBody>
      </p:sp>
      <p:sp>
        <p:nvSpPr>
          <p:cNvPr id="12" name="Rectangle 11">
            <a:extLst>
              <a:ext uri="{FF2B5EF4-FFF2-40B4-BE49-F238E27FC236}">
                <a16:creationId xmlns:a16="http://schemas.microsoft.com/office/drawing/2014/main" id="{9D69E0F7-27A5-BE49-BF40-EF78FFA33388}"/>
              </a:ext>
            </a:extLst>
          </p:cNvPr>
          <p:cNvSpPr/>
          <p:nvPr/>
        </p:nvSpPr>
        <p:spPr>
          <a:xfrm>
            <a:off x="8214666" y="1776009"/>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4FFEFC-4378-F14A-AA0F-0EA1E46850D0}"/>
              </a:ext>
            </a:extLst>
          </p:cNvPr>
          <p:cNvSpPr/>
          <p:nvPr/>
        </p:nvSpPr>
        <p:spPr>
          <a:xfrm>
            <a:off x="8441494" y="2561621"/>
            <a:ext cx="133970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11:00</a:t>
            </a:r>
          </a:p>
        </p:txBody>
      </p:sp>
      <p:sp>
        <p:nvSpPr>
          <p:cNvPr id="16" name="Rectangle 15">
            <a:extLst>
              <a:ext uri="{FF2B5EF4-FFF2-40B4-BE49-F238E27FC236}">
                <a16:creationId xmlns:a16="http://schemas.microsoft.com/office/drawing/2014/main" id="{4562913B-759F-9743-BE9C-052EEA6083C5}"/>
              </a:ext>
            </a:extLst>
          </p:cNvPr>
          <p:cNvSpPr/>
          <p:nvPr/>
        </p:nvSpPr>
        <p:spPr>
          <a:xfrm>
            <a:off x="8214665" y="4084101"/>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50AD739-B994-D241-A0FA-D25E123A34A6}"/>
              </a:ext>
            </a:extLst>
          </p:cNvPr>
          <p:cNvSpPr/>
          <p:nvPr/>
        </p:nvSpPr>
        <p:spPr>
          <a:xfrm>
            <a:off x="8441493" y="4869713"/>
            <a:ext cx="1339702"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12:00</a:t>
            </a:r>
          </a:p>
        </p:txBody>
      </p:sp>
      <p:sp>
        <p:nvSpPr>
          <p:cNvPr id="19" name="TextBox 18">
            <a:extLst>
              <a:ext uri="{FF2B5EF4-FFF2-40B4-BE49-F238E27FC236}">
                <a16:creationId xmlns:a16="http://schemas.microsoft.com/office/drawing/2014/main" id="{0528F5D3-0C89-074E-AB5E-18A1E1E83145}"/>
              </a:ext>
            </a:extLst>
          </p:cNvPr>
          <p:cNvSpPr txBox="1"/>
          <p:nvPr/>
        </p:nvSpPr>
        <p:spPr>
          <a:xfrm>
            <a:off x="1458860" y="3454846"/>
            <a:ext cx="2654894" cy="461665"/>
          </a:xfrm>
          <a:prstGeom prst="rect">
            <a:avLst/>
          </a:prstGeom>
          <a:noFill/>
        </p:spPr>
        <p:txBody>
          <a:bodyPr wrap="none" rtlCol="0">
            <a:spAutoFit/>
          </a:bodyPr>
          <a:lstStyle/>
          <a:p>
            <a:pPr algn="l"/>
            <a:r>
              <a:rPr lang="en-US" sz="2400" dirty="0">
                <a:solidFill>
                  <a:schemeClr val="accent5">
                    <a:lumMod val="50000"/>
                  </a:schemeClr>
                </a:solidFill>
              </a:rPr>
              <a:t>played football?</a:t>
            </a:r>
          </a:p>
        </p:txBody>
      </p:sp>
      <p:sp>
        <p:nvSpPr>
          <p:cNvPr id="20" name="TextBox 19">
            <a:extLst>
              <a:ext uri="{FF2B5EF4-FFF2-40B4-BE49-F238E27FC236}">
                <a16:creationId xmlns:a16="http://schemas.microsoft.com/office/drawing/2014/main" id="{71BAD240-9ED3-594B-90AC-613E47E55D28}"/>
              </a:ext>
            </a:extLst>
          </p:cNvPr>
          <p:cNvSpPr txBox="1"/>
          <p:nvPr/>
        </p:nvSpPr>
        <p:spPr>
          <a:xfrm>
            <a:off x="9598988" y="3328453"/>
            <a:ext cx="2473754" cy="461665"/>
          </a:xfrm>
          <a:prstGeom prst="rect">
            <a:avLst/>
          </a:prstGeom>
          <a:noFill/>
        </p:spPr>
        <p:txBody>
          <a:bodyPr wrap="none" rtlCol="0">
            <a:spAutoFit/>
          </a:bodyPr>
          <a:lstStyle/>
          <a:p>
            <a:pPr algn="l"/>
            <a:r>
              <a:rPr lang="en-US" sz="2400" dirty="0">
                <a:solidFill>
                  <a:schemeClr val="accent5">
                    <a:lumMod val="50000"/>
                  </a:schemeClr>
                </a:solidFill>
              </a:rPr>
              <a:t>played football</a:t>
            </a:r>
          </a:p>
        </p:txBody>
      </p:sp>
      <p:sp>
        <p:nvSpPr>
          <p:cNvPr id="21" name="TextBox 20">
            <a:extLst>
              <a:ext uri="{FF2B5EF4-FFF2-40B4-BE49-F238E27FC236}">
                <a16:creationId xmlns:a16="http://schemas.microsoft.com/office/drawing/2014/main" id="{640D9148-CE75-2C41-82C6-9B0776BEF99A}"/>
              </a:ext>
            </a:extLst>
          </p:cNvPr>
          <p:cNvSpPr txBox="1"/>
          <p:nvPr/>
        </p:nvSpPr>
        <p:spPr>
          <a:xfrm>
            <a:off x="9598988" y="5632426"/>
            <a:ext cx="2473754" cy="461665"/>
          </a:xfrm>
          <a:prstGeom prst="rect">
            <a:avLst/>
          </a:prstGeom>
          <a:noFill/>
        </p:spPr>
        <p:txBody>
          <a:bodyPr wrap="none" rtlCol="0">
            <a:spAutoFit/>
          </a:bodyPr>
          <a:lstStyle/>
          <a:p>
            <a:pPr algn="l"/>
            <a:r>
              <a:rPr lang="en-US" sz="2400" dirty="0">
                <a:solidFill>
                  <a:schemeClr val="accent5">
                    <a:lumMod val="50000"/>
                  </a:schemeClr>
                </a:solidFill>
              </a:rPr>
              <a:t>played football</a:t>
            </a:r>
          </a:p>
        </p:txBody>
      </p:sp>
      <p:sp>
        <p:nvSpPr>
          <p:cNvPr id="22" name="Llamada rectangular redondeada 2">
            <a:extLst>
              <a:ext uri="{FF2B5EF4-FFF2-40B4-BE49-F238E27FC236}">
                <a16:creationId xmlns:a16="http://schemas.microsoft.com/office/drawing/2014/main" id="{1A908E4F-4A76-EC49-A752-1B80EF7FB8D5}"/>
              </a:ext>
            </a:extLst>
          </p:cNvPr>
          <p:cNvSpPr/>
          <p:nvPr/>
        </p:nvSpPr>
        <p:spPr>
          <a:xfrm>
            <a:off x="4586209" y="1396878"/>
            <a:ext cx="3019581" cy="1288479"/>
          </a:xfrm>
          <a:prstGeom prst="wedgeRoundRectCallout">
            <a:avLst>
              <a:gd name="adj1" fmla="val -66838"/>
              <a:gd name="adj2" fmla="val -2853"/>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5">
                  <a:lumMod val="50000"/>
                </a:schemeClr>
              </a:solidFill>
            </a:endParaRPr>
          </a:p>
        </p:txBody>
      </p:sp>
      <p:sp>
        <p:nvSpPr>
          <p:cNvPr id="23" name="Llamada rectangular redondeada 2">
            <a:extLst>
              <a:ext uri="{FF2B5EF4-FFF2-40B4-BE49-F238E27FC236}">
                <a16:creationId xmlns:a16="http://schemas.microsoft.com/office/drawing/2014/main" id="{C3B24B7E-46E1-BA4F-AC42-A430C990D90E}"/>
              </a:ext>
            </a:extLst>
          </p:cNvPr>
          <p:cNvSpPr/>
          <p:nvPr/>
        </p:nvSpPr>
        <p:spPr>
          <a:xfrm>
            <a:off x="4557065" y="3437999"/>
            <a:ext cx="3466974" cy="1491018"/>
          </a:xfrm>
          <a:prstGeom prst="wedgeRoundRectCallout">
            <a:avLst>
              <a:gd name="adj1" fmla="val 50800"/>
              <a:gd name="adj2" fmla="val -8509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5">
                  <a:lumMod val="50000"/>
                </a:schemeClr>
              </a:solidFill>
            </a:endParaRPr>
          </a:p>
        </p:txBody>
      </p:sp>
      <p:sp>
        <p:nvSpPr>
          <p:cNvPr id="24" name="TextBox 6">
            <a:extLst>
              <a:ext uri="{FF2B5EF4-FFF2-40B4-BE49-F238E27FC236}">
                <a16:creationId xmlns:a16="http://schemas.microsoft.com/office/drawing/2014/main" id="{F5DFC88A-0145-7247-8558-ABD0C4011437}"/>
              </a:ext>
            </a:extLst>
          </p:cNvPr>
          <p:cNvSpPr txBox="1"/>
          <p:nvPr/>
        </p:nvSpPr>
        <p:spPr>
          <a:xfrm>
            <a:off x="4745263" y="1529904"/>
            <a:ext cx="2616332" cy="1107996"/>
          </a:xfrm>
          <a:prstGeom prst="rect">
            <a:avLst/>
          </a:prstGeom>
          <a:noFill/>
        </p:spPr>
        <p:txBody>
          <a:bodyPr wrap="square" rtlCol="0">
            <a:spAutoFit/>
          </a:bodyPr>
          <a:lstStyle/>
          <a:p>
            <a:r>
              <a:rPr lang="en-US" sz="2200" b="1" dirty="0">
                <a:solidFill>
                  <a:schemeClr val="accent5">
                    <a:lumMod val="50000"/>
                  </a:schemeClr>
                </a:solidFill>
              </a:rPr>
              <a:t>Student A: </a:t>
            </a:r>
            <a:r>
              <a:rPr lang="en-US" sz="2200" dirty="0">
                <a:solidFill>
                  <a:schemeClr val="accent5">
                    <a:lumMod val="50000"/>
                  </a:schemeClr>
                </a:solidFill>
              </a:rPr>
              <a:t>Hast du um elf </a:t>
            </a:r>
            <a:r>
              <a:rPr lang="en-US" sz="2200" dirty="0" err="1">
                <a:solidFill>
                  <a:schemeClr val="accent5">
                    <a:lumMod val="50000"/>
                  </a:schemeClr>
                </a:solidFill>
              </a:rPr>
              <a:t>Uhr</a:t>
            </a:r>
            <a:r>
              <a:rPr lang="en-US" sz="2200" dirty="0">
                <a:solidFill>
                  <a:schemeClr val="accent5">
                    <a:lumMod val="50000"/>
                  </a:schemeClr>
                </a:solidFill>
              </a:rPr>
              <a:t> </a:t>
            </a:r>
            <a:r>
              <a:rPr lang="en-US" sz="2200" dirty="0" err="1">
                <a:solidFill>
                  <a:schemeClr val="accent5">
                    <a:lumMod val="50000"/>
                  </a:schemeClr>
                </a:solidFill>
              </a:rPr>
              <a:t>Fußball</a:t>
            </a:r>
            <a:r>
              <a:rPr lang="en-US" sz="2200" dirty="0">
                <a:solidFill>
                  <a:schemeClr val="accent5">
                    <a:lumMod val="50000"/>
                  </a:schemeClr>
                </a:solidFill>
              </a:rPr>
              <a:t> </a:t>
            </a:r>
            <a:r>
              <a:rPr lang="en-US" sz="2200" dirty="0" err="1">
                <a:solidFill>
                  <a:schemeClr val="accent5">
                    <a:lumMod val="50000"/>
                  </a:schemeClr>
                </a:solidFill>
              </a:rPr>
              <a:t>gespielt</a:t>
            </a:r>
            <a:r>
              <a:rPr lang="en-US" sz="2200" dirty="0">
                <a:solidFill>
                  <a:schemeClr val="accent5">
                    <a:lumMod val="50000"/>
                  </a:schemeClr>
                </a:solidFill>
              </a:rPr>
              <a:t>?</a:t>
            </a:r>
          </a:p>
        </p:txBody>
      </p:sp>
      <p:sp>
        <p:nvSpPr>
          <p:cNvPr id="25" name="TextBox 6">
            <a:extLst>
              <a:ext uri="{FF2B5EF4-FFF2-40B4-BE49-F238E27FC236}">
                <a16:creationId xmlns:a16="http://schemas.microsoft.com/office/drawing/2014/main" id="{5B8170B8-DEC2-4248-9613-1F05082CBF38}"/>
              </a:ext>
            </a:extLst>
          </p:cNvPr>
          <p:cNvSpPr txBox="1"/>
          <p:nvPr/>
        </p:nvSpPr>
        <p:spPr>
          <a:xfrm>
            <a:off x="4805915" y="3654804"/>
            <a:ext cx="3019648" cy="1107996"/>
          </a:xfrm>
          <a:prstGeom prst="rect">
            <a:avLst/>
          </a:prstGeom>
          <a:noFill/>
        </p:spPr>
        <p:txBody>
          <a:bodyPr wrap="square" rtlCol="0">
            <a:spAutoFit/>
          </a:bodyPr>
          <a:lstStyle/>
          <a:p>
            <a:r>
              <a:rPr lang="en-US" sz="2200" b="1" dirty="0">
                <a:solidFill>
                  <a:schemeClr val="accent5">
                    <a:lumMod val="50000"/>
                  </a:schemeClr>
                </a:solidFill>
              </a:rPr>
              <a:t>Student B: </a:t>
            </a:r>
            <a:r>
              <a:rPr lang="en-US" sz="2200" b="1" dirty="0">
                <a:solidFill>
                  <a:srgbClr val="FF0000"/>
                </a:solidFill>
              </a:rPr>
              <a:t>Ja</a:t>
            </a:r>
            <a:r>
              <a:rPr lang="en-US" sz="2200" dirty="0">
                <a:solidFill>
                  <a:schemeClr val="accent5">
                    <a:lumMod val="50000"/>
                  </a:schemeClr>
                </a:solidFill>
              </a:rPr>
              <a:t>, um elf </a:t>
            </a:r>
            <a:r>
              <a:rPr lang="en-US" sz="2200" dirty="0" err="1">
                <a:solidFill>
                  <a:schemeClr val="accent5">
                    <a:lumMod val="50000"/>
                  </a:schemeClr>
                </a:solidFill>
              </a:rPr>
              <a:t>Uhr</a:t>
            </a:r>
            <a:r>
              <a:rPr lang="en-US" sz="2200" dirty="0">
                <a:solidFill>
                  <a:schemeClr val="accent5">
                    <a:lumMod val="50000"/>
                  </a:schemeClr>
                </a:solidFill>
              </a:rPr>
              <a:t> </a:t>
            </a:r>
            <a:r>
              <a:rPr lang="en-US" sz="2200" dirty="0" err="1">
                <a:solidFill>
                  <a:schemeClr val="accent5">
                    <a:lumMod val="50000"/>
                  </a:schemeClr>
                </a:solidFill>
              </a:rPr>
              <a:t>habe</a:t>
            </a:r>
            <a:r>
              <a:rPr lang="en-US" sz="2200" dirty="0">
                <a:solidFill>
                  <a:schemeClr val="accent5">
                    <a:lumMod val="50000"/>
                  </a:schemeClr>
                </a:solidFill>
              </a:rPr>
              <a:t> ich </a:t>
            </a:r>
            <a:r>
              <a:rPr lang="en-US" sz="2200" dirty="0" err="1">
                <a:solidFill>
                  <a:schemeClr val="accent5">
                    <a:lumMod val="50000"/>
                  </a:schemeClr>
                </a:solidFill>
              </a:rPr>
              <a:t>Fußball</a:t>
            </a:r>
            <a:r>
              <a:rPr lang="en-US" sz="2200" dirty="0">
                <a:solidFill>
                  <a:schemeClr val="accent5">
                    <a:lumMod val="50000"/>
                  </a:schemeClr>
                </a:solidFill>
              </a:rPr>
              <a:t> </a:t>
            </a:r>
            <a:r>
              <a:rPr lang="en-US" sz="2200" dirty="0" err="1">
                <a:solidFill>
                  <a:schemeClr val="accent5">
                    <a:lumMod val="50000"/>
                  </a:schemeClr>
                </a:solidFill>
              </a:rPr>
              <a:t>gespielt</a:t>
            </a:r>
            <a:r>
              <a:rPr lang="en-US" sz="2200" dirty="0">
                <a:solidFill>
                  <a:schemeClr val="accent5">
                    <a:lumMod val="50000"/>
                  </a:schemeClr>
                </a:solidFill>
              </a:rPr>
              <a:t>.</a:t>
            </a:r>
          </a:p>
        </p:txBody>
      </p:sp>
      <p:sp>
        <p:nvSpPr>
          <p:cNvPr id="26" name="Llamada rectangular redondeada 2">
            <a:extLst>
              <a:ext uri="{FF2B5EF4-FFF2-40B4-BE49-F238E27FC236}">
                <a16:creationId xmlns:a16="http://schemas.microsoft.com/office/drawing/2014/main" id="{CF6A4BCB-E044-2F48-A402-4CBD886D95B0}"/>
              </a:ext>
            </a:extLst>
          </p:cNvPr>
          <p:cNvSpPr/>
          <p:nvPr/>
        </p:nvSpPr>
        <p:spPr>
          <a:xfrm>
            <a:off x="4593267" y="5313391"/>
            <a:ext cx="3430772" cy="1491018"/>
          </a:xfrm>
          <a:prstGeom prst="wedgeRoundRectCallout">
            <a:avLst>
              <a:gd name="adj1" fmla="val 58880"/>
              <a:gd name="adj2" fmla="val -6513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5">
                  <a:lumMod val="50000"/>
                </a:schemeClr>
              </a:solidFill>
            </a:endParaRPr>
          </a:p>
        </p:txBody>
      </p:sp>
      <p:sp>
        <p:nvSpPr>
          <p:cNvPr id="27" name="TextBox 6">
            <a:extLst>
              <a:ext uri="{FF2B5EF4-FFF2-40B4-BE49-F238E27FC236}">
                <a16:creationId xmlns:a16="http://schemas.microsoft.com/office/drawing/2014/main" id="{2E2905E0-F718-284D-8CE0-60B0D19F00A1}"/>
              </a:ext>
            </a:extLst>
          </p:cNvPr>
          <p:cNvSpPr txBox="1"/>
          <p:nvPr/>
        </p:nvSpPr>
        <p:spPr>
          <a:xfrm>
            <a:off x="4805915" y="5530196"/>
            <a:ext cx="3019647" cy="1107996"/>
          </a:xfrm>
          <a:prstGeom prst="rect">
            <a:avLst/>
          </a:prstGeom>
          <a:noFill/>
        </p:spPr>
        <p:txBody>
          <a:bodyPr wrap="square" rtlCol="0">
            <a:spAutoFit/>
          </a:bodyPr>
          <a:lstStyle/>
          <a:p>
            <a:r>
              <a:rPr lang="en-US" sz="2200" b="1" dirty="0">
                <a:solidFill>
                  <a:schemeClr val="accent5">
                    <a:lumMod val="50000"/>
                  </a:schemeClr>
                </a:solidFill>
              </a:rPr>
              <a:t>Student B: </a:t>
            </a:r>
            <a:r>
              <a:rPr lang="en-US" sz="2200" b="1" dirty="0" err="1">
                <a:solidFill>
                  <a:srgbClr val="FF0000"/>
                </a:solidFill>
              </a:rPr>
              <a:t>Nein</a:t>
            </a:r>
            <a:r>
              <a:rPr lang="en-US" sz="2200" dirty="0">
                <a:solidFill>
                  <a:schemeClr val="accent5">
                    <a:lumMod val="50000"/>
                  </a:schemeClr>
                </a:solidFill>
              </a:rPr>
              <a:t>, um </a:t>
            </a:r>
            <a:r>
              <a:rPr lang="en-US" sz="2200" dirty="0" err="1">
                <a:solidFill>
                  <a:schemeClr val="accent5">
                    <a:lumMod val="50000"/>
                  </a:schemeClr>
                </a:solidFill>
              </a:rPr>
              <a:t>zwölf</a:t>
            </a:r>
            <a:r>
              <a:rPr lang="en-US" sz="2200" dirty="0">
                <a:solidFill>
                  <a:schemeClr val="accent5">
                    <a:lumMod val="50000"/>
                  </a:schemeClr>
                </a:solidFill>
              </a:rPr>
              <a:t> </a:t>
            </a:r>
            <a:r>
              <a:rPr lang="en-US" sz="2200" dirty="0" err="1">
                <a:solidFill>
                  <a:schemeClr val="accent5">
                    <a:lumMod val="50000"/>
                  </a:schemeClr>
                </a:solidFill>
              </a:rPr>
              <a:t>Uhr</a:t>
            </a:r>
            <a:r>
              <a:rPr lang="en-US" sz="2200" dirty="0">
                <a:solidFill>
                  <a:schemeClr val="accent5">
                    <a:lumMod val="50000"/>
                  </a:schemeClr>
                </a:solidFill>
              </a:rPr>
              <a:t> </a:t>
            </a:r>
            <a:r>
              <a:rPr lang="en-US" sz="2200" dirty="0" err="1">
                <a:solidFill>
                  <a:schemeClr val="accent5">
                    <a:lumMod val="50000"/>
                  </a:schemeClr>
                </a:solidFill>
              </a:rPr>
              <a:t>habe</a:t>
            </a:r>
            <a:r>
              <a:rPr lang="en-US" sz="2200" dirty="0">
                <a:solidFill>
                  <a:schemeClr val="accent5">
                    <a:lumMod val="50000"/>
                  </a:schemeClr>
                </a:solidFill>
              </a:rPr>
              <a:t> ich </a:t>
            </a:r>
            <a:r>
              <a:rPr lang="en-US" sz="2200" dirty="0" err="1">
                <a:solidFill>
                  <a:schemeClr val="accent5">
                    <a:lumMod val="50000"/>
                  </a:schemeClr>
                </a:solidFill>
              </a:rPr>
              <a:t>Fußball</a:t>
            </a:r>
            <a:r>
              <a:rPr lang="en-US" sz="2200" dirty="0">
                <a:solidFill>
                  <a:schemeClr val="accent5">
                    <a:lumMod val="50000"/>
                  </a:schemeClr>
                </a:solidFill>
              </a:rPr>
              <a:t> </a:t>
            </a:r>
            <a:r>
              <a:rPr lang="en-US" sz="2200" dirty="0" err="1">
                <a:solidFill>
                  <a:schemeClr val="accent5">
                    <a:lumMod val="50000"/>
                  </a:schemeClr>
                </a:solidFill>
              </a:rPr>
              <a:t>gespielt</a:t>
            </a:r>
            <a:r>
              <a:rPr lang="en-US" sz="2200" dirty="0">
                <a:solidFill>
                  <a:schemeClr val="accent5">
                    <a:lumMod val="50000"/>
                  </a:schemeClr>
                </a:solidFill>
              </a:rPr>
              <a:t>.</a:t>
            </a:r>
          </a:p>
        </p:txBody>
      </p:sp>
      <p:pic>
        <p:nvPicPr>
          <p:cNvPr id="9" name="Picture 8" descr="A close up of a football ball&#10;&#10;Description automatically generated">
            <a:extLst>
              <a:ext uri="{FF2B5EF4-FFF2-40B4-BE49-F238E27FC236}">
                <a16:creationId xmlns:a16="http://schemas.microsoft.com/office/drawing/2014/main" id="{C23CF714-8DB5-2E49-9C8C-4CCA29132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9351" y="2083902"/>
            <a:ext cx="1283158" cy="1283158"/>
          </a:xfrm>
          <a:prstGeom prst="rect">
            <a:avLst/>
          </a:prstGeom>
        </p:spPr>
      </p:pic>
      <p:pic>
        <p:nvPicPr>
          <p:cNvPr id="28" name="Picture 27" descr="A close up of a football ball&#10;&#10;Description automatically generated">
            <a:extLst>
              <a:ext uri="{FF2B5EF4-FFF2-40B4-BE49-F238E27FC236}">
                <a16:creationId xmlns:a16="http://schemas.microsoft.com/office/drawing/2014/main" id="{77B75AAA-0C43-A148-9139-57280447A3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9231" y="4281204"/>
            <a:ext cx="1283158" cy="1283158"/>
          </a:xfrm>
          <a:prstGeom prst="rect">
            <a:avLst/>
          </a:prstGeom>
        </p:spPr>
      </p:pic>
      <p:pic>
        <p:nvPicPr>
          <p:cNvPr id="29" name="Picture 28" descr="A close up of a football ball&#10;&#10;Description automatically generated">
            <a:extLst>
              <a:ext uri="{FF2B5EF4-FFF2-40B4-BE49-F238E27FC236}">
                <a16:creationId xmlns:a16="http://schemas.microsoft.com/office/drawing/2014/main" id="{7764C586-CD31-4245-8EB1-6492368049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682" y="1940977"/>
            <a:ext cx="1283158" cy="1283158"/>
          </a:xfrm>
          <a:prstGeom prst="rect">
            <a:avLst/>
          </a:prstGeom>
        </p:spPr>
      </p:pic>
      <p:sp>
        <p:nvSpPr>
          <p:cNvPr id="30" name="Speech Bubble: Rectangle with Corners Rounded 8">
            <a:extLst>
              <a:ext uri="{FF2B5EF4-FFF2-40B4-BE49-F238E27FC236}">
                <a16:creationId xmlns:a16="http://schemas.microsoft.com/office/drawing/2014/main" id="{8FC88A9B-6B40-4364-8510-99D5E591F364}"/>
              </a:ext>
            </a:extLst>
          </p:cNvPr>
          <p:cNvSpPr/>
          <p:nvPr/>
        </p:nvSpPr>
        <p:spPr>
          <a:xfrm>
            <a:off x="961713" y="4562585"/>
            <a:ext cx="3015623" cy="1491018"/>
          </a:xfrm>
          <a:prstGeom prst="wedgeRoundRectCallout">
            <a:avLst>
              <a:gd name="adj1" fmla="val 47852"/>
              <a:gd name="adj2" fmla="val 63532"/>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start your answer with the time and use word order 2.</a:t>
            </a:r>
          </a:p>
        </p:txBody>
      </p:sp>
    </p:spTree>
    <p:extLst>
      <p:ext uri="{BB962C8B-B14F-4D97-AF65-F5344CB8AC3E}">
        <p14:creationId xmlns:p14="http://schemas.microsoft.com/office/powerpoint/2010/main" val="3265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25" grpId="0"/>
      <p:bldP spid="26" grpId="0" animBg="1"/>
      <p:bldP spid="27" grpId="0"/>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Person A [1]</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stellt</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  Person B </a:t>
            </a:r>
            <a:r>
              <a:rPr lang="en-US" sz="2400" dirty="0" err="1">
                <a:solidFill>
                  <a:schemeClr val="accent5">
                    <a:lumMod val="50000"/>
                  </a:schemeClr>
                </a:solidFill>
              </a:rPr>
              <a:t>antwortet</a:t>
            </a:r>
            <a:r>
              <a:rPr lang="en-US" sz="2400" dirty="0">
                <a:solidFill>
                  <a:schemeClr val="accent5">
                    <a:lumMod val="50000"/>
                  </a:schemeClr>
                </a:solidFill>
              </a:rPr>
              <a:t>.</a:t>
            </a:r>
          </a:p>
        </p:txBody>
      </p:sp>
      <p:sp>
        <p:nvSpPr>
          <p:cNvPr id="2" name="Rectangle 1">
            <a:extLst>
              <a:ext uri="{FF2B5EF4-FFF2-40B4-BE49-F238E27FC236}">
                <a16:creationId xmlns:a16="http://schemas.microsoft.com/office/drawing/2014/main" id="{CDE8BAE7-BF6F-CA4F-9656-26A198651BA7}"/>
              </a:ext>
            </a:extLst>
          </p:cNvPr>
          <p:cNvSpPr/>
          <p:nvPr/>
        </p:nvSpPr>
        <p:spPr>
          <a:xfrm>
            <a:off x="232790" y="1829514"/>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18A96B-525A-2E46-8CFD-B501E287A922}"/>
              </a:ext>
            </a:extLst>
          </p:cNvPr>
          <p:cNvSpPr/>
          <p:nvPr/>
        </p:nvSpPr>
        <p:spPr>
          <a:xfrm>
            <a:off x="459618" y="2615126"/>
            <a:ext cx="1304260"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09:00</a:t>
            </a:r>
          </a:p>
        </p:txBody>
      </p:sp>
      <p:sp>
        <p:nvSpPr>
          <p:cNvPr id="8" name="Rectangle 7">
            <a:extLst>
              <a:ext uri="{FF2B5EF4-FFF2-40B4-BE49-F238E27FC236}">
                <a16:creationId xmlns:a16="http://schemas.microsoft.com/office/drawing/2014/main" id="{C0F6643C-2645-764E-A14A-4DC2C03CEDA7}"/>
              </a:ext>
            </a:extLst>
          </p:cNvPr>
          <p:cNvSpPr/>
          <p:nvPr/>
        </p:nvSpPr>
        <p:spPr>
          <a:xfrm>
            <a:off x="232789" y="4133487"/>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D316DD-4463-084A-BDD5-A6E80B2D3A23}"/>
              </a:ext>
            </a:extLst>
          </p:cNvPr>
          <p:cNvSpPr/>
          <p:nvPr/>
        </p:nvSpPr>
        <p:spPr>
          <a:xfrm>
            <a:off x="459617" y="4919099"/>
            <a:ext cx="130426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14:00</a:t>
            </a:r>
          </a:p>
        </p:txBody>
      </p:sp>
      <p:sp>
        <p:nvSpPr>
          <p:cNvPr id="10" name="Rectangle 9">
            <a:extLst>
              <a:ext uri="{FF2B5EF4-FFF2-40B4-BE49-F238E27FC236}">
                <a16:creationId xmlns:a16="http://schemas.microsoft.com/office/drawing/2014/main" id="{31325A42-E67D-F748-9CF7-0261BE45FEDB}"/>
              </a:ext>
            </a:extLst>
          </p:cNvPr>
          <p:cNvSpPr/>
          <p:nvPr/>
        </p:nvSpPr>
        <p:spPr>
          <a:xfrm>
            <a:off x="4202279" y="1829514"/>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6FCC18-8877-1E4C-B20C-3C92F826B7A4}"/>
              </a:ext>
            </a:extLst>
          </p:cNvPr>
          <p:cNvSpPr/>
          <p:nvPr/>
        </p:nvSpPr>
        <p:spPr>
          <a:xfrm>
            <a:off x="4429107" y="2615126"/>
            <a:ext cx="147438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13:00</a:t>
            </a:r>
          </a:p>
        </p:txBody>
      </p:sp>
      <p:sp>
        <p:nvSpPr>
          <p:cNvPr id="12" name="Rectangle 11">
            <a:extLst>
              <a:ext uri="{FF2B5EF4-FFF2-40B4-BE49-F238E27FC236}">
                <a16:creationId xmlns:a16="http://schemas.microsoft.com/office/drawing/2014/main" id="{9D69E0F7-27A5-BE49-BF40-EF78FFA33388}"/>
              </a:ext>
            </a:extLst>
          </p:cNvPr>
          <p:cNvSpPr/>
          <p:nvPr/>
        </p:nvSpPr>
        <p:spPr>
          <a:xfrm>
            <a:off x="8171768" y="1825395"/>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4FFEFC-4378-F14A-AA0F-0EA1E46850D0}"/>
              </a:ext>
            </a:extLst>
          </p:cNvPr>
          <p:cNvSpPr/>
          <p:nvPr/>
        </p:nvSpPr>
        <p:spPr>
          <a:xfrm>
            <a:off x="8398596" y="2611007"/>
            <a:ext cx="133970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15:00</a:t>
            </a:r>
          </a:p>
        </p:txBody>
      </p:sp>
      <p:sp>
        <p:nvSpPr>
          <p:cNvPr id="14" name="Rectangle 13">
            <a:extLst>
              <a:ext uri="{FF2B5EF4-FFF2-40B4-BE49-F238E27FC236}">
                <a16:creationId xmlns:a16="http://schemas.microsoft.com/office/drawing/2014/main" id="{4185477A-3554-FE48-B4D1-D8139902110D}"/>
              </a:ext>
            </a:extLst>
          </p:cNvPr>
          <p:cNvSpPr/>
          <p:nvPr/>
        </p:nvSpPr>
        <p:spPr>
          <a:xfrm>
            <a:off x="4202279" y="4133487"/>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7FEEA10-EB06-0247-9D23-641D7FB60A2A}"/>
              </a:ext>
            </a:extLst>
          </p:cNvPr>
          <p:cNvSpPr/>
          <p:nvPr/>
        </p:nvSpPr>
        <p:spPr>
          <a:xfrm>
            <a:off x="4429107" y="4919099"/>
            <a:ext cx="147438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11:00</a:t>
            </a:r>
          </a:p>
        </p:txBody>
      </p:sp>
      <p:sp>
        <p:nvSpPr>
          <p:cNvPr id="16" name="Rectangle 15">
            <a:extLst>
              <a:ext uri="{FF2B5EF4-FFF2-40B4-BE49-F238E27FC236}">
                <a16:creationId xmlns:a16="http://schemas.microsoft.com/office/drawing/2014/main" id="{4562913B-759F-9743-BE9C-052EEA6083C5}"/>
              </a:ext>
            </a:extLst>
          </p:cNvPr>
          <p:cNvSpPr/>
          <p:nvPr/>
        </p:nvSpPr>
        <p:spPr>
          <a:xfrm>
            <a:off x="8171767" y="4133487"/>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50AD739-B994-D241-A0FA-D25E123A34A6}"/>
              </a:ext>
            </a:extLst>
          </p:cNvPr>
          <p:cNvSpPr/>
          <p:nvPr/>
        </p:nvSpPr>
        <p:spPr>
          <a:xfrm>
            <a:off x="8398595" y="4919099"/>
            <a:ext cx="1339702"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20:00</a:t>
            </a:r>
          </a:p>
        </p:txBody>
      </p:sp>
      <p:sp>
        <p:nvSpPr>
          <p:cNvPr id="18" name="TextBox 17">
            <a:extLst>
              <a:ext uri="{FF2B5EF4-FFF2-40B4-BE49-F238E27FC236}">
                <a16:creationId xmlns:a16="http://schemas.microsoft.com/office/drawing/2014/main" id="{32333ED0-384B-7C40-8B7B-7E4A650B580C}"/>
              </a:ext>
            </a:extLst>
          </p:cNvPr>
          <p:cNvSpPr txBox="1"/>
          <p:nvPr/>
        </p:nvSpPr>
        <p:spPr>
          <a:xfrm>
            <a:off x="673278" y="3464428"/>
            <a:ext cx="3320140" cy="461665"/>
          </a:xfrm>
          <a:prstGeom prst="rect">
            <a:avLst/>
          </a:prstGeom>
          <a:noFill/>
        </p:spPr>
        <p:txBody>
          <a:bodyPr wrap="none" rtlCol="0">
            <a:spAutoFit/>
          </a:bodyPr>
          <a:lstStyle/>
          <a:p>
            <a:pPr algn="l"/>
            <a:r>
              <a:rPr lang="en-US" sz="2400" dirty="0">
                <a:solidFill>
                  <a:schemeClr val="accent5">
                    <a:lumMod val="50000"/>
                  </a:schemeClr>
                </a:solidFill>
              </a:rPr>
              <a:t>did you visit a friend?</a:t>
            </a:r>
          </a:p>
        </p:txBody>
      </p:sp>
      <p:sp>
        <p:nvSpPr>
          <p:cNvPr id="19" name="TextBox 18">
            <a:extLst>
              <a:ext uri="{FF2B5EF4-FFF2-40B4-BE49-F238E27FC236}">
                <a16:creationId xmlns:a16="http://schemas.microsoft.com/office/drawing/2014/main" id="{CB528A1F-D457-EA4C-A4C7-CB875E35AA23}"/>
              </a:ext>
            </a:extLst>
          </p:cNvPr>
          <p:cNvSpPr txBox="1"/>
          <p:nvPr/>
        </p:nvSpPr>
        <p:spPr>
          <a:xfrm>
            <a:off x="4733299" y="3445623"/>
            <a:ext cx="3195105" cy="461665"/>
          </a:xfrm>
          <a:prstGeom prst="rect">
            <a:avLst/>
          </a:prstGeom>
          <a:noFill/>
        </p:spPr>
        <p:txBody>
          <a:bodyPr wrap="none" rtlCol="0">
            <a:spAutoFit/>
          </a:bodyPr>
          <a:lstStyle/>
          <a:p>
            <a:pPr algn="l"/>
            <a:r>
              <a:rPr lang="en-US" sz="2400" dirty="0">
                <a:solidFill>
                  <a:schemeClr val="accent5">
                    <a:lumMod val="50000"/>
                  </a:schemeClr>
                </a:solidFill>
              </a:rPr>
              <a:t>did you write email?</a:t>
            </a:r>
          </a:p>
        </p:txBody>
      </p:sp>
      <p:sp>
        <p:nvSpPr>
          <p:cNvPr id="20" name="TextBox 19">
            <a:extLst>
              <a:ext uri="{FF2B5EF4-FFF2-40B4-BE49-F238E27FC236}">
                <a16:creationId xmlns:a16="http://schemas.microsoft.com/office/drawing/2014/main" id="{208047D9-8ED1-1344-B415-B12BAA974EDF}"/>
              </a:ext>
            </a:extLst>
          </p:cNvPr>
          <p:cNvSpPr txBox="1"/>
          <p:nvPr/>
        </p:nvSpPr>
        <p:spPr>
          <a:xfrm>
            <a:off x="8300557" y="3444867"/>
            <a:ext cx="3656770" cy="461665"/>
          </a:xfrm>
          <a:prstGeom prst="rect">
            <a:avLst/>
          </a:prstGeom>
          <a:noFill/>
        </p:spPr>
        <p:txBody>
          <a:bodyPr wrap="none" rtlCol="0">
            <a:spAutoFit/>
          </a:bodyPr>
          <a:lstStyle/>
          <a:p>
            <a:pPr algn="l"/>
            <a:r>
              <a:rPr lang="en-US" sz="2400" dirty="0">
                <a:solidFill>
                  <a:schemeClr val="accent5">
                    <a:lumMod val="50000"/>
                  </a:schemeClr>
                </a:solidFill>
              </a:rPr>
              <a:t>did you do homework?</a:t>
            </a:r>
          </a:p>
        </p:txBody>
      </p:sp>
      <p:sp>
        <p:nvSpPr>
          <p:cNvPr id="21" name="TextBox 20">
            <a:extLst>
              <a:ext uri="{FF2B5EF4-FFF2-40B4-BE49-F238E27FC236}">
                <a16:creationId xmlns:a16="http://schemas.microsoft.com/office/drawing/2014/main" id="{29784A9F-7131-4546-B363-03CDCF38986C}"/>
              </a:ext>
            </a:extLst>
          </p:cNvPr>
          <p:cNvSpPr txBox="1"/>
          <p:nvPr/>
        </p:nvSpPr>
        <p:spPr>
          <a:xfrm>
            <a:off x="1111747" y="5769309"/>
            <a:ext cx="2802370" cy="461665"/>
          </a:xfrm>
          <a:prstGeom prst="rect">
            <a:avLst/>
          </a:prstGeom>
          <a:noFill/>
        </p:spPr>
        <p:txBody>
          <a:bodyPr wrap="none" rtlCol="0">
            <a:spAutoFit/>
          </a:bodyPr>
          <a:lstStyle/>
          <a:p>
            <a:pPr algn="l"/>
            <a:r>
              <a:rPr lang="en-US" sz="2400" dirty="0">
                <a:solidFill>
                  <a:schemeClr val="accent5">
                    <a:lumMod val="50000"/>
                  </a:schemeClr>
                </a:solidFill>
              </a:rPr>
              <a:t>did you do sport?</a:t>
            </a:r>
          </a:p>
        </p:txBody>
      </p:sp>
      <p:sp>
        <p:nvSpPr>
          <p:cNvPr id="22" name="TextBox 21">
            <a:extLst>
              <a:ext uri="{FF2B5EF4-FFF2-40B4-BE49-F238E27FC236}">
                <a16:creationId xmlns:a16="http://schemas.microsoft.com/office/drawing/2014/main" id="{7EB073D0-33E3-EC4D-BCF2-6DB2260B486F}"/>
              </a:ext>
            </a:extLst>
          </p:cNvPr>
          <p:cNvSpPr txBox="1"/>
          <p:nvPr/>
        </p:nvSpPr>
        <p:spPr>
          <a:xfrm>
            <a:off x="4161015" y="5764272"/>
            <a:ext cx="3869970" cy="461665"/>
          </a:xfrm>
          <a:prstGeom prst="rect">
            <a:avLst/>
          </a:prstGeom>
          <a:noFill/>
        </p:spPr>
        <p:txBody>
          <a:bodyPr wrap="none" rtlCol="0">
            <a:spAutoFit/>
          </a:bodyPr>
          <a:lstStyle/>
          <a:p>
            <a:pPr algn="l"/>
            <a:r>
              <a:rPr lang="en-US" sz="2400" dirty="0">
                <a:solidFill>
                  <a:schemeClr val="accent5">
                    <a:lumMod val="50000"/>
                  </a:schemeClr>
                </a:solidFill>
              </a:rPr>
              <a:t>did you read magazine?</a:t>
            </a:r>
          </a:p>
        </p:txBody>
      </p:sp>
      <p:sp>
        <p:nvSpPr>
          <p:cNvPr id="23" name="TextBox 22">
            <a:extLst>
              <a:ext uri="{FF2B5EF4-FFF2-40B4-BE49-F238E27FC236}">
                <a16:creationId xmlns:a16="http://schemas.microsoft.com/office/drawing/2014/main" id="{7617A240-F8ED-0948-BE40-A2FAB847E532}"/>
              </a:ext>
            </a:extLst>
          </p:cNvPr>
          <p:cNvSpPr txBox="1"/>
          <p:nvPr/>
        </p:nvSpPr>
        <p:spPr>
          <a:xfrm>
            <a:off x="8842372" y="5760227"/>
            <a:ext cx="3114955" cy="461665"/>
          </a:xfrm>
          <a:prstGeom prst="rect">
            <a:avLst/>
          </a:prstGeom>
          <a:noFill/>
        </p:spPr>
        <p:txBody>
          <a:bodyPr wrap="none" rtlCol="0">
            <a:spAutoFit/>
          </a:bodyPr>
          <a:lstStyle/>
          <a:p>
            <a:pPr algn="l"/>
            <a:r>
              <a:rPr lang="en-US" sz="2400" dirty="0">
                <a:solidFill>
                  <a:schemeClr val="accent5">
                    <a:lumMod val="50000"/>
                  </a:schemeClr>
                </a:solidFill>
              </a:rPr>
              <a:t>did you eat dinner?</a:t>
            </a:r>
          </a:p>
        </p:txBody>
      </p:sp>
      <p:pic>
        <p:nvPicPr>
          <p:cNvPr id="25" name="Graphic 24" descr="Email">
            <a:extLst>
              <a:ext uri="{FF2B5EF4-FFF2-40B4-BE49-F238E27FC236}">
                <a16:creationId xmlns:a16="http://schemas.microsoft.com/office/drawing/2014/main" id="{955823E7-A14C-7740-9585-057614321C3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22464" y="2006609"/>
            <a:ext cx="1257204" cy="1257204"/>
          </a:xfrm>
          <a:prstGeom prst="rect">
            <a:avLst/>
          </a:prstGeom>
        </p:spPr>
      </p:pic>
      <p:pic>
        <p:nvPicPr>
          <p:cNvPr id="27" name="Graphic 26" descr="Cricket bat and ball">
            <a:extLst>
              <a:ext uri="{FF2B5EF4-FFF2-40B4-BE49-F238E27FC236}">
                <a16:creationId xmlns:a16="http://schemas.microsoft.com/office/drawing/2014/main" id="{1DDF8C74-A757-B24C-AA6F-94A197A46BA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76148" y="4171382"/>
            <a:ext cx="914400" cy="914400"/>
          </a:xfrm>
          <a:prstGeom prst="rect">
            <a:avLst/>
          </a:prstGeom>
        </p:spPr>
      </p:pic>
      <p:pic>
        <p:nvPicPr>
          <p:cNvPr id="29" name="Graphic 28" descr="Football">
            <a:extLst>
              <a:ext uri="{FF2B5EF4-FFF2-40B4-BE49-F238E27FC236}">
                <a16:creationId xmlns:a16="http://schemas.microsoft.com/office/drawing/2014/main" id="{577B693A-96C8-E04B-B13F-D8580F8E2EC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71206" y="4891516"/>
            <a:ext cx="721910" cy="721910"/>
          </a:xfrm>
          <a:prstGeom prst="rect">
            <a:avLst/>
          </a:prstGeom>
        </p:spPr>
      </p:pic>
      <p:pic>
        <p:nvPicPr>
          <p:cNvPr id="31" name="Graphic 30" descr="Volleyball">
            <a:extLst>
              <a:ext uri="{FF2B5EF4-FFF2-40B4-BE49-F238E27FC236}">
                <a16:creationId xmlns:a16="http://schemas.microsoft.com/office/drawing/2014/main" id="{226C6110-E8F9-764D-AF9B-E8FD6DA7432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24134" y="4247901"/>
            <a:ext cx="702980" cy="702980"/>
          </a:xfrm>
          <a:prstGeom prst="rect">
            <a:avLst/>
          </a:prstGeom>
        </p:spPr>
      </p:pic>
      <p:pic>
        <p:nvPicPr>
          <p:cNvPr id="33" name="Graphic 32" descr="Pasta">
            <a:extLst>
              <a:ext uri="{FF2B5EF4-FFF2-40B4-BE49-F238E27FC236}">
                <a16:creationId xmlns:a16="http://schemas.microsoft.com/office/drawing/2014/main" id="{6A342F9A-FC2A-884E-B944-BA56B667E16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33175" y="4472929"/>
            <a:ext cx="1203740" cy="1203740"/>
          </a:xfrm>
          <a:prstGeom prst="rect">
            <a:avLst/>
          </a:prstGeom>
        </p:spPr>
      </p:pic>
      <p:pic>
        <p:nvPicPr>
          <p:cNvPr id="35" name="Picture 34" descr="A close up of a device&#10;&#10;Description automatically generated">
            <a:extLst>
              <a:ext uri="{FF2B5EF4-FFF2-40B4-BE49-F238E27FC236}">
                <a16:creationId xmlns:a16="http://schemas.microsoft.com/office/drawing/2014/main" id="{29E8E9A2-C930-3E4C-BBEE-5AD5975EEC7D}"/>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22464" y="4344549"/>
            <a:ext cx="1454425" cy="1382305"/>
          </a:xfrm>
          <a:prstGeom prst="rect">
            <a:avLst/>
          </a:prstGeom>
        </p:spPr>
      </p:pic>
      <p:pic>
        <p:nvPicPr>
          <p:cNvPr id="37" name="Picture 36" descr="A picture containing person, indoor, person, computer&#10;&#10;Description automatically generated">
            <a:extLst>
              <a:ext uri="{FF2B5EF4-FFF2-40B4-BE49-F238E27FC236}">
                <a16:creationId xmlns:a16="http://schemas.microsoft.com/office/drawing/2014/main" id="{7968FE7E-FAC6-A442-9D0B-157E21D3031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94404" y="1989355"/>
            <a:ext cx="1711943" cy="1209060"/>
          </a:xfrm>
          <a:prstGeom prst="rect">
            <a:avLst/>
          </a:prstGeom>
        </p:spPr>
      </p:pic>
      <p:pic>
        <p:nvPicPr>
          <p:cNvPr id="39" name="Picture 38" descr="A close up of a logo&#10;&#10;Description automatically generated">
            <a:extLst>
              <a:ext uri="{FF2B5EF4-FFF2-40B4-BE49-F238E27FC236}">
                <a16:creationId xmlns:a16="http://schemas.microsoft.com/office/drawing/2014/main" id="{873EDA16-DA37-054A-912C-A526693A786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44979" y="2105917"/>
            <a:ext cx="1462162" cy="1231415"/>
          </a:xfrm>
          <a:prstGeom prst="rect">
            <a:avLst/>
          </a:prstGeom>
        </p:spPr>
      </p:pic>
    </p:spTree>
    <p:extLst>
      <p:ext uri="{BB962C8B-B14F-4D97-AF65-F5344CB8AC3E}">
        <p14:creationId xmlns:p14="http://schemas.microsoft.com/office/powerpoint/2010/main" val="3925525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Person B [1]</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stellt</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  Person B </a:t>
            </a:r>
            <a:r>
              <a:rPr lang="en-US" sz="2400" dirty="0" err="1">
                <a:solidFill>
                  <a:schemeClr val="accent5">
                    <a:lumMod val="50000"/>
                  </a:schemeClr>
                </a:solidFill>
              </a:rPr>
              <a:t>antwortet</a:t>
            </a:r>
            <a:r>
              <a:rPr lang="en-US" sz="2400" dirty="0">
                <a:solidFill>
                  <a:schemeClr val="accent5">
                    <a:lumMod val="50000"/>
                  </a:schemeClr>
                </a:solidFill>
              </a:rPr>
              <a:t>.</a:t>
            </a:r>
          </a:p>
        </p:txBody>
      </p:sp>
      <p:sp>
        <p:nvSpPr>
          <p:cNvPr id="2" name="Rectangle 1">
            <a:extLst>
              <a:ext uri="{FF2B5EF4-FFF2-40B4-BE49-F238E27FC236}">
                <a16:creationId xmlns:a16="http://schemas.microsoft.com/office/drawing/2014/main" id="{CDE8BAE7-BF6F-CA4F-9656-26A198651BA7}"/>
              </a:ext>
            </a:extLst>
          </p:cNvPr>
          <p:cNvSpPr/>
          <p:nvPr/>
        </p:nvSpPr>
        <p:spPr>
          <a:xfrm>
            <a:off x="256854" y="1817482"/>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18A96B-525A-2E46-8CFD-B501E287A922}"/>
              </a:ext>
            </a:extLst>
          </p:cNvPr>
          <p:cNvSpPr/>
          <p:nvPr/>
        </p:nvSpPr>
        <p:spPr>
          <a:xfrm>
            <a:off x="483682" y="2603094"/>
            <a:ext cx="1304260"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09:00</a:t>
            </a:r>
          </a:p>
        </p:txBody>
      </p:sp>
      <p:sp>
        <p:nvSpPr>
          <p:cNvPr id="8" name="Rectangle 7">
            <a:extLst>
              <a:ext uri="{FF2B5EF4-FFF2-40B4-BE49-F238E27FC236}">
                <a16:creationId xmlns:a16="http://schemas.microsoft.com/office/drawing/2014/main" id="{C0F6643C-2645-764E-A14A-4DC2C03CEDA7}"/>
              </a:ext>
            </a:extLst>
          </p:cNvPr>
          <p:cNvSpPr/>
          <p:nvPr/>
        </p:nvSpPr>
        <p:spPr>
          <a:xfrm>
            <a:off x="256853" y="4121455"/>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D316DD-4463-084A-BDD5-A6E80B2D3A23}"/>
              </a:ext>
            </a:extLst>
          </p:cNvPr>
          <p:cNvSpPr/>
          <p:nvPr/>
        </p:nvSpPr>
        <p:spPr>
          <a:xfrm>
            <a:off x="483681" y="4907067"/>
            <a:ext cx="130426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14:00</a:t>
            </a:r>
          </a:p>
        </p:txBody>
      </p:sp>
      <p:sp>
        <p:nvSpPr>
          <p:cNvPr id="10" name="Rectangle 9">
            <a:extLst>
              <a:ext uri="{FF2B5EF4-FFF2-40B4-BE49-F238E27FC236}">
                <a16:creationId xmlns:a16="http://schemas.microsoft.com/office/drawing/2014/main" id="{31325A42-E67D-F748-9CF7-0261BE45FEDB}"/>
              </a:ext>
            </a:extLst>
          </p:cNvPr>
          <p:cNvSpPr/>
          <p:nvPr/>
        </p:nvSpPr>
        <p:spPr>
          <a:xfrm>
            <a:off x="4226343" y="1817482"/>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6FCC18-8877-1E4C-B20C-3C92F826B7A4}"/>
              </a:ext>
            </a:extLst>
          </p:cNvPr>
          <p:cNvSpPr/>
          <p:nvPr/>
        </p:nvSpPr>
        <p:spPr>
          <a:xfrm>
            <a:off x="4453171" y="2603094"/>
            <a:ext cx="147438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13:00</a:t>
            </a:r>
          </a:p>
        </p:txBody>
      </p:sp>
      <p:sp>
        <p:nvSpPr>
          <p:cNvPr id="12" name="Rectangle 11">
            <a:extLst>
              <a:ext uri="{FF2B5EF4-FFF2-40B4-BE49-F238E27FC236}">
                <a16:creationId xmlns:a16="http://schemas.microsoft.com/office/drawing/2014/main" id="{9D69E0F7-27A5-BE49-BF40-EF78FFA33388}"/>
              </a:ext>
            </a:extLst>
          </p:cNvPr>
          <p:cNvSpPr/>
          <p:nvPr/>
        </p:nvSpPr>
        <p:spPr>
          <a:xfrm>
            <a:off x="8195832" y="1813363"/>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4FFEFC-4378-F14A-AA0F-0EA1E46850D0}"/>
              </a:ext>
            </a:extLst>
          </p:cNvPr>
          <p:cNvSpPr/>
          <p:nvPr/>
        </p:nvSpPr>
        <p:spPr>
          <a:xfrm>
            <a:off x="8422660" y="2598975"/>
            <a:ext cx="133970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15:00</a:t>
            </a:r>
          </a:p>
        </p:txBody>
      </p:sp>
      <p:sp>
        <p:nvSpPr>
          <p:cNvPr id="14" name="Rectangle 13">
            <a:extLst>
              <a:ext uri="{FF2B5EF4-FFF2-40B4-BE49-F238E27FC236}">
                <a16:creationId xmlns:a16="http://schemas.microsoft.com/office/drawing/2014/main" id="{4185477A-3554-FE48-B4D1-D8139902110D}"/>
              </a:ext>
            </a:extLst>
          </p:cNvPr>
          <p:cNvSpPr/>
          <p:nvPr/>
        </p:nvSpPr>
        <p:spPr>
          <a:xfrm>
            <a:off x="4226343" y="4121455"/>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7FEEA10-EB06-0247-9D23-641D7FB60A2A}"/>
              </a:ext>
            </a:extLst>
          </p:cNvPr>
          <p:cNvSpPr/>
          <p:nvPr/>
        </p:nvSpPr>
        <p:spPr>
          <a:xfrm>
            <a:off x="4453171" y="4907067"/>
            <a:ext cx="147438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11:00</a:t>
            </a:r>
          </a:p>
        </p:txBody>
      </p:sp>
      <p:sp>
        <p:nvSpPr>
          <p:cNvPr id="16" name="Rectangle 15">
            <a:extLst>
              <a:ext uri="{FF2B5EF4-FFF2-40B4-BE49-F238E27FC236}">
                <a16:creationId xmlns:a16="http://schemas.microsoft.com/office/drawing/2014/main" id="{4562913B-759F-9743-BE9C-052EEA6083C5}"/>
              </a:ext>
            </a:extLst>
          </p:cNvPr>
          <p:cNvSpPr/>
          <p:nvPr/>
        </p:nvSpPr>
        <p:spPr>
          <a:xfrm>
            <a:off x="8195831" y="4121455"/>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50AD739-B994-D241-A0FA-D25E123A34A6}"/>
              </a:ext>
            </a:extLst>
          </p:cNvPr>
          <p:cNvSpPr/>
          <p:nvPr/>
        </p:nvSpPr>
        <p:spPr>
          <a:xfrm>
            <a:off x="8422659" y="4907067"/>
            <a:ext cx="1339702"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20:00</a:t>
            </a:r>
          </a:p>
        </p:txBody>
      </p:sp>
      <p:sp>
        <p:nvSpPr>
          <p:cNvPr id="18" name="TextBox 17">
            <a:extLst>
              <a:ext uri="{FF2B5EF4-FFF2-40B4-BE49-F238E27FC236}">
                <a16:creationId xmlns:a16="http://schemas.microsoft.com/office/drawing/2014/main" id="{32333ED0-384B-7C40-8B7B-7E4A650B580C}"/>
              </a:ext>
            </a:extLst>
          </p:cNvPr>
          <p:cNvSpPr txBox="1"/>
          <p:nvPr/>
        </p:nvSpPr>
        <p:spPr>
          <a:xfrm>
            <a:off x="1434947" y="3385901"/>
            <a:ext cx="2342308" cy="461665"/>
          </a:xfrm>
          <a:prstGeom prst="rect">
            <a:avLst/>
          </a:prstGeom>
          <a:noFill/>
        </p:spPr>
        <p:txBody>
          <a:bodyPr wrap="none" rtlCol="0">
            <a:spAutoFit/>
          </a:bodyPr>
          <a:lstStyle/>
          <a:p>
            <a:pPr algn="l"/>
            <a:r>
              <a:rPr lang="en-US" sz="2400" dirty="0">
                <a:solidFill>
                  <a:schemeClr val="accent5">
                    <a:lumMod val="50000"/>
                  </a:schemeClr>
                </a:solidFill>
              </a:rPr>
              <a:t>visited a friend</a:t>
            </a:r>
          </a:p>
        </p:txBody>
      </p:sp>
      <p:sp>
        <p:nvSpPr>
          <p:cNvPr id="19" name="TextBox 18">
            <a:extLst>
              <a:ext uri="{FF2B5EF4-FFF2-40B4-BE49-F238E27FC236}">
                <a16:creationId xmlns:a16="http://schemas.microsoft.com/office/drawing/2014/main" id="{CB528A1F-D457-EA4C-A4C7-CB875E35AA23}"/>
              </a:ext>
            </a:extLst>
          </p:cNvPr>
          <p:cNvSpPr txBox="1"/>
          <p:nvPr/>
        </p:nvSpPr>
        <p:spPr>
          <a:xfrm>
            <a:off x="5517291" y="3385901"/>
            <a:ext cx="1946367" cy="461665"/>
          </a:xfrm>
          <a:prstGeom prst="rect">
            <a:avLst/>
          </a:prstGeom>
          <a:noFill/>
        </p:spPr>
        <p:txBody>
          <a:bodyPr wrap="none" rtlCol="0">
            <a:spAutoFit/>
          </a:bodyPr>
          <a:lstStyle/>
          <a:p>
            <a:pPr algn="l"/>
            <a:r>
              <a:rPr lang="en-US" sz="2400" dirty="0">
                <a:solidFill>
                  <a:schemeClr val="accent5">
                    <a:lumMod val="50000"/>
                  </a:schemeClr>
                </a:solidFill>
              </a:rPr>
              <a:t>wrote email</a:t>
            </a:r>
          </a:p>
        </p:txBody>
      </p:sp>
      <p:sp>
        <p:nvSpPr>
          <p:cNvPr id="20" name="TextBox 19">
            <a:extLst>
              <a:ext uri="{FF2B5EF4-FFF2-40B4-BE49-F238E27FC236}">
                <a16:creationId xmlns:a16="http://schemas.microsoft.com/office/drawing/2014/main" id="{208047D9-8ED1-1344-B415-B12BAA974EDF}"/>
              </a:ext>
            </a:extLst>
          </p:cNvPr>
          <p:cNvSpPr txBox="1"/>
          <p:nvPr/>
        </p:nvSpPr>
        <p:spPr>
          <a:xfrm>
            <a:off x="9280252" y="3391877"/>
            <a:ext cx="2337499" cy="461665"/>
          </a:xfrm>
          <a:prstGeom prst="rect">
            <a:avLst/>
          </a:prstGeom>
          <a:noFill/>
        </p:spPr>
        <p:txBody>
          <a:bodyPr wrap="none" rtlCol="0">
            <a:spAutoFit/>
          </a:bodyPr>
          <a:lstStyle/>
          <a:p>
            <a:pPr algn="l"/>
            <a:r>
              <a:rPr lang="en-US" sz="2400" dirty="0">
                <a:solidFill>
                  <a:schemeClr val="accent5">
                    <a:lumMod val="50000"/>
                  </a:schemeClr>
                </a:solidFill>
              </a:rPr>
              <a:t>did homework</a:t>
            </a:r>
          </a:p>
        </p:txBody>
      </p:sp>
      <p:sp>
        <p:nvSpPr>
          <p:cNvPr id="21" name="TextBox 20">
            <a:extLst>
              <a:ext uri="{FF2B5EF4-FFF2-40B4-BE49-F238E27FC236}">
                <a16:creationId xmlns:a16="http://schemas.microsoft.com/office/drawing/2014/main" id="{29784A9F-7131-4546-B363-03CDCF38986C}"/>
              </a:ext>
            </a:extLst>
          </p:cNvPr>
          <p:cNvSpPr txBox="1"/>
          <p:nvPr/>
        </p:nvSpPr>
        <p:spPr>
          <a:xfrm>
            <a:off x="1453321" y="5694981"/>
            <a:ext cx="1483098" cy="461665"/>
          </a:xfrm>
          <a:prstGeom prst="rect">
            <a:avLst/>
          </a:prstGeom>
          <a:noFill/>
        </p:spPr>
        <p:txBody>
          <a:bodyPr wrap="none" rtlCol="0">
            <a:spAutoFit/>
          </a:bodyPr>
          <a:lstStyle/>
          <a:p>
            <a:pPr algn="l"/>
            <a:r>
              <a:rPr lang="en-US" sz="2400" dirty="0">
                <a:solidFill>
                  <a:schemeClr val="accent5">
                    <a:lumMod val="50000"/>
                  </a:schemeClr>
                </a:solidFill>
              </a:rPr>
              <a:t>did sport</a:t>
            </a:r>
          </a:p>
        </p:txBody>
      </p:sp>
      <p:sp>
        <p:nvSpPr>
          <p:cNvPr id="22" name="TextBox 21">
            <a:extLst>
              <a:ext uri="{FF2B5EF4-FFF2-40B4-BE49-F238E27FC236}">
                <a16:creationId xmlns:a16="http://schemas.microsoft.com/office/drawing/2014/main" id="{7EB073D0-33E3-EC4D-BCF2-6DB2260B486F}"/>
              </a:ext>
            </a:extLst>
          </p:cNvPr>
          <p:cNvSpPr txBox="1"/>
          <p:nvPr/>
        </p:nvSpPr>
        <p:spPr>
          <a:xfrm>
            <a:off x="5265619" y="5697634"/>
            <a:ext cx="2480166" cy="461665"/>
          </a:xfrm>
          <a:prstGeom prst="rect">
            <a:avLst/>
          </a:prstGeom>
          <a:noFill/>
        </p:spPr>
        <p:txBody>
          <a:bodyPr wrap="none" rtlCol="0">
            <a:spAutoFit/>
          </a:bodyPr>
          <a:lstStyle/>
          <a:p>
            <a:pPr algn="l"/>
            <a:r>
              <a:rPr lang="en-US" sz="2400" dirty="0">
                <a:solidFill>
                  <a:schemeClr val="accent5">
                    <a:lumMod val="50000"/>
                  </a:schemeClr>
                </a:solidFill>
              </a:rPr>
              <a:t>read magazine</a:t>
            </a:r>
          </a:p>
        </p:txBody>
      </p:sp>
      <p:sp>
        <p:nvSpPr>
          <p:cNvPr id="23" name="TextBox 22">
            <a:extLst>
              <a:ext uri="{FF2B5EF4-FFF2-40B4-BE49-F238E27FC236}">
                <a16:creationId xmlns:a16="http://schemas.microsoft.com/office/drawing/2014/main" id="{7617A240-F8ED-0948-BE40-A2FAB847E532}"/>
              </a:ext>
            </a:extLst>
          </p:cNvPr>
          <p:cNvSpPr txBox="1"/>
          <p:nvPr/>
        </p:nvSpPr>
        <p:spPr>
          <a:xfrm>
            <a:off x="9695570" y="5700727"/>
            <a:ext cx="1725152" cy="461665"/>
          </a:xfrm>
          <a:prstGeom prst="rect">
            <a:avLst/>
          </a:prstGeom>
          <a:noFill/>
        </p:spPr>
        <p:txBody>
          <a:bodyPr wrap="none" rtlCol="0">
            <a:spAutoFit/>
          </a:bodyPr>
          <a:lstStyle/>
          <a:p>
            <a:pPr algn="l"/>
            <a:r>
              <a:rPr lang="en-US" sz="2400" dirty="0">
                <a:solidFill>
                  <a:schemeClr val="accent5">
                    <a:lumMod val="50000"/>
                  </a:schemeClr>
                </a:solidFill>
              </a:rPr>
              <a:t>ate dinner</a:t>
            </a:r>
          </a:p>
        </p:txBody>
      </p:sp>
      <p:pic>
        <p:nvPicPr>
          <p:cNvPr id="24" name="Graphic 23" descr="Email">
            <a:extLst>
              <a:ext uri="{FF2B5EF4-FFF2-40B4-BE49-F238E27FC236}">
                <a16:creationId xmlns:a16="http://schemas.microsoft.com/office/drawing/2014/main" id="{0BCAF8D6-FB39-DE49-BDE1-C6F67FDA3E9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6528" y="1994577"/>
            <a:ext cx="1257204" cy="1257204"/>
          </a:xfrm>
          <a:prstGeom prst="rect">
            <a:avLst/>
          </a:prstGeom>
        </p:spPr>
      </p:pic>
      <p:pic>
        <p:nvPicPr>
          <p:cNvPr id="25" name="Graphic 24" descr="Cricket bat and ball">
            <a:extLst>
              <a:ext uri="{FF2B5EF4-FFF2-40B4-BE49-F238E27FC236}">
                <a16:creationId xmlns:a16="http://schemas.microsoft.com/office/drawing/2014/main" id="{DCF0DF23-FC00-844A-A7CB-74F79761AB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00212" y="4159350"/>
            <a:ext cx="914400" cy="914400"/>
          </a:xfrm>
          <a:prstGeom prst="rect">
            <a:avLst/>
          </a:prstGeom>
        </p:spPr>
      </p:pic>
      <p:pic>
        <p:nvPicPr>
          <p:cNvPr id="26" name="Graphic 25" descr="Football">
            <a:extLst>
              <a:ext uri="{FF2B5EF4-FFF2-40B4-BE49-F238E27FC236}">
                <a16:creationId xmlns:a16="http://schemas.microsoft.com/office/drawing/2014/main" id="{F08C11C1-0723-F84F-B32F-87997980A28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95270" y="4879484"/>
            <a:ext cx="721910" cy="721910"/>
          </a:xfrm>
          <a:prstGeom prst="rect">
            <a:avLst/>
          </a:prstGeom>
        </p:spPr>
      </p:pic>
      <p:pic>
        <p:nvPicPr>
          <p:cNvPr id="27" name="Graphic 26" descr="Volleyball">
            <a:extLst>
              <a:ext uri="{FF2B5EF4-FFF2-40B4-BE49-F238E27FC236}">
                <a16:creationId xmlns:a16="http://schemas.microsoft.com/office/drawing/2014/main" id="{820DB8D9-1276-9C4E-8317-EFA328AF3F6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48198" y="4235869"/>
            <a:ext cx="702980" cy="702980"/>
          </a:xfrm>
          <a:prstGeom prst="rect">
            <a:avLst/>
          </a:prstGeom>
        </p:spPr>
      </p:pic>
      <p:pic>
        <p:nvPicPr>
          <p:cNvPr id="28" name="Graphic 27" descr="Pasta">
            <a:extLst>
              <a:ext uri="{FF2B5EF4-FFF2-40B4-BE49-F238E27FC236}">
                <a16:creationId xmlns:a16="http://schemas.microsoft.com/office/drawing/2014/main" id="{E0C6AC4F-AD1B-5449-BB60-B50CF7A1A8F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57239" y="4460897"/>
            <a:ext cx="1203740" cy="1203740"/>
          </a:xfrm>
          <a:prstGeom prst="rect">
            <a:avLst/>
          </a:prstGeom>
        </p:spPr>
      </p:pic>
      <p:pic>
        <p:nvPicPr>
          <p:cNvPr id="29" name="Picture 28" descr="A close up of a device&#10;&#10;Description automatically generated">
            <a:extLst>
              <a:ext uri="{FF2B5EF4-FFF2-40B4-BE49-F238E27FC236}">
                <a16:creationId xmlns:a16="http://schemas.microsoft.com/office/drawing/2014/main" id="{1491781E-46D4-EE41-A4A8-E9CF592D9664}"/>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6528" y="4332517"/>
            <a:ext cx="1454425" cy="1382305"/>
          </a:xfrm>
          <a:prstGeom prst="rect">
            <a:avLst/>
          </a:prstGeom>
        </p:spPr>
      </p:pic>
      <p:pic>
        <p:nvPicPr>
          <p:cNvPr id="30" name="Picture 29" descr="A picture containing person, indoor, person, computer&#10;&#10;Description automatically generated">
            <a:extLst>
              <a:ext uri="{FF2B5EF4-FFF2-40B4-BE49-F238E27FC236}">
                <a16:creationId xmlns:a16="http://schemas.microsoft.com/office/drawing/2014/main" id="{09A3F6DF-AB43-674E-92B0-A856389A1F6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18468" y="1977323"/>
            <a:ext cx="1711943" cy="1209060"/>
          </a:xfrm>
          <a:prstGeom prst="rect">
            <a:avLst/>
          </a:prstGeom>
        </p:spPr>
      </p:pic>
      <p:pic>
        <p:nvPicPr>
          <p:cNvPr id="31" name="Picture 30" descr="A close up of a logo&#10;&#10;Description automatically generated">
            <a:extLst>
              <a:ext uri="{FF2B5EF4-FFF2-40B4-BE49-F238E27FC236}">
                <a16:creationId xmlns:a16="http://schemas.microsoft.com/office/drawing/2014/main" id="{E7E46E6E-6D66-0B4E-A227-7B39CA1E904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69043" y="2093885"/>
            <a:ext cx="1462162" cy="1231415"/>
          </a:xfrm>
          <a:prstGeom prst="rect">
            <a:avLst/>
          </a:prstGeom>
        </p:spPr>
      </p:pic>
    </p:spTree>
    <p:extLst>
      <p:ext uri="{BB962C8B-B14F-4D97-AF65-F5344CB8AC3E}">
        <p14:creationId xmlns:p14="http://schemas.microsoft.com/office/powerpoint/2010/main" val="2595725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Person A [2]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r>
              <a:rPr lang="en-US" sz="2400" dirty="0">
                <a:solidFill>
                  <a:schemeClr val="accent5">
                    <a:lumMod val="50000"/>
                  </a:schemeClr>
                </a:solidFill>
              </a:rPr>
              <a:t>Person B </a:t>
            </a:r>
            <a:r>
              <a:rPr lang="en-US" sz="2400" dirty="0" err="1">
                <a:solidFill>
                  <a:schemeClr val="accent5">
                    <a:lumMod val="50000"/>
                  </a:schemeClr>
                </a:solidFill>
              </a:rPr>
              <a:t>stellt</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  Person A </a:t>
            </a:r>
            <a:r>
              <a:rPr lang="en-US" sz="2400" dirty="0" err="1">
                <a:solidFill>
                  <a:schemeClr val="accent5">
                    <a:lumMod val="50000"/>
                  </a:schemeClr>
                </a:solidFill>
              </a:rPr>
              <a:t>antwortet</a:t>
            </a:r>
            <a:r>
              <a:rPr lang="en-US" sz="2400" dirty="0">
                <a:solidFill>
                  <a:schemeClr val="accent5">
                    <a:lumMod val="50000"/>
                  </a:schemeClr>
                </a:solidFill>
              </a:rPr>
              <a:t>.</a:t>
            </a:r>
          </a:p>
        </p:txBody>
      </p:sp>
      <p:sp>
        <p:nvSpPr>
          <p:cNvPr id="2" name="Rectangle 1">
            <a:extLst>
              <a:ext uri="{FF2B5EF4-FFF2-40B4-BE49-F238E27FC236}">
                <a16:creationId xmlns:a16="http://schemas.microsoft.com/office/drawing/2014/main" id="{CDE8BAE7-BF6F-CA4F-9656-26A198651BA7}"/>
              </a:ext>
            </a:extLst>
          </p:cNvPr>
          <p:cNvSpPr/>
          <p:nvPr/>
        </p:nvSpPr>
        <p:spPr>
          <a:xfrm>
            <a:off x="244822" y="1793418"/>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18A96B-525A-2E46-8CFD-B501E287A922}"/>
              </a:ext>
            </a:extLst>
          </p:cNvPr>
          <p:cNvSpPr/>
          <p:nvPr/>
        </p:nvSpPr>
        <p:spPr>
          <a:xfrm>
            <a:off x="471650" y="2579030"/>
            <a:ext cx="1304260"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10:00</a:t>
            </a:r>
          </a:p>
        </p:txBody>
      </p:sp>
      <p:sp>
        <p:nvSpPr>
          <p:cNvPr id="8" name="Rectangle 7">
            <a:extLst>
              <a:ext uri="{FF2B5EF4-FFF2-40B4-BE49-F238E27FC236}">
                <a16:creationId xmlns:a16="http://schemas.microsoft.com/office/drawing/2014/main" id="{C0F6643C-2645-764E-A14A-4DC2C03CEDA7}"/>
              </a:ext>
            </a:extLst>
          </p:cNvPr>
          <p:cNvSpPr/>
          <p:nvPr/>
        </p:nvSpPr>
        <p:spPr>
          <a:xfrm>
            <a:off x="244821" y="4097391"/>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D316DD-4463-084A-BDD5-A6E80B2D3A23}"/>
              </a:ext>
            </a:extLst>
          </p:cNvPr>
          <p:cNvSpPr/>
          <p:nvPr/>
        </p:nvSpPr>
        <p:spPr>
          <a:xfrm>
            <a:off x="471649" y="4883003"/>
            <a:ext cx="130426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08:00</a:t>
            </a:r>
          </a:p>
        </p:txBody>
      </p:sp>
      <p:sp>
        <p:nvSpPr>
          <p:cNvPr id="10" name="Rectangle 9">
            <a:extLst>
              <a:ext uri="{FF2B5EF4-FFF2-40B4-BE49-F238E27FC236}">
                <a16:creationId xmlns:a16="http://schemas.microsoft.com/office/drawing/2014/main" id="{31325A42-E67D-F748-9CF7-0261BE45FEDB}"/>
              </a:ext>
            </a:extLst>
          </p:cNvPr>
          <p:cNvSpPr/>
          <p:nvPr/>
        </p:nvSpPr>
        <p:spPr>
          <a:xfrm>
            <a:off x="4214311" y="1793418"/>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6FCC18-8877-1E4C-B20C-3C92F826B7A4}"/>
              </a:ext>
            </a:extLst>
          </p:cNvPr>
          <p:cNvSpPr/>
          <p:nvPr/>
        </p:nvSpPr>
        <p:spPr>
          <a:xfrm>
            <a:off x="4441139" y="2579030"/>
            <a:ext cx="147438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18:00</a:t>
            </a:r>
          </a:p>
        </p:txBody>
      </p:sp>
      <p:sp>
        <p:nvSpPr>
          <p:cNvPr id="12" name="Rectangle 11">
            <a:extLst>
              <a:ext uri="{FF2B5EF4-FFF2-40B4-BE49-F238E27FC236}">
                <a16:creationId xmlns:a16="http://schemas.microsoft.com/office/drawing/2014/main" id="{9D69E0F7-27A5-BE49-BF40-EF78FFA33388}"/>
              </a:ext>
            </a:extLst>
          </p:cNvPr>
          <p:cNvSpPr/>
          <p:nvPr/>
        </p:nvSpPr>
        <p:spPr>
          <a:xfrm>
            <a:off x="8183800" y="1789299"/>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4FFEFC-4378-F14A-AA0F-0EA1E46850D0}"/>
              </a:ext>
            </a:extLst>
          </p:cNvPr>
          <p:cNvSpPr/>
          <p:nvPr/>
        </p:nvSpPr>
        <p:spPr>
          <a:xfrm>
            <a:off x="8410628" y="2574911"/>
            <a:ext cx="133970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19:00</a:t>
            </a:r>
          </a:p>
        </p:txBody>
      </p:sp>
      <p:sp>
        <p:nvSpPr>
          <p:cNvPr id="14" name="Rectangle 13">
            <a:extLst>
              <a:ext uri="{FF2B5EF4-FFF2-40B4-BE49-F238E27FC236}">
                <a16:creationId xmlns:a16="http://schemas.microsoft.com/office/drawing/2014/main" id="{4185477A-3554-FE48-B4D1-D8139902110D}"/>
              </a:ext>
            </a:extLst>
          </p:cNvPr>
          <p:cNvSpPr/>
          <p:nvPr/>
        </p:nvSpPr>
        <p:spPr>
          <a:xfrm>
            <a:off x="4214311" y="4097391"/>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7FEEA10-EB06-0247-9D23-641D7FB60A2A}"/>
              </a:ext>
            </a:extLst>
          </p:cNvPr>
          <p:cNvSpPr/>
          <p:nvPr/>
        </p:nvSpPr>
        <p:spPr>
          <a:xfrm>
            <a:off x="4441139" y="4883003"/>
            <a:ext cx="147438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12:00</a:t>
            </a:r>
          </a:p>
        </p:txBody>
      </p:sp>
      <p:sp>
        <p:nvSpPr>
          <p:cNvPr id="16" name="Rectangle 15">
            <a:extLst>
              <a:ext uri="{FF2B5EF4-FFF2-40B4-BE49-F238E27FC236}">
                <a16:creationId xmlns:a16="http://schemas.microsoft.com/office/drawing/2014/main" id="{4562913B-759F-9743-BE9C-052EEA6083C5}"/>
              </a:ext>
            </a:extLst>
          </p:cNvPr>
          <p:cNvSpPr/>
          <p:nvPr/>
        </p:nvSpPr>
        <p:spPr>
          <a:xfrm>
            <a:off x="8183799" y="4097391"/>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50AD739-B994-D241-A0FA-D25E123A34A6}"/>
              </a:ext>
            </a:extLst>
          </p:cNvPr>
          <p:cNvSpPr/>
          <p:nvPr/>
        </p:nvSpPr>
        <p:spPr>
          <a:xfrm>
            <a:off x="8410627" y="4883003"/>
            <a:ext cx="1339702"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21:00</a:t>
            </a:r>
          </a:p>
        </p:txBody>
      </p:sp>
      <p:sp>
        <p:nvSpPr>
          <p:cNvPr id="18" name="TextBox 17">
            <a:extLst>
              <a:ext uri="{FF2B5EF4-FFF2-40B4-BE49-F238E27FC236}">
                <a16:creationId xmlns:a16="http://schemas.microsoft.com/office/drawing/2014/main" id="{32333ED0-384B-7C40-8B7B-7E4A650B580C}"/>
              </a:ext>
            </a:extLst>
          </p:cNvPr>
          <p:cNvSpPr txBox="1"/>
          <p:nvPr/>
        </p:nvSpPr>
        <p:spPr>
          <a:xfrm>
            <a:off x="917012" y="3382663"/>
            <a:ext cx="2844048" cy="461665"/>
          </a:xfrm>
          <a:prstGeom prst="rect">
            <a:avLst/>
          </a:prstGeom>
          <a:noFill/>
        </p:spPr>
        <p:txBody>
          <a:bodyPr wrap="none" rtlCol="0">
            <a:spAutoFit/>
          </a:bodyPr>
          <a:lstStyle/>
          <a:p>
            <a:pPr algn="l"/>
            <a:r>
              <a:rPr lang="en-US" sz="2400" dirty="0">
                <a:solidFill>
                  <a:schemeClr val="accent5">
                    <a:lumMod val="50000"/>
                  </a:schemeClr>
                </a:solidFill>
              </a:rPr>
              <a:t>had English lesson</a:t>
            </a:r>
          </a:p>
        </p:txBody>
      </p:sp>
      <p:sp>
        <p:nvSpPr>
          <p:cNvPr id="19" name="TextBox 18">
            <a:extLst>
              <a:ext uri="{FF2B5EF4-FFF2-40B4-BE49-F238E27FC236}">
                <a16:creationId xmlns:a16="http://schemas.microsoft.com/office/drawing/2014/main" id="{CB528A1F-D457-EA4C-A4C7-CB875E35AA23}"/>
              </a:ext>
            </a:extLst>
          </p:cNvPr>
          <p:cNvSpPr txBox="1"/>
          <p:nvPr/>
        </p:nvSpPr>
        <p:spPr>
          <a:xfrm>
            <a:off x="5761163" y="3377374"/>
            <a:ext cx="2190023" cy="461665"/>
          </a:xfrm>
          <a:prstGeom prst="rect">
            <a:avLst/>
          </a:prstGeom>
          <a:noFill/>
        </p:spPr>
        <p:txBody>
          <a:bodyPr wrap="none" rtlCol="0">
            <a:spAutoFit/>
          </a:bodyPr>
          <a:lstStyle/>
          <a:p>
            <a:pPr algn="l"/>
            <a:r>
              <a:rPr lang="en-US" sz="2400" dirty="0">
                <a:solidFill>
                  <a:schemeClr val="accent5">
                    <a:lumMod val="50000"/>
                  </a:schemeClr>
                </a:solidFill>
              </a:rPr>
              <a:t>played guitar</a:t>
            </a:r>
          </a:p>
        </p:txBody>
      </p:sp>
      <p:sp>
        <p:nvSpPr>
          <p:cNvPr id="20" name="TextBox 19">
            <a:extLst>
              <a:ext uri="{FF2B5EF4-FFF2-40B4-BE49-F238E27FC236}">
                <a16:creationId xmlns:a16="http://schemas.microsoft.com/office/drawing/2014/main" id="{208047D9-8ED1-1344-B415-B12BAA974EDF}"/>
              </a:ext>
            </a:extLst>
          </p:cNvPr>
          <p:cNvSpPr txBox="1"/>
          <p:nvPr/>
        </p:nvSpPr>
        <p:spPr>
          <a:xfrm>
            <a:off x="9778215" y="3389986"/>
            <a:ext cx="1656223" cy="461665"/>
          </a:xfrm>
          <a:prstGeom prst="rect">
            <a:avLst/>
          </a:prstGeom>
          <a:noFill/>
        </p:spPr>
        <p:txBody>
          <a:bodyPr wrap="none" rtlCol="0">
            <a:spAutoFit/>
          </a:bodyPr>
          <a:lstStyle/>
          <a:p>
            <a:pPr algn="l"/>
            <a:r>
              <a:rPr lang="en-US" sz="2400" dirty="0">
                <a:solidFill>
                  <a:schemeClr val="accent5">
                    <a:lumMod val="50000"/>
                  </a:schemeClr>
                </a:solidFill>
              </a:rPr>
              <a:t>showered</a:t>
            </a:r>
          </a:p>
        </p:txBody>
      </p:sp>
      <p:sp>
        <p:nvSpPr>
          <p:cNvPr id="21" name="TextBox 20">
            <a:extLst>
              <a:ext uri="{FF2B5EF4-FFF2-40B4-BE49-F238E27FC236}">
                <a16:creationId xmlns:a16="http://schemas.microsoft.com/office/drawing/2014/main" id="{29784A9F-7131-4546-B363-03CDCF38986C}"/>
              </a:ext>
            </a:extLst>
          </p:cNvPr>
          <p:cNvSpPr txBox="1"/>
          <p:nvPr/>
        </p:nvSpPr>
        <p:spPr>
          <a:xfrm>
            <a:off x="1441289" y="5670917"/>
            <a:ext cx="2440092" cy="461665"/>
          </a:xfrm>
          <a:prstGeom prst="rect">
            <a:avLst/>
          </a:prstGeom>
          <a:noFill/>
        </p:spPr>
        <p:txBody>
          <a:bodyPr wrap="none" rtlCol="0">
            <a:spAutoFit/>
          </a:bodyPr>
          <a:lstStyle/>
          <a:p>
            <a:pPr algn="l"/>
            <a:r>
              <a:rPr lang="en-US" sz="2400" dirty="0">
                <a:solidFill>
                  <a:schemeClr val="accent5">
                    <a:lumMod val="50000"/>
                  </a:schemeClr>
                </a:solidFill>
              </a:rPr>
              <a:t>worked in shop</a:t>
            </a:r>
          </a:p>
        </p:txBody>
      </p:sp>
      <p:sp>
        <p:nvSpPr>
          <p:cNvPr id="22" name="TextBox 21">
            <a:extLst>
              <a:ext uri="{FF2B5EF4-FFF2-40B4-BE49-F238E27FC236}">
                <a16:creationId xmlns:a16="http://schemas.microsoft.com/office/drawing/2014/main" id="{7EB073D0-33E3-EC4D-BCF2-6DB2260B486F}"/>
              </a:ext>
            </a:extLst>
          </p:cNvPr>
          <p:cNvSpPr txBox="1"/>
          <p:nvPr/>
        </p:nvSpPr>
        <p:spPr>
          <a:xfrm>
            <a:off x="6035759" y="5670917"/>
            <a:ext cx="1640193" cy="461665"/>
          </a:xfrm>
          <a:prstGeom prst="rect">
            <a:avLst/>
          </a:prstGeom>
          <a:noFill/>
        </p:spPr>
        <p:txBody>
          <a:bodyPr wrap="none" rtlCol="0">
            <a:spAutoFit/>
          </a:bodyPr>
          <a:lstStyle/>
          <a:p>
            <a:pPr algn="l"/>
            <a:r>
              <a:rPr lang="en-US" sz="2400" dirty="0">
                <a:solidFill>
                  <a:schemeClr val="accent5">
                    <a:lumMod val="50000"/>
                  </a:schemeClr>
                </a:solidFill>
              </a:rPr>
              <a:t>drank tea</a:t>
            </a:r>
          </a:p>
        </p:txBody>
      </p:sp>
      <p:sp>
        <p:nvSpPr>
          <p:cNvPr id="23" name="TextBox 22">
            <a:extLst>
              <a:ext uri="{FF2B5EF4-FFF2-40B4-BE49-F238E27FC236}">
                <a16:creationId xmlns:a16="http://schemas.microsoft.com/office/drawing/2014/main" id="{7617A240-F8ED-0948-BE40-A2FAB847E532}"/>
              </a:ext>
            </a:extLst>
          </p:cNvPr>
          <p:cNvSpPr txBox="1"/>
          <p:nvPr/>
        </p:nvSpPr>
        <p:spPr>
          <a:xfrm>
            <a:off x="9683538" y="5676663"/>
            <a:ext cx="2034531" cy="461665"/>
          </a:xfrm>
          <a:prstGeom prst="rect">
            <a:avLst/>
          </a:prstGeom>
          <a:noFill/>
        </p:spPr>
        <p:txBody>
          <a:bodyPr wrap="none" rtlCol="0">
            <a:spAutoFit/>
          </a:bodyPr>
          <a:lstStyle/>
          <a:p>
            <a:pPr algn="l"/>
            <a:r>
              <a:rPr lang="en-US" sz="2400" dirty="0">
                <a:solidFill>
                  <a:schemeClr val="accent5">
                    <a:lumMod val="50000"/>
                  </a:schemeClr>
                </a:solidFill>
              </a:rPr>
              <a:t>mixed music</a:t>
            </a:r>
          </a:p>
        </p:txBody>
      </p:sp>
      <p:pic>
        <p:nvPicPr>
          <p:cNvPr id="25" name="Graphic 24" descr="Tea">
            <a:extLst>
              <a:ext uri="{FF2B5EF4-FFF2-40B4-BE49-F238E27FC236}">
                <a16:creationId xmlns:a16="http://schemas.microsoft.com/office/drawing/2014/main" id="{E69747A4-DFD3-B540-947A-1717390BE79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69000" y="4304066"/>
            <a:ext cx="1157873" cy="1157873"/>
          </a:xfrm>
          <a:prstGeom prst="rect">
            <a:avLst/>
          </a:prstGeom>
        </p:spPr>
      </p:pic>
      <p:pic>
        <p:nvPicPr>
          <p:cNvPr id="27" name="Graphic 26" descr="Shower">
            <a:extLst>
              <a:ext uri="{FF2B5EF4-FFF2-40B4-BE49-F238E27FC236}">
                <a16:creationId xmlns:a16="http://schemas.microsoft.com/office/drawing/2014/main" id="{58721882-E540-6E4E-9047-87EFC0A5B9F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54367" y="2063997"/>
            <a:ext cx="1205023" cy="1205023"/>
          </a:xfrm>
          <a:prstGeom prst="rect">
            <a:avLst/>
          </a:prstGeom>
        </p:spPr>
      </p:pic>
      <p:pic>
        <p:nvPicPr>
          <p:cNvPr id="29" name="Graphic 28" descr="Guitar">
            <a:extLst>
              <a:ext uri="{FF2B5EF4-FFF2-40B4-BE49-F238E27FC236}">
                <a16:creationId xmlns:a16="http://schemas.microsoft.com/office/drawing/2014/main" id="{350DCB8C-4AD1-1043-A27C-5E9CDA508F3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43140" y="1986635"/>
            <a:ext cx="1227202" cy="1227202"/>
          </a:xfrm>
          <a:prstGeom prst="rect">
            <a:avLst/>
          </a:prstGeom>
        </p:spPr>
      </p:pic>
      <p:pic>
        <p:nvPicPr>
          <p:cNvPr id="31" name="Graphic 30" descr="DJ">
            <a:extLst>
              <a:ext uri="{FF2B5EF4-FFF2-40B4-BE49-F238E27FC236}">
                <a16:creationId xmlns:a16="http://schemas.microsoft.com/office/drawing/2014/main" id="{ED81E7A4-2182-E342-A0F6-FC53D1D0D85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90033" y="4449190"/>
            <a:ext cx="1209066" cy="1209066"/>
          </a:xfrm>
          <a:prstGeom prst="rect">
            <a:avLst/>
          </a:prstGeom>
        </p:spPr>
      </p:pic>
      <p:pic>
        <p:nvPicPr>
          <p:cNvPr id="32" name="Picture 31" descr="A picture containing drawing&#10;&#10;Description automatically generated">
            <a:extLst>
              <a:ext uri="{FF2B5EF4-FFF2-40B4-BE49-F238E27FC236}">
                <a16:creationId xmlns:a16="http://schemas.microsoft.com/office/drawing/2014/main" id="{790FD386-8E18-2440-89BC-B40D6AF1D9BD}"/>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7982" y="4338986"/>
            <a:ext cx="1486627" cy="1177143"/>
          </a:xfrm>
          <a:prstGeom prst="rect">
            <a:avLst/>
          </a:prstGeom>
        </p:spPr>
      </p:pic>
      <p:pic>
        <p:nvPicPr>
          <p:cNvPr id="34" name="Graphic 33" descr="Daily calendar">
            <a:extLst>
              <a:ext uri="{FF2B5EF4-FFF2-40B4-BE49-F238E27FC236}">
                <a16:creationId xmlns:a16="http://schemas.microsoft.com/office/drawing/2014/main" id="{88916BCA-B495-D24D-B2AD-497CA06B32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79510" y="1746645"/>
            <a:ext cx="1707181" cy="1707181"/>
          </a:xfrm>
          <a:prstGeom prst="rect">
            <a:avLst/>
          </a:prstGeom>
        </p:spPr>
      </p:pic>
      <p:pic>
        <p:nvPicPr>
          <p:cNvPr id="36" name="Picture 35" descr="A picture containing meter&#10;&#10;Description automatically generated">
            <a:extLst>
              <a:ext uri="{FF2B5EF4-FFF2-40B4-BE49-F238E27FC236}">
                <a16:creationId xmlns:a16="http://schemas.microsoft.com/office/drawing/2014/main" id="{F041095A-1BD2-3540-A1D7-D2A22E9C95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86753" y="2494879"/>
            <a:ext cx="307019" cy="201324"/>
          </a:xfrm>
          <a:prstGeom prst="rect">
            <a:avLst/>
          </a:prstGeom>
        </p:spPr>
      </p:pic>
    </p:spTree>
    <p:extLst>
      <p:ext uri="{BB962C8B-B14F-4D97-AF65-F5344CB8AC3E}">
        <p14:creationId xmlns:p14="http://schemas.microsoft.com/office/powerpoint/2010/main" val="912276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Person B [2]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r>
              <a:rPr lang="en-US" sz="2400" dirty="0">
                <a:solidFill>
                  <a:schemeClr val="accent5">
                    <a:lumMod val="50000"/>
                  </a:schemeClr>
                </a:solidFill>
              </a:rPr>
              <a:t>Person B </a:t>
            </a:r>
            <a:r>
              <a:rPr lang="en-US" sz="2400" dirty="0" err="1">
                <a:solidFill>
                  <a:schemeClr val="accent5">
                    <a:lumMod val="50000"/>
                  </a:schemeClr>
                </a:solidFill>
              </a:rPr>
              <a:t>stellt</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  Person A </a:t>
            </a:r>
            <a:r>
              <a:rPr lang="en-US" sz="2400" dirty="0" err="1">
                <a:solidFill>
                  <a:schemeClr val="accent5">
                    <a:lumMod val="50000"/>
                  </a:schemeClr>
                </a:solidFill>
              </a:rPr>
              <a:t>antwortet</a:t>
            </a:r>
            <a:r>
              <a:rPr lang="en-US" sz="2400" dirty="0">
                <a:solidFill>
                  <a:schemeClr val="accent5">
                    <a:lumMod val="50000"/>
                  </a:schemeClr>
                </a:solidFill>
              </a:rPr>
              <a:t>.</a:t>
            </a:r>
          </a:p>
        </p:txBody>
      </p:sp>
      <p:sp>
        <p:nvSpPr>
          <p:cNvPr id="2" name="Rectangle 1">
            <a:extLst>
              <a:ext uri="{FF2B5EF4-FFF2-40B4-BE49-F238E27FC236}">
                <a16:creationId xmlns:a16="http://schemas.microsoft.com/office/drawing/2014/main" id="{CDE8BAE7-BF6F-CA4F-9656-26A198651BA7}"/>
              </a:ext>
            </a:extLst>
          </p:cNvPr>
          <p:cNvSpPr/>
          <p:nvPr/>
        </p:nvSpPr>
        <p:spPr>
          <a:xfrm>
            <a:off x="268886" y="1829514"/>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18A96B-525A-2E46-8CFD-B501E287A922}"/>
              </a:ext>
            </a:extLst>
          </p:cNvPr>
          <p:cNvSpPr/>
          <p:nvPr/>
        </p:nvSpPr>
        <p:spPr>
          <a:xfrm>
            <a:off x="495714" y="2615126"/>
            <a:ext cx="1304260"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10:00</a:t>
            </a:r>
          </a:p>
        </p:txBody>
      </p:sp>
      <p:sp>
        <p:nvSpPr>
          <p:cNvPr id="8" name="Rectangle 7">
            <a:extLst>
              <a:ext uri="{FF2B5EF4-FFF2-40B4-BE49-F238E27FC236}">
                <a16:creationId xmlns:a16="http://schemas.microsoft.com/office/drawing/2014/main" id="{C0F6643C-2645-764E-A14A-4DC2C03CEDA7}"/>
              </a:ext>
            </a:extLst>
          </p:cNvPr>
          <p:cNvSpPr/>
          <p:nvPr/>
        </p:nvSpPr>
        <p:spPr>
          <a:xfrm>
            <a:off x="268885" y="4133487"/>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D316DD-4463-084A-BDD5-A6E80B2D3A23}"/>
              </a:ext>
            </a:extLst>
          </p:cNvPr>
          <p:cNvSpPr/>
          <p:nvPr/>
        </p:nvSpPr>
        <p:spPr>
          <a:xfrm>
            <a:off x="495713" y="4919099"/>
            <a:ext cx="130426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08:00</a:t>
            </a:r>
          </a:p>
        </p:txBody>
      </p:sp>
      <p:sp>
        <p:nvSpPr>
          <p:cNvPr id="10" name="Rectangle 9">
            <a:extLst>
              <a:ext uri="{FF2B5EF4-FFF2-40B4-BE49-F238E27FC236}">
                <a16:creationId xmlns:a16="http://schemas.microsoft.com/office/drawing/2014/main" id="{31325A42-E67D-F748-9CF7-0261BE45FEDB}"/>
              </a:ext>
            </a:extLst>
          </p:cNvPr>
          <p:cNvSpPr/>
          <p:nvPr/>
        </p:nvSpPr>
        <p:spPr>
          <a:xfrm>
            <a:off x="4238375" y="1829514"/>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6FCC18-8877-1E4C-B20C-3C92F826B7A4}"/>
              </a:ext>
            </a:extLst>
          </p:cNvPr>
          <p:cNvSpPr/>
          <p:nvPr/>
        </p:nvSpPr>
        <p:spPr>
          <a:xfrm>
            <a:off x="4465203" y="2615126"/>
            <a:ext cx="147438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18:00</a:t>
            </a:r>
          </a:p>
        </p:txBody>
      </p:sp>
      <p:sp>
        <p:nvSpPr>
          <p:cNvPr id="12" name="Rectangle 11">
            <a:extLst>
              <a:ext uri="{FF2B5EF4-FFF2-40B4-BE49-F238E27FC236}">
                <a16:creationId xmlns:a16="http://schemas.microsoft.com/office/drawing/2014/main" id="{9D69E0F7-27A5-BE49-BF40-EF78FFA33388}"/>
              </a:ext>
            </a:extLst>
          </p:cNvPr>
          <p:cNvSpPr/>
          <p:nvPr/>
        </p:nvSpPr>
        <p:spPr>
          <a:xfrm>
            <a:off x="8207864" y="1825395"/>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4FFEFC-4378-F14A-AA0F-0EA1E46850D0}"/>
              </a:ext>
            </a:extLst>
          </p:cNvPr>
          <p:cNvSpPr/>
          <p:nvPr/>
        </p:nvSpPr>
        <p:spPr>
          <a:xfrm>
            <a:off x="8434692" y="2611007"/>
            <a:ext cx="133970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17:00</a:t>
            </a:r>
          </a:p>
        </p:txBody>
      </p:sp>
      <p:sp>
        <p:nvSpPr>
          <p:cNvPr id="14" name="Rectangle 13">
            <a:extLst>
              <a:ext uri="{FF2B5EF4-FFF2-40B4-BE49-F238E27FC236}">
                <a16:creationId xmlns:a16="http://schemas.microsoft.com/office/drawing/2014/main" id="{4185477A-3554-FE48-B4D1-D8139902110D}"/>
              </a:ext>
            </a:extLst>
          </p:cNvPr>
          <p:cNvSpPr/>
          <p:nvPr/>
        </p:nvSpPr>
        <p:spPr>
          <a:xfrm>
            <a:off x="4238375" y="4133487"/>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7FEEA10-EB06-0247-9D23-641D7FB60A2A}"/>
              </a:ext>
            </a:extLst>
          </p:cNvPr>
          <p:cNvSpPr/>
          <p:nvPr/>
        </p:nvSpPr>
        <p:spPr>
          <a:xfrm>
            <a:off x="4465203" y="4919099"/>
            <a:ext cx="147438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14:00</a:t>
            </a:r>
          </a:p>
        </p:txBody>
      </p:sp>
      <p:sp>
        <p:nvSpPr>
          <p:cNvPr id="16" name="Rectangle 15">
            <a:extLst>
              <a:ext uri="{FF2B5EF4-FFF2-40B4-BE49-F238E27FC236}">
                <a16:creationId xmlns:a16="http://schemas.microsoft.com/office/drawing/2014/main" id="{4562913B-759F-9743-BE9C-052EEA6083C5}"/>
              </a:ext>
            </a:extLst>
          </p:cNvPr>
          <p:cNvSpPr/>
          <p:nvPr/>
        </p:nvSpPr>
        <p:spPr>
          <a:xfrm>
            <a:off x="8207863" y="4133487"/>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50AD739-B994-D241-A0FA-D25E123A34A6}"/>
              </a:ext>
            </a:extLst>
          </p:cNvPr>
          <p:cNvSpPr/>
          <p:nvPr/>
        </p:nvSpPr>
        <p:spPr>
          <a:xfrm>
            <a:off x="8434691" y="4919099"/>
            <a:ext cx="1339702"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3764"/>
                </a:solidFill>
              </a:rPr>
              <a:t>21:00</a:t>
            </a:r>
          </a:p>
        </p:txBody>
      </p:sp>
      <p:sp>
        <p:nvSpPr>
          <p:cNvPr id="18" name="TextBox 17">
            <a:extLst>
              <a:ext uri="{FF2B5EF4-FFF2-40B4-BE49-F238E27FC236}">
                <a16:creationId xmlns:a16="http://schemas.microsoft.com/office/drawing/2014/main" id="{32333ED0-384B-7C40-8B7B-7E4A650B580C}"/>
              </a:ext>
            </a:extLst>
          </p:cNvPr>
          <p:cNvSpPr txBox="1"/>
          <p:nvPr/>
        </p:nvSpPr>
        <p:spPr>
          <a:xfrm>
            <a:off x="294173" y="3490142"/>
            <a:ext cx="3695242" cy="400110"/>
          </a:xfrm>
          <a:prstGeom prst="rect">
            <a:avLst/>
          </a:prstGeom>
          <a:noFill/>
        </p:spPr>
        <p:txBody>
          <a:bodyPr wrap="none" rtlCol="0">
            <a:spAutoFit/>
          </a:bodyPr>
          <a:lstStyle/>
          <a:p>
            <a:pPr algn="l"/>
            <a:r>
              <a:rPr lang="en-US" sz="2000" dirty="0">
                <a:solidFill>
                  <a:schemeClr val="accent5">
                    <a:lumMod val="50000"/>
                  </a:schemeClr>
                </a:solidFill>
              </a:rPr>
              <a:t>did you have English lesson?</a:t>
            </a:r>
          </a:p>
        </p:txBody>
      </p:sp>
      <p:sp>
        <p:nvSpPr>
          <p:cNvPr id="19" name="TextBox 18">
            <a:extLst>
              <a:ext uri="{FF2B5EF4-FFF2-40B4-BE49-F238E27FC236}">
                <a16:creationId xmlns:a16="http://schemas.microsoft.com/office/drawing/2014/main" id="{CB528A1F-D457-EA4C-A4C7-CB875E35AA23}"/>
              </a:ext>
            </a:extLst>
          </p:cNvPr>
          <p:cNvSpPr txBox="1"/>
          <p:nvPr/>
        </p:nvSpPr>
        <p:spPr>
          <a:xfrm>
            <a:off x="4883276" y="3485691"/>
            <a:ext cx="3167855" cy="461665"/>
          </a:xfrm>
          <a:prstGeom prst="rect">
            <a:avLst/>
          </a:prstGeom>
          <a:noFill/>
        </p:spPr>
        <p:txBody>
          <a:bodyPr wrap="none" rtlCol="0">
            <a:spAutoFit/>
          </a:bodyPr>
          <a:lstStyle/>
          <a:p>
            <a:pPr algn="l"/>
            <a:r>
              <a:rPr lang="en-US" sz="2400" dirty="0">
                <a:solidFill>
                  <a:schemeClr val="accent5">
                    <a:lumMod val="50000"/>
                  </a:schemeClr>
                </a:solidFill>
              </a:rPr>
              <a:t>did you play guitar?</a:t>
            </a:r>
          </a:p>
        </p:txBody>
      </p:sp>
      <p:sp>
        <p:nvSpPr>
          <p:cNvPr id="20" name="TextBox 19">
            <a:extLst>
              <a:ext uri="{FF2B5EF4-FFF2-40B4-BE49-F238E27FC236}">
                <a16:creationId xmlns:a16="http://schemas.microsoft.com/office/drawing/2014/main" id="{208047D9-8ED1-1344-B415-B12BAA974EDF}"/>
              </a:ext>
            </a:extLst>
          </p:cNvPr>
          <p:cNvSpPr txBox="1"/>
          <p:nvPr/>
        </p:nvSpPr>
        <p:spPr>
          <a:xfrm>
            <a:off x="9350826" y="3478902"/>
            <a:ext cx="2634054" cy="461665"/>
          </a:xfrm>
          <a:prstGeom prst="rect">
            <a:avLst/>
          </a:prstGeom>
          <a:noFill/>
        </p:spPr>
        <p:txBody>
          <a:bodyPr wrap="none" rtlCol="0">
            <a:spAutoFit/>
          </a:bodyPr>
          <a:lstStyle/>
          <a:p>
            <a:pPr algn="l"/>
            <a:r>
              <a:rPr lang="en-US" sz="2400" dirty="0">
                <a:solidFill>
                  <a:schemeClr val="accent5">
                    <a:lumMod val="50000"/>
                  </a:schemeClr>
                </a:solidFill>
              </a:rPr>
              <a:t>did you shower?</a:t>
            </a:r>
          </a:p>
        </p:txBody>
      </p:sp>
      <p:sp>
        <p:nvSpPr>
          <p:cNvPr id="21" name="TextBox 20">
            <a:extLst>
              <a:ext uri="{FF2B5EF4-FFF2-40B4-BE49-F238E27FC236}">
                <a16:creationId xmlns:a16="http://schemas.microsoft.com/office/drawing/2014/main" id="{29784A9F-7131-4546-B363-03CDCF38986C}"/>
              </a:ext>
            </a:extLst>
          </p:cNvPr>
          <p:cNvSpPr txBox="1"/>
          <p:nvPr/>
        </p:nvSpPr>
        <p:spPr>
          <a:xfrm>
            <a:off x="571492" y="5714198"/>
            <a:ext cx="3417923" cy="461665"/>
          </a:xfrm>
          <a:prstGeom prst="rect">
            <a:avLst/>
          </a:prstGeom>
          <a:noFill/>
        </p:spPr>
        <p:txBody>
          <a:bodyPr wrap="none" rtlCol="0">
            <a:spAutoFit/>
          </a:bodyPr>
          <a:lstStyle/>
          <a:p>
            <a:pPr algn="l"/>
            <a:r>
              <a:rPr lang="en-US" sz="2400" dirty="0">
                <a:solidFill>
                  <a:schemeClr val="accent5">
                    <a:lumMod val="50000"/>
                  </a:schemeClr>
                </a:solidFill>
              </a:rPr>
              <a:t>did you work in shop?</a:t>
            </a:r>
          </a:p>
        </p:txBody>
      </p:sp>
      <p:sp>
        <p:nvSpPr>
          <p:cNvPr id="22" name="TextBox 21">
            <a:extLst>
              <a:ext uri="{FF2B5EF4-FFF2-40B4-BE49-F238E27FC236}">
                <a16:creationId xmlns:a16="http://schemas.microsoft.com/office/drawing/2014/main" id="{7EB073D0-33E3-EC4D-BCF2-6DB2260B486F}"/>
              </a:ext>
            </a:extLst>
          </p:cNvPr>
          <p:cNvSpPr txBox="1"/>
          <p:nvPr/>
        </p:nvSpPr>
        <p:spPr>
          <a:xfrm>
            <a:off x="4947533" y="5729504"/>
            <a:ext cx="2880917" cy="461665"/>
          </a:xfrm>
          <a:prstGeom prst="rect">
            <a:avLst/>
          </a:prstGeom>
          <a:noFill/>
        </p:spPr>
        <p:txBody>
          <a:bodyPr wrap="none" rtlCol="0">
            <a:spAutoFit/>
          </a:bodyPr>
          <a:lstStyle/>
          <a:p>
            <a:pPr algn="l"/>
            <a:r>
              <a:rPr lang="en-US" sz="2400" dirty="0">
                <a:solidFill>
                  <a:schemeClr val="accent5">
                    <a:lumMod val="50000"/>
                  </a:schemeClr>
                </a:solidFill>
              </a:rPr>
              <a:t>did you drink tea?</a:t>
            </a:r>
          </a:p>
        </p:txBody>
      </p:sp>
      <p:sp>
        <p:nvSpPr>
          <p:cNvPr id="23" name="TextBox 22">
            <a:extLst>
              <a:ext uri="{FF2B5EF4-FFF2-40B4-BE49-F238E27FC236}">
                <a16:creationId xmlns:a16="http://schemas.microsoft.com/office/drawing/2014/main" id="{7617A240-F8ED-0948-BE40-A2FAB847E532}"/>
              </a:ext>
            </a:extLst>
          </p:cNvPr>
          <p:cNvSpPr txBox="1"/>
          <p:nvPr/>
        </p:nvSpPr>
        <p:spPr>
          <a:xfrm>
            <a:off x="9057843" y="5714198"/>
            <a:ext cx="3012363" cy="461665"/>
          </a:xfrm>
          <a:prstGeom prst="rect">
            <a:avLst/>
          </a:prstGeom>
          <a:noFill/>
        </p:spPr>
        <p:txBody>
          <a:bodyPr wrap="none" rtlCol="0">
            <a:spAutoFit/>
          </a:bodyPr>
          <a:lstStyle/>
          <a:p>
            <a:pPr algn="l"/>
            <a:r>
              <a:rPr lang="en-US" sz="2400" dirty="0">
                <a:solidFill>
                  <a:schemeClr val="accent5">
                    <a:lumMod val="50000"/>
                  </a:schemeClr>
                </a:solidFill>
              </a:rPr>
              <a:t>did you mix music?</a:t>
            </a:r>
          </a:p>
        </p:txBody>
      </p:sp>
      <p:pic>
        <p:nvPicPr>
          <p:cNvPr id="25" name="Graphic 24" descr="Tea">
            <a:extLst>
              <a:ext uri="{FF2B5EF4-FFF2-40B4-BE49-F238E27FC236}">
                <a16:creationId xmlns:a16="http://schemas.microsoft.com/office/drawing/2014/main" id="{B3DB81D0-3D71-AB48-B0AC-52C39F7E5A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93064" y="4340162"/>
            <a:ext cx="1157873" cy="1157873"/>
          </a:xfrm>
          <a:prstGeom prst="rect">
            <a:avLst/>
          </a:prstGeom>
        </p:spPr>
      </p:pic>
      <p:pic>
        <p:nvPicPr>
          <p:cNvPr id="26" name="Graphic 25" descr="Shower">
            <a:extLst>
              <a:ext uri="{FF2B5EF4-FFF2-40B4-BE49-F238E27FC236}">
                <a16:creationId xmlns:a16="http://schemas.microsoft.com/office/drawing/2014/main" id="{B6A8E415-B4AE-BB48-8A40-9905A3ABF6F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78431" y="2100093"/>
            <a:ext cx="1205023" cy="1205023"/>
          </a:xfrm>
          <a:prstGeom prst="rect">
            <a:avLst/>
          </a:prstGeom>
        </p:spPr>
      </p:pic>
      <p:pic>
        <p:nvPicPr>
          <p:cNvPr id="27" name="Graphic 26" descr="Guitar">
            <a:extLst>
              <a:ext uri="{FF2B5EF4-FFF2-40B4-BE49-F238E27FC236}">
                <a16:creationId xmlns:a16="http://schemas.microsoft.com/office/drawing/2014/main" id="{9CF064E0-28BD-7048-8139-7CD76A7243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67204" y="2022731"/>
            <a:ext cx="1227202" cy="1227202"/>
          </a:xfrm>
          <a:prstGeom prst="rect">
            <a:avLst/>
          </a:prstGeom>
        </p:spPr>
      </p:pic>
      <p:pic>
        <p:nvPicPr>
          <p:cNvPr id="28" name="Graphic 27" descr="DJ">
            <a:extLst>
              <a:ext uri="{FF2B5EF4-FFF2-40B4-BE49-F238E27FC236}">
                <a16:creationId xmlns:a16="http://schemas.microsoft.com/office/drawing/2014/main" id="{6D0BFD73-3741-8041-8C39-47770A84CCE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14097" y="4485286"/>
            <a:ext cx="1209066" cy="1209066"/>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382C9772-D0AE-1345-B6F6-7917D596F1D0}"/>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2046" y="4375082"/>
            <a:ext cx="1486627" cy="1177143"/>
          </a:xfrm>
          <a:prstGeom prst="rect">
            <a:avLst/>
          </a:prstGeom>
        </p:spPr>
      </p:pic>
      <p:pic>
        <p:nvPicPr>
          <p:cNvPr id="30" name="Graphic 29" descr="Daily calendar">
            <a:extLst>
              <a:ext uri="{FF2B5EF4-FFF2-40B4-BE49-F238E27FC236}">
                <a16:creationId xmlns:a16="http://schemas.microsoft.com/office/drawing/2014/main" id="{749BFC7A-2730-DA46-B3CF-B0DBE623F0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03574" y="1782741"/>
            <a:ext cx="1707181" cy="1707181"/>
          </a:xfrm>
          <a:prstGeom prst="rect">
            <a:avLst/>
          </a:prstGeom>
        </p:spPr>
      </p:pic>
      <p:pic>
        <p:nvPicPr>
          <p:cNvPr id="31" name="Picture 30" descr="A picture containing meter&#10;&#10;Description automatically generated">
            <a:extLst>
              <a:ext uri="{FF2B5EF4-FFF2-40B4-BE49-F238E27FC236}">
                <a16:creationId xmlns:a16="http://schemas.microsoft.com/office/drawing/2014/main" id="{D06D3760-C307-8644-A767-F6C28E28E38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10817" y="2530975"/>
            <a:ext cx="307019" cy="201324"/>
          </a:xfrm>
          <a:prstGeom prst="rect">
            <a:avLst/>
          </a:prstGeom>
        </p:spPr>
      </p:pic>
    </p:spTree>
    <p:extLst>
      <p:ext uri="{BB962C8B-B14F-4D97-AF65-F5344CB8AC3E}">
        <p14:creationId xmlns:p14="http://schemas.microsoft.com/office/powerpoint/2010/main" val="389805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Tschüs</a:t>
            </a:r>
            <a:r>
              <a:rPr lang="en-GB" sz="3600" b="1" dirty="0">
                <a:solidFill>
                  <a:schemeClr val="bg1"/>
                </a:solidFill>
              </a:rPr>
              <a:t>, Berlin!</a:t>
            </a:r>
          </a:p>
        </p:txBody>
      </p:sp>
      <p:pic>
        <p:nvPicPr>
          <p:cNvPr id="15" name="Picture 14" descr="A close up of a train station&#10;&#10;Description automatically generated">
            <a:extLst>
              <a:ext uri="{FF2B5EF4-FFF2-40B4-BE49-F238E27FC236}">
                <a16:creationId xmlns:a16="http://schemas.microsoft.com/office/drawing/2014/main" id="{14029398-891E-444A-AAEC-0FE5265030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88054"/>
            <a:ext cx="7748821" cy="5171495"/>
          </a:xfrm>
          <a:prstGeom prst="rect">
            <a:avLst/>
          </a:prstGeom>
        </p:spPr>
      </p:pic>
      <p:sp>
        <p:nvSpPr>
          <p:cNvPr id="8" name="Rounded Rectangle 7">
            <a:extLst>
              <a:ext uri="{FF2B5EF4-FFF2-40B4-BE49-F238E27FC236}">
                <a16:creationId xmlns:a16="http://schemas.microsoft.com/office/drawing/2014/main" id="{5E5A5D2C-9120-B34D-B349-ADAA6FF58865}"/>
              </a:ext>
            </a:extLst>
          </p:cNvPr>
          <p:cNvSpPr/>
          <p:nvPr/>
        </p:nvSpPr>
        <p:spPr>
          <a:xfrm>
            <a:off x="7052133" y="929166"/>
            <a:ext cx="3956667" cy="5195748"/>
          </a:xfrm>
          <a:prstGeom prst="roundRect">
            <a:avLst/>
          </a:prstGeom>
          <a:solidFill>
            <a:srgbClr val="1E37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4F36-3932-814A-80B9-CA3B3353F713}"/>
              </a:ext>
            </a:extLst>
          </p:cNvPr>
          <p:cNvSpPr/>
          <p:nvPr/>
        </p:nvSpPr>
        <p:spPr>
          <a:xfrm>
            <a:off x="7222255" y="1390830"/>
            <a:ext cx="3590602" cy="446170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1E3764"/>
                </a:solidFill>
              </a:rPr>
              <a:t>Hi mum,</a:t>
            </a:r>
          </a:p>
          <a:p>
            <a:r>
              <a:rPr lang="en-GB" dirty="0">
                <a:solidFill>
                  <a:srgbClr val="1E3764"/>
                </a:solidFill>
              </a:rPr>
              <a:t>I’m sad, because it is my last day in Berlin. I have had a lot of fun and have made many new friends. Mia and I went to the city yesterday and I took so many pictures! </a:t>
            </a:r>
          </a:p>
          <a:p>
            <a:endParaRPr lang="en-GB" dirty="0">
              <a:solidFill>
                <a:srgbClr val="1E3764"/>
              </a:solidFill>
            </a:endParaRPr>
          </a:p>
          <a:p>
            <a:r>
              <a:rPr lang="en-GB" dirty="0">
                <a:solidFill>
                  <a:srgbClr val="1E3764"/>
                </a:solidFill>
              </a:rPr>
              <a:t>My train leaves at 9 from Berlin central station and the journey to Brussels takes nine hours. So, tomorrow I will be back at home in Cambridge.</a:t>
            </a:r>
          </a:p>
          <a:p>
            <a:r>
              <a:rPr lang="en-GB" dirty="0">
                <a:solidFill>
                  <a:srgbClr val="1E3764"/>
                </a:solidFill>
              </a:rPr>
              <a:t>See you (very!) soon,</a:t>
            </a:r>
          </a:p>
          <a:p>
            <a:r>
              <a:rPr lang="en-GB" dirty="0">
                <a:solidFill>
                  <a:srgbClr val="1E3764"/>
                </a:solidFill>
              </a:rPr>
              <a:t>Andrea</a:t>
            </a:r>
            <a:endParaRPr lang="en-US" dirty="0">
              <a:solidFill>
                <a:srgbClr val="1E3764"/>
              </a:solidFill>
            </a:endParaRPr>
          </a:p>
        </p:txBody>
      </p:sp>
      <p:sp>
        <p:nvSpPr>
          <p:cNvPr id="10" name="Oval 9">
            <a:extLst>
              <a:ext uri="{FF2B5EF4-FFF2-40B4-BE49-F238E27FC236}">
                <a16:creationId xmlns:a16="http://schemas.microsoft.com/office/drawing/2014/main" id="{EB3A7E4D-952F-BE45-AC15-3FFE1C36D7B7}"/>
              </a:ext>
            </a:extLst>
          </p:cNvPr>
          <p:cNvSpPr/>
          <p:nvPr/>
        </p:nvSpPr>
        <p:spPr>
          <a:xfrm>
            <a:off x="8911230" y="1037327"/>
            <a:ext cx="212652" cy="24008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9CCD53-EE53-564E-8B2C-B5308539C8EB}"/>
              </a:ext>
            </a:extLst>
          </p:cNvPr>
          <p:cNvSpPr txBox="1"/>
          <p:nvPr/>
        </p:nvSpPr>
        <p:spPr>
          <a:xfrm>
            <a:off x="357514" y="5642988"/>
            <a:ext cx="5381550" cy="461665"/>
          </a:xfrm>
          <a:prstGeom prst="rect">
            <a:avLst/>
          </a:prstGeom>
          <a:solidFill>
            <a:schemeClr val="bg1">
              <a:alpha val="76000"/>
            </a:schemeClr>
          </a:solid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Andreas SMS auf Deutsch. </a:t>
            </a:r>
          </a:p>
        </p:txBody>
      </p:sp>
      <p:sp>
        <p:nvSpPr>
          <p:cNvPr id="21" name="Rounded Rectangle 11">
            <a:extLst>
              <a:ext uri="{FF2B5EF4-FFF2-40B4-BE49-F238E27FC236}">
                <a16:creationId xmlns:a16="http://schemas.microsoft.com/office/drawing/2014/main" id="{E2439B4D-2AD7-5C4C-AA36-FEC4225C9E63}"/>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Picture 22" descr="A picture containing toy, doll&#10;&#10;Description automatically generated">
            <a:extLst>
              <a:ext uri="{FF2B5EF4-FFF2-40B4-BE49-F238E27FC236}">
                <a16:creationId xmlns:a16="http://schemas.microsoft.com/office/drawing/2014/main" id="{206D3928-8AC6-0043-8A93-8B73C692F5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7712" y="1304399"/>
            <a:ext cx="1355373" cy="2062453"/>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id="{3524FF0B-778A-D545-A7C9-42C71CAFFA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36627" y="3790082"/>
            <a:ext cx="1355373" cy="2062453"/>
          </a:xfrm>
          <a:prstGeom prst="rect">
            <a:avLst/>
          </a:prstGeom>
        </p:spPr>
      </p:pic>
      <p:sp>
        <p:nvSpPr>
          <p:cNvPr id="5" name="Speech Bubble: Rectangle with Corners Rounded 4">
            <a:extLst>
              <a:ext uri="{FF2B5EF4-FFF2-40B4-BE49-F238E27FC236}">
                <a16:creationId xmlns:a16="http://schemas.microsoft.com/office/drawing/2014/main" id="{EEA63767-CC11-47DD-9E28-F4BDD3A14716}"/>
              </a:ext>
            </a:extLst>
          </p:cNvPr>
          <p:cNvSpPr/>
          <p:nvPr/>
        </p:nvSpPr>
        <p:spPr>
          <a:xfrm>
            <a:off x="3792154" y="3019925"/>
            <a:ext cx="2644741" cy="998621"/>
          </a:xfrm>
          <a:prstGeom prst="wedgeRoundRectCallout">
            <a:avLst>
              <a:gd name="adj1" fmla="val 87550"/>
              <a:gd name="adj2" fmla="val 10604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for </a:t>
            </a:r>
            <a:br>
              <a:rPr lang="en-GB" dirty="0"/>
            </a:br>
            <a:r>
              <a:rPr lang="en-GB" dirty="0"/>
              <a:t>‘tomorrow </a:t>
            </a:r>
            <a:r>
              <a:rPr lang="en-GB" b="1" dirty="0"/>
              <a:t>I will be</a:t>
            </a:r>
            <a:r>
              <a:rPr lang="en-GB" dirty="0"/>
              <a:t>’ use ‘tomorrow </a:t>
            </a:r>
            <a:r>
              <a:rPr lang="en-GB" b="1" dirty="0"/>
              <a:t>I am</a:t>
            </a:r>
            <a:r>
              <a:rPr lang="en-GB" dirty="0"/>
              <a:t>’</a:t>
            </a:r>
          </a:p>
        </p:txBody>
      </p:sp>
      <p:sp>
        <p:nvSpPr>
          <p:cNvPr id="14" name="Speech Bubble: Rectangle with Corners Rounded 13">
            <a:extLst>
              <a:ext uri="{FF2B5EF4-FFF2-40B4-BE49-F238E27FC236}">
                <a16:creationId xmlns:a16="http://schemas.microsoft.com/office/drawing/2014/main" id="{20A9366F-1C6B-4E5C-B0A9-B8944FB20485}"/>
              </a:ext>
            </a:extLst>
          </p:cNvPr>
          <p:cNvSpPr/>
          <p:nvPr/>
        </p:nvSpPr>
        <p:spPr>
          <a:xfrm>
            <a:off x="177039" y="1948375"/>
            <a:ext cx="2818823" cy="774500"/>
          </a:xfrm>
          <a:prstGeom prst="wedgeRoundRectCallout">
            <a:avLst>
              <a:gd name="adj1" fmla="val 2934"/>
              <a:gd name="adj2" fmla="val 10002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Berlin central station = Berlin </a:t>
            </a:r>
            <a:r>
              <a:rPr lang="en-GB" dirty="0" err="1"/>
              <a:t>Hauptbahnhof</a:t>
            </a:r>
            <a:endParaRPr lang="en-GB" dirty="0"/>
          </a:p>
        </p:txBody>
      </p:sp>
      <p:sp>
        <p:nvSpPr>
          <p:cNvPr id="16" name="Speech Bubble: Rectangle with Corners Rounded 15">
            <a:extLst>
              <a:ext uri="{FF2B5EF4-FFF2-40B4-BE49-F238E27FC236}">
                <a16:creationId xmlns:a16="http://schemas.microsoft.com/office/drawing/2014/main" id="{AA1F93EB-8726-4F15-BCB8-8886CB6F1468}"/>
              </a:ext>
            </a:extLst>
          </p:cNvPr>
          <p:cNvSpPr/>
          <p:nvPr/>
        </p:nvSpPr>
        <p:spPr>
          <a:xfrm>
            <a:off x="4034465" y="1188054"/>
            <a:ext cx="2818823" cy="580588"/>
          </a:xfrm>
          <a:prstGeom prst="wedgeRoundRectCallout">
            <a:avLst>
              <a:gd name="adj1" fmla="val 60983"/>
              <a:gd name="adj2" fmla="val 14561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For ‘made friends’ use ‘found friends’</a:t>
            </a:r>
          </a:p>
        </p:txBody>
      </p:sp>
      <p:sp>
        <p:nvSpPr>
          <p:cNvPr id="17" name="Speech Bubble: Rectangle with Corners Rounded 16">
            <a:extLst>
              <a:ext uri="{FF2B5EF4-FFF2-40B4-BE49-F238E27FC236}">
                <a16:creationId xmlns:a16="http://schemas.microsoft.com/office/drawing/2014/main" id="{B44E61D2-C234-4120-9C3F-DCC8507FD7AC}"/>
              </a:ext>
            </a:extLst>
          </p:cNvPr>
          <p:cNvSpPr/>
          <p:nvPr/>
        </p:nvSpPr>
        <p:spPr>
          <a:xfrm>
            <a:off x="4478483" y="4439414"/>
            <a:ext cx="2188149" cy="716087"/>
          </a:xfrm>
          <a:prstGeom prst="wedgeRoundRectCallout">
            <a:avLst>
              <a:gd name="adj1" fmla="val 74903"/>
              <a:gd name="adj2" fmla="val 355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for ‘back’ use ‘</a:t>
            </a:r>
            <a:r>
              <a:rPr lang="en-GB" dirty="0" err="1">
                <a:solidFill>
                  <a:schemeClr val="bg1"/>
                </a:solidFill>
              </a:rPr>
              <a:t>wieder</a:t>
            </a:r>
            <a:r>
              <a:rPr lang="en-GB" dirty="0">
                <a:solidFill>
                  <a:schemeClr val="bg1"/>
                </a:solidFill>
              </a:rPr>
              <a:t>’ (again)</a:t>
            </a:r>
            <a:endParaRPr lang="en-GB" dirty="0"/>
          </a:p>
        </p:txBody>
      </p:sp>
      <p:sp>
        <p:nvSpPr>
          <p:cNvPr id="6" name="Rectangle: Rounded Corners 5">
            <a:extLst>
              <a:ext uri="{FF2B5EF4-FFF2-40B4-BE49-F238E27FC236}">
                <a16:creationId xmlns:a16="http://schemas.microsoft.com/office/drawing/2014/main" id="{7C69E762-C2C1-451A-8E7B-2B9C48DFB220}"/>
              </a:ext>
            </a:extLst>
          </p:cNvPr>
          <p:cNvSpPr/>
          <p:nvPr/>
        </p:nvSpPr>
        <p:spPr>
          <a:xfrm>
            <a:off x="9123882" y="2371721"/>
            <a:ext cx="754044" cy="292496"/>
          </a:xfrm>
          <a:prstGeom prst="round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28822AD5-4AFC-47B9-BCBC-01BF90FCE953}"/>
              </a:ext>
            </a:extLst>
          </p:cNvPr>
          <p:cNvSpPr/>
          <p:nvPr/>
        </p:nvSpPr>
        <p:spPr>
          <a:xfrm>
            <a:off x="9995193" y="3761769"/>
            <a:ext cx="754044" cy="292496"/>
          </a:xfrm>
          <a:prstGeom prst="round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6C68E5E7-F9EC-409E-8B15-18DF27A8E2C2}"/>
              </a:ext>
            </a:extLst>
          </p:cNvPr>
          <p:cNvSpPr/>
          <p:nvPr/>
        </p:nvSpPr>
        <p:spPr>
          <a:xfrm>
            <a:off x="7305284" y="4018546"/>
            <a:ext cx="1605945" cy="292496"/>
          </a:xfrm>
          <a:prstGeom prst="round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E855A9A1-DA58-4853-9F47-4B351C012BD0}"/>
              </a:ext>
            </a:extLst>
          </p:cNvPr>
          <p:cNvSpPr/>
          <p:nvPr/>
        </p:nvSpPr>
        <p:spPr>
          <a:xfrm>
            <a:off x="8398729" y="4579214"/>
            <a:ext cx="842420" cy="292496"/>
          </a:xfrm>
          <a:prstGeom prst="round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32AAC977-7173-4569-AB31-54FE29C213FB}"/>
              </a:ext>
            </a:extLst>
          </p:cNvPr>
          <p:cNvSpPr/>
          <p:nvPr/>
        </p:nvSpPr>
        <p:spPr>
          <a:xfrm>
            <a:off x="9241149" y="4582583"/>
            <a:ext cx="754044" cy="292496"/>
          </a:xfrm>
          <a:prstGeom prst="round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195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6" grpId="0" animBg="1"/>
      <p:bldP spid="17" grpId="0" animBg="1"/>
      <p:bldP spid="6" grpId="0" animBg="1"/>
      <p:bldP spid="18" grpId="0" animBg="1"/>
      <p:bldP spid="19" grpId="0" animBg="1"/>
      <p:bldP spid="20"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Tschüss</a:t>
            </a:r>
            <a:r>
              <a:rPr lang="en-GB" sz="3600" b="1" dirty="0">
                <a:solidFill>
                  <a:schemeClr val="bg1"/>
                </a:solidFill>
              </a:rPr>
              <a:t>, Berlin!</a:t>
            </a:r>
          </a:p>
        </p:txBody>
      </p:sp>
      <p:pic>
        <p:nvPicPr>
          <p:cNvPr id="15" name="Picture 14" descr="A close up of a train station&#10;&#10;Description automatically generated">
            <a:extLst>
              <a:ext uri="{FF2B5EF4-FFF2-40B4-BE49-F238E27FC236}">
                <a16:creationId xmlns:a16="http://schemas.microsoft.com/office/drawing/2014/main" id="{14029398-891E-444A-AAEC-0FE5265030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88054"/>
            <a:ext cx="7748821" cy="5171495"/>
          </a:xfrm>
          <a:prstGeom prst="rect">
            <a:avLst/>
          </a:prstGeom>
        </p:spPr>
      </p:pic>
      <p:sp>
        <p:nvSpPr>
          <p:cNvPr id="8" name="Rounded Rectangle 7">
            <a:extLst>
              <a:ext uri="{FF2B5EF4-FFF2-40B4-BE49-F238E27FC236}">
                <a16:creationId xmlns:a16="http://schemas.microsoft.com/office/drawing/2014/main" id="{5E5A5D2C-9120-B34D-B349-ADAA6FF58865}"/>
              </a:ext>
            </a:extLst>
          </p:cNvPr>
          <p:cNvSpPr/>
          <p:nvPr/>
        </p:nvSpPr>
        <p:spPr>
          <a:xfrm>
            <a:off x="6830971" y="647965"/>
            <a:ext cx="4177830" cy="5687520"/>
          </a:xfrm>
          <a:prstGeom prst="roundRect">
            <a:avLst/>
          </a:prstGeom>
          <a:solidFill>
            <a:srgbClr val="1E37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4F36-3932-814A-80B9-CA3B3353F713}"/>
              </a:ext>
            </a:extLst>
          </p:cNvPr>
          <p:cNvSpPr/>
          <p:nvPr/>
        </p:nvSpPr>
        <p:spPr>
          <a:xfrm>
            <a:off x="7075714" y="1150746"/>
            <a:ext cx="3737143" cy="4701789"/>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solidFill>
                <a:srgbClr val="1E3764"/>
              </a:solidFill>
            </a:endParaRPr>
          </a:p>
          <a:p>
            <a:r>
              <a:rPr lang="de-DE" dirty="0">
                <a:solidFill>
                  <a:srgbClr val="1E3764"/>
                </a:solidFill>
              </a:rPr>
              <a:t>Hallo Mutti,</a:t>
            </a:r>
            <a:endParaRPr lang="en-GB" dirty="0">
              <a:solidFill>
                <a:srgbClr val="1E3764"/>
              </a:solidFill>
            </a:endParaRPr>
          </a:p>
          <a:p>
            <a:r>
              <a:rPr lang="de-DE" dirty="0">
                <a:solidFill>
                  <a:srgbClr val="1E3764"/>
                </a:solidFill>
              </a:rPr>
              <a:t>Ich bin traurig, weil es mein letzter Tag in Berlin ist. Ich habe viel Spaß gehabt und viele neue Freunde gefunden. Mia und ich sind gestern in die Stadt gegangen und ich habe so viele Fotos gemacht! </a:t>
            </a:r>
            <a:br>
              <a:rPr lang="de-DE" dirty="0">
                <a:solidFill>
                  <a:srgbClr val="1E3764"/>
                </a:solidFill>
              </a:rPr>
            </a:br>
            <a:endParaRPr lang="de-DE" dirty="0">
              <a:solidFill>
                <a:srgbClr val="1E3764"/>
              </a:solidFill>
            </a:endParaRPr>
          </a:p>
          <a:p>
            <a:r>
              <a:rPr lang="de-DE" dirty="0">
                <a:solidFill>
                  <a:srgbClr val="1E3764"/>
                </a:solidFill>
              </a:rPr>
              <a:t>Mein Zug fährt um neun Uhr vom Hauptbahnhof und die Reise nach Brüssel dauert neun Stunden! Also, morgen bin ich wieder in Cambridge zu Hause.</a:t>
            </a:r>
            <a:endParaRPr lang="en-GB" dirty="0">
              <a:solidFill>
                <a:srgbClr val="1E3764"/>
              </a:solidFill>
            </a:endParaRPr>
          </a:p>
          <a:p>
            <a:r>
              <a:rPr lang="de-DE" dirty="0">
                <a:solidFill>
                  <a:srgbClr val="1E3764"/>
                </a:solidFill>
              </a:rPr>
              <a:t>Bis (wirklich!) bald,</a:t>
            </a:r>
            <a:endParaRPr lang="en-GB" dirty="0">
              <a:solidFill>
                <a:srgbClr val="1E3764"/>
              </a:solidFill>
            </a:endParaRPr>
          </a:p>
          <a:p>
            <a:r>
              <a:rPr lang="de-DE" dirty="0">
                <a:solidFill>
                  <a:srgbClr val="1E3764"/>
                </a:solidFill>
              </a:rPr>
              <a:t>Andrea</a:t>
            </a:r>
            <a:endParaRPr lang="en-GB" dirty="0">
              <a:solidFill>
                <a:srgbClr val="1E3764"/>
              </a:solidFill>
              <a:latin typeface="Times New Roman" panose="02020603050405020304" pitchFamily="18" charset="0"/>
              <a:ea typeface="Times New Roman" panose="02020603050405020304" pitchFamily="18" charset="0"/>
            </a:endParaRPr>
          </a:p>
          <a:p>
            <a:endParaRPr lang="en-US" dirty="0">
              <a:solidFill>
                <a:srgbClr val="1E3764"/>
              </a:solidFill>
            </a:endParaRPr>
          </a:p>
        </p:txBody>
      </p:sp>
      <p:sp>
        <p:nvSpPr>
          <p:cNvPr id="10" name="Oval 9">
            <a:extLst>
              <a:ext uri="{FF2B5EF4-FFF2-40B4-BE49-F238E27FC236}">
                <a16:creationId xmlns:a16="http://schemas.microsoft.com/office/drawing/2014/main" id="{EB3A7E4D-952F-BE45-AC15-3FFE1C36D7B7}"/>
              </a:ext>
            </a:extLst>
          </p:cNvPr>
          <p:cNvSpPr/>
          <p:nvPr/>
        </p:nvSpPr>
        <p:spPr>
          <a:xfrm>
            <a:off x="8813560" y="779314"/>
            <a:ext cx="212652" cy="24008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1">
            <a:extLst>
              <a:ext uri="{FF2B5EF4-FFF2-40B4-BE49-F238E27FC236}">
                <a16:creationId xmlns:a16="http://schemas.microsoft.com/office/drawing/2014/main" id="{E2439B4D-2AD7-5C4C-AA36-FEC4225C9E63}"/>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oy, doll&#10;&#10;Description automatically generated">
            <a:extLst>
              <a:ext uri="{FF2B5EF4-FFF2-40B4-BE49-F238E27FC236}">
                <a16:creationId xmlns:a16="http://schemas.microsoft.com/office/drawing/2014/main" id="{19DC9845-7504-6443-B3BF-15035BC64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7712" y="1304399"/>
            <a:ext cx="1355373" cy="2062453"/>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E9D5082A-92BD-D64C-88C6-FBE1CD68B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36627" y="3790082"/>
            <a:ext cx="1355373" cy="2062453"/>
          </a:xfrm>
          <a:prstGeom prst="rect">
            <a:avLst/>
          </a:prstGeom>
        </p:spPr>
      </p:pic>
    </p:spTree>
    <p:extLst>
      <p:ext uri="{BB962C8B-B14F-4D97-AF65-F5344CB8AC3E}">
        <p14:creationId xmlns:p14="http://schemas.microsoft.com/office/powerpoint/2010/main" val="752875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a:extLst>
              <a:ext uri="{FF2B5EF4-FFF2-40B4-BE49-F238E27FC236}">
                <a16:creationId xmlns:a16="http://schemas.microsoft.com/office/drawing/2014/main" id="{2B6F65A8-31FE-4B67-B5D1-5869261377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9771" y="2346613"/>
            <a:ext cx="1280271" cy="1737511"/>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5F7F009A-1C0E-4E65-A030-408DBD3C8C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318728"/>
            <a:ext cx="2602568" cy="1909949"/>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0AB219E6-CFD3-4ECD-B043-8DD335F23D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5729" y="2340597"/>
            <a:ext cx="1280271" cy="1737511"/>
          </a:xfrm>
          <a:prstGeom prst="rect">
            <a:avLst/>
          </a:prstGeom>
        </p:spPr>
      </p:pic>
      <p:pic>
        <p:nvPicPr>
          <p:cNvPr id="11" name="Picture 10" descr="Text, whiteboard&#10;&#10;Description automatically generated">
            <a:extLst>
              <a:ext uri="{FF2B5EF4-FFF2-40B4-BE49-F238E27FC236}">
                <a16:creationId xmlns:a16="http://schemas.microsoft.com/office/drawing/2014/main" id="{42BEF878-26AB-4F5F-A93D-A5CB9E01E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83843" y="4318728"/>
            <a:ext cx="2602568" cy="1909949"/>
          </a:xfrm>
          <a:prstGeom prst="rect">
            <a:avLst/>
          </a:prstGeom>
        </p:spPr>
      </p:pic>
    </p:spTree>
    <p:extLst>
      <p:ext uri="{BB962C8B-B14F-4D97-AF65-F5344CB8AC3E}">
        <p14:creationId xmlns:p14="http://schemas.microsoft.com/office/powerpoint/2010/main" val="3214857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36286" y="93621"/>
            <a:ext cx="7783689" cy="6119674"/>
            <a:chOff x="4236286" y="93621"/>
            <a:chExt cx="7783689" cy="6119674"/>
          </a:xfrm>
        </p:grpSpPr>
        <p:pic>
          <p:nvPicPr>
            <p:cNvPr id="191"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3777" y="9362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2842" y="5477097"/>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7316" y="44317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8035" y="549074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2054" y="556165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179" y="3361332"/>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1586" y="3305876"/>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165" name="Group 164"/>
            <p:cNvGrpSpPr/>
            <p:nvPr/>
          </p:nvGrpSpPr>
          <p:grpSpPr>
            <a:xfrm>
              <a:off x="4389284" y="806185"/>
              <a:ext cx="6941246" cy="5407110"/>
              <a:chOff x="1353398" y="449682"/>
              <a:chExt cx="7492861" cy="5950532"/>
            </a:xfrm>
          </p:grpSpPr>
          <p:grpSp>
            <p:nvGrpSpPr>
              <p:cNvPr id="56" name="Group 55"/>
              <p:cNvGrpSpPr/>
              <p:nvPr/>
            </p:nvGrpSpPr>
            <p:grpSpPr>
              <a:xfrm>
                <a:off x="2580254" y="4142015"/>
                <a:ext cx="1171396" cy="1047481"/>
                <a:chOff x="4896319" y="1831217"/>
                <a:chExt cx="1171396" cy="1047481"/>
              </a:xfrm>
            </p:grpSpPr>
            <p:grpSp>
              <p:nvGrpSpPr>
                <p:cNvPr id="57" name="Group 56"/>
                <p:cNvGrpSpPr/>
                <p:nvPr/>
              </p:nvGrpSpPr>
              <p:grpSpPr>
                <a:xfrm>
                  <a:off x="4896319" y="1831217"/>
                  <a:ext cx="1171396" cy="1047481"/>
                  <a:chOff x="4892832" y="1814762"/>
                  <a:chExt cx="1209517" cy="1059408"/>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TextBox 63"/>
                  <p:cNvSpPr txBox="1"/>
                  <p:nvPr/>
                </p:nvSpPr>
                <p:spPr>
                  <a:xfrm>
                    <a:off x="4892832" y="2497348"/>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65" name="TextBox 64"/>
                  <p:cNvSpPr txBox="1"/>
                  <p:nvPr/>
                </p:nvSpPr>
                <p:spPr>
                  <a:xfrm>
                    <a:off x="5186552" y="1814762"/>
                    <a:ext cx="915797"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56" name="Group 155"/>
              <p:cNvGrpSpPr/>
              <p:nvPr/>
            </p:nvGrpSpPr>
            <p:grpSpPr>
              <a:xfrm>
                <a:off x="3616738" y="449682"/>
                <a:ext cx="5229521" cy="4964525"/>
                <a:chOff x="3245263" y="930993"/>
                <a:chExt cx="5229521" cy="4964525"/>
              </a:xfrm>
            </p:grpSpPr>
            <p:grpSp>
              <p:nvGrpSpPr>
                <p:cNvPr id="6" name="Group 5"/>
                <p:cNvGrpSpPr/>
                <p:nvPr/>
              </p:nvGrpSpPr>
              <p:grpSpPr>
                <a:xfrm>
                  <a:off x="3415685" y="2175059"/>
                  <a:ext cx="1308392" cy="1252381"/>
                  <a:chOff x="4883155" y="1843991"/>
                  <a:chExt cx="1308392" cy="1252381"/>
                </a:xfrm>
              </p:grpSpPr>
              <p:grpSp>
                <p:nvGrpSpPr>
                  <p:cNvPr id="7" name="Group 6"/>
                  <p:cNvGrpSpPr/>
                  <p:nvPr/>
                </p:nvGrpSpPr>
                <p:grpSpPr>
                  <a:xfrm>
                    <a:off x="4883155" y="1843991"/>
                    <a:ext cx="1245168" cy="1099011"/>
                    <a:chOff x="4879237" y="1827681"/>
                    <a:chExt cx="1285689" cy="1111525"/>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4879237" y="2562384"/>
                      <a:ext cx="1195666"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Sachen</a:t>
                      </a:r>
                      <a:endParaRPr lang="en-GB" sz="1600" dirty="0">
                        <a:solidFill>
                          <a:prstClr val="white"/>
                        </a:solidFill>
                        <a:latin typeface="Century Gothic" panose="020B0502020202020204" pitchFamily="34" charset="0"/>
                      </a:endParaRPr>
                    </a:p>
                  </p:txBody>
                </p:sp>
                <p:sp>
                  <p:nvSpPr>
                    <p:cNvPr id="15" name="TextBox 14"/>
                    <p:cNvSpPr txBox="1"/>
                    <p:nvPr/>
                  </p:nvSpPr>
                  <p:spPr>
                    <a:xfrm>
                      <a:off x="5082843" y="1827681"/>
                      <a:ext cx="1082083" cy="376821"/>
                    </a:xfrm>
                    <a:prstGeom prst="rect">
                      <a:avLst/>
                    </a:prstGeom>
                    <a:noFill/>
                  </p:spPr>
                  <p:txBody>
                    <a:bodyPr wrap="square" rtlCol="0">
                      <a:spAutoFit/>
                    </a:bodyPr>
                    <a:lstStyle/>
                    <a:p>
                      <a:r>
                        <a:rPr lang="en-GB" sz="1600" dirty="0" err="1">
                          <a:solidFill>
                            <a:srgbClr val="C00000"/>
                          </a:solidFill>
                          <a:latin typeface="Century Gothic" panose="020B0502020202020204" pitchFamily="34" charset="0"/>
                        </a:rPr>
                        <a:t>sacken</a:t>
                      </a:r>
                      <a:endParaRPr lang="en-GB" sz="1600" dirty="0">
                        <a:solidFill>
                          <a:srgbClr val="C00000"/>
                        </a:solidFill>
                        <a:latin typeface="Century Gothic" panose="020B0502020202020204" pitchFamily="34" charset="0"/>
                      </a:endParaRP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4" y="2150910"/>
                  <a:ext cx="1244402" cy="1274600"/>
                  <a:chOff x="4947145" y="1821772"/>
                  <a:chExt cx="1244402" cy="1274600"/>
                </a:xfrm>
              </p:grpSpPr>
              <p:grpSp>
                <p:nvGrpSpPr>
                  <p:cNvPr id="17" name="Group 16"/>
                  <p:cNvGrpSpPr/>
                  <p:nvPr/>
                </p:nvGrpSpPr>
                <p:grpSpPr>
                  <a:xfrm>
                    <a:off x="4947145" y="1821772"/>
                    <a:ext cx="1088999" cy="1056926"/>
                    <a:chOff x="4945306" y="1805210"/>
                    <a:chExt cx="1124437" cy="1068961"/>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4945306" y="2497349"/>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kicken</a:t>
                      </a:r>
                      <a:endParaRPr lang="en-GB" sz="1600" dirty="0">
                        <a:solidFill>
                          <a:prstClr val="white"/>
                        </a:solidFill>
                        <a:latin typeface="Century Gothic" panose="020B0502020202020204" pitchFamily="34" charset="0"/>
                      </a:endParaRPr>
                    </a:p>
                  </p:txBody>
                </p:sp>
                <p:sp>
                  <p:nvSpPr>
                    <p:cNvPr id="25" name="TextBox 24"/>
                    <p:cNvSpPr txBox="1"/>
                    <p:nvPr/>
                  </p:nvSpPr>
                  <p:spPr>
                    <a:xfrm>
                      <a:off x="5048966" y="1805210"/>
                      <a:ext cx="1020777"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kichern</a:t>
                      </a:r>
                      <a:endParaRPr lang="en-GB" sz="1600" dirty="0">
                        <a:solidFill>
                          <a:srgbClr val="115076"/>
                        </a:solidFill>
                        <a:latin typeface="Century Gothic" panose="020B0502020202020204" pitchFamily="34" charset="0"/>
                      </a:endParaRP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66400"/>
                  <a:ext cx="1472553" cy="996957"/>
                  <a:chOff x="4712733" y="1858996"/>
                  <a:chExt cx="1472553" cy="996957"/>
                </a:xfrm>
              </p:grpSpPr>
              <p:grpSp>
                <p:nvGrpSpPr>
                  <p:cNvPr id="27" name="Group 26"/>
                  <p:cNvGrpSpPr/>
                  <p:nvPr/>
                </p:nvGrpSpPr>
                <p:grpSpPr>
                  <a:xfrm>
                    <a:off x="4925239" y="1867001"/>
                    <a:ext cx="1260047" cy="988952"/>
                    <a:chOff x="4922691" y="1850953"/>
                    <a:chExt cx="1301052" cy="1000213"/>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TextBox 33"/>
                    <p:cNvSpPr txBox="1"/>
                    <p:nvPr/>
                  </p:nvSpPr>
                  <p:spPr>
                    <a:xfrm>
                      <a:off x="4922691" y="2474344"/>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35" name="TextBox 34"/>
                    <p:cNvSpPr txBox="1"/>
                    <p:nvPr/>
                  </p:nvSpPr>
                  <p:spPr>
                    <a:xfrm>
                      <a:off x="5125165" y="1850953"/>
                      <a:ext cx="1098578"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3"/>
                    <a:ext cx="1006617" cy="1011023"/>
                    <a:chOff x="4923348" y="1849175"/>
                    <a:chExt cx="1039375" cy="1022535"/>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TextBox 43"/>
                    <p:cNvSpPr txBox="1"/>
                    <p:nvPr/>
                  </p:nvSpPr>
                  <p:spPr>
                    <a:xfrm>
                      <a:off x="4923348" y="2494888"/>
                      <a:ext cx="1014935" cy="376822"/>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45" name="TextBox 44"/>
                    <p:cNvSpPr txBox="1"/>
                    <p:nvPr/>
                  </p:nvSpPr>
                  <p:spPr>
                    <a:xfrm>
                      <a:off x="5187788" y="1849175"/>
                      <a:ext cx="774935"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3"/>
                  <a:ext cx="1478814" cy="1037142"/>
                  <a:chOff x="4712733" y="1841492"/>
                  <a:chExt cx="1478814" cy="1037142"/>
                </a:xfrm>
              </p:grpSpPr>
              <p:grpSp>
                <p:nvGrpSpPr>
                  <p:cNvPr id="47" name="Group 46"/>
                  <p:cNvGrpSpPr/>
                  <p:nvPr/>
                </p:nvGrpSpPr>
                <p:grpSpPr>
                  <a:xfrm>
                    <a:off x="4892568" y="1841492"/>
                    <a:ext cx="1196959" cy="1037142"/>
                    <a:chOff x="4888951" y="1825153"/>
                    <a:chExt cx="1235910" cy="1048951"/>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TextBox 53"/>
                    <p:cNvSpPr txBox="1"/>
                    <p:nvPr/>
                  </p:nvSpPr>
                  <p:spPr>
                    <a:xfrm>
                      <a:off x="4888951" y="2497282"/>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55" name="TextBox 54"/>
                    <p:cNvSpPr txBox="1"/>
                    <p:nvPr/>
                  </p:nvSpPr>
                  <p:spPr>
                    <a:xfrm>
                      <a:off x="5197885" y="1825153"/>
                      <a:ext cx="92697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2" y="958934"/>
                  <a:ext cx="1286562" cy="1237376"/>
                  <a:chOff x="4904985" y="1858996"/>
                  <a:chExt cx="1286562" cy="1237376"/>
                </a:xfrm>
              </p:grpSpPr>
              <p:grpSp>
                <p:nvGrpSpPr>
                  <p:cNvPr id="67" name="Group 66"/>
                  <p:cNvGrpSpPr/>
                  <p:nvPr/>
                </p:nvGrpSpPr>
                <p:grpSpPr>
                  <a:xfrm>
                    <a:off x="4904985" y="1868606"/>
                    <a:ext cx="1213722" cy="991176"/>
                    <a:chOff x="4901785" y="1852578"/>
                    <a:chExt cx="1253222" cy="1002463"/>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4" name="TextBox 73"/>
                    <p:cNvSpPr txBox="1"/>
                    <p:nvPr/>
                  </p:nvSpPr>
                  <p:spPr>
                    <a:xfrm>
                      <a:off x="4901785" y="2478219"/>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75" name="TextBox 74"/>
                    <p:cNvSpPr txBox="1"/>
                    <p:nvPr/>
                  </p:nvSpPr>
                  <p:spPr>
                    <a:xfrm>
                      <a:off x="5132793" y="1852578"/>
                      <a:ext cx="1022214"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2" y="3413929"/>
                  <a:ext cx="1244405" cy="1250888"/>
                  <a:chOff x="4947142" y="1845484"/>
                  <a:chExt cx="1244405" cy="1250888"/>
                </a:xfrm>
              </p:grpSpPr>
              <p:grpSp>
                <p:nvGrpSpPr>
                  <p:cNvPr id="77" name="Group 76"/>
                  <p:cNvGrpSpPr/>
                  <p:nvPr/>
                </p:nvGrpSpPr>
                <p:grpSpPr>
                  <a:xfrm>
                    <a:off x="4947142" y="1845484"/>
                    <a:ext cx="1137738" cy="1021373"/>
                    <a:chOff x="4945306" y="1829192"/>
                    <a:chExt cx="1174763" cy="1033003"/>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TextBox 83"/>
                    <p:cNvSpPr txBox="1"/>
                    <p:nvPr/>
                  </p:nvSpPr>
                  <p:spPr>
                    <a:xfrm>
                      <a:off x="4945306" y="2485373"/>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kicken</a:t>
                      </a:r>
                      <a:endParaRPr lang="en-GB" sz="1600" dirty="0">
                        <a:solidFill>
                          <a:prstClr val="white"/>
                        </a:solidFill>
                        <a:latin typeface="Century Gothic" panose="020B0502020202020204" pitchFamily="34" charset="0"/>
                      </a:endParaRPr>
                    </a:p>
                  </p:txBody>
                </p:sp>
                <p:sp>
                  <p:nvSpPr>
                    <p:cNvPr id="85" name="TextBox 84"/>
                    <p:cNvSpPr txBox="1"/>
                    <p:nvPr/>
                  </p:nvSpPr>
                  <p:spPr>
                    <a:xfrm>
                      <a:off x="5037987" y="1829192"/>
                      <a:ext cx="1082082"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kichern</a:t>
                      </a:r>
                      <a:endParaRPr lang="en-GB" sz="1600" dirty="0">
                        <a:solidFill>
                          <a:srgbClr val="115076"/>
                        </a:solidFill>
                        <a:latin typeface="Century Gothic" panose="020B0502020202020204" pitchFamily="34" charset="0"/>
                      </a:endParaRP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1002988"/>
                    <a:chOff x="4950554" y="1849175"/>
                    <a:chExt cx="1032301" cy="1014409"/>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4967919" y="2486763"/>
                      <a:ext cx="1014936" cy="376821"/>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95" name="TextBox 94"/>
                    <p:cNvSpPr txBox="1"/>
                    <p:nvPr/>
                  </p:nvSpPr>
                  <p:spPr>
                    <a:xfrm>
                      <a:off x="5187787" y="1849175"/>
                      <a:ext cx="774936"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8"/>
                  <a:ext cx="1280200" cy="1253409"/>
                  <a:chOff x="4911347" y="1842963"/>
                  <a:chExt cx="1280200" cy="1253409"/>
                </a:xfrm>
              </p:grpSpPr>
              <p:grpSp>
                <p:nvGrpSpPr>
                  <p:cNvPr id="97" name="Group 96"/>
                  <p:cNvGrpSpPr/>
                  <p:nvPr/>
                </p:nvGrpSpPr>
                <p:grpSpPr>
                  <a:xfrm>
                    <a:off x="4911347" y="1842963"/>
                    <a:ext cx="1125161" cy="1057019"/>
                    <a:chOff x="4908342" y="1826642"/>
                    <a:chExt cx="1161776" cy="1069055"/>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TextBox 103"/>
                    <p:cNvSpPr txBox="1"/>
                    <p:nvPr/>
                  </p:nvSpPr>
                  <p:spPr>
                    <a:xfrm>
                      <a:off x="4908342" y="2518875"/>
                      <a:ext cx="1014934"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105" name="TextBox 104"/>
                    <p:cNvSpPr txBox="1"/>
                    <p:nvPr/>
                  </p:nvSpPr>
                  <p:spPr>
                    <a:xfrm>
                      <a:off x="5148392" y="1826642"/>
                      <a:ext cx="92172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418696"/>
                  <a:ext cx="1156368" cy="1242261"/>
                  <a:chOff x="4933344" y="1854111"/>
                  <a:chExt cx="1156368" cy="1242261"/>
                </a:xfrm>
              </p:grpSpPr>
              <p:grpSp>
                <p:nvGrpSpPr>
                  <p:cNvPr id="107" name="Group 106"/>
                  <p:cNvGrpSpPr/>
                  <p:nvPr/>
                </p:nvGrpSpPr>
                <p:grpSpPr>
                  <a:xfrm>
                    <a:off x="4933344" y="1854111"/>
                    <a:ext cx="1156368" cy="995274"/>
                    <a:chOff x="4931059" y="1837916"/>
                    <a:chExt cx="1193999" cy="1006607"/>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4" name="TextBox 113"/>
                    <p:cNvSpPr txBox="1"/>
                    <p:nvPr/>
                  </p:nvSpPr>
                  <p:spPr>
                    <a:xfrm>
                      <a:off x="4931059" y="2467701"/>
                      <a:ext cx="1014936"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15" name="TextBox 114"/>
                    <p:cNvSpPr txBox="1"/>
                    <p:nvPr/>
                  </p:nvSpPr>
                  <p:spPr>
                    <a:xfrm>
                      <a:off x="5109911" y="1837916"/>
                      <a:ext cx="1015147"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4" y="4657084"/>
                  <a:ext cx="1267761" cy="1237376"/>
                  <a:chOff x="4923786" y="1858996"/>
                  <a:chExt cx="1267761" cy="1237376"/>
                </a:xfrm>
              </p:grpSpPr>
              <p:grpSp>
                <p:nvGrpSpPr>
                  <p:cNvPr id="117" name="Group 116"/>
                  <p:cNvGrpSpPr/>
                  <p:nvPr/>
                </p:nvGrpSpPr>
                <p:grpSpPr>
                  <a:xfrm>
                    <a:off x="4923786" y="1869190"/>
                    <a:ext cx="1066495" cy="978854"/>
                    <a:chOff x="4921193" y="1853166"/>
                    <a:chExt cx="1101202" cy="990000"/>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4" name="TextBox 123"/>
                    <p:cNvSpPr txBox="1"/>
                    <p:nvPr/>
                  </p:nvSpPr>
                  <p:spPr>
                    <a:xfrm>
                      <a:off x="4921193" y="2440115"/>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25" name="TextBox 124"/>
                    <p:cNvSpPr txBox="1"/>
                    <p:nvPr/>
                  </p:nvSpPr>
                  <p:spPr>
                    <a:xfrm>
                      <a:off x="5111198" y="1865255"/>
                      <a:ext cx="911197"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4" name="TextBox 133"/>
                    <p:cNvSpPr txBox="1"/>
                    <p:nvPr/>
                  </p:nvSpPr>
                  <p:spPr>
                    <a:xfrm>
                      <a:off x="4879463" y="2462992"/>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135" name="TextBox 134"/>
                    <p:cNvSpPr txBox="1"/>
                    <p:nvPr/>
                  </p:nvSpPr>
                  <p:spPr>
                    <a:xfrm>
                      <a:off x="5187386" y="1840248"/>
                      <a:ext cx="90044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94305"/>
                  <a:chOff x="4712733" y="1858996"/>
                  <a:chExt cx="1226814" cy="994305"/>
                </a:xfrm>
              </p:grpSpPr>
              <p:grpSp>
                <p:nvGrpSpPr>
                  <p:cNvPr id="137" name="Group 136"/>
                  <p:cNvGrpSpPr/>
                  <p:nvPr/>
                </p:nvGrpSpPr>
                <p:grpSpPr>
                  <a:xfrm>
                    <a:off x="4928791" y="1865242"/>
                    <a:ext cx="1003703" cy="988059"/>
                    <a:chOff x="4926357" y="1849175"/>
                    <a:chExt cx="1036366" cy="999310"/>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4" name="TextBox 143"/>
                    <p:cNvSpPr txBox="1"/>
                    <p:nvPr/>
                  </p:nvSpPr>
                  <p:spPr>
                    <a:xfrm>
                      <a:off x="4926357" y="2471663"/>
                      <a:ext cx="1014934" cy="376822"/>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145" name="TextBox 144"/>
                    <p:cNvSpPr txBox="1"/>
                    <p:nvPr/>
                  </p:nvSpPr>
                  <p:spPr>
                    <a:xfrm>
                      <a:off x="5187787" y="1849175"/>
                      <a:ext cx="774936"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64696"/>
                <a:ext cx="1271652" cy="989045"/>
                <a:chOff x="2462918" y="623552"/>
                <a:chExt cx="1271652" cy="989045"/>
              </a:xfrm>
            </p:grpSpPr>
            <p:grpSp>
              <p:nvGrpSpPr>
                <p:cNvPr id="147" name="Group 146"/>
                <p:cNvGrpSpPr/>
                <p:nvPr/>
              </p:nvGrpSpPr>
              <p:grpSpPr>
                <a:xfrm>
                  <a:off x="2462918" y="633743"/>
                  <a:ext cx="1140737" cy="978854"/>
                  <a:chOff x="2380239" y="603653"/>
                  <a:chExt cx="1177860" cy="99000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4" name="TextBox 153"/>
                  <p:cNvSpPr txBox="1"/>
                  <p:nvPr/>
                </p:nvSpPr>
                <p:spPr>
                  <a:xfrm>
                    <a:off x="2380239" y="1212356"/>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55" name="TextBox 154"/>
                  <p:cNvSpPr txBox="1"/>
                  <p:nvPr/>
                </p:nvSpPr>
                <p:spPr>
                  <a:xfrm>
                    <a:off x="2633277" y="610519"/>
                    <a:ext cx="924822"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1540"/>
                <a:ext cx="1478814" cy="998674"/>
                <a:chOff x="3467109" y="1860396"/>
                <a:chExt cx="1478814" cy="998674"/>
              </a:xfrm>
            </p:grpSpPr>
            <p:grpSp>
              <p:nvGrpSpPr>
                <p:cNvPr id="158" name="Group 157"/>
                <p:cNvGrpSpPr/>
                <p:nvPr/>
              </p:nvGrpSpPr>
              <p:grpSpPr>
                <a:xfrm>
                  <a:off x="3690542" y="1860396"/>
                  <a:ext cx="1137919" cy="998673"/>
                  <a:chOff x="3647813" y="1844276"/>
                  <a:chExt cx="1174950" cy="1010045"/>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3" name="TextBox 162"/>
                  <p:cNvSpPr txBox="1"/>
                  <p:nvPr/>
                </p:nvSpPr>
                <p:spPr>
                  <a:xfrm>
                    <a:off x="3647813" y="2456635"/>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64" name="TextBox 163"/>
                  <p:cNvSpPr txBox="1"/>
                  <p:nvPr/>
                </p:nvSpPr>
                <p:spPr>
                  <a:xfrm>
                    <a:off x="3849628" y="1844276"/>
                    <a:ext cx="973135"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8059" y="108611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67" name="Straight Arrow Connector 166"/>
            <p:cNvCxnSpPr/>
            <p:nvPr/>
          </p:nvCxnSpPr>
          <p:spPr>
            <a:xfrm flipV="1">
              <a:off x="11097082" y="3525132"/>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0109" y="218713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68885" y="459493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14188" y="4635603"/>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36911" y="3952946"/>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58561" y="60545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68163" y="5089064"/>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1127" y="3953665"/>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0702" y="1153281"/>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03577" y="3087591"/>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9" name="TextBox 228"/>
            <p:cNvSpPr txBox="1"/>
            <p:nvPr/>
          </p:nvSpPr>
          <p:spPr>
            <a:xfrm>
              <a:off x="5578825" y="3634478"/>
              <a:ext cx="910584" cy="338554"/>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233" name="TextBox 232"/>
            <p:cNvSpPr txBox="1"/>
            <p:nvPr/>
          </p:nvSpPr>
          <p:spPr>
            <a:xfrm>
              <a:off x="5786427" y="3092221"/>
              <a:ext cx="886207" cy="338554"/>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sp>
          <p:nvSpPr>
            <p:cNvPr id="234" name="Rectangle 233"/>
            <p:cNvSpPr/>
            <p:nvPr/>
          </p:nvSpPr>
          <p:spPr>
            <a:xfrm>
              <a:off x="5601099" y="3078331"/>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35"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6111" y="2314597"/>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46614" y="2851520"/>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84332" y="3558488"/>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0140" y="21109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16501" y="158233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17854" y="73436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36286" y="3447583"/>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49185" y="186465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27056" y="2253250"/>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27230" y="291076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1263" y="547967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099500" y="544746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895345" y="441398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1415" y="561443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q</a:t>
              </a:r>
            </a:p>
          </p:txBody>
        </p:sp>
      </p:grpSp>
      <p:pic>
        <p:nvPicPr>
          <p:cNvPr id="230" name="Picture 2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One of the chests contains buried treasure. All the others contain poison!</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Listen carefully to the secret code and follow the arrows to find the treasure. </a:t>
            </a:r>
          </a:p>
        </p:txBody>
      </p:sp>
      <p:pic>
        <p:nvPicPr>
          <p:cNvPr id="192"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0483" y="4325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2347" y="101267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1382" y="213406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2346" y="323197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29261" y="43813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0444" y="54453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9640" y="54720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268" y="544000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8978" y="331939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1957" y="2279142"/>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567875" y="-154641"/>
            <a:ext cx="551754" cy="923330"/>
          </a:xfrm>
          <a:prstGeom prst="rect">
            <a:avLst/>
          </a:prstGeom>
          <a:noFill/>
        </p:spPr>
        <p:txBody>
          <a:bodyPr wrap="none" lIns="91440" tIns="45720" rIns="91440" bIns="45720">
            <a:spAutoFit/>
          </a:bodyPr>
          <a:lstStyle/>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3</a:t>
            </a:r>
          </a:p>
        </p:txBody>
      </p:sp>
      <p:pic>
        <p:nvPicPr>
          <p:cNvPr id="203"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6549" y="10935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202"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
        <p:nvSpPr>
          <p:cNvPr id="204" name="Action Button: Custom 16">
            <a:hlinkClick r:id="" action="ppaction://noaction" highlightClick="1">
              <a:snd r:embed="rId9" name="5.wav"/>
            </a:hlinkClick>
            <a:extLst>
              <a:ext uri="{FF2B5EF4-FFF2-40B4-BE49-F238E27FC236}">
                <a16:creationId xmlns:a16="http://schemas.microsoft.com/office/drawing/2014/main" id="{51D041DF-6858-784D-A268-E543920BF83F}"/>
              </a:ext>
            </a:extLst>
          </p:cNvPr>
          <p:cNvSpPr/>
          <p:nvPr/>
        </p:nvSpPr>
        <p:spPr>
          <a:xfrm>
            <a:off x="1990933" y="5146326"/>
            <a:ext cx="612831" cy="55369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3</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336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3"/>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3"/>
                                        </p:tgtEl>
                                      </p:cBhvr>
                                    </p:animEffect>
                                    <p:set>
                                      <p:cBhvr>
                                        <p:cTn id="72" dur="1" fill="hold">
                                          <p:stCondLst>
                                            <p:cond delay="499"/>
                                          </p:stCondLst>
                                        </p:cTn>
                                        <p:tgtEl>
                                          <p:spTgt spid="203"/>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err="1">
                <a:solidFill>
                  <a:schemeClr val="bg1"/>
                </a:solidFill>
              </a:rPr>
              <a:t>Hausaufgaben</a:t>
            </a:r>
            <a:endParaRPr lang="en-GB" sz="3600" b="1">
              <a:solidFill>
                <a:schemeClr val="bg1"/>
              </a:solidFill>
            </a:endParaRPr>
          </a:p>
        </p:txBody>
      </p:sp>
      <p:sp>
        <p:nvSpPr>
          <p:cNvPr id="16" name="TextBox 15">
            <a:extLst>
              <a:ext uri="{FF2B5EF4-FFF2-40B4-BE49-F238E27FC236}">
                <a16:creationId xmlns:a16="http://schemas.microsoft.com/office/drawing/2014/main" id="{971A63F2-B577-46F5-B92B-D12F8396D960}"/>
              </a:ext>
            </a:extLst>
          </p:cNvPr>
          <p:cNvSpPr txBox="1"/>
          <p:nvPr/>
        </p:nvSpPr>
        <p:spPr>
          <a:xfrm>
            <a:off x="175149" y="139571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1.2 Week 3</a:t>
            </a:r>
          </a:p>
        </p:txBody>
      </p:sp>
      <p:sp>
        <p:nvSpPr>
          <p:cNvPr id="17" name="TextBox 16">
            <a:extLst>
              <a:ext uri="{FF2B5EF4-FFF2-40B4-BE49-F238E27FC236}">
                <a16:creationId xmlns:a16="http://schemas.microsoft.com/office/drawing/2014/main" id="{64E45503-9C4E-4E16-8C72-F8EA9F7E83D9}"/>
              </a:ext>
            </a:extLst>
          </p:cNvPr>
          <p:cNvSpPr txBox="1"/>
          <p:nvPr/>
        </p:nvSpPr>
        <p:spPr>
          <a:xfrm>
            <a:off x="175149" y="2745243"/>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1.1 Week 7</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0C0D950-C5FB-4C0E-A6F1-B2962FF674CC}"/>
              </a:ext>
            </a:extLst>
          </p:cNvPr>
          <p:cNvSpPr txBox="1"/>
          <p:nvPr/>
        </p:nvSpPr>
        <p:spPr>
          <a:xfrm>
            <a:off x="175149" y="42303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7 German Term 3.2 Week 6</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 name="Picture 2" descr="A close up of a logo&#10;&#10;Description automatically generated">
            <a:extLst>
              <a:ext uri="{FF2B5EF4-FFF2-40B4-BE49-F238E27FC236}">
                <a16:creationId xmlns:a16="http://schemas.microsoft.com/office/drawing/2014/main" id="{4CED3D3E-4350-4653-8E4F-F7E247EED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5554" y="3679723"/>
            <a:ext cx="1592063" cy="1592063"/>
          </a:xfrm>
          <a:prstGeom prst="rect">
            <a:avLst/>
          </a:prstGeom>
        </p:spPr>
      </p:pic>
      <p:pic>
        <p:nvPicPr>
          <p:cNvPr id="6" name="Picture 5" descr="A close up of a logo&#10;&#10;Description automatically generated">
            <a:extLst>
              <a:ext uri="{FF2B5EF4-FFF2-40B4-BE49-F238E27FC236}">
                <a16:creationId xmlns:a16="http://schemas.microsoft.com/office/drawing/2014/main" id="{75043EFF-1E99-4C33-86F8-D192CC9E9D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6621" y="909246"/>
            <a:ext cx="1592063" cy="1592063"/>
          </a:xfrm>
          <a:prstGeom prst="rect">
            <a:avLst/>
          </a:prstGeom>
        </p:spPr>
      </p:pic>
      <p:pic>
        <p:nvPicPr>
          <p:cNvPr id="8" name="Picture 7" descr="A close up of a logo&#10;&#10;Description automatically generated">
            <a:extLst>
              <a:ext uri="{FF2B5EF4-FFF2-40B4-BE49-F238E27FC236}">
                <a16:creationId xmlns:a16="http://schemas.microsoft.com/office/drawing/2014/main" id="{FDE22881-4B1D-4D62-845B-4BE14EB07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8668" y="1953889"/>
            <a:ext cx="1725834" cy="1725834"/>
          </a:xfrm>
          <a:prstGeom prst="rect">
            <a:avLst/>
          </a:prstGeom>
        </p:spPr>
      </p:pic>
    </p:spTree>
    <p:extLst>
      <p:ext uri="{BB962C8B-B14F-4D97-AF65-F5344CB8AC3E}">
        <p14:creationId xmlns:p14="http://schemas.microsoft.com/office/powerpoint/2010/main" val="3997994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(Y8, </a:t>
            </a:r>
            <a:r>
              <a:rPr lang="en-GB" sz="2800" b="1" dirty="0">
                <a:solidFill>
                  <a:srgbClr val="115076"/>
                </a:solidFill>
                <a:ea typeface="Calibri" panose="020F0502020204030204" pitchFamily="34" charset="0"/>
                <a:cs typeface="Calibri" panose="020F0502020204030204" pitchFamily="34" charset="0"/>
              </a:rPr>
              <a:t>Term 1.2, Week 3)</a:t>
            </a:r>
            <a:endParaRPr lang="en-GB" sz="2800" dirty="0">
              <a:solidFill>
                <a:srgbClr val="115076"/>
              </a:solidFill>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a:defRPr/>
            </a:pPr>
            <a:r>
              <a:rPr lang="en-GB" sz="2400" dirty="0">
                <a:solidFill>
                  <a:srgbClr val="115076"/>
                </a:solidFill>
                <a:hlinkClick r:id="rId5"/>
              </a:rPr>
              <a:t>Audio file</a:t>
            </a:r>
            <a:endParaRPr lang="en-GB" sz="2400" dirty="0">
              <a:solidFill>
                <a:srgbClr val="115076"/>
              </a:solidFill>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a:defRPr/>
            </a:pPr>
            <a:r>
              <a:rPr lang="en-GB" sz="2400" dirty="0">
                <a:solidFill>
                  <a:srgbClr val="115076"/>
                </a:solidFill>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a:defRPr/>
            </a:pPr>
            <a:r>
              <a:rPr lang="en-GB" sz="2400" dirty="0">
                <a:solidFill>
                  <a:srgbClr val="115076"/>
                </a:solidFill>
                <a:hlinkClick r:id="rId6"/>
              </a:rPr>
              <a:t>Student worksheet</a:t>
            </a:r>
            <a:endParaRPr lang="en-GB" sz="2400" dirty="0">
              <a:solidFill>
                <a:srgbClr val="115076"/>
              </a:solidFill>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a:defRPr/>
            </a:pPr>
            <a:r>
              <a:rPr lang="en-GB" sz="2400" dirty="0">
                <a:solidFill>
                  <a:srgbClr val="115076"/>
                </a:solidFill>
                <a:hlinkClick r:id="rId7"/>
              </a:rPr>
              <a:t>Quizlet link</a:t>
            </a:r>
            <a:br>
              <a:rPr lang="en-GB" sz="2400" dirty="0">
                <a:solidFill>
                  <a:prstClr val="black"/>
                </a:solidFill>
              </a:rPr>
            </a:br>
            <a:endParaRPr lang="en-GB" sz="2400" dirty="0">
              <a:solidFill>
                <a:srgbClr val="115076"/>
              </a:solidFill>
            </a:endParaRPr>
          </a:p>
        </p:txBody>
      </p:sp>
      <p:sp>
        <p:nvSpPr>
          <p:cNvPr id="2" name="Rectangle 1"/>
          <p:cNvSpPr/>
          <p:nvPr/>
        </p:nvSpPr>
        <p:spPr>
          <a:xfrm>
            <a:off x="175149" y="5457594"/>
            <a:ext cx="11066804" cy="1138773"/>
          </a:xfrm>
          <a:prstGeom prst="rect">
            <a:avLst/>
          </a:prstGeom>
        </p:spPr>
        <p:txBody>
          <a:bodyPr wrap="square">
            <a:spAutoFit/>
          </a:bodyPr>
          <a:lstStyle/>
          <a:p>
            <a:pPr>
              <a:defRPr/>
            </a:pPr>
            <a:r>
              <a:rPr lang="en-GB" sz="2400" b="1" dirty="0">
                <a:solidFill>
                  <a:srgbClr val="5B9BD5">
                    <a:lumMod val="50000"/>
                  </a:srgbClr>
                </a:solidFill>
              </a:rPr>
              <a:t>In addition, revisit:</a:t>
            </a:r>
            <a:r>
              <a:rPr lang="en-GB" sz="2400" dirty="0">
                <a:solidFill>
                  <a:srgbClr val="5B9BD5">
                    <a:lumMod val="50000"/>
                  </a:srgbClr>
                </a:solidFill>
              </a:rPr>
              <a:t>		</a:t>
            </a:r>
            <a:r>
              <a:rPr lang="en-GB" sz="2400" dirty="0">
                <a:solidFill>
                  <a:srgbClr val="5B9BD5">
                    <a:lumMod val="50000"/>
                  </a:srgbClr>
                </a:solidFill>
                <a:hlinkClick r:id="rId8"/>
              </a:rPr>
              <a:t>Year 8 Term 1.1 Week 7</a:t>
            </a:r>
            <a:endParaRPr lang="en-GB" sz="2400" dirty="0">
              <a:solidFill>
                <a:srgbClr val="5B9BD5">
                  <a:lumMod val="50000"/>
                </a:srgbClr>
              </a:solidFill>
            </a:endParaRPr>
          </a:p>
          <a:p>
            <a:pPr>
              <a:defRPr/>
            </a:pPr>
            <a:r>
              <a:rPr lang="en-GB" sz="2400" dirty="0">
                <a:solidFill>
                  <a:srgbClr val="5B9BD5">
                    <a:lumMod val="50000"/>
                  </a:srgbClr>
                </a:solidFill>
              </a:rPr>
              <a:t>				</a:t>
            </a:r>
            <a:r>
              <a:rPr lang="en-GB" sz="2400" dirty="0">
                <a:solidFill>
                  <a:srgbClr val="5B9BD5">
                    <a:lumMod val="50000"/>
                  </a:srgbClr>
                </a:solidFill>
                <a:hlinkClick r:id="rId9"/>
              </a:rPr>
              <a:t>Year 7 Term 3.2 Week 6</a:t>
            </a:r>
            <a:br>
              <a:rPr lang="en-GB" sz="2400" dirty="0">
                <a:solidFill>
                  <a:srgbClr val="5B9BD5">
                    <a:lumMod val="50000"/>
                  </a:srgbClr>
                </a:solidFill>
              </a:rPr>
            </a:br>
            <a:endParaRPr lang="en-GB" sz="2000" dirty="0">
              <a:solidFill>
                <a:prstClr val="black"/>
              </a:solidFil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7396" y="2419275"/>
            <a:ext cx="1430554" cy="1430554"/>
          </a:xfrm>
          <a:prstGeom prst="rect">
            <a:avLst/>
          </a:prstGeom>
        </p:spPr>
      </p:pic>
    </p:spTree>
    <p:extLst>
      <p:ext uri="{BB962C8B-B14F-4D97-AF65-F5344CB8AC3E}">
        <p14:creationId xmlns:p14="http://schemas.microsoft.com/office/powerpoint/2010/main" val="2219906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9092438" cy="869950"/>
          </a:xfrm>
          <a:prstGeom prst="rect">
            <a:avLst/>
          </a:prstGeom>
        </p:spPr>
      </p:pic>
      <p:sp>
        <p:nvSpPr>
          <p:cNvPr id="4" name="Title 3"/>
          <p:cNvSpPr>
            <a:spLocks noGrp="1"/>
          </p:cNvSpPr>
          <p:nvPr>
            <p:ph type="title"/>
          </p:nvPr>
        </p:nvSpPr>
        <p:spPr>
          <a:xfrm>
            <a:off x="93855" y="112499"/>
            <a:ext cx="7973513" cy="707849"/>
          </a:xfrm>
        </p:spPr>
        <p:txBody>
          <a:bodyPr>
            <a:normAutofit/>
          </a:bodyPr>
          <a:lstStyle/>
          <a:p>
            <a:r>
              <a:rPr lang="en-GB" sz="3200" b="1" dirty="0">
                <a:solidFill>
                  <a:schemeClr val="bg1"/>
                </a:solidFill>
              </a:rPr>
              <a:t>Welches Wort </a:t>
            </a:r>
            <a:r>
              <a:rPr lang="de-DE" sz="3200" b="1" dirty="0">
                <a:solidFill>
                  <a:schemeClr val="bg1"/>
                </a:solidFill>
              </a:rPr>
              <a:t>passt</a:t>
            </a:r>
            <a:r>
              <a:rPr lang="en-GB" sz="3200" b="1" dirty="0">
                <a:solidFill>
                  <a:schemeClr val="bg1"/>
                </a:solidFill>
              </a:rPr>
              <a:t> </a:t>
            </a:r>
            <a:r>
              <a:rPr lang="en-GB" sz="3200" b="1" dirty="0" err="1">
                <a:solidFill>
                  <a:schemeClr val="bg1"/>
                </a:solidFill>
              </a:rPr>
              <a:t>nicht</a:t>
            </a:r>
            <a:r>
              <a:rPr lang="en-GB" sz="3200" b="1" dirty="0">
                <a:solidFill>
                  <a:schemeClr val="bg1"/>
                </a:solidFill>
              </a:rPr>
              <a:t> in die </a:t>
            </a:r>
            <a:r>
              <a:rPr lang="en-GB" sz="3200" b="1" dirty="0" err="1">
                <a:solidFill>
                  <a:schemeClr val="bg1"/>
                </a:solidFill>
              </a:rPr>
              <a:t>Reihe</a:t>
            </a:r>
            <a:r>
              <a:rPr lang="en-GB" sz="32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1200" y="158883"/>
            <a:ext cx="2361112" cy="39356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a:solidFill>
                  <a:prstClr val="white"/>
                </a:solidFill>
                <a:latin typeface="Century Gothic" panose="020F0302020204030204"/>
              </a:rPr>
              <a:t>lesen</a:t>
            </a:r>
            <a:r>
              <a:rPr lang="en-GB" b="1" dirty="0">
                <a:solidFill>
                  <a:prstClr val="white"/>
                </a:solidFill>
                <a:latin typeface="Century Gothic" panose="020F0302020204030204"/>
              </a:rPr>
              <a:t> / </a:t>
            </a:r>
            <a:r>
              <a:rPr lang="en-GB" b="1" dirty="0" err="1">
                <a:solidFill>
                  <a:prstClr val="white"/>
                </a:solidFill>
                <a:latin typeface="Century Gothic" panose="020F0302020204030204"/>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6" name="Tableau 2">
            <a:extLst>
              <a:ext uri="{FF2B5EF4-FFF2-40B4-BE49-F238E27FC236}">
                <a16:creationId xmlns:a16="http://schemas.microsoft.com/office/drawing/2014/main" id="{DB2016D5-048A-4374-A0F8-B62285271700}"/>
              </a:ext>
            </a:extLst>
          </p:cNvPr>
          <p:cNvGraphicFramePr>
            <a:graphicFrameLocks noGrp="1"/>
          </p:cNvGraphicFramePr>
          <p:nvPr>
            <p:extLst>
              <p:ext uri="{D42A27DB-BD31-4B8C-83A1-F6EECF244321}">
                <p14:modId xmlns:p14="http://schemas.microsoft.com/office/powerpoint/2010/main" val="736729691"/>
              </p:ext>
            </p:extLst>
          </p:nvPr>
        </p:nvGraphicFramePr>
        <p:xfrm>
          <a:off x="3137910" y="2247572"/>
          <a:ext cx="5938215" cy="451213"/>
        </p:xfrm>
        <a:graphic>
          <a:graphicData uri="http://schemas.openxmlformats.org/drawingml/2006/table">
            <a:tbl>
              <a:tblPr firstRow="1" bandRow="1">
                <a:tableStyleId>{21E4AEA4-8DFA-4A89-87EB-49C32662AFE0}</a:tableStyleId>
              </a:tblPr>
              <a:tblGrid>
                <a:gridCol w="385714">
                  <a:extLst>
                    <a:ext uri="{9D8B030D-6E8A-4147-A177-3AD203B41FA5}">
                      <a16:colId xmlns:a16="http://schemas.microsoft.com/office/drawing/2014/main" val="3210510194"/>
                    </a:ext>
                  </a:extLst>
                </a:gridCol>
                <a:gridCol w="1857168">
                  <a:extLst>
                    <a:ext uri="{9D8B030D-6E8A-4147-A177-3AD203B41FA5}">
                      <a16:colId xmlns:a16="http://schemas.microsoft.com/office/drawing/2014/main" val="705450967"/>
                    </a:ext>
                  </a:extLst>
                </a:gridCol>
                <a:gridCol w="1976701">
                  <a:extLst>
                    <a:ext uri="{9D8B030D-6E8A-4147-A177-3AD203B41FA5}">
                      <a16:colId xmlns:a16="http://schemas.microsoft.com/office/drawing/2014/main" val="504611583"/>
                    </a:ext>
                  </a:extLst>
                </a:gridCol>
                <a:gridCol w="1718632">
                  <a:extLst>
                    <a:ext uri="{9D8B030D-6E8A-4147-A177-3AD203B41FA5}">
                      <a16:colId xmlns:a16="http://schemas.microsoft.com/office/drawing/2014/main" val="2249068044"/>
                    </a:ext>
                  </a:extLst>
                </a:gridCol>
              </a:tblGrid>
              <a:tr h="451213">
                <a:tc>
                  <a:txBody>
                    <a:bodyPr/>
                    <a:lstStyle/>
                    <a:p>
                      <a:pPr algn="ctr"/>
                      <a:r>
                        <a:rPr lang="en-CA" sz="2200" b="1" dirty="0">
                          <a:solidFill>
                            <a:schemeClr val="accent4">
                              <a:lumMod val="60000"/>
                              <a:lumOff val="40000"/>
                            </a:schemeClr>
                          </a:solidFill>
                        </a:rPr>
                        <a:t>1</a:t>
                      </a:r>
                    </a:p>
                  </a:txBody>
                  <a:tcPr>
                    <a:solidFill>
                      <a:schemeClr val="accent5">
                        <a:lumMod val="75000"/>
                      </a:schemeClr>
                    </a:solidFill>
                  </a:tcPr>
                </a:tc>
                <a:tc>
                  <a:txBody>
                    <a:bodyPr/>
                    <a:lstStyle/>
                    <a:p>
                      <a:pPr algn="ctr"/>
                      <a:r>
                        <a:rPr lang="en-CA" dirty="0"/>
                        <a:t> </a:t>
                      </a:r>
                      <a:r>
                        <a:rPr lang="es-ES" sz="2200" noProof="0" dirty="0" err="1"/>
                        <a:t>wirklich</a:t>
                      </a:r>
                      <a:endParaRPr lang="es-ES" sz="2200" noProof="0" dirty="0"/>
                    </a:p>
                  </a:txBody>
                  <a:tcPr>
                    <a:solidFill>
                      <a:schemeClr val="accent5">
                        <a:lumMod val="75000"/>
                      </a:schemeClr>
                    </a:solidFill>
                  </a:tcPr>
                </a:tc>
                <a:tc>
                  <a:txBody>
                    <a:bodyPr/>
                    <a:lstStyle/>
                    <a:p>
                      <a:pPr algn="ctr"/>
                      <a:r>
                        <a:rPr lang="es-ES" sz="2200" noProof="0" dirty="0" err="1"/>
                        <a:t>Gesicht</a:t>
                      </a:r>
                      <a:endParaRPr lang="es-ES" sz="2200" noProof="0" dirty="0"/>
                    </a:p>
                  </a:txBody>
                  <a:tcPr>
                    <a:solidFill>
                      <a:schemeClr val="accent5">
                        <a:lumMod val="75000"/>
                      </a:schemeClr>
                    </a:solidFill>
                  </a:tcPr>
                </a:tc>
                <a:tc>
                  <a:txBody>
                    <a:bodyPr/>
                    <a:lstStyle/>
                    <a:p>
                      <a:pPr algn="ctr"/>
                      <a:r>
                        <a:rPr lang="es-ES" sz="2200" noProof="0" dirty="0" err="1"/>
                        <a:t>danach</a:t>
                      </a:r>
                      <a:endParaRPr lang="es-ES" sz="2200" noProof="0" dirty="0"/>
                    </a:p>
                  </a:txBody>
                  <a:tcPr>
                    <a:solidFill>
                      <a:schemeClr val="accent5">
                        <a:lumMod val="75000"/>
                      </a:schemeClr>
                    </a:solidFill>
                  </a:tcPr>
                </a:tc>
                <a:extLst>
                  <a:ext uri="{0D108BD9-81ED-4DB2-BD59-A6C34878D82A}">
                    <a16:rowId xmlns:a16="http://schemas.microsoft.com/office/drawing/2014/main" val="3825759"/>
                  </a:ext>
                </a:extLst>
              </a:tr>
            </a:tbl>
          </a:graphicData>
        </a:graphic>
      </p:graphicFrame>
      <p:graphicFrame>
        <p:nvGraphicFramePr>
          <p:cNvPr id="7" name="Tableau 54">
            <a:extLst>
              <a:ext uri="{FF2B5EF4-FFF2-40B4-BE49-F238E27FC236}">
                <a16:creationId xmlns:a16="http://schemas.microsoft.com/office/drawing/2014/main" id="{5911863F-A596-46D5-88A1-ED362DDCD312}"/>
              </a:ext>
            </a:extLst>
          </p:cNvPr>
          <p:cNvGraphicFramePr>
            <a:graphicFrameLocks noGrp="1"/>
          </p:cNvGraphicFramePr>
          <p:nvPr>
            <p:extLst>
              <p:ext uri="{D42A27DB-BD31-4B8C-83A1-F6EECF244321}">
                <p14:modId xmlns:p14="http://schemas.microsoft.com/office/powerpoint/2010/main" val="1913750729"/>
              </p:ext>
            </p:extLst>
          </p:nvPr>
        </p:nvGraphicFramePr>
        <p:xfrm>
          <a:off x="3137909" y="3258227"/>
          <a:ext cx="5916182" cy="451213"/>
        </p:xfrm>
        <a:graphic>
          <a:graphicData uri="http://schemas.openxmlformats.org/drawingml/2006/table">
            <a:tbl>
              <a:tblPr firstRow="1" bandRow="1">
                <a:tableStyleId>{21E4AEA4-8DFA-4A89-87EB-49C32662AFE0}</a:tableStyleId>
              </a:tblPr>
              <a:tblGrid>
                <a:gridCol w="391223">
                  <a:extLst>
                    <a:ext uri="{9D8B030D-6E8A-4147-A177-3AD203B41FA5}">
                      <a16:colId xmlns:a16="http://schemas.microsoft.com/office/drawing/2014/main" val="3210510194"/>
                    </a:ext>
                  </a:extLst>
                </a:gridCol>
                <a:gridCol w="1828800">
                  <a:extLst>
                    <a:ext uri="{9D8B030D-6E8A-4147-A177-3AD203B41FA5}">
                      <a16:colId xmlns:a16="http://schemas.microsoft.com/office/drawing/2014/main" val="705450967"/>
                    </a:ext>
                  </a:extLst>
                </a:gridCol>
                <a:gridCol w="1977528">
                  <a:extLst>
                    <a:ext uri="{9D8B030D-6E8A-4147-A177-3AD203B41FA5}">
                      <a16:colId xmlns:a16="http://schemas.microsoft.com/office/drawing/2014/main" val="504611583"/>
                    </a:ext>
                  </a:extLst>
                </a:gridCol>
                <a:gridCol w="1718631">
                  <a:extLst>
                    <a:ext uri="{9D8B030D-6E8A-4147-A177-3AD203B41FA5}">
                      <a16:colId xmlns:a16="http://schemas.microsoft.com/office/drawing/2014/main" val="2249068044"/>
                    </a:ext>
                  </a:extLst>
                </a:gridCol>
              </a:tblGrid>
              <a:tr h="451213">
                <a:tc>
                  <a:txBody>
                    <a:bodyPr/>
                    <a:lstStyle/>
                    <a:p>
                      <a:pPr algn="ctr"/>
                      <a:r>
                        <a:rPr lang="en-CA" sz="2200" b="1" dirty="0">
                          <a:solidFill>
                            <a:schemeClr val="accent4">
                              <a:lumMod val="60000"/>
                              <a:lumOff val="40000"/>
                            </a:schemeClr>
                          </a:solidFill>
                        </a:rPr>
                        <a:t>2</a:t>
                      </a:r>
                    </a:p>
                  </a:txBody>
                  <a:tcPr>
                    <a:solidFill>
                      <a:schemeClr val="accent5">
                        <a:lumMod val="75000"/>
                      </a:schemeClr>
                    </a:solidFill>
                  </a:tcPr>
                </a:tc>
                <a:tc>
                  <a:txBody>
                    <a:bodyPr/>
                    <a:lstStyle/>
                    <a:p>
                      <a:pPr algn="ctr"/>
                      <a:r>
                        <a:rPr lang="es-ES" sz="1800" noProof="0" dirty="0" err="1"/>
                        <a:t>gesprochen</a:t>
                      </a:r>
                      <a:endParaRPr lang="es-ES" sz="1800" noProof="0" dirty="0"/>
                    </a:p>
                  </a:txBody>
                  <a:tcPr anchor="ctr">
                    <a:solidFill>
                      <a:schemeClr val="accent5">
                        <a:lumMod val="75000"/>
                      </a:schemeClr>
                    </a:solidFill>
                  </a:tcPr>
                </a:tc>
                <a:tc>
                  <a:txBody>
                    <a:bodyPr/>
                    <a:lstStyle/>
                    <a:p>
                      <a:pPr algn="ctr"/>
                      <a:r>
                        <a:rPr lang="es-ES" sz="2200" noProof="0" dirty="0"/>
                        <a:t>machen</a:t>
                      </a:r>
                    </a:p>
                  </a:txBody>
                  <a:tcPr>
                    <a:solidFill>
                      <a:schemeClr val="accent5">
                        <a:lumMod val="75000"/>
                      </a:schemeClr>
                    </a:solidFill>
                  </a:tcPr>
                </a:tc>
                <a:tc>
                  <a:txBody>
                    <a:bodyPr/>
                    <a:lstStyle/>
                    <a:p>
                      <a:pPr algn="ctr"/>
                      <a:r>
                        <a:rPr lang="es-ES" sz="2200" noProof="0" dirty="0" err="1"/>
                        <a:t>ähnlich</a:t>
                      </a:r>
                      <a:endParaRPr lang="es-ES" sz="2200" noProof="0" dirty="0"/>
                    </a:p>
                  </a:txBody>
                  <a:tcPr>
                    <a:solidFill>
                      <a:schemeClr val="accent5">
                        <a:lumMod val="75000"/>
                      </a:schemeClr>
                    </a:solidFill>
                  </a:tcPr>
                </a:tc>
                <a:extLst>
                  <a:ext uri="{0D108BD9-81ED-4DB2-BD59-A6C34878D82A}">
                    <a16:rowId xmlns:a16="http://schemas.microsoft.com/office/drawing/2014/main" val="3825759"/>
                  </a:ext>
                </a:extLst>
              </a:tr>
            </a:tbl>
          </a:graphicData>
        </a:graphic>
      </p:graphicFrame>
      <p:graphicFrame>
        <p:nvGraphicFramePr>
          <p:cNvPr id="8" name="Tableau 55">
            <a:extLst>
              <a:ext uri="{FF2B5EF4-FFF2-40B4-BE49-F238E27FC236}">
                <a16:creationId xmlns:a16="http://schemas.microsoft.com/office/drawing/2014/main" id="{44A960A0-5BDC-46A2-9260-68C899666EA1}"/>
              </a:ext>
            </a:extLst>
          </p:cNvPr>
          <p:cNvGraphicFramePr>
            <a:graphicFrameLocks noGrp="1"/>
          </p:cNvGraphicFramePr>
          <p:nvPr>
            <p:extLst>
              <p:ext uri="{D42A27DB-BD31-4B8C-83A1-F6EECF244321}">
                <p14:modId xmlns:p14="http://schemas.microsoft.com/office/powerpoint/2010/main" val="3858245806"/>
              </p:ext>
            </p:extLst>
          </p:nvPr>
        </p:nvGraphicFramePr>
        <p:xfrm>
          <a:off x="3137908" y="4249464"/>
          <a:ext cx="5916183" cy="451213"/>
        </p:xfrm>
        <a:graphic>
          <a:graphicData uri="http://schemas.openxmlformats.org/drawingml/2006/table">
            <a:tbl>
              <a:tblPr firstRow="1" bandRow="1">
                <a:tableStyleId>{21E4AEA4-8DFA-4A89-87EB-49C32662AFE0}</a:tableStyleId>
              </a:tblPr>
              <a:tblGrid>
                <a:gridCol w="391224">
                  <a:extLst>
                    <a:ext uri="{9D8B030D-6E8A-4147-A177-3AD203B41FA5}">
                      <a16:colId xmlns:a16="http://schemas.microsoft.com/office/drawing/2014/main" val="3210510194"/>
                    </a:ext>
                  </a:extLst>
                </a:gridCol>
                <a:gridCol w="1845325">
                  <a:extLst>
                    <a:ext uri="{9D8B030D-6E8A-4147-A177-3AD203B41FA5}">
                      <a16:colId xmlns:a16="http://schemas.microsoft.com/office/drawing/2014/main" val="705450967"/>
                    </a:ext>
                  </a:extLst>
                </a:gridCol>
                <a:gridCol w="1949986">
                  <a:extLst>
                    <a:ext uri="{9D8B030D-6E8A-4147-A177-3AD203B41FA5}">
                      <a16:colId xmlns:a16="http://schemas.microsoft.com/office/drawing/2014/main" val="504611583"/>
                    </a:ext>
                  </a:extLst>
                </a:gridCol>
                <a:gridCol w="1729648">
                  <a:extLst>
                    <a:ext uri="{9D8B030D-6E8A-4147-A177-3AD203B41FA5}">
                      <a16:colId xmlns:a16="http://schemas.microsoft.com/office/drawing/2014/main" val="2249068044"/>
                    </a:ext>
                  </a:extLst>
                </a:gridCol>
              </a:tblGrid>
              <a:tr h="451213">
                <a:tc>
                  <a:txBody>
                    <a:bodyPr/>
                    <a:lstStyle/>
                    <a:p>
                      <a:pPr algn="ctr"/>
                      <a:r>
                        <a:rPr lang="en-CA" sz="2200" b="1" dirty="0">
                          <a:solidFill>
                            <a:schemeClr val="accent4">
                              <a:lumMod val="60000"/>
                              <a:lumOff val="40000"/>
                            </a:schemeClr>
                          </a:solidFill>
                        </a:rPr>
                        <a:t>3</a:t>
                      </a:r>
                    </a:p>
                  </a:txBody>
                  <a:tcPr>
                    <a:solidFill>
                      <a:schemeClr val="accent5">
                        <a:lumMod val="75000"/>
                      </a:schemeClr>
                    </a:solidFill>
                  </a:tcPr>
                </a:tc>
                <a:tc>
                  <a:txBody>
                    <a:bodyPr/>
                    <a:lstStyle/>
                    <a:p>
                      <a:pPr algn="ctr"/>
                      <a:r>
                        <a:rPr lang="en-CA" dirty="0"/>
                        <a:t> </a:t>
                      </a:r>
                      <a:r>
                        <a:rPr lang="es-ES" sz="2200" noProof="0" dirty="0" err="1"/>
                        <a:t>Fach</a:t>
                      </a:r>
                      <a:endParaRPr lang="es-ES" sz="2200" noProof="0" dirty="0"/>
                    </a:p>
                  </a:txBody>
                  <a:tcPr>
                    <a:solidFill>
                      <a:schemeClr val="accent5">
                        <a:lumMod val="75000"/>
                      </a:schemeClr>
                    </a:solidFill>
                  </a:tcPr>
                </a:tc>
                <a:tc>
                  <a:txBody>
                    <a:bodyPr/>
                    <a:lstStyle/>
                    <a:p>
                      <a:pPr algn="ctr"/>
                      <a:r>
                        <a:rPr lang="es-ES" sz="2200" noProof="0" dirty="0" err="1"/>
                        <a:t>glücklich</a:t>
                      </a:r>
                      <a:endParaRPr lang="es-ES" sz="2200" noProof="0" dirty="0"/>
                    </a:p>
                  </a:txBody>
                  <a:tcPr>
                    <a:solidFill>
                      <a:schemeClr val="accent5">
                        <a:lumMod val="75000"/>
                      </a:schemeClr>
                    </a:solidFill>
                  </a:tcPr>
                </a:tc>
                <a:tc>
                  <a:txBody>
                    <a:bodyPr/>
                    <a:lstStyle/>
                    <a:p>
                      <a:pPr algn="ctr"/>
                      <a:r>
                        <a:rPr lang="es-ES" sz="2000" noProof="0" dirty="0" err="1"/>
                        <a:t>Sprache</a:t>
                      </a:r>
                      <a:endParaRPr lang="es-ES" sz="2000" noProof="0" dirty="0"/>
                    </a:p>
                  </a:txBody>
                  <a:tcPr>
                    <a:solidFill>
                      <a:schemeClr val="accent5">
                        <a:lumMod val="75000"/>
                      </a:schemeClr>
                    </a:solidFill>
                  </a:tcPr>
                </a:tc>
                <a:extLst>
                  <a:ext uri="{0D108BD9-81ED-4DB2-BD59-A6C34878D82A}">
                    <a16:rowId xmlns:a16="http://schemas.microsoft.com/office/drawing/2014/main" val="3825759"/>
                  </a:ext>
                </a:extLst>
              </a:tr>
            </a:tbl>
          </a:graphicData>
        </a:graphic>
      </p:graphicFrame>
      <p:graphicFrame>
        <p:nvGraphicFramePr>
          <p:cNvPr id="9" name="Tableau 56">
            <a:extLst>
              <a:ext uri="{FF2B5EF4-FFF2-40B4-BE49-F238E27FC236}">
                <a16:creationId xmlns:a16="http://schemas.microsoft.com/office/drawing/2014/main" id="{3A5BBE87-C8C0-482D-B268-CC42F5258409}"/>
              </a:ext>
            </a:extLst>
          </p:cNvPr>
          <p:cNvGraphicFramePr>
            <a:graphicFrameLocks noGrp="1"/>
          </p:cNvGraphicFramePr>
          <p:nvPr>
            <p:extLst>
              <p:ext uri="{D42A27DB-BD31-4B8C-83A1-F6EECF244321}">
                <p14:modId xmlns:p14="http://schemas.microsoft.com/office/powerpoint/2010/main" val="4144898488"/>
              </p:ext>
            </p:extLst>
          </p:nvPr>
        </p:nvGraphicFramePr>
        <p:xfrm>
          <a:off x="3137908" y="5161567"/>
          <a:ext cx="5927200" cy="451213"/>
        </p:xfrm>
        <a:graphic>
          <a:graphicData uri="http://schemas.openxmlformats.org/drawingml/2006/table">
            <a:tbl>
              <a:tblPr firstRow="1" bandRow="1">
                <a:tableStyleId>{21E4AEA4-8DFA-4A89-87EB-49C32662AFE0}</a:tableStyleId>
              </a:tblPr>
              <a:tblGrid>
                <a:gridCol w="363682">
                  <a:extLst>
                    <a:ext uri="{9D8B030D-6E8A-4147-A177-3AD203B41FA5}">
                      <a16:colId xmlns:a16="http://schemas.microsoft.com/office/drawing/2014/main" val="3210510194"/>
                    </a:ext>
                  </a:extLst>
                </a:gridCol>
                <a:gridCol w="1861850">
                  <a:extLst>
                    <a:ext uri="{9D8B030D-6E8A-4147-A177-3AD203B41FA5}">
                      <a16:colId xmlns:a16="http://schemas.microsoft.com/office/drawing/2014/main" val="705450967"/>
                    </a:ext>
                  </a:extLst>
                </a:gridCol>
                <a:gridCol w="1972020">
                  <a:extLst>
                    <a:ext uri="{9D8B030D-6E8A-4147-A177-3AD203B41FA5}">
                      <a16:colId xmlns:a16="http://schemas.microsoft.com/office/drawing/2014/main" val="504611583"/>
                    </a:ext>
                  </a:extLst>
                </a:gridCol>
                <a:gridCol w="1729648">
                  <a:extLst>
                    <a:ext uri="{9D8B030D-6E8A-4147-A177-3AD203B41FA5}">
                      <a16:colId xmlns:a16="http://schemas.microsoft.com/office/drawing/2014/main" val="2249068044"/>
                    </a:ext>
                  </a:extLst>
                </a:gridCol>
              </a:tblGrid>
              <a:tr h="451213">
                <a:tc>
                  <a:txBody>
                    <a:bodyPr/>
                    <a:lstStyle/>
                    <a:p>
                      <a:pPr algn="ctr"/>
                      <a:r>
                        <a:rPr lang="en-CA" sz="2200" b="1" dirty="0">
                          <a:solidFill>
                            <a:schemeClr val="accent4">
                              <a:lumMod val="60000"/>
                              <a:lumOff val="40000"/>
                            </a:schemeClr>
                          </a:solidFill>
                        </a:rPr>
                        <a:t>4</a:t>
                      </a:r>
                    </a:p>
                  </a:txBody>
                  <a:tcPr>
                    <a:solidFill>
                      <a:schemeClr val="accent5">
                        <a:lumMod val="75000"/>
                      </a:schemeClr>
                    </a:solidFill>
                  </a:tcPr>
                </a:tc>
                <a:tc>
                  <a:txBody>
                    <a:bodyPr/>
                    <a:lstStyle/>
                    <a:p>
                      <a:pPr algn="ctr"/>
                      <a:r>
                        <a:rPr lang="en-GB" sz="2200" noProof="0" dirty="0" err="1"/>
                        <a:t>noch</a:t>
                      </a:r>
                      <a:endParaRPr lang="es-ES" sz="2200" noProof="0" dirty="0"/>
                    </a:p>
                  </a:txBody>
                  <a:tcPr>
                    <a:solidFill>
                      <a:schemeClr val="accent5">
                        <a:lumMod val="75000"/>
                      </a:schemeClr>
                    </a:solidFill>
                  </a:tcPr>
                </a:tc>
                <a:tc>
                  <a:txBody>
                    <a:bodyPr/>
                    <a:lstStyle/>
                    <a:p>
                      <a:pPr algn="ctr"/>
                      <a:r>
                        <a:rPr lang="es-ES" sz="2200" noProof="0" dirty="0" err="1"/>
                        <a:t>Frankreich</a:t>
                      </a:r>
                      <a:endParaRPr lang="es-ES" sz="2200" noProof="0" dirty="0"/>
                    </a:p>
                  </a:txBody>
                  <a:tcPr>
                    <a:solidFill>
                      <a:schemeClr val="accent5">
                        <a:lumMod val="75000"/>
                      </a:schemeClr>
                    </a:solidFill>
                  </a:tcPr>
                </a:tc>
                <a:tc>
                  <a:txBody>
                    <a:bodyPr/>
                    <a:lstStyle/>
                    <a:p>
                      <a:pPr algn="ctr"/>
                      <a:r>
                        <a:rPr lang="es-ES" sz="2200" noProof="0" dirty="0" err="1"/>
                        <a:t>besuchen</a:t>
                      </a:r>
                      <a:endParaRPr lang="es-ES" sz="2200" noProof="0" dirty="0"/>
                    </a:p>
                  </a:txBody>
                  <a:tcPr>
                    <a:solidFill>
                      <a:schemeClr val="accent5">
                        <a:lumMod val="75000"/>
                      </a:schemeClr>
                    </a:solidFill>
                  </a:tcPr>
                </a:tc>
                <a:extLst>
                  <a:ext uri="{0D108BD9-81ED-4DB2-BD59-A6C34878D82A}">
                    <a16:rowId xmlns:a16="http://schemas.microsoft.com/office/drawing/2014/main" val="3825759"/>
                  </a:ext>
                </a:extLst>
              </a:tr>
            </a:tbl>
          </a:graphicData>
        </a:graphic>
      </p:graphicFrame>
      <p:sp>
        <p:nvSpPr>
          <p:cNvPr id="2" name="Oval 1"/>
          <p:cNvSpPr/>
          <p:nvPr/>
        </p:nvSpPr>
        <p:spPr>
          <a:xfrm>
            <a:off x="7603190" y="2192285"/>
            <a:ext cx="1219890" cy="506500"/>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Oval 20"/>
          <p:cNvSpPr/>
          <p:nvPr/>
        </p:nvSpPr>
        <p:spPr>
          <a:xfrm>
            <a:off x="7603190" y="3238809"/>
            <a:ext cx="1219890" cy="506500"/>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Oval 22"/>
          <p:cNvSpPr/>
          <p:nvPr/>
        </p:nvSpPr>
        <p:spPr>
          <a:xfrm>
            <a:off x="5529382" y="4249462"/>
            <a:ext cx="1638300" cy="451213"/>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Oval 24"/>
          <p:cNvSpPr/>
          <p:nvPr/>
        </p:nvSpPr>
        <p:spPr>
          <a:xfrm>
            <a:off x="3676481" y="5161567"/>
            <a:ext cx="1471901" cy="505437"/>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 name="Picture 10" descr="A drawing of a cartoon character&#10;&#10;Description automatically generated">
            <a:extLst>
              <a:ext uri="{FF2B5EF4-FFF2-40B4-BE49-F238E27FC236}">
                <a16:creationId xmlns:a16="http://schemas.microsoft.com/office/drawing/2014/main" id="{D4115080-CF54-1446-9FBE-34428B1BF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307" y="1339506"/>
            <a:ext cx="1689100" cy="1549400"/>
          </a:xfrm>
          <a:prstGeom prst="rect">
            <a:avLst/>
          </a:prstGeom>
        </p:spPr>
      </p:pic>
    </p:spTree>
    <p:extLst>
      <p:ext uri="{BB962C8B-B14F-4D97-AF65-F5344CB8AC3E}">
        <p14:creationId xmlns:p14="http://schemas.microsoft.com/office/powerpoint/2010/main" val="13136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3"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8782050" cy="869950"/>
          </a:xfrm>
          <a:prstGeom prst="rect">
            <a:avLst/>
          </a:prstGeom>
        </p:spPr>
      </p:pic>
      <p:sp>
        <p:nvSpPr>
          <p:cNvPr id="4" name="Title 3"/>
          <p:cNvSpPr>
            <a:spLocks noGrp="1"/>
          </p:cNvSpPr>
          <p:nvPr>
            <p:ph type="title"/>
          </p:nvPr>
        </p:nvSpPr>
        <p:spPr>
          <a:xfrm>
            <a:off x="0" y="294041"/>
            <a:ext cx="9239250" cy="707849"/>
          </a:xfrm>
        </p:spPr>
        <p:txBody>
          <a:bodyPr>
            <a:normAutofit/>
          </a:bodyPr>
          <a:lstStyle/>
          <a:p>
            <a:r>
              <a:rPr lang="en-GB" sz="3200" b="1" dirty="0" err="1">
                <a:solidFill>
                  <a:schemeClr val="bg1"/>
                </a:solidFill>
              </a:rPr>
              <a:t>Wirklich</a:t>
            </a:r>
            <a:r>
              <a:rPr lang="en-GB" sz="3200" b="1" dirty="0">
                <a:solidFill>
                  <a:schemeClr val="bg1"/>
                </a:solidFill>
              </a:rPr>
              <a:t> [really] / so [so] / also [well...]</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55805" y="201822"/>
            <a:ext cx="180152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52822" y="1139803"/>
            <a:ext cx="8334228" cy="461665"/>
          </a:xfrm>
          <a:prstGeom prst="rect">
            <a:avLst/>
          </a:prstGeom>
          <a:noFill/>
        </p:spPr>
        <p:txBody>
          <a:bodyPr wrap="square" rtlCol="0">
            <a:spAutoFit/>
          </a:bodyPr>
          <a:lstStyle/>
          <a:p>
            <a:r>
              <a:rPr lang="en-GB" sz="2400" dirty="0">
                <a:solidFill>
                  <a:srgbClr val="1E3764"/>
                </a:solidFill>
              </a:rPr>
              <a:t>In front of an adjective, these words add emphasis: </a:t>
            </a:r>
            <a:endParaRPr lang="en-US" sz="2400" dirty="0">
              <a:solidFill>
                <a:srgbClr val="1E3764"/>
              </a:solidFill>
            </a:endParaRPr>
          </a:p>
        </p:txBody>
      </p:sp>
      <p:pic>
        <p:nvPicPr>
          <p:cNvPr id="7" name="Picture 6" descr="A picture containing toy, doll&#10;&#10;Description automatically generated">
            <a:extLst>
              <a:ext uri="{FF2B5EF4-FFF2-40B4-BE49-F238E27FC236}">
                <a16:creationId xmlns:a16="http://schemas.microsoft.com/office/drawing/2014/main" id="{9612BAEE-44DC-D043-9D88-C0171B1F81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822" y="1745716"/>
            <a:ext cx="1191894" cy="1813689"/>
          </a:xfrm>
          <a:prstGeom prst="rect">
            <a:avLst/>
          </a:prstGeom>
        </p:spPr>
      </p:pic>
      <p:pic>
        <p:nvPicPr>
          <p:cNvPr id="9" name="Picture 8" descr="A close up of a logo&#10;&#10;Description automatically generated">
            <a:extLst>
              <a:ext uri="{FF2B5EF4-FFF2-40B4-BE49-F238E27FC236}">
                <a16:creationId xmlns:a16="http://schemas.microsoft.com/office/drawing/2014/main" id="{04ECE43E-389A-D049-8278-D4DED51E23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3939" y="1508259"/>
            <a:ext cx="1153320" cy="1813689"/>
          </a:xfrm>
          <a:prstGeom prst="rect">
            <a:avLst/>
          </a:prstGeom>
        </p:spPr>
      </p:pic>
      <p:sp>
        <p:nvSpPr>
          <p:cNvPr id="10" name="Speech Bubble: Rectangle with Corners Rounded 8">
            <a:hlinkClick r:id="" action="ppaction://noaction">
              <a:snd r:embed="rId7" name="7. deine Haare.wav"/>
            </a:hlinkClick>
            <a:extLst>
              <a:ext uri="{FF2B5EF4-FFF2-40B4-BE49-F238E27FC236}">
                <a16:creationId xmlns:a16="http://schemas.microsoft.com/office/drawing/2014/main" id="{32F42B87-2168-8E41-A6DF-1F11790F4CAB}"/>
              </a:ext>
            </a:extLst>
          </p:cNvPr>
          <p:cNvSpPr/>
          <p:nvPr/>
        </p:nvSpPr>
        <p:spPr>
          <a:xfrm>
            <a:off x="1462435" y="1745716"/>
            <a:ext cx="2504752" cy="1622086"/>
          </a:xfrm>
          <a:prstGeom prst="wedgeRoundRectCallout">
            <a:avLst>
              <a:gd name="adj1" fmla="val -60212"/>
              <a:gd name="adj2" fmla="val 31318"/>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chemeClr val="bg1"/>
                </a:solidFill>
              </a:rPr>
              <a:t>Deine</a:t>
            </a:r>
            <a:r>
              <a:rPr lang="en-GB" sz="2400" dirty="0">
                <a:solidFill>
                  <a:schemeClr val="bg1"/>
                </a:solidFill>
              </a:rPr>
              <a:t> </a:t>
            </a:r>
            <a:r>
              <a:rPr lang="en-GB" sz="2400" dirty="0" err="1">
                <a:solidFill>
                  <a:schemeClr val="bg1"/>
                </a:solidFill>
              </a:rPr>
              <a:t>Haare</a:t>
            </a:r>
            <a:r>
              <a:rPr lang="en-GB" sz="2400" dirty="0">
                <a:solidFill>
                  <a:schemeClr val="bg1"/>
                </a:solidFill>
              </a:rPr>
              <a:t> </a:t>
            </a:r>
            <a:r>
              <a:rPr lang="en-GB" sz="2400" dirty="0" err="1">
                <a:solidFill>
                  <a:schemeClr val="bg1"/>
                </a:solidFill>
              </a:rPr>
              <a:t>sind</a:t>
            </a:r>
            <a:r>
              <a:rPr lang="en-GB" sz="2400" dirty="0">
                <a:solidFill>
                  <a:schemeClr val="bg1"/>
                </a:solidFill>
              </a:rPr>
              <a:t> </a:t>
            </a:r>
            <a:r>
              <a:rPr lang="en-GB" sz="2400" b="1" i="1" dirty="0">
                <a:solidFill>
                  <a:srgbClr val="DAA520"/>
                </a:solidFill>
              </a:rPr>
              <a:t>so</a:t>
            </a:r>
            <a:r>
              <a:rPr lang="en-GB" sz="2400" dirty="0">
                <a:solidFill>
                  <a:schemeClr val="bg1"/>
                </a:solidFill>
              </a:rPr>
              <a:t> toll! </a:t>
            </a:r>
          </a:p>
          <a:p>
            <a:r>
              <a:rPr lang="en-GB" sz="2400" dirty="0">
                <a:solidFill>
                  <a:srgbClr val="DAA520"/>
                </a:solidFill>
              </a:rPr>
              <a:t>Your hair is </a:t>
            </a:r>
            <a:r>
              <a:rPr lang="en-GB" sz="2400" b="1" dirty="0">
                <a:solidFill>
                  <a:srgbClr val="DAA520"/>
                </a:solidFill>
              </a:rPr>
              <a:t>so</a:t>
            </a:r>
            <a:r>
              <a:rPr lang="en-GB" sz="2400" dirty="0">
                <a:solidFill>
                  <a:srgbClr val="DAA520"/>
                </a:solidFill>
              </a:rPr>
              <a:t> cool!</a:t>
            </a:r>
          </a:p>
        </p:txBody>
      </p:sp>
      <p:pic>
        <p:nvPicPr>
          <p:cNvPr id="12" name="Picture 11" descr="A picture containing toy, doll&#10;&#10;Description automatically generated">
            <a:extLst>
              <a:ext uri="{FF2B5EF4-FFF2-40B4-BE49-F238E27FC236}">
                <a16:creationId xmlns:a16="http://schemas.microsoft.com/office/drawing/2014/main" id="{69AF639C-D960-2F4D-B6E9-77D0F4041A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7226" y="1822667"/>
            <a:ext cx="2365065" cy="1625600"/>
          </a:xfrm>
          <a:prstGeom prst="rect">
            <a:avLst/>
          </a:prstGeom>
        </p:spPr>
      </p:pic>
      <mc:AlternateContent xmlns:mc="http://schemas.openxmlformats.org/markup-compatibility/2006" xmlns:a14="http://schemas.microsoft.com/office/drawing/2010/main">
        <mc:Choice Requires="a14">
          <p:sp>
            <p:nvSpPr>
              <p:cNvPr id="13" name="Speech Bubble: Rectangle with Corners Rounded 8">
                <a:extLst>
                  <a:ext uri="{FF2B5EF4-FFF2-40B4-BE49-F238E27FC236}">
                    <a16:creationId xmlns:a16="http://schemas.microsoft.com/office/drawing/2014/main" id="{1D15BF00-4C35-1D42-8022-46796993B61E}"/>
                  </a:ext>
                </a:extLst>
              </p:cNvPr>
              <p:cNvSpPr/>
              <p:nvPr/>
            </p:nvSpPr>
            <p:spPr>
              <a:xfrm>
                <a:off x="8278709" y="605876"/>
                <a:ext cx="3678618" cy="1411985"/>
              </a:xfrm>
              <a:prstGeom prst="cloudCallout">
                <a:avLst>
                  <a:gd name="adj1" fmla="val -68897"/>
                  <a:gd name="adj2" fmla="val 38775"/>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rPr>
                  <a:t> </a:t>
                </a:r>
                <a14:m>
                  <m:oMath xmlns:m="http://schemas.openxmlformats.org/officeDocument/2006/math">
                    <m:r>
                      <a:rPr lang="en-GB" sz="2400" b="1" i="1" smtClean="0">
                        <a:solidFill>
                          <a:schemeClr val="bg1"/>
                        </a:solidFill>
                        <a:latin typeface="Cambria Math" panose="02040503050406030204" pitchFamily="18" charset="0"/>
                      </a:rPr>
                      <m:t>𝒙</m:t>
                    </m:r>
                    <m:r>
                      <a:rPr lang="en-GB" sz="2400" b="1" i="1" smtClean="0">
                        <a:solidFill>
                          <a:schemeClr val="bg1"/>
                        </a:solidFill>
                        <a:latin typeface="Cambria Math" panose="02040503050406030204" pitchFamily="18" charset="0"/>
                      </a:rPr>
                      <m:t>=</m:t>
                    </m:r>
                    <m:f>
                      <m:fPr>
                        <m:ctrlPr>
                          <a:rPr lang="en-GB" sz="2400" b="1" i="1" smtClean="0">
                            <a:solidFill>
                              <a:schemeClr val="bg1"/>
                            </a:solidFill>
                            <a:latin typeface="Cambria Math" panose="02040503050406030204" pitchFamily="18" charset="0"/>
                          </a:rPr>
                        </m:ctrlPr>
                      </m:fPr>
                      <m:num>
                        <m:r>
                          <a:rPr lang="en-GB" sz="2400" b="1" i="1" smtClean="0">
                            <a:solidFill>
                              <a:schemeClr val="bg1"/>
                            </a:solidFill>
                            <a:latin typeface="Cambria Math" panose="02040503050406030204" pitchFamily="18" charset="0"/>
                          </a:rPr>
                          <m:t>−</m:t>
                        </m:r>
                        <m:r>
                          <a:rPr lang="en-GB" sz="2400" b="1" i="1" smtClean="0">
                            <a:solidFill>
                              <a:schemeClr val="bg1"/>
                            </a:solidFill>
                            <a:latin typeface="Cambria Math" panose="02040503050406030204" pitchFamily="18" charset="0"/>
                          </a:rPr>
                          <m:t>𝒃</m:t>
                        </m:r>
                        <m:r>
                          <a:rPr lang="en-GB" sz="2400" b="1" i="1" smtClean="0">
                            <a:solidFill>
                              <a:schemeClr val="bg1"/>
                            </a:solidFill>
                            <a:latin typeface="Cambria Math" panose="02040503050406030204" pitchFamily="18" charset="0"/>
                          </a:rPr>
                          <m:t>±</m:t>
                        </m:r>
                        <m:rad>
                          <m:radPr>
                            <m:degHide m:val="on"/>
                            <m:ctrlPr>
                              <a:rPr lang="en-GB" sz="2400" b="1" i="1" smtClean="0">
                                <a:solidFill>
                                  <a:schemeClr val="bg1"/>
                                </a:solidFill>
                                <a:latin typeface="Cambria Math" panose="02040503050406030204" pitchFamily="18" charset="0"/>
                              </a:rPr>
                            </m:ctrlPr>
                          </m:radPr>
                          <m:deg/>
                          <m:e>
                            <m:sSup>
                              <m:sSupPr>
                                <m:ctrlPr>
                                  <a:rPr lang="en-GB" sz="2400" b="1" i="1" smtClean="0">
                                    <a:solidFill>
                                      <a:schemeClr val="bg1"/>
                                    </a:solidFill>
                                    <a:latin typeface="Cambria Math" panose="02040503050406030204" pitchFamily="18" charset="0"/>
                                  </a:rPr>
                                </m:ctrlPr>
                              </m:sSupPr>
                              <m:e>
                                <m:r>
                                  <a:rPr lang="en-GB" sz="2400" b="1" i="1" smtClean="0">
                                    <a:solidFill>
                                      <a:schemeClr val="bg1"/>
                                    </a:solidFill>
                                    <a:latin typeface="Cambria Math" panose="02040503050406030204" pitchFamily="18" charset="0"/>
                                  </a:rPr>
                                  <m:t>𝒃</m:t>
                                </m:r>
                              </m:e>
                              <m:sup>
                                <m:r>
                                  <a:rPr lang="en-GB" sz="2400" b="1" i="1" smtClean="0">
                                    <a:solidFill>
                                      <a:schemeClr val="bg1"/>
                                    </a:solidFill>
                                    <a:latin typeface="Cambria Math" panose="02040503050406030204" pitchFamily="18" charset="0"/>
                                  </a:rPr>
                                  <m:t>𝟐</m:t>
                                </m:r>
                              </m:sup>
                            </m:sSup>
                            <m:r>
                              <a:rPr lang="en-GB" sz="2400" b="1" i="1" smtClean="0">
                                <a:solidFill>
                                  <a:schemeClr val="bg1"/>
                                </a:solidFill>
                                <a:latin typeface="Cambria Math" panose="02040503050406030204" pitchFamily="18" charset="0"/>
                              </a:rPr>
                              <m:t>−</m:t>
                            </m:r>
                            <m:r>
                              <a:rPr lang="en-GB" sz="2400" b="1" i="1" smtClean="0">
                                <a:solidFill>
                                  <a:schemeClr val="bg1"/>
                                </a:solidFill>
                                <a:latin typeface="Cambria Math" panose="02040503050406030204" pitchFamily="18" charset="0"/>
                              </a:rPr>
                              <m:t>𝟒</m:t>
                            </m:r>
                            <m:r>
                              <a:rPr lang="en-GB" sz="2400" b="1" i="1" smtClean="0">
                                <a:solidFill>
                                  <a:schemeClr val="bg1"/>
                                </a:solidFill>
                                <a:latin typeface="Cambria Math" panose="02040503050406030204" pitchFamily="18" charset="0"/>
                              </a:rPr>
                              <m:t>𝒂𝒄</m:t>
                            </m:r>
                          </m:e>
                        </m:rad>
                      </m:num>
                      <m:den>
                        <m:r>
                          <a:rPr lang="en-GB" sz="2400" b="1" i="1" smtClean="0">
                            <a:solidFill>
                              <a:schemeClr val="bg1"/>
                            </a:solidFill>
                            <a:latin typeface="Cambria Math" panose="02040503050406030204" pitchFamily="18" charset="0"/>
                          </a:rPr>
                          <m:t>𝟐</m:t>
                        </m:r>
                        <m:r>
                          <a:rPr lang="en-GB" sz="2400" b="1" i="1" smtClean="0">
                            <a:solidFill>
                              <a:schemeClr val="bg1"/>
                            </a:solidFill>
                            <a:latin typeface="Cambria Math" panose="02040503050406030204" pitchFamily="18" charset="0"/>
                          </a:rPr>
                          <m:t>𝒂</m:t>
                        </m:r>
                      </m:den>
                    </m:f>
                  </m:oMath>
                </a14:m>
                <a:endParaRPr lang="en-GB" sz="2400" dirty="0">
                  <a:solidFill>
                    <a:schemeClr val="bg1"/>
                  </a:solidFill>
                </a:endParaRPr>
              </a:p>
            </p:txBody>
          </p:sp>
        </mc:Choice>
        <mc:Fallback xmlns="">
          <p:sp>
            <p:nvSpPr>
              <p:cNvPr id="13" name="Speech Bubble: Rectangle with Corners Rounded 8">
                <a:extLst>
                  <a:ext uri="{FF2B5EF4-FFF2-40B4-BE49-F238E27FC236}">
                    <a16:creationId xmlns:a16="http://schemas.microsoft.com/office/drawing/2014/main" id="{1D15BF00-4C35-1D42-8022-46796993B61E}"/>
                  </a:ext>
                </a:extLst>
              </p:cNvPr>
              <p:cNvSpPr>
                <a:spLocks noRot="1" noChangeAspect="1" noMove="1" noResize="1" noEditPoints="1" noAdjustHandles="1" noChangeArrowheads="1" noChangeShapeType="1" noTextEdit="1"/>
              </p:cNvSpPr>
              <p:nvPr/>
            </p:nvSpPr>
            <p:spPr>
              <a:xfrm>
                <a:off x="8278709" y="605876"/>
                <a:ext cx="3678618" cy="1411985"/>
              </a:xfrm>
              <a:prstGeom prst="cloudCallout">
                <a:avLst>
                  <a:gd name="adj1" fmla="val -68897"/>
                  <a:gd name="adj2" fmla="val 38775"/>
                </a:avLst>
              </a:prstGeom>
              <a:blipFill>
                <a:blip r:embed="rId9"/>
                <a:stretch>
                  <a:fillRect/>
                </a:stretch>
              </a:blipFill>
              <a:ln w="38100">
                <a:solidFill>
                  <a:srgbClr val="DAA520"/>
                </a:solidFill>
              </a:ln>
            </p:spPr>
            <p:txBody>
              <a:bodyPr/>
              <a:lstStyle/>
              <a:p>
                <a:r>
                  <a:rPr lang="en-GB">
                    <a:noFill/>
                  </a:rPr>
                  <a:t> </a:t>
                </a:r>
              </a:p>
            </p:txBody>
          </p:sp>
        </mc:Fallback>
      </mc:AlternateContent>
      <p:sp>
        <p:nvSpPr>
          <p:cNvPr id="14" name="Speech Bubble: Rectangle with Corners Rounded 8">
            <a:hlinkClick r:id="" action="ppaction://noaction">
              <a:snd r:embed="rId10" name="7. diese Aufgabe.wav"/>
            </a:hlinkClick>
            <a:extLst>
              <a:ext uri="{FF2B5EF4-FFF2-40B4-BE49-F238E27FC236}">
                <a16:creationId xmlns:a16="http://schemas.microsoft.com/office/drawing/2014/main" id="{9F8E205C-8FBF-D541-8183-45C1A08A316D}"/>
              </a:ext>
            </a:extLst>
          </p:cNvPr>
          <p:cNvSpPr/>
          <p:nvPr/>
        </p:nvSpPr>
        <p:spPr>
          <a:xfrm>
            <a:off x="8680937" y="2069544"/>
            <a:ext cx="3120097" cy="1625600"/>
          </a:xfrm>
          <a:prstGeom prst="wedgeRoundRectCallout">
            <a:avLst>
              <a:gd name="adj1" fmla="val -72137"/>
              <a:gd name="adj2" fmla="val -32564"/>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sz="2400" dirty="0" err="1"/>
              <a:t>Diese</a:t>
            </a:r>
            <a:r>
              <a:rPr lang="en-GB" sz="2400" dirty="0"/>
              <a:t> Aufgabe </a:t>
            </a:r>
            <a:r>
              <a:rPr lang="en-GB" sz="2400" dirty="0" err="1"/>
              <a:t>ist</a:t>
            </a:r>
            <a:r>
              <a:rPr lang="en-GB" sz="2400" dirty="0"/>
              <a:t> </a:t>
            </a:r>
            <a:r>
              <a:rPr lang="en-GB" sz="2400" b="1" i="1" dirty="0" err="1">
                <a:solidFill>
                  <a:srgbClr val="DAA520"/>
                </a:solidFill>
              </a:rPr>
              <a:t>wirklich</a:t>
            </a:r>
            <a:r>
              <a:rPr lang="en-GB" sz="2400" dirty="0"/>
              <a:t> </a:t>
            </a:r>
            <a:r>
              <a:rPr lang="en-GB" sz="2400" dirty="0" err="1"/>
              <a:t>schwierig</a:t>
            </a:r>
            <a:r>
              <a:rPr lang="en-GB" sz="2400" dirty="0"/>
              <a:t>!</a:t>
            </a:r>
          </a:p>
          <a:p>
            <a:pPr>
              <a:lnSpc>
                <a:spcPct val="110000"/>
              </a:lnSpc>
            </a:pPr>
            <a:r>
              <a:rPr lang="en-GB" sz="2400" dirty="0">
                <a:solidFill>
                  <a:srgbClr val="DAA520"/>
                </a:solidFill>
              </a:rPr>
              <a:t>This task is </a:t>
            </a:r>
            <a:r>
              <a:rPr lang="en-GB" sz="2400" b="1" dirty="0">
                <a:solidFill>
                  <a:srgbClr val="DAA520"/>
                </a:solidFill>
              </a:rPr>
              <a:t>really</a:t>
            </a:r>
            <a:r>
              <a:rPr lang="en-GB" sz="2400" dirty="0">
                <a:solidFill>
                  <a:srgbClr val="DAA520"/>
                </a:solidFill>
              </a:rPr>
              <a:t> difficult! </a:t>
            </a:r>
            <a:endParaRPr lang="en-GB" sz="2400" b="1" dirty="0">
              <a:solidFill>
                <a:srgbClr val="DAA520"/>
              </a:solidFill>
            </a:endParaRPr>
          </a:p>
        </p:txBody>
      </p:sp>
      <p:sp>
        <p:nvSpPr>
          <p:cNvPr id="16" name="TextBox 15">
            <a:extLst>
              <a:ext uri="{FF2B5EF4-FFF2-40B4-BE49-F238E27FC236}">
                <a16:creationId xmlns:a16="http://schemas.microsoft.com/office/drawing/2014/main" id="{47297146-408A-DB42-8FA2-4B6AB3B105A3}"/>
              </a:ext>
            </a:extLst>
          </p:cNvPr>
          <p:cNvSpPr txBox="1"/>
          <p:nvPr/>
        </p:nvSpPr>
        <p:spPr>
          <a:xfrm>
            <a:off x="294339" y="3595873"/>
            <a:ext cx="8334228" cy="461665"/>
          </a:xfrm>
          <a:prstGeom prst="rect">
            <a:avLst/>
          </a:prstGeom>
          <a:noFill/>
        </p:spPr>
        <p:txBody>
          <a:bodyPr wrap="square" rtlCol="0">
            <a:spAutoFit/>
          </a:bodyPr>
          <a:lstStyle/>
          <a:p>
            <a:r>
              <a:rPr lang="en-GB" sz="2400" dirty="0">
                <a:solidFill>
                  <a:srgbClr val="1E3764"/>
                </a:solidFill>
              </a:rPr>
              <a:t>Used like this, </a:t>
            </a:r>
            <a:r>
              <a:rPr lang="en-GB" sz="2400" b="1" dirty="0">
                <a:solidFill>
                  <a:srgbClr val="1E3764"/>
                </a:solidFill>
              </a:rPr>
              <a:t>so</a:t>
            </a:r>
            <a:r>
              <a:rPr lang="en-GB" sz="2400" dirty="0">
                <a:solidFill>
                  <a:srgbClr val="1E3764"/>
                </a:solidFill>
              </a:rPr>
              <a:t> and </a:t>
            </a:r>
            <a:r>
              <a:rPr lang="en-GB" sz="2400" b="1" dirty="0" err="1">
                <a:solidFill>
                  <a:srgbClr val="1E3764"/>
                </a:solidFill>
              </a:rPr>
              <a:t>wirklich</a:t>
            </a:r>
            <a:r>
              <a:rPr lang="en-GB" sz="2400" dirty="0">
                <a:solidFill>
                  <a:srgbClr val="1E3764"/>
                </a:solidFill>
              </a:rPr>
              <a:t> are synonyms</a:t>
            </a:r>
            <a:r>
              <a:rPr lang="en-GB" dirty="0"/>
              <a:t>.</a:t>
            </a:r>
            <a:endParaRPr lang="en-US" sz="2400" dirty="0">
              <a:solidFill>
                <a:srgbClr val="1E3764"/>
              </a:solidFill>
            </a:endParaRPr>
          </a:p>
        </p:txBody>
      </p:sp>
      <p:sp>
        <p:nvSpPr>
          <p:cNvPr id="17" name="TextBox 16">
            <a:extLst>
              <a:ext uri="{FF2B5EF4-FFF2-40B4-BE49-F238E27FC236}">
                <a16:creationId xmlns:a16="http://schemas.microsoft.com/office/drawing/2014/main" id="{AFE455AE-F0CF-304D-8F9D-D174E93EF8BE}"/>
              </a:ext>
            </a:extLst>
          </p:cNvPr>
          <p:cNvSpPr txBox="1"/>
          <p:nvPr/>
        </p:nvSpPr>
        <p:spPr>
          <a:xfrm>
            <a:off x="282711" y="3921781"/>
            <a:ext cx="9809096" cy="461665"/>
          </a:xfrm>
          <a:prstGeom prst="rect">
            <a:avLst/>
          </a:prstGeom>
          <a:noFill/>
        </p:spPr>
        <p:txBody>
          <a:bodyPr wrap="none" rtlCol="0">
            <a:spAutoFit/>
          </a:bodyPr>
          <a:lstStyle/>
          <a:p>
            <a:r>
              <a:rPr lang="en-GB" sz="2400" dirty="0">
                <a:solidFill>
                  <a:srgbClr val="1E3764"/>
                </a:solidFill>
              </a:rPr>
              <a:t>On its own </a:t>
            </a:r>
            <a:r>
              <a:rPr lang="en-GB" sz="2400" b="1" dirty="0">
                <a:solidFill>
                  <a:srgbClr val="1E3764"/>
                </a:solidFill>
              </a:rPr>
              <a:t>so</a:t>
            </a:r>
            <a:r>
              <a:rPr lang="en-GB" sz="2400" dirty="0">
                <a:solidFill>
                  <a:srgbClr val="1E3764"/>
                </a:solidFill>
              </a:rPr>
              <a:t> is an adverb and means ‘</a:t>
            </a:r>
            <a:r>
              <a:rPr lang="en-GB" sz="2400" i="1" dirty="0">
                <a:solidFill>
                  <a:srgbClr val="1E3764"/>
                </a:solidFill>
              </a:rPr>
              <a:t>like that</a:t>
            </a:r>
            <a:r>
              <a:rPr lang="en-GB" sz="2400" dirty="0">
                <a:solidFill>
                  <a:srgbClr val="1E3764"/>
                </a:solidFill>
              </a:rPr>
              <a:t>’ or ‘</a:t>
            </a:r>
            <a:r>
              <a:rPr lang="en-GB" sz="2400" i="1" dirty="0">
                <a:solidFill>
                  <a:srgbClr val="1E3764"/>
                </a:solidFill>
              </a:rPr>
              <a:t>in that way</a:t>
            </a:r>
            <a:r>
              <a:rPr lang="en-GB" sz="2400" dirty="0">
                <a:solidFill>
                  <a:srgbClr val="1E3764"/>
                </a:solidFill>
              </a:rPr>
              <a:t>’: </a:t>
            </a:r>
            <a:endParaRPr lang="en-US" sz="2400" dirty="0">
              <a:solidFill>
                <a:srgbClr val="1E3764"/>
              </a:solidFill>
            </a:endParaRPr>
          </a:p>
        </p:txBody>
      </p:sp>
      <p:pic>
        <p:nvPicPr>
          <p:cNvPr id="19" name="Picture 18" descr="A close up of a logo&#10;&#10;Description automatically generated">
            <a:extLst>
              <a:ext uri="{FF2B5EF4-FFF2-40B4-BE49-F238E27FC236}">
                <a16:creationId xmlns:a16="http://schemas.microsoft.com/office/drawing/2014/main" id="{E008CF3B-3288-5C43-B7FD-3E66AF0582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7945" y="5004482"/>
            <a:ext cx="1483491" cy="1427429"/>
          </a:xfrm>
          <a:prstGeom prst="rect">
            <a:avLst/>
          </a:prstGeom>
        </p:spPr>
      </p:pic>
      <p:sp>
        <p:nvSpPr>
          <p:cNvPr id="21" name="Speech Bubble: Rectangle with Corners Rounded 8">
            <a:hlinkClick r:id="" action="ppaction://noaction">
              <a:snd r:embed="rId12" name="7. Mia dürfen.wav"/>
            </a:hlinkClick>
            <a:extLst>
              <a:ext uri="{FF2B5EF4-FFF2-40B4-BE49-F238E27FC236}">
                <a16:creationId xmlns:a16="http://schemas.microsoft.com/office/drawing/2014/main" id="{59A031A2-9A57-0D4D-B386-9E292E8FF12B}"/>
              </a:ext>
            </a:extLst>
          </p:cNvPr>
          <p:cNvSpPr/>
          <p:nvPr/>
        </p:nvSpPr>
        <p:spPr>
          <a:xfrm>
            <a:off x="1462435" y="4372240"/>
            <a:ext cx="3937413" cy="1593995"/>
          </a:xfrm>
          <a:prstGeom prst="wedgeRoundRectCallout">
            <a:avLst>
              <a:gd name="adj1" fmla="val -61863"/>
              <a:gd name="adj2" fmla="val -9622"/>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t>Mia, </a:t>
            </a:r>
            <a:r>
              <a:rPr lang="en-GB" sz="2400" dirty="0" err="1"/>
              <a:t>dürfen</a:t>
            </a:r>
            <a:r>
              <a:rPr lang="en-GB" sz="2400" dirty="0"/>
              <a:t> </a:t>
            </a:r>
            <a:r>
              <a:rPr lang="en-GB" sz="2400" dirty="0" err="1"/>
              <a:t>wir</a:t>
            </a:r>
            <a:r>
              <a:rPr lang="en-GB" sz="2400" dirty="0"/>
              <a:t> das </a:t>
            </a:r>
            <a:r>
              <a:rPr lang="en-GB" sz="2400" b="1" i="1" dirty="0">
                <a:solidFill>
                  <a:srgbClr val="DAA520"/>
                </a:solidFill>
              </a:rPr>
              <a:t>so</a:t>
            </a:r>
            <a:r>
              <a:rPr lang="en-GB" sz="2400" dirty="0"/>
              <a:t> </a:t>
            </a:r>
            <a:r>
              <a:rPr lang="en-GB" sz="2400" dirty="0" err="1"/>
              <a:t>machen</a:t>
            </a:r>
            <a:r>
              <a:rPr lang="en-GB" sz="2400" dirty="0"/>
              <a:t>?</a:t>
            </a:r>
          </a:p>
          <a:p>
            <a:r>
              <a:rPr lang="en-GB" sz="2400" dirty="0">
                <a:solidFill>
                  <a:srgbClr val="DAA520"/>
                </a:solidFill>
              </a:rPr>
              <a:t>Mia, are we allowed do it </a:t>
            </a:r>
            <a:r>
              <a:rPr lang="en-GB" sz="2400" b="1" dirty="0">
                <a:solidFill>
                  <a:srgbClr val="DAA520"/>
                </a:solidFill>
              </a:rPr>
              <a:t>like that</a:t>
            </a:r>
            <a:r>
              <a:rPr lang="en-GB" sz="2400" dirty="0">
                <a:solidFill>
                  <a:srgbClr val="DAA520"/>
                </a:solidFill>
              </a:rPr>
              <a:t>?</a:t>
            </a:r>
          </a:p>
        </p:txBody>
      </p:sp>
      <p:pic>
        <p:nvPicPr>
          <p:cNvPr id="24" name="Picture 23" descr="A close up of a logo&#10;&#10;Description automatically generated">
            <a:extLst>
              <a:ext uri="{FF2B5EF4-FFF2-40B4-BE49-F238E27FC236}">
                <a16:creationId xmlns:a16="http://schemas.microsoft.com/office/drawing/2014/main" id="{CFD5A7CA-7DAE-D94B-A8DA-6D42C903951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29565" y="4678583"/>
            <a:ext cx="1656693" cy="1688249"/>
          </a:xfrm>
          <a:prstGeom prst="rect">
            <a:avLst/>
          </a:prstGeom>
        </p:spPr>
      </p:pic>
      <p:sp>
        <p:nvSpPr>
          <p:cNvPr id="25" name="Speech Bubble: Rectangle with Corners Rounded 8">
            <a:hlinkClick r:id="" action="ppaction://noaction">
              <a:snd r:embed="rId14" name="7. nein Wolfgang.wav"/>
            </a:hlinkClick>
            <a:extLst>
              <a:ext uri="{FF2B5EF4-FFF2-40B4-BE49-F238E27FC236}">
                <a16:creationId xmlns:a16="http://schemas.microsoft.com/office/drawing/2014/main" id="{475983B3-5A84-564C-B4BA-AF0CA59C8D67}"/>
              </a:ext>
            </a:extLst>
          </p:cNvPr>
          <p:cNvSpPr/>
          <p:nvPr/>
        </p:nvSpPr>
        <p:spPr>
          <a:xfrm>
            <a:off x="6151929" y="4385804"/>
            <a:ext cx="4670242" cy="1625601"/>
          </a:xfrm>
          <a:prstGeom prst="wedgeRoundRectCallout">
            <a:avLst>
              <a:gd name="adj1" fmla="val 55740"/>
              <a:gd name="adj2" fmla="val -18861"/>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t>Nein</a:t>
            </a:r>
            <a:r>
              <a:rPr lang="en-GB" sz="2400" dirty="0"/>
              <a:t>, Wolfgang. </a:t>
            </a:r>
            <a:r>
              <a:rPr lang="en-GB" sz="2400" b="1" i="1" dirty="0">
                <a:solidFill>
                  <a:srgbClr val="DAA520"/>
                </a:solidFill>
              </a:rPr>
              <a:t>So</a:t>
            </a:r>
            <a:r>
              <a:rPr lang="en-GB" sz="2400" dirty="0"/>
              <a:t> </a:t>
            </a:r>
            <a:r>
              <a:rPr lang="en-GB" sz="2400" dirty="0" err="1"/>
              <a:t>darfst</a:t>
            </a:r>
            <a:r>
              <a:rPr lang="en-GB" sz="2400" dirty="0"/>
              <a:t> du das </a:t>
            </a:r>
            <a:r>
              <a:rPr lang="en-GB" sz="2400" dirty="0" err="1"/>
              <a:t>nicht</a:t>
            </a:r>
            <a:r>
              <a:rPr lang="en-GB" sz="2400" dirty="0"/>
              <a:t> </a:t>
            </a:r>
            <a:r>
              <a:rPr lang="en-GB" sz="2400" dirty="0" err="1"/>
              <a:t>machen</a:t>
            </a:r>
            <a:r>
              <a:rPr lang="en-GB" sz="2400" dirty="0"/>
              <a:t>! </a:t>
            </a:r>
          </a:p>
          <a:p>
            <a:r>
              <a:rPr lang="en-GB" sz="2400" dirty="0">
                <a:solidFill>
                  <a:srgbClr val="DAA520"/>
                </a:solidFill>
              </a:rPr>
              <a:t>No, Wolfgang. You’re not allowed to do it </a:t>
            </a:r>
            <a:r>
              <a:rPr lang="en-GB" sz="2400" b="1" dirty="0">
                <a:solidFill>
                  <a:srgbClr val="DAA520"/>
                </a:solidFill>
              </a:rPr>
              <a:t>in that way</a:t>
            </a:r>
            <a:r>
              <a:rPr lang="en-GB" sz="2400" dirty="0">
                <a:solidFill>
                  <a:srgbClr val="DAA520"/>
                </a:solidFill>
              </a:rPr>
              <a:t>!</a:t>
            </a:r>
            <a:endParaRPr lang="en-GB" sz="2400" b="1" dirty="0">
              <a:solidFill>
                <a:srgbClr val="DAA520"/>
              </a:solidFill>
            </a:endParaRPr>
          </a:p>
        </p:txBody>
      </p:sp>
      <p:sp>
        <p:nvSpPr>
          <p:cNvPr id="26" name="Explosion 1 25" hidden="1">
            <a:extLst>
              <a:ext uri="{FF2B5EF4-FFF2-40B4-BE49-F238E27FC236}">
                <a16:creationId xmlns:a16="http://schemas.microsoft.com/office/drawing/2014/main" id="{78B080B1-F555-BF46-AABE-228CB684C637}"/>
              </a:ext>
            </a:extLst>
          </p:cNvPr>
          <p:cNvSpPr/>
          <p:nvPr/>
        </p:nvSpPr>
        <p:spPr>
          <a:xfrm>
            <a:off x="1395323" y="647965"/>
            <a:ext cx="10159598" cy="5516154"/>
          </a:xfrm>
          <a:prstGeom prst="irregularSeal1">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E3764"/>
                </a:solidFill>
              </a:rPr>
              <a:t>‘Also’ doesn’t mean ‘</a:t>
            </a:r>
            <a:r>
              <a:rPr lang="en-GB" sz="2400" b="1" dirty="0">
                <a:solidFill>
                  <a:srgbClr val="1E3764"/>
                </a:solidFill>
              </a:rPr>
              <a:t>also</a:t>
            </a:r>
            <a:r>
              <a:rPr lang="en-GB" sz="2400" dirty="0">
                <a:solidFill>
                  <a:srgbClr val="1E3764"/>
                </a:solidFill>
              </a:rPr>
              <a:t>’.</a:t>
            </a:r>
          </a:p>
          <a:p>
            <a:pPr algn="ctr"/>
            <a:r>
              <a:rPr lang="en-GB" sz="2400" dirty="0">
                <a:solidFill>
                  <a:srgbClr val="1E3764"/>
                </a:solidFill>
              </a:rPr>
              <a:t>Use it to mean </a:t>
            </a:r>
            <a:r>
              <a:rPr lang="en-GB" sz="2400" b="1" dirty="0">
                <a:solidFill>
                  <a:srgbClr val="1E3764"/>
                </a:solidFill>
              </a:rPr>
              <a:t>‘well.......’ </a:t>
            </a:r>
            <a:r>
              <a:rPr lang="en-GB" sz="2400" dirty="0">
                <a:solidFill>
                  <a:srgbClr val="1E3764"/>
                </a:solidFill>
              </a:rPr>
              <a:t>and to buy thinking time, before you speak.  </a:t>
            </a:r>
            <a:r>
              <a:rPr lang="en-US" sz="2400" dirty="0">
                <a:solidFill>
                  <a:srgbClr val="1E3764"/>
                </a:solidFill>
              </a:rPr>
              <a:t> </a:t>
            </a:r>
          </a:p>
        </p:txBody>
      </p:sp>
      <p:sp>
        <p:nvSpPr>
          <p:cNvPr id="20" name="TextBox 19">
            <a:extLst>
              <a:ext uri="{FF2B5EF4-FFF2-40B4-BE49-F238E27FC236}">
                <a16:creationId xmlns:a16="http://schemas.microsoft.com/office/drawing/2014/main" id="{4E52833B-1D3B-4C7D-BD13-E7849D59305F}"/>
              </a:ext>
            </a:extLst>
          </p:cNvPr>
          <p:cNvSpPr txBox="1"/>
          <p:nvPr/>
        </p:nvSpPr>
        <p:spPr>
          <a:xfrm>
            <a:off x="1076441" y="5989294"/>
            <a:ext cx="10724593" cy="461665"/>
          </a:xfrm>
          <a:prstGeom prst="rect">
            <a:avLst/>
          </a:prstGeom>
          <a:noFill/>
        </p:spPr>
        <p:txBody>
          <a:bodyPr wrap="square" rtlCol="0">
            <a:spAutoFit/>
          </a:bodyPr>
          <a:lstStyle/>
          <a:p>
            <a:r>
              <a:rPr lang="en-GB" sz="2400" b="1" dirty="0">
                <a:solidFill>
                  <a:srgbClr val="1E3764"/>
                </a:solidFill>
              </a:rPr>
              <a:t>So</a:t>
            </a:r>
            <a:r>
              <a:rPr lang="en-GB" sz="2400" dirty="0">
                <a:solidFill>
                  <a:srgbClr val="1E3764"/>
                </a:solidFill>
              </a:rPr>
              <a:t> and </a:t>
            </a:r>
            <a:r>
              <a:rPr lang="en-GB" sz="2400" b="1" dirty="0">
                <a:solidFill>
                  <a:srgbClr val="1E3764"/>
                </a:solidFill>
              </a:rPr>
              <a:t>also</a:t>
            </a:r>
            <a:r>
              <a:rPr lang="en-GB" sz="2400" dirty="0">
                <a:solidFill>
                  <a:srgbClr val="1E3764"/>
                </a:solidFill>
              </a:rPr>
              <a:t> can mean ‘</a:t>
            </a:r>
            <a:r>
              <a:rPr lang="en-GB" sz="2400" i="1" dirty="0">
                <a:solidFill>
                  <a:srgbClr val="1E3764"/>
                </a:solidFill>
              </a:rPr>
              <a:t>so, therefore’</a:t>
            </a:r>
            <a:r>
              <a:rPr lang="en-GB" sz="2400" dirty="0">
                <a:solidFill>
                  <a:srgbClr val="1E3764"/>
                </a:solidFill>
              </a:rPr>
              <a:t>. </a:t>
            </a:r>
            <a:r>
              <a:rPr lang="en-GB" sz="2400" b="1" dirty="0">
                <a:solidFill>
                  <a:srgbClr val="1E3764"/>
                </a:solidFill>
              </a:rPr>
              <a:t>Also </a:t>
            </a:r>
            <a:r>
              <a:rPr lang="en-GB" sz="2400" dirty="0">
                <a:solidFill>
                  <a:srgbClr val="1E3764"/>
                </a:solidFill>
              </a:rPr>
              <a:t>as a filler, means ‘</a:t>
            </a:r>
            <a:r>
              <a:rPr lang="en-GB" sz="2400" i="1" dirty="0">
                <a:solidFill>
                  <a:srgbClr val="1E3764"/>
                </a:solidFill>
              </a:rPr>
              <a:t>well</a:t>
            </a:r>
            <a:r>
              <a:rPr lang="en-GB" sz="2400" dirty="0">
                <a:solidFill>
                  <a:srgbClr val="1E3764"/>
                </a:solidFill>
              </a:rPr>
              <a:t>,…’</a:t>
            </a:r>
            <a:endParaRPr lang="en-US" sz="2400" dirty="0">
              <a:solidFill>
                <a:srgbClr val="1E3764"/>
              </a:solidFill>
            </a:endParaRP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3" grpId="0" animBg="1"/>
      <p:bldP spid="14" grpId="0" animBg="1"/>
      <p:bldP spid="16" grpId="0"/>
      <p:bldP spid="17" grpId="0"/>
      <p:bldP spid="21" grpId="0" animBg="1"/>
      <p:bldP spid="25" grpId="0" animBg="1"/>
      <p:bldP spid="26"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5676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687128" y="271468"/>
            <a:ext cx="5916000" cy="461665"/>
          </a:xfrm>
          <a:prstGeom prst="rect">
            <a:avLst/>
          </a:prstGeom>
          <a:noFill/>
        </p:spPr>
        <p:txBody>
          <a:bodyPr wrap="square" rtlCol="0">
            <a:spAutoFit/>
          </a:bodyPr>
          <a:lstStyle/>
          <a:p>
            <a:r>
              <a:rPr lang="en-US" sz="2400" dirty="0" err="1">
                <a:solidFill>
                  <a:schemeClr val="accent5">
                    <a:lumMod val="50000"/>
                  </a:schemeClr>
                </a:solidFill>
              </a:rPr>
              <a:t>Passt</a:t>
            </a:r>
            <a:r>
              <a:rPr lang="en-US" sz="2400" dirty="0">
                <a:solidFill>
                  <a:schemeClr val="accent5">
                    <a:lumMod val="50000"/>
                  </a:schemeClr>
                </a:solidFill>
              </a:rPr>
              <a:t> </a:t>
            </a:r>
            <a:r>
              <a:rPr lang="en-US" sz="2400" b="1" dirty="0" err="1">
                <a:solidFill>
                  <a:schemeClr val="accent5">
                    <a:lumMod val="50000"/>
                  </a:schemeClr>
                </a:solidFill>
              </a:rPr>
              <a:t>wirklich</a:t>
            </a:r>
            <a:r>
              <a:rPr lang="en-US" sz="2400" b="1" dirty="0">
                <a:solidFill>
                  <a:schemeClr val="accent5">
                    <a:lumMod val="50000"/>
                  </a:schemeClr>
                </a:solidFill>
              </a:rPr>
              <a:t> / so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a:solidFill>
                  <a:schemeClr val="accent5">
                    <a:lumMod val="50000"/>
                  </a:schemeClr>
                </a:solidFill>
              </a:rPr>
              <a:t>so</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a:solidFill>
                  <a:schemeClr val="accent5">
                    <a:lumMod val="50000"/>
                  </a:schemeClr>
                </a:solidFill>
              </a:rPr>
              <a:t>also</a:t>
            </a:r>
            <a:r>
              <a:rPr lang="en-US" sz="2400" dirty="0">
                <a:solidFill>
                  <a:schemeClr val="accent5">
                    <a:lumMod val="50000"/>
                  </a:schemeClr>
                </a:solidFill>
              </a:rPr>
              <a:t>?</a:t>
            </a:r>
          </a:p>
        </p:txBody>
      </p:sp>
      <p:pic>
        <p:nvPicPr>
          <p:cNvPr id="7" name="Picture 6" descr="A picture containing toy, doll&#10;&#10;Description automatically generated">
            <a:extLst>
              <a:ext uri="{FF2B5EF4-FFF2-40B4-BE49-F238E27FC236}">
                <a16:creationId xmlns:a16="http://schemas.microsoft.com/office/drawing/2014/main" id="{6560A23C-0AB9-4E42-8577-9830163028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7646" y="1589693"/>
            <a:ext cx="1434353" cy="2182636"/>
          </a:xfrm>
          <a:prstGeom prst="rect">
            <a:avLst/>
          </a:prstGeom>
        </p:spPr>
      </p:pic>
      <p:pic>
        <p:nvPicPr>
          <p:cNvPr id="10" name="Picture 9" descr="A close up of a logo&#10;&#10;Description automatically generated">
            <a:extLst>
              <a:ext uri="{FF2B5EF4-FFF2-40B4-BE49-F238E27FC236}">
                <a16:creationId xmlns:a16="http://schemas.microsoft.com/office/drawing/2014/main" id="{34E6404A-800D-824F-9D54-38C77249C0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3240104"/>
            <a:ext cx="1483058" cy="1625600"/>
          </a:xfrm>
          <a:prstGeom prst="rect">
            <a:avLst/>
          </a:prstGeom>
        </p:spPr>
      </p:pic>
      <p:sp>
        <p:nvSpPr>
          <p:cNvPr id="11" name="Speech Bubble: Rectangle with Corners Rounded 8">
            <a:hlinkClick r:id="" action="ppaction://noaction">
              <a:snd r:embed="rId7" name="8. oh Mia.wav"/>
            </a:hlinkClick>
            <a:extLst>
              <a:ext uri="{FF2B5EF4-FFF2-40B4-BE49-F238E27FC236}">
                <a16:creationId xmlns:a16="http://schemas.microsoft.com/office/drawing/2014/main" id="{9B8C1BE1-C455-E44E-9D8C-D77891F7FED9}"/>
              </a:ext>
            </a:extLst>
          </p:cNvPr>
          <p:cNvSpPr/>
          <p:nvPr/>
        </p:nvSpPr>
        <p:spPr>
          <a:xfrm>
            <a:off x="6807197" y="1342036"/>
            <a:ext cx="3601191" cy="1237586"/>
          </a:xfrm>
          <a:prstGeom prst="wedgeRoundRectCallout">
            <a:avLst>
              <a:gd name="adj1" fmla="val 66352"/>
              <a:gd name="adj2" fmla="val 47951"/>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sz="2400" dirty="0"/>
              <a:t>Oh Mia, </a:t>
            </a:r>
            <a:r>
              <a:rPr lang="en-GB" sz="2400" dirty="0" err="1"/>
              <a:t>dieser</a:t>
            </a:r>
            <a:r>
              <a:rPr lang="en-GB" sz="2400" dirty="0"/>
              <a:t> Hut </a:t>
            </a:r>
            <a:r>
              <a:rPr lang="en-GB" sz="2400" dirty="0" err="1"/>
              <a:t>ist</a:t>
            </a:r>
            <a:r>
              <a:rPr lang="en-GB" sz="2400" dirty="0"/>
              <a:t> </a:t>
            </a:r>
            <a:r>
              <a:rPr lang="en-GB" sz="2400" b="1" dirty="0" err="1">
                <a:solidFill>
                  <a:srgbClr val="DAA520"/>
                </a:solidFill>
              </a:rPr>
              <a:t>wirklich</a:t>
            </a:r>
            <a:r>
              <a:rPr lang="en-GB" sz="2400" dirty="0"/>
              <a:t> </a:t>
            </a:r>
            <a:r>
              <a:rPr lang="en-GB" sz="2400" dirty="0" err="1"/>
              <a:t>schön</a:t>
            </a:r>
            <a:r>
              <a:rPr lang="en-GB" sz="2400" dirty="0"/>
              <a:t>!</a:t>
            </a:r>
          </a:p>
        </p:txBody>
      </p:sp>
      <p:sp>
        <p:nvSpPr>
          <p:cNvPr id="12" name="Speech Bubble: Rectangle with Corners Rounded 8">
            <a:hlinkClick r:id="" action="ppaction://noaction">
              <a:snd r:embed="rId8" name="8. ja.wav"/>
            </a:hlinkClick>
            <a:extLst>
              <a:ext uri="{FF2B5EF4-FFF2-40B4-BE49-F238E27FC236}">
                <a16:creationId xmlns:a16="http://schemas.microsoft.com/office/drawing/2014/main" id="{44A74BFE-3864-9347-95A6-B31551884966}"/>
              </a:ext>
            </a:extLst>
          </p:cNvPr>
          <p:cNvSpPr/>
          <p:nvPr/>
        </p:nvSpPr>
        <p:spPr>
          <a:xfrm>
            <a:off x="2623793" y="1717385"/>
            <a:ext cx="3950627" cy="1379839"/>
          </a:xfrm>
          <a:prstGeom prst="wedgeRoundRectCallout">
            <a:avLst>
              <a:gd name="adj1" fmla="val -83630"/>
              <a:gd name="adj2" fmla="val 67804"/>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sz="2400" dirty="0" err="1"/>
              <a:t>Ja</a:t>
            </a:r>
            <a:r>
              <a:rPr lang="en-GB" sz="2400" dirty="0"/>
              <a:t>, und  </a:t>
            </a:r>
            <a:r>
              <a:rPr lang="en-GB" sz="2400" b="1" dirty="0">
                <a:solidFill>
                  <a:srgbClr val="DAA520"/>
                </a:solidFill>
              </a:rPr>
              <a:t>so</a:t>
            </a:r>
            <a:r>
              <a:rPr lang="en-GB" sz="2400" dirty="0"/>
              <a:t>    </a:t>
            </a:r>
            <a:r>
              <a:rPr lang="en-GB" sz="2400" dirty="0" err="1"/>
              <a:t>musst</a:t>
            </a:r>
            <a:r>
              <a:rPr lang="en-GB" sz="2400" dirty="0"/>
              <a:t> du </a:t>
            </a:r>
            <a:r>
              <a:rPr lang="en-GB" sz="2400" dirty="0" err="1"/>
              <a:t>ihn</a:t>
            </a:r>
            <a:r>
              <a:rPr lang="en-GB" sz="2400" dirty="0"/>
              <a:t> </a:t>
            </a:r>
            <a:r>
              <a:rPr lang="en-GB" sz="2400" dirty="0" err="1"/>
              <a:t>tragen</a:t>
            </a:r>
            <a:r>
              <a:rPr lang="en-GB" sz="2400" dirty="0"/>
              <a:t>. </a:t>
            </a:r>
            <a:r>
              <a:rPr lang="en-GB" sz="2400" dirty="0" err="1"/>
              <a:t>Nein</a:t>
            </a:r>
            <a:r>
              <a:rPr lang="en-GB" sz="2400" dirty="0"/>
              <a:t>, </a:t>
            </a:r>
            <a:r>
              <a:rPr lang="en-GB" sz="2400" b="1" dirty="0">
                <a:solidFill>
                  <a:srgbClr val="DAA520"/>
                </a:solidFill>
              </a:rPr>
              <a:t>so</a:t>
            </a:r>
            <a:r>
              <a:rPr lang="en-GB" sz="2400" dirty="0"/>
              <a:t>   !!</a:t>
            </a:r>
          </a:p>
        </p:txBody>
      </p:sp>
      <p:sp>
        <p:nvSpPr>
          <p:cNvPr id="13" name="Speech Bubble: Rectangle with Corners Rounded 8">
            <a:hlinkClick r:id="" action="ppaction://noaction">
              <a:snd r:embed="rId9" name="8. ach nein.wav"/>
            </a:hlinkClick>
            <a:extLst>
              <a:ext uri="{FF2B5EF4-FFF2-40B4-BE49-F238E27FC236}">
                <a16:creationId xmlns:a16="http://schemas.microsoft.com/office/drawing/2014/main" id="{BA72F06F-D4E1-AE43-A821-BE85D96751C6}"/>
              </a:ext>
            </a:extLst>
          </p:cNvPr>
          <p:cNvSpPr/>
          <p:nvPr/>
        </p:nvSpPr>
        <p:spPr>
          <a:xfrm>
            <a:off x="6807198" y="2737340"/>
            <a:ext cx="3591861" cy="1290554"/>
          </a:xfrm>
          <a:prstGeom prst="wedgeRoundRectCallout">
            <a:avLst>
              <a:gd name="adj1" fmla="val 68650"/>
              <a:gd name="adj2" fmla="val -38078"/>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sz="2400" dirty="0"/>
              <a:t>Ach, </a:t>
            </a:r>
            <a:r>
              <a:rPr lang="en-GB" sz="2400" dirty="0" err="1"/>
              <a:t>nein</a:t>
            </a:r>
            <a:r>
              <a:rPr lang="en-GB" sz="2400" dirty="0"/>
              <a:t>! </a:t>
            </a:r>
            <a:r>
              <a:rPr lang="en-GB" sz="2400" b="1" dirty="0">
                <a:solidFill>
                  <a:srgbClr val="DAA520"/>
                </a:solidFill>
              </a:rPr>
              <a:t>So</a:t>
            </a:r>
            <a:r>
              <a:rPr lang="en-GB" sz="2400" dirty="0"/>
              <a:t> </a:t>
            </a:r>
            <a:r>
              <a:rPr lang="en-GB" sz="2400" dirty="0" err="1"/>
              <a:t>bequem</a:t>
            </a:r>
            <a:r>
              <a:rPr lang="en-GB" sz="2400" dirty="0"/>
              <a:t> </a:t>
            </a:r>
            <a:r>
              <a:rPr lang="en-GB" sz="2400" dirty="0" err="1"/>
              <a:t>ist</a:t>
            </a:r>
            <a:r>
              <a:rPr lang="en-GB" sz="2400" dirty="0"/>
              <a:t> </a:t>
            </a:r>
            <a:r>
              <a:rPr lang="en-GB" sz="2400" dirty="0" err="1"/>
              <a:t>er</a:t>
            </a:r>
            <a:r>
              <a:rPr lang="en-GB" sz="2400" dirty="0"/>
              <a:t> </a:t>
            </a:r>
            <a:r>
              <a:rPr lang="en-GB" sz="2400" dirty="0" err="1"/>
              <a:t>auch</a:t>
            </a:r>
            <a:r>
              <a:rPr lang="en-GB" sz="2400" dirty="0"/>
              <a:t> </a:t>
            </a:r>
            <a:r>
              <a:rPr lang="en-GB" sz="2400" dirty="0" err="1"/>
              <a:t>wieder</a:t>
            </a:r>
            <a:r>
              <a:rPr lang="en-GB" sz="2400" dirty="0"/>
              <a:t> </a:t>
            </a:r>
            <a:r>
              <a:rPr lang="en-GB" sz="2400" dirty="0" err="1"/>
              <a:t>nicht</a:t>
            </a:r>
            <a:r>
              <a:rPr lang="en-GB" sz="2400" dirty="0"/>
              <a:t>. </a:t>
            </a:r>
          </a:p>
        </p:txBody>
      </p:sp>
      <p:sp>
        <p:nvSpPr>
          <p:cNvPr id="14" name="Speech Bubble: Rectangle with Corners Rounded 8">
            <a:hlinkClick r:id="" action="ppaction://noaction">
              <a:snd r:embed="rId10" name="8. also.wav"/>
            </a:hlinkClick>
            <a:extLst>
              <a:ext uri="{FF2B5EF4-FFF2-40B4-BE49-F238E27FC236}">
                <a16:creationId xmlns:a16="http://schemas.microsoft.com/office/drawing/2014/main" id="{47D06991-9D26-CA4F-B994-1A49705D2052}"/>
              </a:ext>
            </a:extLst>
          </p:cNvPr>
          <p:cNvSpPr/>
          <p:nvPr/>
        </p:nvSpPr>
        <p:spPr>
          <a:xfrm>
            <a:off x="2623792" y="3321772"/>
            <a:ext cx="3821465" cy="1045154"/>
          </a:xfrm>
          <a:prstGeom prst="wedgeRoundRectCallout">
            <a:avLst>
              <a:gd name="adj1" fmla="val -83630"/>
              <a:gd name="adj2" fmla="val -35873"/>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sz="2400" b="1" dirty="0">
                <a:solidFill>
                  <a:srgbClr val="DAA520"/>
                </a:solidFill>
              </a:rPr>
              <a:t>Also</a:t>
            </a:r>
            <a:r>
              <a:rPr lang="en-GB" sz="2400" dirty="0"/>
              <a:t>        ,</a:t>
            </a:r>
            <a:r>
              <a:rPr lang="en-GB" sz="2400" dirty="0" err="1"/>
              <a:t>wie</a:t>
            </a:r>
            <a:r>
              <a:rPr lang="en-GB" sz="2400" dirty="0"/>
              <a:t> </a:t>
            </a:r>
            <a:r>
              <a:rPr lang="en-GB" sz="2400" dirty="0" err="1"/>
              <a:t>findest</a:t>
            </a:r>
            <a:r>
              <a:rPr lang="en-GB" sz="2400" dirty="0"/>
              <a:t> du die </a:t>
            </a:r>
            <a:r>
              <a:rPr lang="en-GB" sz="2400" dirty="0" err="1"/>
              <a:t>blaue</a:t>
            </a:r>
            <a:r>
              <a:rPr lang="en-GB" sz="2400" dirty="0"/>
              <a:t> Hose? </a:t>
            </a:r>
          </a:p>
        </p:txBody>
      </p:sp>
      <p:sp>
        <p:nvSpPr>
          <p:cNvPr id="15" name="Speech Bubble: Rectangle with Corners Rounded 8">
            <a:hlinkClick r:id="" action="ppaction://noaction">
              <a:snd r:embed="rId11" name="8. so gehe ich.wav"/>
            </a:hlinkClick>
            <a:extLst>
              <a:ext uri="{FF2B5EF4-FFF2-40B4-BE49-F238E27FC236}">
                <a16:creationId xmlns:a16="http://schemas.microsoft.com/office/drawing/2014/main" id="{BD49FE99-2C93-334E-9177-A1F3D501F514}"/>
              </a:ext>
            </a:extLst>
          </p:cNvPr>
          <p:cNvSpPr/>
          <p:nvPr/>
        </p:nvSpPr>
        <p:spPr>
          <a:xfrm>
            <a:off x="6807195" y="4186022"/>
            <a:ext cx="4084581" cy="713870"/>
          </a:xfrm>
          <a:prstGeom prst="wedgeRoundRectCallout">
            <a:avLst>
              <a:gd name="adj1" fmla="val 65202"/>
              <a:gd name="adj2" fmla="val -60137"/>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GB" sz="2400" dirty="0"/>
          </a:p>
          <a:p>
            <a:pPr>
              <a:lnSpc>
                <a:spcPct val="110000"/>
              </a:lnSpc>
            </a:pPr>
            <a:r>
              <a:rPr lang="en-GB" sz="2400" b="1" dirty="0">
                <a:solidFill>
                  <a:srgbClr val="DAA520"/>
                </a:solidFill>
              </a:rPr>
              <a:t>So</a:t>
            </a:r>
            <a:r>
              <a:rPr lang="en-GB" sz="2400" dirty="0"/>
              <a:t>     </a:t>
            </a:r>
            <a:r>
              <a:rPr lang="en-GB" sz="2400" dirty="0" err="1"/>
              <a:t>gehe</a:t>
            </a:r>
            <a:r>
              <a:rPr lang="en-GB" sz="2400" dirty="0"/>
              <a:t> ich </a:t>
            </a:r>
            <a:r>
              <a:rPr lang="en-GB" sz="2400" dirty="0" err="1"/>
              <a:t>nicht</a:t>
            </a:r>
            <a:r>
              <a:rPr lang="en-GB" sz="2400" dirty="0"/>
              <a:t> </a:t>
            </a:r>
            <a:r>
              <a:rPr lang="en-GB" sz="2400" dirty="0" err="1"/>
              <a:t>raus</a:t>
            </a:r>
            <a:r>
              <a:rPr lang="en-GB" sz="2400" dirty="0"/>
              <a:t>!</a:t>
            </a:r>
            <a:br>
              <a:rPr lang="en-GB" dirty="0"/>
            </a:br>
            <a:endParaRPr lang="en-GB" sz="2400" dirty="0"/>
          </a:p>
        </p:txBody>
      </p:sp>
      <p:sp>
        <p:nvSpPr>
          <p:cNvPr id="17" name="Speech Bubble: Rectangle with Corners Rounded 8">
            <a:hlinkClick r:id="" action="ppaction://noaction">
              <a:snd r:embed="rId12" name="8. das begreife.wav"/>
            </a:hlinkClick>
            <a:extLst>
              <a:ext uri="{FF2B5EF4-FFF2-40B4-BE49-F238E27FC236}">
                <a16:creationId xmlns:a16="http://schemas.microsoft.com/office/drawing/2014/main" id="{4458A1F0-4FB2-3F4B-9594-3A61E1A6D836}"/>
              </a:ext>
            </a:extLst>
          </p:cNvPr>
          <p:cNvSpPr/>
          <p:nvPr/>
        </p:nvSpPr>
        <p:spPr>
          <a:xfrm>
            <a:off x="2623792" y="4591474"/>
            <a:ext cx="3821464" cy="1625600"/>
          </a:xfrm>
          <a:prstGeom prst="wedgeRoundRectCallout">
            <a:avLst>
              <a:gd name="adj1" fmla="val -75011"/>
              <a:gd name="adj2" fmla="val -65653"/>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GB" sz="2400" dirty="0"/>
          </a:p>
          <a:p>
            <a:pPr>
              <a:lnSpc>
                <a:spcPct val="110000"/>
              </a:lnSpc>
            </a:pPr>
            <a:r>
              <a:rPr lang="en-GB" sz="2400" dirty="0"/>
              <a:t>Das </a:t>
            </a:r>
            <a:r>
              <a:rPr lang="en-GB" sz="2400" dirty="0" err="1"/>
              <a:t>begreife</a:t>
            </a:r>
            <a:r>
              <a:rPr lang="en-GB" sz="2400" dirty="0"/>
              <a:t> ich </a:t>
            </a:r>
            <a:r>
              <a:rPr lang="en-GB" sz="2400" dirty="0" err="1"/>
              <a:t>nicht</a:t>
            </a:r>
            <a:r>
              <a:rPr lang="en-GB" sz="2400" dirty="0"/>
              <a:t>, Andrea.  Die Hose </a:t>
            </a:r>
            <a:r>
              <a:rPr lang="en-GB" sz="2400" dirty="0" err="1"/>
              <a:t>ist</a:t>
            </a:r>
            <a:r>
              <a:rPr lang="en-GB" sz="2400" dirty="0"/>
              <a:t> </a:t>
            </a:r>
            <a:r>
              <a:rPr lang="en-GB" sz="2400" b="1" dirty="0" err="1">
                <a:solidFill>
                  <a:srgbClr val="DAA520"/>
                </a:solidFill>
              </a:rPr>
              <a:t>wirklich</a:t>
            </a:r>
            <a:r>
              <a:rPr lang="en-GB" sz="2400" dirty="0"/>
              <a:t>  super.</a:t>
            </a:r>
            <a:br>
              <a:rPr lang="en-GB" dirty="0"/>
            </a:br>
            <a:endParaRPr lang="en-GB" sz="2400" dirty="0"/>
          </a:p>
        </p:txBody>
      </p:sp>
      <p:sp>
        <p:nvSpPr>
          <p:cNvPr id="18" name="Speech Bubble: Rectangle with Corners Rounded 8">
            <a:hlinkClick r:id="" action="ppaction://noaction">
              <a:snd r:embed="rId13" name="8. Mia willst.wav"/>
            </a:hlinkClick>
            <a:extLst>
              <a:ext uri="{FF2B5EF4-FFF2-40B4-BE49-F238E27FC236}">
                <a16:creationId xmlns:a16="http://schemas.microsoft.com/office/drawing/2014/main" id="{A3468922-A1E6-E449-ADD5-F234048BEB6D}"/>
              </a:ext>
            </a:extLst>
          </p:cNvPr>
          <p:cNvSpPr/>
          <p:nvPr/>
        </p:nvSpPr>
        <p:spPr>
          <a:xfrm>
            <a:off x="6952902" y="5126638"/>
            <a:ext cx="3409695" cy="1007327"/>
          </a:xfrm>
          <a:prstGeom prst="wedgeRoundRectCallout">
            <a:avLst>
              <a:gd name="adj1" fmla="val 60469"/>
              <a:gd name="adj2" fmla="val -42338"/>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GB" sz="2400" dirty="0"/>
          </a:p>
          <a:p>
            <a:pPr>
              <a:lnSpc>
                <a:spcPct val="110000"/>
              </a:lnSpc>
            </a:pPr>
            <a:r>
              <a:rPr lang="en-GB" sz="2400" dirty="0"/>
              <a:t>Mia, </a:t>
            </a:r>
            <a:r>
              <a:rPr lang="en-GB" sz="2400" dirty="0" err="1"/>
              <a:t>willst</a:t>
            </a:r>
            <a:r>
              <a:rPr lang="en-GB" sz="2400" dirty="0"/>
              <a:t> </a:t>
            </a:r>
            <a:r>
              <a:rPr lang="en-GB" sz="2400" u="sng" dirty="0"/>
              <a:t>du</a:t>
            </a:r>
            <a:r>
              <a:rPr lang="en-GB" sz="2400" dirty="0"/>
              <a:t> </a:t>
            </a:r>
            <a:r>
              <a:rPr lang="en-GB" sz="2400" dirty="0" err="1"/>
              <a:t>sie</a:t>
            </a:r>
            <a:r>
              <a:rPr lang="en-GB" sz="2400" dirty="0"/>
              <a:t> </a:t>
            </a:r>
            <a:r>
              <a:rPr lang="en-GB" sz="2400" dirty="0" err="1"/>
              <a:t>kaufen</a:t>
            </a:r>
            <a:r>
              <a:rPr lang="en-GB" sz="2400" dirty="0"/>
              <a:t>?! </a:t>
            </a:r>
            <a:br>
              <a:rPr lang="en-GB" dirty="0"/>
            </a:br>
            <a:endParaRPr lang="en-GB" sz="2400" dirty="0"/>
          </a:p>
        </p:txBody>
      </p:sp>
      <p:sp>
        <p:nvSpPr>
          <p:cNvPr id="20" name="Rectangle 19">
            <a:extLst>
              <a:ext uri="{FF2B5EF4-FFF2-40B4-BE49-F238E27FC236}">
                <a16:creationId xmlns:a16="http://schemas.microsoft.com/office/drawing/2014/main" id="{1F3B1CB3-3862-6E49-94AD-EE28848B9543}"/>
              </a:ext>
            </a:extLst>
          </p:cNvPr>
          <p:cNvSpPr/>
          <p:nvPr/>
        </p:nvSpPr>
        <p:spPr>
          <a:xfrm>
            <a:off x="3961024" y="2032373"/>
            <a:ext cx="646835" cy="420415"/>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1" name="Rectangle 20">
            <a:extLst>
              <a:ext uri="{FF2B5EF4-FFF2-40B4-BE49-F238E27FC236}">
                <a16:creationId xmlns:a16="http://schemas.microsoft.com/office/drawing/2014/main" id="{39411B4F-E54E-3D4F-B78E-239E6FECE305}"/>
              </a:ext>
            </a:extLst>
          </p:cNvPr>
          <p:cNvSpPr/>
          <p:nvPr/>
        </p:nvSpPr>
        <p:spPr>
          <a:xfrm>
            <a:off x="5296789" y="2407304"/>
            <a:ext cx="646835" cy="420415"/>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2" name="Rectangle 21">
            <a:extLst>
              <a:ext uri="{FF2B5EF4-FFF2-40B4-BE49-F238E27FC236}">
                <a16:creationId xmlns:a16="http://schemas.microsoft.com/office/drawing/2014/main" id="{A83BE2F7-AE28-AF4E-8436-B3A6B09C39B1}"/>
              </a:ext>
            </a:extLst>
          </p:cNvPr>
          <p:cNvSpPr/>
          <p:nvPr/>
        </p:nvSpPr>
        <p:spPr>
          <a:xfrm>
            <a:off x="6911671" y="2008166"/>
            <a:ext cx="1201977" cy="502428"/>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3" name="Rectangle 22">
            <a:extLst>
              <a:ext uri="{FF2B5EF4-FFF2-40B4-BE49-F238E27FC236}">
                <a16:creationId xmlns:a16="http://schemas.microsoft.com/office/drawing/2014/main" id="{FAB62315-F39A-F24B-BD81-F2A141F19456}"/>
              </a:ext>
            </a:extLst>
          </p:cNvPr>
          <p:cNvSpPr/>
          <p:nvPr/>
        </p:nvSpPr>
        <p:spPr>
          <a:xfrm>
            <a:off x="8453445" y="2827719"/>
            <a:ext cx="1416605" cy="479713"/>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24" name="Rectangle 23">
            <a:extLst>
              <a:ext uri="{FF2B5EF4-FFF2-40B4-BE49-F238E27FC236}">
                <a16:creationId xmlns:a16="http://schemas.microsoft.com/office/drawing/2014/main" id="{520BB1D3-261D-0846-B6EC-D0B6331955D3}"/>
              </a:ext>
            </a:extLst>
          </p:cNvPr>
          <p:cNvSpPr/>
          <p:nvPr/>
        </p:nvSpPr>
        <p:spPr>
          <a:xfrm>
            <a:off x="2756764" y="3423934"/>
            <a:ext cx="1204259" cy="355993"/>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25" name="Rectangle 24">
            <a:extLst>
              <a:ext uri="{FF2B5EF4-FFF2-40B4-BE49-F238E27FC236}">
                <a16:creationId xmlns:a16="http://schemas.microsoft.com/office/drawing/2014/main" id="{7A6B4013-9DBA-4B47-B3C0-3134ADE8C9EF}"/>
              </a:ext>
            </a:extLst>
          </p:cNvPr>
          <p:cNvSpPr/>
          <p:nvPr/>
        </p:nvSpPr>
        <p:spPr>
          <a:xfrm>
            <a:off x="6898280" y="4332749"/>
            <a:ext cx="646835" cy="420415"/>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26" name="Rectangle 25">
            <a:extLst>
              <a:ext uri="{FF2B5EF4-FFF2-40B4-BE49-F238E27FC236}">
                <a16:creationId xmlns:a16="http://schemas.microsoft.com/office/drawing/2014/main" id="{0A34A4AE-5E3C-1A4D-8D15-A5618CF5E05C}"/>
              </a:ext>
            </a:extLst>
          </p:cNvPr>
          <p:cNvSpPr/>
          <p:nvPr/>
        </p:nvSpPr>
        <p:spPr>
          <a:xfrm>
            <a:off x="2645967" y="5574923"/>
            <a:ext cx="1315056" cy="537621"/>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27" name="TextBox 26">
            <a:extLst>
              <a:ext uri="{FF2B5EF4-FFF2-40B4-BE49-F238E27FC236}">
                <a16:creationId xmlns:a16="http://schemas.microsoft.com/office/drawing/2014/main" id="{A8B6905B-4B57-4E01-83A1-9C857B33E67E}"/>
              </a:ext>
            </a:extLst>
          </p:cNvPr>
          <p:cNvSpPr txBox="1"/>
          <p:nvPr/>
        </p:nvSpPr>
        <p:spPr>
          <a:xfrm>
            <a:off x="2687128" y="721157"/>
            <a:ext cx="5916000"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1-7 und das </a:t>
            </a:r>
            <a:r>
              <a:rPr lang="en-US" sz="2400" dirty="0" err="1">
                <a:solidFill>
                  <a:schemeClr val="accent5">
                    <a:lumMod val="50000"/>
                  </a:schemeClr>
                </a:solidFill>
              </a:rPr>
              <a:t>richtige</a:t>
            </a:r>
            <a:r>
              <a:rPr lang="en-US" sz="2400" dirty="0">
                <a:solidFill>
                  <a:schemeClr val="accent5">
                    <a:lumMod val="50000"/>
                  </a:schemeClr>
                </a:solidFill>
              </a:rPr>
              <a:t> Wort.</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8"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59788" y="301197"/>
            <a:ext cx="5783451" cy="707849"/>
          </a:xfrm>
        </p:spPr>
        <p:txBody>
          <a:bodyPr>
            <a:normAutofit fontScale="90000"/>
          </a:bodyPr>
          <a:lstStyle/>
          <a:p>
            <a:r>
              <a:rPr lang="en-GB" sz="3600" b="1" dirty="0">
                <a:solidFill>
                  <a:schemeClr val="bg1"/>
                </a:solidFill>
              </a:rPr>
              <a:t>Past (perfect) tense plural</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777328" cy="461665"/>
          </a:xfrm>
          <a:prstGeom prst="rect">
            <a:avLst/>
          </a:prstGeom>
          <a:noFill/>
        </p:spPr>
        <p:txBody>
          <a:bodyPr wrap="square" rtlCol="0">
            <a:spAutoFit/>
          </a:bodyPr>
          <a:lstStyle/>
          <a:p>
            <a:r>
              <a:rPr lang="en-US" sz="2400" dirty="0">
                <a:solidFill>
                  <a:schemeClr val="accent5">
                    <a:lumMod val="50000"/>
                  </a:schemeClr>
                </a:solidFill>
              </a:rPr>
              <a:t>To make the past tense in German use a form of </a:t>
            </a:r>
            <a:r>
              <a:rPr lang="en-US" sz="2400" b="1" dirty="0" err="1">
                <a:solidFill>
                  <a:schemeClr val="accent5">
                    <a:lumMod val="50000"/>
                  </a:schemeClr>
                </a:solidFill>
              </a:rPr>
              <a:t>haben</a:t>
            </a:r>
            <a:r>
              <a:rPr lang="en-US" sz="2400" dirty="0">
                <a:solidFill>
                  <a:schemeClr val="accent5">
                    <a:lumMod val="50000"/>
                  </a:schemeClr>
                </a:solidFill>
              </a:rPr>
              <a:t> with a past participle. </a:t>
            </a:r>
          </a:p>
        </p:txBody>
      </p:sp>
      <p:sp>
        <p:nvSpPr>
          <p:cNvPr id="2" name="TextBox 1">
            <a:extLst>
              <a:ext uri="{FF2B5EF4-FFF2-40B4-BE49-F238E27FC236}">
                <a16:creationId xmlns:a16="http://schemas.microsoft.com/office/drawing/2014/main" id="{D612D880-F86E-D145-A057-2E015AE5A999}"/>
              </a:ext>
            </a:extLst>
          </p:cNvPr>
          <p:cNvSpPr txBox="1"/>
          <p:nvPr/>
        </p:nvSpPr>
        <p:spPr>
          <a:xfrm>
            <a:off x="471513" y="4921751"/>
            <a:ext cx="639919" cy="461665"/>
          </a:xfrm>
          <a:prstGeom prst="rect">
            <a:avLst/>
          </a:prstGeom>
          <a:solidFill>
            <a:srgbClr val="FFE8CB"/>
          </a:solidFill>
          <a:ln>
            <a:solidFill>
              <a:srgbClr val="115076"/>
            </a:solidFill>
          </a:ln>
        </p:spPr>
        <p:txBody>
          <a:bodyPr wrap="square" rtlCol="0">
            <a:spAutoFit/>
          </a:bodyPr>
          <a:lstStyle/>
          <a:p>
            <a:pPr algn="l"/>
            <a:r>
              <a:rPr lang="en-US" sz="2400" dirty="0">
                <a:solidFill>
                  <a:schemeClr val="accent5">
                    <a:lumMod val="50000"/>
                  </a:schemeClr>
                </a:solidFill>
              </a:rPr>
              <a:t>Ich</a:t>
            </a:r>
          </a:p>
        </p:txBody>
      </p:sp>
      <p:sp>
        <p:nvSpPr>
          <p:cNvPr id="6" name="TextBox 5">
            <a:extLst>
              <a:ext uri="{FF2B5EF4-FFF2-40B4-BE49-F238E27FC236}">
                <a16:creationId xmlns:a16="http://schemas.microsoft.com/office/drawing/2014/main" id="{1572B6EC-9630-134E-B3F4-29C15B9BF975}"/>
              </a:ext>
            </a:extLst>
          </p:cNvPr>
          <p:cNvSpPr txBox="1"/>
          <p:nvPr/>
        </p:nvSpPr>
        <p:spPr>
          <a:xfrm>
            <a:off x="1424021" y="4921751"/>
            <a:ext cx="992579" cy="461665"/>
          </a:xfrm>
          <a:prstGeom prst="rect">
            <a:avLst/>
          </a:prstGeom>
          <a:solidFill>
            <a:srgbClr val="FFE8CB"/>
          </a:solidFill>
          <a:ln>
            <a:solidFill>
              <a:srgbClr val="115076"/>
            </a:solidFill>
          </a:ln>
        </p:spPr>
        <p:txBody>
          <a:bodyPr wrap="none" rtlCol="0">
            <a:spAutoFit/>
          </a:bodyPr>
          <a:lstStyle/>
          <a:p>
            <a:pPr algn="l"/>
            <a:r>
              <a:rPr lang="en-US" sz="2400" dirty="0" err="1">
                <a:solidFill>
                  <a:schemeClr val="accent5">
                    <a:lumMod val="50000"/>
                  </a:schemeClr>
                </a:solidFill>
              </a:rPr>
              <a:t>hab</a:t>
            </a:r>
            <a:r>
              <a:rPr lang="en-US" sz="2400" b="1" dirty="0" err="1">
                <a:solidFill>
                  <a:schemeClr val="accent5">
                    <a:lumMod val="50000"/>
                  </a:schemeClr>
                </a:solidFill>
              </a:rPr>
              <a:t>e</a:t>
            </a:r>
            <a:endParaRPr lang="en-US" sz="2400" b="1" dirty="0">
              <a:solidFill>
                <a:schemeClr val="accent5">
                  <a:lumMod val="50000"/>
                </a:schemeClr>
              </a:solidFill>
            </a:endParaRPr>
          </a:p>
        </p:txBody>
      </p:sp>
      <p:sp>
        <p:nvSpPr>
          <p:cNvPr id="9" name="TextBox 8">
            <a:extLst>
              <a:ext uri="{FF2B5EF4-FFF2-40B4-BE49-F238E27FC236}">
                <a16:creationId xmlns:a16="http://schemas.microsoft.com/office/drawing/2014/main" id="{22229F84-2D54-4A42-B2DF-12CAD55D6612}"/>
              </a:ext>
            </a:extLst>
          </p:cNvPr>
          <p:cNvSpPr txBox="1"/>
          <p:nvPr/>
        </p:nvSpPr>
        <p:spPr>
          <a:xfrm>
            <a:off x="2812663" y="4921750"/>
            <a:ext cx="1479566" cy="461665"/>
          </a:xfrm>
          <a:prstGeom prst="rect">
            <a:avLst/>
          </a:prstGeom>
          <a:solidFill>
            <a:srgbClr val="FFE8CB"/>
          </a:solidFill>
          <a:ln>
            <a:solidFill>
              <a:srgbClr val="115076"/>
            </a:solidFill>
          </a:ln>
        </p:spPr>
        <p:txBody>
          <a:bodyPr wrap="square" rtlCol="0">
            <a:spAutoFit/>
          </a:bodyPr>
          <a:lstStyle/>
          <a:p>
            <a:pPr algn="l"/>
            <a:r>
              <a:rPr lang="en-US" sz="2400" dirty="0" err="1">
                <a:solidFill>
                  <a:schemeClr val="accent5">
                    <a:lumMod val="50000"/>
                  </a:schemeClr>
                </a:solidFill>
              </a:rPr>
              <a:t>ein</a:t>
            </a:r>
            <a:r>
              <a:rPr lang="en-US" sz="2400" dirty="0">
                <a:solidFill>
                  <a:schemeClr val="accent5">
                    <a:lumMod val="50000"/>
                  </a:schemeClr>
                </a:solidFill>
              </a:rPr>
              <a:t> Lied </a:t>
            </a:r>
          </a:p>
        </p:txBody>
      </p:sp>
      <p:sp>
        <p:nvSpPr>
          <p:cNvPr id="10" name="TextBox 9">
            <a:extLst>
              <a:ext uri="{FF2B5EF4-FFF2-40B4-BE49-F238E27FC236}">
                <a16:creationId xmlns:a16="http://schemas.microsoft.com/office/drawing/2014/main" id="{0328CBE8-201E-9D42-91E8-055F9A2BAA3E}"/>
              </a:ext>
            </a:extLst>
          </p:cNvPr>
          <p:cNvSpPr txBox="1"/>
          <p:nvPr/>
        </p:nvSpPr>
        <p:spPr>
          <a:xfrm>
            <a:off x="4544375" y="4921751"/>
            <a:ext cx="1752403" cy="461665"/>
          </a:xfrm>
          <a:prstGeom prst="rect">
            <a:avLst/>
          </a:prstGeom>
          <a:solidFill>
            <a:srgbClr val="FFE8CB"/>
          </a:solidFill>
          <a:ln>
            <a:solidFill>
              <a:srgbClr val="115076"/>
            </a:solidFill>
          </a:ln>
        </p:spPr>
        <p:txBody>
          <a:bodyPr wrap="none" rtlCol="0">
            <a:spAutoFit/>
          </a:bodyPr>
          <a:lstStyle/>
          <a:p>
            <a:pPr algn="l"/>
            <a:r>
              <a:rPr lang="en-US" sz="2400" b="1" dirty="0" err="1">
                <a:solidFill>
                  <a:schemeClr val="accent5">
                    <a:lumMod val="50000"/>
                  </a:schemeClr>
                </a:solidFill>
              </a:rPr>
              <a:t>ge</a:t>
            </a:r>
            <a:r>
              <a:rPr lang="en-US" sz="2400" dirty="0" err="1">
                <a:solidFill>
                  <a:schemeClr val="accent5">
                    <a:lumMod val="50000"/>
                  </a:schemeClr>
                </a:solidFill>
              </a:rPr>
              <a:t>s</a:t>
            </a:r>
            <a:r>
              <a:rPr lang="en-US" sz="2400" b="1" dirty="0" err="1">
                <a:solidFill>
                  <a:srgbClr val="FF0000"/>
                </a:solidFill>
              </a:rPr>
              <a:t>u</a:t>
            </a:r>
            <a:r>
              <a:rPr lang="en-US" sz="2400" dirty="0" err="1">
                <a:solidFill>
                  <a:schemeClr val="accent5">
                    <a:lumMod val="50000"/>
                  </a:schemeClr>
                </a:solidFill>
              </a:rPr>
              <a:t>ng</a:t>
            </a:r>
            <a:r>
              <a:rPr lang="en-US" sz="2400" b="1" dirty="0" err="1">
                <a:solidFill>
                  <a:srgbClr val="FF0000"/>
                </a:solidFill>
              </a:rPr>
              <a:t>en</a:t>
            </a:r>
            <a:r>
              <a:rPr lang="en-US" sz="2400" b="1" dirty="0">
                <a:solidFill>
                  <a:srgbClr val="FF0000"/>
                </a:solidFill>
              </a:rPr>
              <a:t>.</a:t>
            </a:r>
          </a:p>
        </p:txBody>
      </p:sp>
      <p:sp>
        <p:nvSpPr>
          <p:cNvPr id="11" name="TextBox 10">
            <a:extLst>
              <a:ext uri="{FF2B5EF4-FFF2-40B4-BE49-F238E27FC236}">
                <a16:creationId xmlns:a16="http://schemas.microsoft.com/office/drawing/2014/main" id="{7975B544-9F62-5246-A188-3BD4295925E0}"/>
              </a:ext>
            </a:extLst>
          </p:cNvPr>
          <p:cNvSpPr txBox="1"/>
          <p:nvPr/>
        </p:nvSpPr>
        <p:spPr>
          <a:xfrm>
            <a:off x="471513" y="5488317"/>
            <a:ext cx="639919" cy="461665"/>
          </a:xfrm>
          <a:prstGeom prst="rect">
            <a:avLst/>
          </a:prstGeom>
          <a:solidFill>
            <a:srgbClr val="FFE8CB"/>
          </a:solidFill>
          <a:ln>
            <a:solidFill>
              <a:srgbClr val="115076"/>
            </a:solidFill>
          </a:ln>
        </p:spPr>
        <p:txBody>
          <a:bodyPr wrap="square" rtlCol="0">
            <a:spAutoFit/>
          </a:bodyPr>
          <a:lstStyle/>
          <a:p>
            <a:pPr algn="l"/>
            <a:r>
              <a:rPr lang="en-US" sz="2400" dirty="0" err="1">
                <a:solidFill>
                  <a:schemeClr val="accent5">
                    <a:lumMod val="50000"/>
                  </a:schemeClr>
                </a:solidFill>
              </a:rPr>
              <a:t>Wir</a:t>
            </a:r>
            <a:endParaRPr lang="en-US" sz="2400" dirty="0">
              <a:solidFill>
                <a:schemeClr val="accent5">
                  <a:lumMod val="50000"/>
                </a:schemeClr>
              </a:solidFill>
            </a:endParaRPr>
          </a:p>
        </p:txBody>
      </p:sp>
      <p:sp>
        <p:nvSpPr>
          <p:cNvPr id="12" name="TextBox 11">
            <a:extLst>
              <a:ext uri="{FF2B5EF4-FFF2-40B4-BE49-F238E27FC236}">
                <a16:creationId xmlns:a16="http://schemas.microsoft.com/office/drawing/2014/main" id="{5F99F902-86B7-CC47-91FE-470CFF89A9C0}"/>
              </a:ext>
            </a:extLst>
          </p:cNvPr>
          <p:cNvSpPr txBox="1"/>
          <p:nvPr/>
        </p:nvSpPr>
        <p:spPr>
          <a:xfrm>
            <a:off x="1424021" y="5488317"/>
            <a:ext cx="1180131" cy="461665"/>
          </a:xfrm>
          <a:prstGeom prst="rect">
            <a:avLst/>
          </a:prstGeom>
          <a:solidFill>
            <a:srgbClr val="FFE8CB"/>
          </a:solidFill>
          <a:ln>
            <a:solidFill>
              <a:srgbClr val="115076"/>
            </a:solidFill>
          </a:ln>
        </p:spPr>
        <p:txBody>
          <a:bodyPr wrap="none" rtlCol="0">
            <a:spAutoFit/>
          </a:bodyPr>
          <a:lstStyle/>
          <a:p>
            <a:pPr algn="l"/>
            <a:r>
              <a:rPr lang="en-US" sz="2400" dirty="0" err="1">
                <a:solidFill>
                  <a:schemeClr val="accent5">
                    <a:lumMod val="50000"/>
                  </a:schemeClr>
                </a:solidFill>
              </a:rPr>
              <a:t>hab</a:t>
            </a:r>
            <a:r>
              <a:rPr lang="en-US" sz="2400" b="1" dirty="0" err="1">
                <a:solidFill>
                  <a:schemeClr val="accent5">
                    <a:lumMod val="50000"/>
                  </a:schemeClr>
                </a:solidFill>
              </a:rPr>
              <a:t>en</a:t>
            </a:r>
            <a:endParaRPr lang="en-US" sz="2400" b="1" dirty="0">
              <a:solidFill>
                <a:schemeClr val="accent5">
                  <a:lumMod val="50000"/>
                </a:schemeClr>
              </a:solidFill>
            </a:endParaRPr>
          </a:p>
        </p:txBody>
      </p:sp>
      <p:sp>
        <p:nvSpPr>
          <p:cNvPr id="14" name="TextBox 13">
            <a:extLst>
              <a:ext uri="{FF2B5EF4-FFF2-40B4-BE49-F238E27FC236}">
                <a16:creationId xmlns:a16="http://schemas.microsoft.com/office/drawing/2014/main" id="{369BA665-F61E-5C4A-8F41-16129F85B3C5}"/>
              </a:ext>
            </a:extLst>
          </p:cNvPr>
          <p:cNvSpPr txBox="1"/>
          <p:nvPr/>
        </p:nvSpPr>
        <p:spPr>
          <a:xfrm>
            <a:off x="2812663" y="5488316"/>
            <a:ext cx="1479565" cy="461665"/>
          </a:xfrm>
          <a:prstGeom prst="rect">
            <a:avLst/>
          </a:prstGeom>
          <a:solidFill>
            <a:srgbClr val="FFE8CB"/>
          </a:solidFill>
          <a:ln>
            <a:solidFill>
              <a:srgbClr val="115076"/>
            </a:solidFill>
          </a:ln>
        </p:spPr>
        <p:txBody>
          <a:bodyPr wrap="square" rtlCol="0">
            <a:spAutoFit/>
          </a:bodyPr>
          <a:lstStyle/>
          <a:p>
            <a:pPr algn="l"/>
            <a:r>
              <a:rPr lang="en-US" sz="2400" dirty="0" err="1">
                <a:solidFill>
                  <a:schemeClr val="accent5">
                    <a:lumMod val="50000"/>
                  </a:schemeClr>
                </a:solidFill>
              </a:rPr>
              <a:t>ein</a:t>
            </a:r>
            <a:r>
              <a:rPr lang="en-US" sz="2400" dirty="0">
                <a:solidFill>
                  <a:schemeClr val="accent5">
                    <a:lumMod val="50000"/>
                  </a:schemeClr>
                </a:solidFill>
              </a:rPr>
              <a:t> Lied </a:t>
            </a:r>
          </a:p>
        </p:txBody>
      </p:sp>
      <p:sp>
        <p:nvSpPr>
          <p:cNvPr id="15" name="TextBox 14">
            <a:extLst>
              <a:ext uri="{FF2B5EF4-FFF2-40B4-BE49-F238E27FC236}">
                <a16:creationId xmlns:a16="http://schemas.microsoft.com/office/drawing/2014/main" id="{C6058352-7D25-434C-A8D4-43024CA39B21}"/>
              </a:ext>
            </a:extLst>
          </p:cNvPr>
          <p:cNvSpPr txBox="1"/>
          <p:nvPr/>
        </p:nvSpPr>
        <p:spPr>
          <a:xfrm>
            <a:off x="4544375" y="5488317"/>
            <a:ext cx="1752403" cy="461665"/>
          </a:xfrm>
          <a:prstGeom prst="rect">
            <a:avLst/>
          </a:prstGeom>
          <a:solidFill>
            <a:srgbClr val="FFE8CB"/>
          </a:solidFill>
          <a:ln>
            <a:solidFill>
              <a:srgbClr val="115076"/>
            </a:solidFill>
          </a:ln>
        </p:spPr>
        <p:txBody>
          <a:bodyPr wrap="none" rtlCol="0">
            <a:spAutoFit/>
          </a:bodyPr>
          <a:lstStyle/>
          <a:p>
            <a:pPr algn="l"/>
            <a:r>
              <a:rPr lang="en-US" sz="2400" b="1" dirty="0" err="1">
                <a:solidFill>
                  <a:schemeClr val="accent5">
                    <a:lumMod val="50000"/>
                  </a:schemeClr>
                </a:solidFill>
              </a:rPr>
              <a:t>ge</a:t>
            </a:r>
            <a:r>
              <a:rPr lang="en-US" sz="2400" dirty="0" err="1">
                <a:solidFill>
                  <a:schemeClr val="accent5">
                    <a:lumMod val="50000"/>
                  </a:schemeClr>
                </a:solidFill>
              </a:rPr>
              <a:t>s</a:t>
            </a:r>
            <a:r>
              <a:rPr lang="en-US" sz="2400" b="1" dirty="0" err="1">
                <a:solidFill>
                  <a:srgbClr val="FF0000"/>
                </a:solidFill>
              </a:rPr>
              <a:t>u</a:t>
            </a:r>
            <a:r>
              <a:rPr lang="en-US" sz="2400" dirty="0" err="1">
                <a:solidFill>
                  <a:schemeClr val="accent5">
                    <a:lumMod val="50000"/>
                  </a:schemeClr>
                </a:solidFill>
              </a:rPr>
              <a:t>ng</a:t>
            </a:r>
            <a:r>
              <a:rPr lang="en-US" sz="2400" b="1" dirty="0" err="1">
                <a:solidFill>
                  <a:srgbClr val="FF0000"/>
                </a:solidFill>
              </a:rPr>
              <a:t>en</a:t>
            </a:r>
            <a:r>
              <a:rPr lang="en-US" sz="2400" b="1" dirty="0">
                <a:solidFill>
                  <a:srgbClr val="FF0000"/>
                </a:solidFill>
              </a:rPr>
              <a:t>.</a:t>
            </a:r>
          </a:p>
        </p:txBody>
      </p:sp>
      <p:sp>
        <p:nvSpPr>
          <p:cNvPr id="16" name="TextBox 15">
            <a:extLst>
              <a:ext uri="{FF2B5EF4-FFF2-40B4-BE49-F238E27FC236}">
                <a16:creationId xmlns:a16="http://schemas.microsoft.com/office/drawing/2014/main" id="{8EDAAA8D-8864-114F-AE3C-79099F4D28C3}"/>
              </a:ext>
            </a:extLst>
          </p:cNvPr>
          <p:cNvSpPr txBox="1"/>
          <p:nvPr/>
        </p:nvSpPr>
        <p:spPr>
          <a:xfrm>
            <a:off x="471513" y="2418127"/>
            <a:ext cx="639919" cy="461665"/>
          </a:xfrm>
          <a:prstGeom prst="rect">
            <a:avLst/>
          </a:prstGeom>
          <a:solidFill>
            <a:srgbClr val="FFE8CB"/>
          </a:solidFill>
          <a:ln>
            <a:solidFill>
              <a:srgbClr val="115076"/>
            </a:solidFill>
          </a:ln>
        </p:spPr>
        <p:txBody>
          <a:bodyPr wrap="square" rtlCol="0">
            <a:spAutoFit/>
          </a:bodyPr>
          <a:lstStyle/>
          <a:p>
            <a:pPr algn="l"/>
            <a:r>
              <a:rPr lang="en-US" sz="2400" dirty="0">
                <a:solidFill>
                  <a:schemeClr val="accent5">
                    <a:lumMod val="50000"/>
                  </a:schemeClr>
                </a:solidFill>
              </a:rPr>
              <a:t>Ich</a:t>
            </a:r>
          </a:p>
        </p:txBody>
      </p:sp>
      <p:sp>
        <p:nvSpPr>
          <p:cNvPr id="17" name="TextBox 16">
            <a:extLst>
              <a:ext uri="{FF2B5EF4-FFF2-40B4-BE49-F238E27FC236}">
                <a16:creationId xmlns:a16="http://schemas.microsoft.com/office/drawing/2014/main" id="{EF2FE65A-C9F3-624D-B8DC-FC6598260B52}"/>
              </a:ext>
            </a:extLst>
          </p:cNvPr>
          <p:cNvSpPr txBox="1"/>
          <p:nvPr/>
        </p:nvSpPr>
        <p:spPr>
          <a:xfrm>
            <a:off x="1355134" y="2420919"/>
            <a:ext cx="992579" cy="461665"/>
          </a:xfrm>
          <a:prstGeom prst="rect">
            <a:avLst/>
          </a:prstGeom>
          <a:solidFill>
            <a:srgbClr val="FFE8CB"/>
          </a:solidFill>
          <a:ln>
            <a:solidFill>
              <a:srgbClr val="115076"/>
            </a:solidFill>
          </a:ln>
        </p:spPr>
        <p:txBody>
          <a:bodyPr wrap="none" rtlCol="0">
            <a:spAutoFit/>
          </a:bodyPr>
          <a:lstStyle/>
          <a:p>
            <a:pPr algn="l"/>
            <a:r>
              <a:rPr lang="en-US" sz="2400" dirty="0" err="1">
                <a:solidFill>
                  <a:schemeClr val="accent5">
                    <a:lumMod val="50000"/>
                  </a:schemeClr>
                </a:solidFill>
              </a:rPr>
              <a:t>hab</a:t>
            </a:r>
            <a:r>
              <a:rPr lang="en-US" sz="2400" b="1" dirty="0" err="1">
                <a:solidFill>
                  <a:schemeClr val="accent5">
                    <a:lumMod val="50000"/>
                  </a:schemeClr>
                </a:solidFill>
              </a:rPr>
              <a:t>e</a:t>
            </a:r>
            <a:endParaRPr lang="en-US" sz="2400" b="1" dirty="0">
              <a:solidFill>
                <a:schemeClr val="accent5">
                  <a:lumMod val="50000"/>
                </a:schemeClr>
              </a:solidFill>
            </a:endParaRPr>
          </a:p>
        </p:txBody>
      </p:sp>
      <p:sp>
        <p:nvSpPr>
          <p:cNvPr id="19" name="TextBox 18">
            <a:extLst>
              <a:ext uri="{FF2B5EF4-FFF2-40B4-BE49-F238E27FC236}">
                <a16:creationId xmlns:a16="http://schemas.microsoft.com/office/drawing/2014/main" id="{B6D42993-E633-D843-81BA-1F147F3F8719}"/>
              </a:ext>
            </a:extLst>
          </p:cNvPr>
          <p:cNvSpPr txBox="1"/>
          <p:nvPr/>
        </p:nvSpPr>
        <p:spPr>
          <a:xfrm>
            <a:off x="2729190" y="2407300"/>
            <a:ext cx="2052165" cy="461665"/>
          </a:xfrm>
          <a:prstGeom prst="rect">
            <a:avLst/>
          </a:prstGeom>
          <a:solidFill>
            <a:srgbClr val="FFE8CB"/>
          </a:solidFill>
          <a:ln>
            <a:solidFill>
              <a:srgbClr val="115076"/>
            </a:solidFill>
          </a:ln>
        </p:spPr>
        <p:txBody>
          <a:bodyPr wrap="none" rtlCol="0">
            <a:spAutoFit/>
          </a:bodyPr>
          <a:lstStyle/>
          <a:p>
            <a:pPr algn="l"/>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Tasche</a:t>
            </a:r>
            <a:r>
              <a:rPr lang="en-US" sz="2400" dirty="0">
                <a:solidFill>
                  <a:schemeClr val="accent5">
                    <a:lumMod val="50000"/>
                  </a:schemeClr>
                </a:solidFill>
              </a:rPr>
              <a:t> </a:t>
            </a:r>
          </a:p>
        </p:txBody>
      </p:sp>
      <p:sp>
        <p:nvSpPr>
          <p:cNvPr id="20" name="TextBox 19">
            <a:extLst>
              <a:ext uri="{FF2B5EF4-FFF2-40B4-BE49-F238E27FC236}">
                <a16:creationId xmlns:a16="http://schemas.microsoft.com/office/drawing/2014/main" id="{CEC2FDA5-80BA-444A-9EC4-710E089F2A54}"/>
              </a:ext>
            </a:extLst>
          </p:cNvPr>
          <p:cNvSpPr txBox="1"/>
          <p:nvPr/>
        </p:nvSpPr>
        <p:spPr>
          <a:xfrm>
            <a:off x="5040643" y="2415069"/>
            <a:ext cx="1412566" cy="461665"/>
          </a:xfrm>
          <a:prstGeom prst="rect">
            <a:avLst/>
          </a:prstGeom>
          <a:solidFill>
            <a:srgbClr val="FFE8CB"/>
          </a:solidFill>
          <a:ln>
            <a:solidFill>
              <a:srgbClr val="115076"/>
            </a:solidFill>
          </a:ln>
        </p:spPr>
        <p:txBody>
          <a:bodyPr wrap="none" rtlCol="0">
            <a:spAutoFit/>
          </a:bodyPr>
          <a:lstStyle/>
          <a:p>
            <a:pPr algn="l"/>
            <a:r>
              <a:rPr lang="en-US" sz="2400" b="1" dirty="0" err="1">
                <a:solidFill>
                  <a:schemeClr val="accent5">
                    <a:lumMod val="50000"/>
                  </a:schemeClr>
                </a:solidFill>
              </a:rPr>
              <a:t>ge</a:t>
            </a:r>
            <a:r>
              <a:rPr lang="en-US" sz="2400" dirty="0" err="1">
                <a:solidFill>
                  <a:schemeClr val="accent5">
                    <a:lumMod val="50000"/>
                  </a:schemeClr>
                </a:solidFill>
              </a:rPr>
              <a:t>kauf</a:t>
            </a:r>
            <a:r>
              <a:rPr lang="en-US" sz="2400" b="1" dirty="0" err="1">
                <a:solidFill>
                  <a:schemeClr val="accent5">
                    <a:lumMod val="50000"/>
                  </a:schemeClr>
                </a:solidFill>
              </a:rPr>
              <a:t>t</a:t>
            </a:r>
            <a:r>
              <a:rPr lang="en-US" sz="2400" b="1" dirty="0">
                <a:solidFill>
                  <a:schemeClr val="accent5">
                    <a:lumMod val="50000"/>
                  </a:schemeClr>
                </a:solidFill>
              </a:rPr>
              <a:t>.</a:t>
            </a:r>
          </a:p>
        </p:txBody>
      </p:sp>
      <p:sp>
        <p:nvSpPr>
          <p:cNvPr id="21" name="TextBox 20">
            <a:extLst>
              <a:ext uri="{FF2B5EF4-FFF2-40B4-BE49-F238E27FC236}">
                <a16:creationId xmlns:a16="http://schemas.microsoft.com/office/drawing/2014/main" id="{F6097261-5ACA-894C-9288-3695AB69E9BC}"/>
              </a:ext>
            </a:extLst>
          </p:cNvPr>
          <p:cNvSpPr txBox="1"/>
          <p:nvPr/>
        </p:nvSpPr>
        <p:spPr>
          <a:xfrm>
            <a:off x="6765758" y="2419056"/>
            <a:ext cx="4833318" cy="461665"/>
          </a:xfrm>
          <a:prstGeom prst="rect">
            <a:avLst/>
          </a:prstGeom>
          <a:noFill/>
          <a:ln>
            <a:solidFill>
              <a:srgbClr val="115076"/>
            </a:solidFill>
          </a:ln>
        </p:spPr>
        <p:txBody>
          <a:bodyPr wrap="square" rtlCol="0">
            <a:spAutoFit/>
          </a:bodyPr>
          <a:lstStyle/>
          <a:p>
            <a:pPr algn="l"/>
            <a:r>
              <a:rPr lang="en-US" sz="2400" dirty="0">
                <a:solidFill>
                  <a:schemeClr val="accent5">
                    <a:lumMod val="50000"/>
                  </a:schemeClr>
                </a:solidFill>
              </a:rPr>
              <a:t>I bought / have bought a bag.</a:t>
            </a:r>
          </a:p>
        </p:txBody>
      </p:sp>
      <p:sp>
        <p:nvSpPr>
          <p:cNvPr id="28" name="TextBox 27">
            <a:extLst>
              <a:ext uri="{FF2B5EF4-FFF2-40B4-BE49-F238E27FC236}">
                <a16:creationId xmlns:a16="http://schemas.microsoft.com/office/drawing/2014/main" id="{AEB282F1-C17E-BB4E-B845-C7134AD8022A}"/>
              </a:ext>
            </a:extLst>
          </p:cNvPr>
          <p:cNvSpPr txBox="1"/>
          <p:nvPr/>
        </p:nvSpPr>
        <p:spPr>
          <a:xfrm>
            <a:off x="180000" y="1800592"/>
            <a:ext cx="11777328" cy="461665"/>
          </a:xfrm>
          <a:prstGeom prst="rect">
            <a:avLst/>
          </a:prstGeom>
          <a:noFill/>
        </p:spPr>
        <p:txBody>
          <a:bodyPr wrap="square" rtlCol="0">
            <a:spAutoFit/>
          </a:bodyPr>
          <a:lstStyle/>
          <a:p>
            <a:r>
              <a:rPr lang="en-US" sz="2400" dirty="0">
                <a:solidFill>
                  <a:schemeClr val="accent5">
                    <a:lumMod val="50000"/>
                  </a:schemeClr>
                </a:solidFill>
              </a:rPr>
              <a:t>To make the </a:t>
            </a:r>
            <a:r>
              <a:rPr lang="en-US" sz="2400" b="1" i="1" dirty="0">
                <a:solidFill>
                  <a:schemeClr val="accent5">
                    <a:lumMod val="50000"/>
                  </a:schemeClr>
                </a:solidFill>
              </a:rPr>
              <a:t>we</a:t>
            </a:r>
            <a:r>
              <a:rPr lang="en-US" sz="2400" dirty="0">
                <a:solidFill>
                  <a:schemeClr val="accent5">
                    <a:lumMod val="50000"/>
                  </a:schemeClr>
                </a:solidFill>
              </a:rPr>
              <a:t> form, change the ending of </a:t>
            </a:r>
            <a:r>
              <a:rPr lang="en-US" sz="2400" b="1" dirty="0" err="1">
                <a:solidFill>
                  <a:schemeClr val="accent5">
                    <a:lumMod val="50000"/>
                  </a:schemeClr>
                </a:solidFill>
              </a:rPr>
              <a:t>haben</a:t>
            </a:r>
            <a:r>
              <a:rPr lang="en-US" sz="2400" dirty="0">
                <a:solidFill>
                  <a:schemeClr val="accent5">
                    <a:lumMod val="50000"/>
                  </a:schemeClr>
                </a:solidFill>
              </a:rPr>
              <a:t>. </a:t>
            </a:r>
          </a:p>
        </p:txBody>
      </p:sp>
      <p:sp>
        <p:nvSpPr>
          <p:cNvPr id="29" name="TextBox 28">
            <a:extLst>
              <a:ext uri="{FF2B5EF4-FFF2-40B4-BE49-F238E27FC236}">
                <a16:creationId xmlns:a16="http://schemas.microsoft.com/office/drawing/2014/main" id="{319B396A-667C-F549-8DC2-8D61FE35DA3C}"/>
              </a:ext>
            </a:extLst>
          </p:cNvPr>
          <p:cNvSpPr txBox="1"/>
          <p:nvPr/>
        </p:nvSpPr>
        <p:spPr>
          <a:xfrm>
            <a:off x="471513" y="3152453"/>
            <a:ext cx="639919" cy="461665"/>
          </a:xfrm>
          <a:prstGeom prst="rect">
            <a:avLst/>
          </a:prstGeom>
          <a:solidFill>
            <a:srgbClr val="FFE8CB"/>
          </a:solidFill>
          <a:ln>
            <a:solidFill>
              <a:srgbClr val="115076"/>
            </a:solidFill>
          </a:ln>
        </p:spPr>
        <p:txBody>
          <a:bodyPr wrap="square" rtlCol="0">
            <a:spAutoFit/>
          </a:bodyPr>
          <a:lstStyle/>
          <a:p>
            <a:pPr algn="l"/>
            <a:r>
              <a:rPr lang="en-US" sz="2400" dirty="0" err="1">
                <a:solidFill>
                  <a:schemeClr val="accent5">
                    <a:lumMod val="50000"/>
                  </a:schemeClr>
                </a:solidFill>
              </a:rPr>
              <a:t>Wir</a:t>
            </a:r>
            <a:endParaRPr lang="en-US" sz="2400" dirty="0">
              <a:solidFill>
                <a:schemeClr val="accent5">
                  <a:lumMod val="50000"/>
                </a:schemeClr>
              </a:solidFill>
            </a:endParaRPr>
          </a:p>
        </p:txBody>
      </p:sp>
      <p:sp>
        <p:nvSpPr>
          <p:cNvPr id="30" name="TextBox 29">
            <a:extLst>
              <a:ext uri="{FF2B5EF4-FFF2-40B4-BE49-F238E27FC236}">
                <a16:creationId xmlns:a16="http://schemas.microsoft.com/office/drawing/2014/main" id="{0A16C7D1-1928-1D48-83EF-B7A6F93172C6}"/>
              </a:ext>
            </a:extLst>
          </p:cNvPr>
          <p:cNvSpPr txBox="1"/>
          <p:nvPr/>
        </p:nvSpPr>
        <p:spPr>
          <a:xfrm>
            <a:off x="1333450" y="3158303"/>
            <a:ext cx="1173719" cy="461665"/>
          </a:xfrm>
          <a:prstGeom prst="rect">
            <a:avLst/>
          </a:prstGeom>
          <a:solidFill>
            <a:srgbClr val="FFE8CB"/>
          </a:solidFill>
          <a:ln>
            <a:solidFill>
              <a:srgbClr val="115076"/>
            </a:solidFill>
          </a:ln>
        </p:spPr>
        <p:txBody>
          <a:bodyPr wrap="none" rtlCol="0">
            <a:spAutoFit/>
          </a:bodyPr>
          <a:lstStyle/>
          <a:p>
            <a:pPr algn="l"/>
            <a:r>
              <a:rPr lang="en-US" sz="2400" dirty="0" err="1">
                <a:solidFill>
                  <a:schemeClr val="accent5">
                    <a:lumMod val="50000"/>
                  </a:schemeClr>
                </a:solidFill>
              </a:rPr>
              <a:t>hab</a:t>
            </a:r>
            <a:r>
              <a:rPr lang="en-US" sz="2400" b="1" dirty="0" err="1">
                <a:solidFill>
                  <a:schemeClr val="accent5">
                    <a:lumMod val="50000"/>
                  </a:schemeClr>
                </a:solidFill>
              </a:rPr>
              <a:t>en</a:t>
            </a:r>
            <a:endParaRPr lang="en-US" sz="2400" b="1" dirty="0">
              <a:solidFill>
                <a:schemeClr val="accent5">
                  <a:lumMod val="50000"/>
                </a:schemeClr>
              </a:solidFill>
            </a:endParaRPr>
          </a:p>
        </p:txBody>
      </p:sp>
      <p:sp>
        <p:nvSpPr>
          <p:cNvPr id="31" name="TextBox 30">
            <a:extLst>
              <a:ext uri="{FF2B5EF4-FFF2-40B4-BE49-F238E27FC236}">
                <a16:creationId xmlns:a16="http://schemas.microsoft.com/office/drawing/2014/main" id="{B4041372-56D1-9E44-9998-10234C0C8D0B}"/>
              </a:ext>
            </a:extLst>
          </p:cNvPr>
          <p:cNvSpPr txBox="1"/>
          <p:nvPr/>
        </p:nvSpPr>
        <p:spPr>
          <a:xfrm>
            <a:off x="2729190" y="3141626"/>
            <a:ext cx="2052165" cy="461665"/>
          </a:xfrm>
          <a:prstGeom prst="rect">
            <a:avLst/>
          </a:prstGeom>
          <a:solidFill>
            <a:srgbClr val="FFE8CB"/>
          </a:solidFill>
          <a:ln>
            <a:solidFill>
              <a:srgbClr val="115076"/>
            </a:solidFill>
          </a:ln>
        </p:spPr>
        <p:txBody>
          <a:bodyPr wrap="none" rtlCol="0">
            <a:spAutoFit/>
          </a:bodyPr>
          <a:lstStyle/>
          <a:p>
            <a:pPr algn="l"/>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Tasche</a:t>
            </a:r>
            <a:r>
              <a:rPr lang="en-US" sz="2400" dirty="0">
                <a:solidFill>
                  <a:schemeClr val="accent5">
                    <a:lumMod val="50000"/>
                  </a:schemeClr>
                </a:solidFill>
              </a:rPr>
              <a:t> </a:t>
            </a:r>
          </a:p>
        </p:txBody>
      </p:sp>
      <p:sp>
        <p:nvSpPr>
          <p:cNvPr id="32" name="TextBox 31">
            <a:extLst>
              <a:ext uri="{FF2B5EF4-FFF2-40B4-BE49-F238E27FC236}">
                <a16:creationId xmlns:a16="http://schemas.microsoft.com/office/drawing/2014/main" id="{284369C1-1625-B34A-93DB-FE458C4CF0B4}"/>
              </a:ext>
            </a:extLst>
          </p:cNvPr>
          <p:cNvSpPr txBox="1"/>
          <p:nvPr/>
        </p:nvSpPr>
        <p:spPr>
          <a:xfrm>
            <a:off x="5040643" y="3149395"/>
            <a:ext cx="1412566" cy="461665"/>
          </a:xfrm>
          <a:prstGeom prst="rect">
            <a:avLst/>
          </a:prstGeom>
          <a:solidFill>
            <a:srgbClr val="FFE8CB"/>
          </a:solidFill>
          <a:ln>
            <a:solidFill>
              <a:srgbClr val="115076"/>
            </a:solidFill>
          </a:ln>
        </p:spPr>
        <p:txBody>
          <a:bodyPr wrap="none" rtlCol="0">
            <a:spAutoFit/>
          </a:bodyPr>
          <a:lstStyle/>
          <a:p>
            <a:pPr algn="l"/>
            <a:r>
              <a:rPr lang="en-US" sz="2400" b="1" dirty="0" err="1">
                <a:solidFill>
                  <a:schemeClr val="accent5">
                    <a:lumMod val="50000"/>
                  </a:schemeClr>
                </a:solidFill>
              </a:rPr>
              <a:t>ge</a:t>
            </a:r>
            <a:r>
              <a:rPr lang="en-US" sz="2400" dirty="0" err="1">
                <a:solidFill>
                  <a:schemeClr val="accent5">
                    <a:lumMod val="50000"/>
                  </a:schemeClr>
                </a:solidFill>
              </a:rPr>
              <a:t>kauf</a:t>
            </a:r>
            <a:r>
              <a:rPr lang="en-US" sz="2400" b="1" dirty="0" err="1">
                <a:solidFill>
                  <a:schemeClr val="accent5">
                    <a:lumMod val="50000"/>
                  </a:schemeClr>
                </a:solidFill>
              </a:rPr>
              <a:t>t</a:t>
            </a:r>
            <a:r>
              <a:rPr lang="en-US" sz="2400" b="1" dirty="0">
                <a:solidFill>
                  <a:schemeClr val="accent5">
                    <a:lumMod val="50000"/>
                  </a:schemeClr>
                </a:solidFill>
              </a:rPr>
              <a:t>.</a:t>
            </a:r>
          </a:p>
        </p:txBody>
      </p:sp>
      <p:sp>
        <p:nvSpPr>
          <p:cNvPr id="33" name="TextBox 32">
            <a:extLst>
              <a:ext uri="{FF2B5EF4-FFF2-40B4-BE49-F238E27FC236}">
                <a16:creationId xmlns:a16="http://schemas.microsoft.com/office/drawing/2014/main" id="{78952BC2-87F0-064E-95D1-A8C42D4EB876}"/>
              </a:ext>
            </a:extLst>
          </p:cNvPr>
          <p:cNvSpPr txBox="1"/>
          <p:nvPr/>
        </p:nvSpPr>
        <p:spPr>
          <a:xfrm>
            <a:off x="6765758" y="3149395"/>
            <a:ext cx="5191570" cy="461665"/>
          </a:xfrm>
          <a:prstGeom prst="rect">
            <a:avLst/>
          </a:prstGeom>
          <a:noFill/>
          <a:ln>
            <a:solidFill>
              <a:srgbClr val="115076"/>
            </a:solidFill>
          </a:ln>
        </p:spPr>
        <p:txBody>
          <a:bodyPr wrap="square" rtlCol="0">
            <a:spAutoFit/>
          </a:bodyPr>
          <a:lstStyle/>
          <a:p>
            <a:pPr algn="l"/>
            <a:r>
              <a:rPr lang="en-US" sz="2400" dirty="0">
                <a:solidFill>
                  <a:schemeClr val="accent5">
                    <a:lumMod val="50000"/>
                  </a:schemeClr>
                </a:solidFill>
              </a:rPr>
              <a:t>We bought / have bought a bag.</a:t>
            </a:r>
          </a:p>
        </p:txBody>
      </p:sp>
      <p:sp>
        <p:nvSpPr>
          <p:cNvPr id="34" name="TextBox 33">
            <a:extLst>
              <a:ext uri="{FF2B5EF4-FFF2-40B4-BE49-F238E27FC236}">
                <a16:creationId xmlns:a16="http://schemas.microsoft.com/office/drawing/2014/main" id="{C5E2673E-D601-AD4B-AEB3-EDEB4824B8E0}"/>
              </a:ext>
            </a:extLst>
          </p:cNvPr>
          <p:cNvSpPr txBox="1"/>
          <p:nvPr/>
        </p:nvSpPr>
        <p:spPr>
          <a:xfrm>
            <a:off x="180000" y="4289268"/>
            <a:ext cx="11777328" cy="461665"/>
          </a:xfrm>
          <a:prstGeom prst="rect">
            <a:avLst/>
          </a:prstGeom>
          <a:noFill/>
        </p:spPr>
        <p:txBody>
          <a:bodyPr wrap="square" rtlCol="0">
            <a:spAutoFit/>
          </a:bodyPr>
          <a:lstStyle/>
          <a:p>
            <a:r>
              <a:rPr lang="en-US" sz="2400" dirty="0">
                <a:solidFill>
                  <a:schemeClr val="accent5">
                    <a:lumMod val="50000"/>
                  </a:schemeClr>
                </a:solidFill>
              </a:rPr>
              <a:t>Remember, strong verbs make the past participle differently. </a:t>
            </a:r>
          </a:p>
        </p:txBody>
      </p:sp>
      <p:sp>
        <p:nvSpPr>
          <p:cNvPr id="35" name="TextBox 34">
            <a:extLst>
              <a:ext uri="{FF2B5EF4-FFF2-40B4-BE49-F238E27FC236}">
                <a16:creationId xmlns:a16="http://schemas.microsoft.com/office/drawing/2014/main" id="{D190F522-3ADD-AB4F-A53D-FB437DAE20A8}"/>
              </a:ext>
            </a:extLst>
          </p:cNvPr>
          <p:cNvSpPr txBox="1"/>
          <p:nvPr/>
        </p:nvSpPr>
        <p:spPr>
          <a:xfrm>
            <a:off x="6807200" y="4901129"/>
            <a:ext cx="4833318" cy="461665"/>
          </a:xfrm>
          <a:prstGeom prst="rect">
            <a:avLst/>
          </a:prstGeom>
          <a:noFill/>
          <a:ln>
            <a:solidFill>
              <a:srgbClr val="115076"/>
            </a:solidFill>
          </a:ln>
        </p:spPr>
        <p:txBody>
          <a:bodyPr wrap="square" rtlCol="0">
            <a:spAutoFit/>
          </a:bodyPr>
          <a:lstStyle/>
          <a:p>
            <a:pPr algn="l"/>
            <a:r>
              <a:rPr lang="en-US" sz="2400" dirty="0">
                <a:solidFill>
                  <a:schemeClr val="accent5">
                    <a:lumMod val="50000"/>
                  </a:schemeClr>
                </a:solidFill>
              </a:rPr>
              <a:t>I sang / have sung a song.</a:t>
            </a:r>
          </a:p>
        </p:txBody>
      </p:sp>
      <p:sp>
        <p:nvSpPr>
          <p:cNvPr id="36" name="TextBox 35">
            <a:extLst>
              <a:ext uri="{FF2B5EF4-FFF2-40B4-BE49-F238E27FC236}">
                <a16:creationId xmlns:a16="http://schemas.microsoft.com/office/drawing/2014/main" id="{151DA0A8-EDB4-CC4A-ABF9-FFFC9986EA1D}"/>
              </a:ext>
            </a:extLst>
          </p:cNvPr>
          <p:cNvSpPr txBox="1"/>
          <p:nvPr/>
        </p:nvSpPr>
        <p:spPr>
          <a:xfrm>
            <a:off x="6807200" y="5488316"/>
            <a:ext cx="4833318" cy="461665"/>
          </a:xfrm>
          <a:prstGeom prst="rect">
            <a:avLst/>
          </a:prstGeom>
          <a:noFill/>
          <a:ln>
            <a:solidFill>
              <a:srgbClr val="115076"/>
            </a:solidFill>
          </a:ln>
        </p:spPr>
        <p:txBody>
          <a:bodyPr wrap="square" rtlCol="0">
            <a:spAutoFit/>
          </a:bodyPr>
          <a:lstStyle/>
          <a:p>
            <a:pPr algn="l"/>
            <a:r>
              <a:rPr lang="en-US" sz="2400" dirty="0">
                <a:solidFill>
                  <a:schemeClr val="accent5">
                    <a:lumMod val="50000"/>
                  </a:schemeClr>
                </a:solidFill>
              </a:rPr>
              <a:t>We sang / have sung a song.</a:t>
            </a:r>
          </a:p>
        </p:txBody>
      </p:sp>
      <p:sp>
        <p:nvSpPr>
          <p:cNvPr id="38" name="Rectangle 37">
            <a:extLst>
              <a:ext uri="{FF2B5EF4-FFF2-40B4-BE49-F238E27FC236}">
                <a16:creationId xmlns:a16="http://schemas.microsoft.com/office/drawing/2014/main" id="{8DDE9B3A-E4FA-B74D-8A54-1F184D9A646B}"/>
              </a:ext>
            </a:extLst>
          </p:cNvPr>
          <p:cNvSpPr/>
          <p:nvPr/>
        </p:nvSpPr>
        <p:spPr>
          <a:xfrm>
            <a:off x="1260515" y="2283060"/>
            <a:ext cx="1343637" cy="1480813"/>
          </a:xfrm>
          <a:prstGeom prst="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4153B2-AF8B-4841-9C6B-16070674DE9F}"/>
              </a:ext>
            </a:extLst>
          </p:cNvPr>
          <p:cNvSpPr/>
          <p:nvPr/>
        </p:nvSpPr>
        <p:spPr>
          <a:xfrm>
            <a:off x="1344816" y="4750933"/>
            <a:ext cx="1343637" cy="1420303"/>
          </a:xfrm>
          <a:prstGeom prst="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08A3DAE-2591-3849-AEFD-8D6CCEC1C297}"/>
              </a:ext>
            </a:extLst>
          </p:cNvPr>
          <p:cNvSpPr/>
          <p:nvPr/>
        </p:nvSpPr>
        <p:spPr>
          <a:xfrm>
            <a:off x="4943660" y="2283059"/>
            <a:ext cx="1565659" cy="1480813"/>
          </a:xfrm>
          <a:prstGeom prst="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5FB9AB0-808A-7742-ADE9-E207BAEC6DD2}"/>
              </a:ext>
            </a:extLst>
          </p:cNvPr>
          <p:cNvSpPr/>
          <p:nvPr/>
        </p:nvSpPr>
        <p:spPr>
          <a:xfrm>
            <a:off x="4486219" y="4750933"/>
            <a:ext cx="2006314" cy="1420303"/>
          </a:xfrm>
          <a:prstGeom prst="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6BA9C253-A19F-FA4B-BB0A-39995F4289B7}"/>
              </a:ext>
            </a:extLst>
          </p:cNvPr>
          <p:cNvSpPr/>
          <p:nvPr/>
        </p:nvSpPr>
        <p:spPr>
          <a:xfrm>
            <a:off x="6765758" y="2387779"/>
            <a:ext cx="5098625" cy="226963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8" name="TextBox 7">
            <a:extLst>
              <a:ext uri="{FF2B5EF4-FFF2-40B4-BE49-F238E27FC236}">
                <a16:creationId xmlns:a16="http://schemas.microsoft.com/office/drawing/2014/main" id="{2757B214-7E81-A244-B1ED-ED0B4E4348CF}"/>
              </a:ext>
            </a:extLst>
          </p:cNvPr>
          <p:cNvSpPr txBox="1"/>
          <p:nvPr/>
        </p:nvSpPr>
        <p:spPr>
          <a:xfrm>
            <a:off x="6944884" y="2624800"/>
            <a:ext cx="4833317" cy="1938992"/>
          </a:xfrm>
          <a:prstGeom prst="rect">
            <a:avLst/>
          </a:prstGeom>
          <a:noFill/>
        </p:spPr>
        <p:txBody>
          <a:bodyPr wrap="square" rtlCol="0">
            <a:spAutoFit/>
          </a:bodyPr>
          <a:lstStyle/>
          <a:p>
            <a:pPr algn="ctr"/>
            <a:r>
              <a:rPr lang="en-GB" sz="2400" dirty="0">
                <a:solidFill>
                  <a:schemeClr val="bg1"/>
                </a:solidFill>
              </a:rPr>
              <a:t>Only </a:t>
            </a:r>
            <a:r>
              <a:rPr lang="en-GB" sz="2400" b="1" i="1" dirty="0" err="1">
                <a:solidFill>
                  <a:srgbClr val="DAA520"/>
                </a:solidFill>
              </a:rPr>
              <a:t>haben</a:t>
            </a:r>
            <a:r>
              <a:rPr lang="en-GB" sz="2400" dirty="0">
                <a:solidFill>
                  <a:schemeClr val="bg1"/>
                </a:solidFill>
              </a:rPr>
              <a:t> changes! </a:t>
            </a:r>
          </a:p>
          <a:p>
            <a:pPr algn="ctr"/>
            <a:endParaRPr lang="en-GB" sz="2400" dirty="0">
              <a:solidFill>
                <a:schemeClr val="bg1"/>
              </a:solidFill>
            </a:endParaRPr>
          </a:p>
          <a:p>
            <a:pPr algn="ctr"/>
            <a:r>
              <a:rPr lang="en-GB" sz="2400" dirty="0">
                <a:solidFill>
                  <a:schemeClr val="bg1"/>
                </a:solidFill>
              </a:rPr>
              <a:t>The past participle is the same in the singular and plural.</a:t>
            </a:r>
            <a:endParaRPr lang="en-US" sz="2400" dirty="0">
              <a:solidFill>
                <a:schemeClr val="bg1"/>
              </a:solidFill>
            </a:endParaRPr>
          </a:p>
          <a:p>
            <a:pPr algn="l"/>
            <a:endParaRPr lang="en-US" sz="2400" dirty="0">
              <a:solidFill>
                <a:schemeClr val="accent5">
                  <a:lumMod val="50000"/>
                </a:schemeClr>
              </a:solidFill>
            </a:endParaRP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bg/>
                                          </p:spTgt>
                                        </p:tgtEl>
                                        <p:attrNameLst>
                                          <p:attrName>style.visibility</p:attrName>
                                        </p:attrNameLst>
                                      </p:cBhvr>
                                      <p:to>
                                        <p:strVal val="visible"/>
                                      </p:to>
                                    </p:set>
                                  </p:childTnLst>
                                </p:cTn>
                              </p:par>
                              <p:par>
                                <p:cTn id="83" presetID="1" presetClass="entr" presetSubtype="0" fill="hold" grpId="0" nodeType="withEffect" nodePh="1">
                                  <p:stCondLst>
                                    <p:cond delay="0"/>
                                  </p:stCondLst>
                                  <p:endCondLst>
                                    <p:cond evt="begin" delay="0">
                                      <p:tn val="83"/>
                                    </p:cond>
                                  </p:endCondLst>
                                  <p:childTnLst>
                                    <p:set>
                                      <p:cBhvr>
                                        <p:cTn id="84"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6" grpId="0" animBg="1"/>
      <p:bldP spid="9" grpId="0" animBg="1"/>
      <p:bldP spid="10" grpId="0" animBg="1"/>
      <p:bldP spid="11" grpId="0" animBg="1"/>
      <p:bldP spid="12" grpId="0" animBg="1"/>
      <p:bldP spid="14" grpId="0" animBg="1"/>
      <p:bldP spid="15" grpId="0" animBg="1"/>
      <p:bldP spid="16" grpId="0" animBg="1"/>
      <p:bldP spid="17" grpId="0" animBg="1"/>
      <p:bldP spid="19" grpId="0" animBg="1"/>
      <p:bldP spid="20" grpId="1" animBg="1"/>
      <p:bldP spid="21" grpId="0" animBg="1"/>
      <p:bldP spid="28" grpId="0"/>
      <p:bldP spid="29" grpId="0" animBg="1"/>
      <p:bldP spid="30" grpId="0" animBg="1"/>
      <p:bldP spid="31" grpId="0" animBg="1"/>
      <p:bldP spid="32" grpId="0" animBg="1"/>
      <p:bldP spid="33" grpId="0" animBg="1"/>
      <p:bldP spid="34" grpId="0"/>
      <p:bldP spid="35" grpId="0" animBg="1"/>
      <p:bldP spid="36" grpId="0" animBg="1"/>
      <p:bldP spid="38" grpId="0" animBg="1"/>
      <p:bldP spid="39" grpId="0" animBg="1"/>
      <p:bldP spid="40" grpId="0" animBg="1"/>
      <p:bldP spid="41" grpId="0" animBg="1"/>
      <p:bldP spid="42" grpId="0" build="allAtOnce"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25489</TotalTime>
  <Words>7390</Words>
  <Application>Microsoft Macintosh PowerPoint</Application>
  <PresentationFormat>Widescreen</PresentationFormat>
  <Paragraphs>1339</Paragraphs>
  <Slides>51</Slides>
  <Notes>51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Arial</vt:lpstr>
      <vt:lpstr>Calibri</vt:lpstr>
      <vt:lpstr>Cambria Math</vt:lpstr>
      <vt:lpstr>Century Gothic</vt:lpstr>
      <vt:lpstr>Times New Roman</vt:lpstr>
      <vt:lpstr>1_Office Theme</vt:lpstr>
      <vt:lpstr>2_Office Theme</vt:lpstr>
      <vt:lpstr>Wir haben so viel gemacht!</vt:lpstr>
      <vt:lpstr>Phonetik [ch]</vt:lpstr>
      <vt:lpstr>Pirates!</vt:lpstr>
      <vt:lpstr>Pirates!</vt:lpstr>
      <vt:lpstr>Pirates!</vt:lpstr>
      <vt:lpstr>Welches Wort passt nicht in die Reihe?</vt:lpstr>
      <vt:lpstr>Wirklich [really] / so [so] / also [well...]</vt:lpstr>
      <vt:lpstr>Vokabeln</vt:lpstr>
      <vt:lpstr>Past (perfect) tense plural</vt:lpstr>
      <vt:lpstr>In der Stadt</vt:lpstr>
      <vt:lpstr>Von + R3 (dative)</vt:lpstr>
      <vt:lpstr>Ein letztes Mal</vt:lpstr>
      <vt:lpstr>Ein letztes Mal</vt:lpstr>
      <vt:lpstr>Ein letztes Mal</vt:lpstr>
      <vt:lpstr>Ein letztes Mal</vt:lpstr>
      <vt:lpstr>Ein letztes Mal</vt:lpstr>
      <vt:lpstr>Ein letztes Mal</vt:lpstr>
      <vt:lpstr>Ein letztes Mal</vt:lpstr>
      <vt:lpstr>Ein letztes Mal</vt:lpstr>
      <vt:lpstr>Ein letztes Mal</vt:lpstr>
      <vt:lpstr>Vokabeln</vt:lpstr>
      <vt:lpstr>sprechen / hören / schreiben</vt:lpstr>
      <vt:lpstr>sprechen / hören / schreiben</vt:lpstr>
      <vt:lpstr>sprechen / hören / schreiben</vt:lpstr>
      <vt:lpstr>schreiben / hören / schreiben</vt:lpstr>
      <vt:lpstr>sprechen / hören / schreiben</vt:lpstr>
      <vt:lpstr>sprechen / hören / schreiben</vt:lpstr>
      <vt:lpstr>schreiben / hören / schreiben</vt:lpstr>
      <vt:lpstr>Wir haben so viel gemacht </vt:lpstr>
      <vt:lpstr>Phonetik [ch]</vt:lpstr>
      <vt:lpstr>Was hörst du?</vt:lpstr>
      <vt:lpstr>Was hörst du?</vt:lpstr>
      <vt:lpstr>Was hörst du?</vt:lpstr>
      <vt:lpstr>Was hörst du?</vt:lpstr>
      <vt:lpstr>Was hörst du?</vt:lpstr>
      <vt:lpstr>Vokabeln</vt:lpstr>
      <vt:lpstr>Vokabeln</vt:lpstr>
      <vt:lpstr>Vokabeln</vt:lpstr>
      <vt:lpstr>Uhr / Stunde</vt:lpstr>
      <vt:lpstr>So viele Fragen!</vt:lpstr>
      <vt:lpstr>Tschüss, Andrea!</vt:lpstr>
      <vt:lpstr>Wann? Beispiel</vt:lpstr>
      <vt:lpstr>Person A [1]</vt:lpstr>
      <vt:lpstr>Person B [1]</vt:lpstr>
      <vt:lpstr>Person A [2]</vt:lpstr>
      <vt:lpstr>Person B [2]</vt:lpstr>
      <vt:lpstr>Tschüs, Berlin!</vt:lpstr>
      <vt:lpstr>Tschüss, Berlin!</vt:lpstr>
      <vt:lpstr>Gaming Grammar</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272</cp:revision>
  <dcterms:created xsi:type="dcterms:W3CDTF">2020-06-03T16:44:05Z</dcterms:created>
  <dcterms:modified xsi:type="dcterms:W3CDTF">2021-08-10T15:26:50Z</dcterms:modified>
</cp:coreProperties>
</file>