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Lst>
  <p:notesMasterIdLst>
    <p:notesMasterId r:id="rId18"/>
  </p:notesMasterIdLst>
  <p:sldIdLst>
    <p:sldId id="272" r:id="rId7"/>
    <p:sldId id="399" r:id="rId8"/>
    <p:sldId id="400" r:id="rId9"/>
    <p:sldId id="303" r:id="rId10"/>
    <p:sldId id="401" r:id="rId11"/>
    <p:sldId id="402" r:id="rId12"/>
    <p:sldId id="306" r:id="rId13"/>
    <p:sldId id="307" r:id="rId14"/>
    <p:sldId id="386" r:id="rId15"/>
    <p:sldId id="394" r:id="rId16"/>
    <p:sldId id="3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FFFF66"/>
    <a:srgbClr val="FF66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25380-A7D6-4A4A-AC5A-C96D4EC55594}" v="6" dt="2020-05-06T09:53:16.601"/>
    <p1510:client id="{B0DF5BEA-D140-4712-B3DC-01CDC3A810EC}" v="53" dt="2020-05-05T17:14:27.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49165" autoAdjust="0"/>
  </p:normalViewPr>
  <p:slideViewPr>
    <p:cSldViewPr snapToGrid="0">
      <p:cViewPr varScale="1">
        <p:scale>
          <a:sx n="35" d="100"/>
          <a:sy n="35" d="100"/>
        </p:scale>
        <p:origin x="2280"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n Charlton" userId="0a9f453c60f30bbc" providerId="LiveId" clId="{3A225380-A7D6-4A4A-AC5A-C96D4EC55594}"/>
    <pc:docChg chg="delSld modSld delMainMaster">
      <pc:chgData name="Aidan Charlton" userId="0a9f453c60f30bbc" providerId="LiveId" clId="{3A225380-A7D6-4A4A-AC5A-C96D4EC55594}" dt="2020-05-06T09:53:15.761" v="229" actId="20577"/>
      <pc:docMkLst>
        <pc:docMk/>
      </pc:docMkLst>
      <pc:sldChg chg="del">
        <pc:chgData name="Aidan Charlton" userId="0a9f453c60f30bbc" providerId="LiveId" clId="{3A225380-A7D6-4A4A-AC5A-C96D4EC55594}" dt="2020-05-06T06:13:25.563" v="26" actId="47"/>
        <pc:sldMkLst>
          <pc:docMk/>
          <pc:sldMk cId="2443982943" sldId="257"/>
        </pc:sldMkLst>
      </pc:sldChg>
      <pc:sldChg chg="del">
        <pc:chgData name="Aidan Charlton" userId="0a9f453c60f30bbc" providerId="LiveId" clId="{3A225380-A7D6-4A4A-AC5A-C96D4EC55594}" dt="2020-05-06T06:13:36.690" v="35" actId="47"/>
        <pc:sldMkLst>
          <pc:docMk/>
          <pc:sldMk cId="2318665316" sldId="267"/>
        </pc:sldMkLst>
      </pc:sldChg>
      <pc:sldChg chg="modSp mod modNotesTx">
        <pc:chgData name="Aidan Charlton" userId="0a9f453c60f30bbc" providerId="LiveId" clId="{3A225380-A7D6-4A4A-AC5A-C96D4EC55594}" dt="2020-05-06T06:50:10.236" v="48" actId="20577"/>
        <pc:sldMkLst>
          <pc:docMk/>
          <pc:sldMk cId="2206770031" sldId="272"/>
        </pc:sldMkLst>
        <pc:spChg chg="mod">
          <ac:chgData name="Aidan Charlton" userId="0a9f453c60f30bbc" providerId="LiveId" clId="{3A225380-A7D6-4A4A-AC5A-C96D4EC55594}" dt="2020-05-06T06:47:39.518" v="37" actId="20577"/>
          <ac:spMkLst>
            <pc:docMk/>
            <pc:sldMk cId="2206770031" sldId="272"/>
            <ac:spMk id="6" creationId="{F5B07216-038C-CA4F-81CA-5AF47911D247}"/>
          </ac:spMkLst>
        </pc:spChg>
        <pc:spChg chg="mod">
          <ac:chgData name="Aidan Charlton" userId="0a9f453c60f30bbc" providerId="LiveId" clId="{3A225380-A7D6-4A4A-AC5A-C96D4EC55594}" dt="2020-05-06T06:49:48.218" v="46"/>
          <ac:spMkLst>
            <pc:docMk/>
            <pc:sldMk cId="2206770031" sldId="272"/>
            <ac:spMk id="14" creationId="{7B424077-B2D5-46AA-BDA8-6FF15DA500E8}"/>
          </ac:spMkLst>
        </pc:spChg>
        <pc:spChg chg="mod">
          <ac:chgData name="Aidan Charlton" userId="0a9f453c60f30bbc" providerId="LiveId" clId="{3A225380-A7D6-4A4A-AC5A-C96D4EC55594}" dt="2020-05-06T06:49:30.969" v="45"/>
          <ac:spMkLst>
            <pc:docMk/>
            <pc:sldMk cId="2206770031" sldId="272"/>
            <ac:spMk id="16" creationId="{C0508B9B-5891-4D3C-9F6E-ECDA43B43AC2}"/>
          </ac:spMkLst>
        </pc:spChg>
      </pc:sldChg>
      <pc:sldChg chg="del">
        <pc:chgData name="Aidan Charlton" userId="0a9f453c60f30bbc" providerId="LiveId" clId="{3A225380-A7D6-4A4A-AC5A-C96D4EC55594}" dt="2020-05-06T06:13:18.668" v="20" actId="47"/>
        <pc:sldMkLst>
          <pc:docMk/>
          <pc:sldMk cId="2589574299" sldId="298"/>
        </pc:sldMkLst>
      </pc:sldChg>
      <pc:sldChg chg="modNotesTx">
        <pc:chgData name="Aidan Charlton" userId="0a9f453c60f30bbc" providerId="LiveId" clId="{3A225380-A7D6-4A4A-AC5A-C96D4EC55594}" dt="2020-05-06T09:52:40.918" v="221" actId="20577"/>
        <pc:sldMkLst>
          <pc:docMk/>
          <pc:sldMk cId="1189698417" sldId="307"/>
        </pc:sldMkLst>
      </pc:sldChg>
      <pc:sldChg chg="del">
        <pc:chgData name="Aidan Charlton" userId="0a9f453c60f30bbc" providerId="LiveId" clId="{3A225380-A7D6-4A4A-AC5A-C96D4EC55594}" dt="2020-05-06T06:12:49.619" v="3" actId="47"/>
        <pc:sldMkLst>
          <pc:docMk/>
          <pc:sldMk cId="1045018774" sldId="308"/>
        </pc:sldMkLst>
      </pc:sldChg>
      <pc:sldChg chg="del">
        <pc:chgData name="Aidan Charlton" userId="0a9f453c60f30bbc" providerId="LiveId" clId="{3A225380-A7D6-4A4A-AC5A-C96D4EC55594}" dt="2020-05-06T06:12:50.646" v="4" actId="47"/>
        <pc:sldMkLst>
          <pc:docMk/>
          <pc:sldMk cId="3273953958" sldId="309"/>
        </pc:sldMkLst>
      </pc:sldChg>
      <pc:sldChg chg="del">
        <pc:chgData name="Aidan Charlton" userId="0a9f453c60f30bbc" providerId="LiveId" clId="{3A225380-A7D6-4A4A-AC5A-C96D4EC55594}" dt="2020-05-06T06:13:30.189" v="31" actId="47"/>
        <pc:sldMkLst>
          <pc:docMk/>
          <pc:sldMk cId="3832284199" sldId="333"/>
        </pc:sldMkLst>
      </pc:sldChg>
      <pc:sldChg chg="del">
        <pc:chgData name="Aidan Charlton" userId="0a9f453c60f30bbc" providerId="LiveId" clId="{3A225380-A7D6-4A4A-AC5A-C96D4EC55594}" dt="2020-05-06T06:12:19.163" v="0" actId="47"/>
        <pc:sldMkLst>
          <pc:docMk/>
          <pc:sldMk cId="836794248" sldId="335"/>
        </pc:sldMkLst>
      </pc:sldChg>
      <pc:sldChg chg="del">
        <pc:chgData name="Aidan Charlton" userId="0a9f453c60f30bbc" providerId="LiveId" clId="{3A225380-A7D6-4A4A-AC5A-C96D4EC55594}" dt="2020-05-06T06:12:46.690" v="2" actId="47"/>
        <pc:sldMkLst>
          <pc:docMk/>
          <pc:sldMk cId="3432841034" sldId="346"/>
        </pc:sldMkLst>
      </pc:sldChg>
      <pc:sldChg chg="del">
        <pc:chgData name="Aidan Charlton" userId="0a9f453c60f30bbc" providerId="LiveId" clId="{3A225380-A7D6-4A4A-AC5A-C96D4EC55594}" dt="2020-05-06T06:13:07.004" v="10" actId="47"/>
        <pc:sldMkLst>
          <pc:docMk/>
          <pc:sldMk cId="1561241292" sldId="347"/>
        </pc:sldMkLst>
      </pc:sldChg>
      <pc:sldChg chg="del">
        <pc:chgData name="Aidan Charlton" userId="0a9f453c60f30bbc" providerId="LiveId" clId="{3A225380-A7D6-4A4A-AC5A-C96D4EC55594}" dt="2020-05-06T06:13:09.590" v="11" actId="47"/>
        <pc:sldMkLst>
          <pc:docMk/>
          <pc:sldMk cId="3066202767" sldId="352"/>
        </pc:sldMkLst>
      </pc:sldChg>
      <pc:sldChg chg="del">
        <pc:chgData name="Aidan Charlton" userId="0a9f453c60f30bbc" providerId="LiveId" clId="{3A225380-A7D6-4A4A-AC5A-C96D4EC55594}" dt="2020-05-06T06:13:11.275" v="13" actId="47"/>
        <pc:sldMkLst>
          <pc:docMk/>
          <pc:sldMk cId="308963475" sldId="358"/>
        </pc:sldMkLst>
      </pc:sldChg>
      <pc:sldChg chg="del">
        <pc:chgData name="Aidan Charlton" userId="0a9f453c60f30bbc" providerId="LiveId" clId="{3A225380-A7D6-4A4A-AC5A-C96D4EC55594}" dt="2020-05-06T06:13:10.506" v="12" actId="47"/>
        <pc:sldMkLst>
          <pc:docMk/>
          <pc:sldMk cId="2741512918" sldId="359"/>
        </pc:sldMkLst>
      </pc:sldChg>
      <pc:sldChg chg="del">
        <pc:chgData name="Aidan Charlton" userId="0a9f453c60f30bbc" providerId="LiveId" clId="{3A225380-A7D6-4A4A-AC5A-C96D4EC55594}" dt="2020-05-06T06:13:14.808" v="16" actId="47"/>
        <pc:sldMkLst>
          <pc:docMk/>
          <pc:sldMk cId="1587432339" sldId="360"/>
        </pc:sldMkLst>
      </pc:sldChg>
      <pc:sldChg chg="del">
        <pc:chgData name="Aidan Charlton" userId="0a9f453c60f30bbc" providerId="LiveId" clId="{3A225380-A7D6-4A4A-AC5A-C96D4EC55594}" dt="2020-05-06T06:12:51.618" v="5" actId="47"/>
        <pc:sldMkLst>
          <pc:docMk/>
          <pc:sldMk cId="2912599104" sldId="362"/>
        </pc:sldMkLst>
      </pc:sldChg>
      <pc:sldChg chg="del">
        <pc:chgData name="Aidan Charlton" userId="0a9f453c60f30bbc" providerId="LiveId" clId="{3A225380-A7D6-4A4A-AC5A-C96D4EC55594}" dt="2020-05-06T06:12:52.628" v="6" actId="47"/>
        <pc:sldMkLst>
          <pc:docMk/>
          <pc:sldMk cId="4267889475" sldId="363"/>
        </pc:sldMkLst>
      </pc:sldChg>
      <pc:sldChg chg="del">
        <pc:chgData name="Aidan Charlton" userId="0a9f453c60f30bbc" providerId="LiveId" clId="{3A225380-A7D6-4A4A-AC5A-C96D4EC55594}" dt="2020-05-06T06:13:17.609" v="19" actId="47"/>
        <pc:sldMkLst>
          <pc:docMk/>
          <pc:sldMk cId="2383161426" sldId="368"/>
        </pc:sldMkLst>
      </pc:sldChg>
      <pc:sldChg chg="del">
        <pc:chgData name="Aidan Charlton" userId="0a9f453c60f30bbc" providerId="LiveId" clId="{3A225380-A7D6-4A4A-AC5A-C96D4EC55594}" dt="2020-05-06T06:13:26.142" v="27" actId="47"/>
        <pc:sldMkLst>
          <pc:docMk/>
          <pc:sldMk cId="1698635263" sldId="374"/>
        </pc:sldMkLst>
      </pc:sldChg>
      <pc:sldChg chg="del">
        <pc:chgData name="Aidan Charlton" userId="0a9f453c60f30bbc" providerId="LiveId" clId="{3A225380-A7D6-4A4A-AC5A-C96D4EC55594}" dt="2020-05-06T06:13:27.420" v="28" actId="47"/>
        <pc:sldMkLst>
          <pc:docMk/>
          <pc:sldMk cId="2948610915" sldId="375"/>
        </pc:sldMkLst>
      </pc:sldChg>
      <pc:sldChg chg="del">
        <pc:chgData name="Aidan Charlton" userId="0a9f453c60f30bbc" providerId="LiveId" clId="{3A225380-A7D6-4A4A-AC5A-C96D4EC55594}" dt="2020-05-06T06:12:56.034" v="8" actId="47"/>
        <pc:sldMkLst>
          <pc:docMk/>
          <pc:sldMk cId="2063985561" sldId="376"/>
        </pc:sldMkLst>
      </pc:sldChg>
      <pc:sldChg chg="del">
        <pc:chgData name="Aidan Charlton" userId="0a9f453c60f30bbc" providerId="LiveId" clId="{3A225380-A7D6-4A4A-AC5A-C96D4EC55594}" dt="2020-05-06T06:13:29.443" v="30" actId="47"/>
        <pc:sldMkLst>
          <pc:docMk/>
          <pc:sldMk cId="1582903354" sldId="379"/>
        </pc:sldMkLst>
      </pc:sldChg>
      <pc:sldChg chg="del">
        <pc:chgData name="Aidan Charlton" userId="0a9f453c60f30bbc" providerId="LiveId" clId="{3A225380-A7D6-4A4A-AC5A-C96D4EC55594}" dt="2020-05-06T06:12:54.206" v="7" actId="47"/>
        <pc:sldMkLst>
          <pc:docMk/>
          <pc:sldMk cId="2748157202" sldId="383"/>
        </pc:sldMkLst>
      </pc:sldChg>
      <pc:sldChg chg="del">
        <pc:chgData name="Aidan Charlton" userId="0a9f453c60f30bbc" providerId="LiveId" clId="{3A225380-A7D6-4A4A-AC5A-C96D4EC55594}" dt="2020-05-06T06:13:34.472" v="34" actId="47"/>
        <pc:sldMkLst>
          <pc:docMk/>
          <pc:sldMk cId="2688993265" sldId="384"/>
        </pc:sldMkLst>
      </pc:sldChg>
      <pc:sldChg chg="del">
        <pc:chgData name="Aidan Charlton" userId="0a9f453c60f30bbc" providerId="LiveId" clId="{3A225380-A7D6-4A4A-AC5A-C96D4EC55594}" dt="2020-05-06T06:12:59.523" v="9" actId="47"/>
        <pc:sldMkLst>
          <pc:docMk/>
          <pc:sldMk cId="3053852622" sldId="385"/>
        </pc:sldMkLst>
      </pc:sldChg>
      <pc:sldChg chg="modNotesTx">
        <pc:chgData name="Aidan Charlton" userId="0a9f453c60f30bbc" providerId="LiveId" clId="{3A225380-A7D6-4A4A-AC5A-C96D4EC55594}" dt="2020-05-06T09:53:04.838" v="224" actId="20577"/>
        <pc:sldMkLst>
          <pc:docMk/>
          <pc:sldMk cId="2795914267" sldId="386"/>
        </pc:sldMkLst>
      </pc:sldChg>
      <pc:sldChg chg="del">
        <pc:chgData name="Aidan Charlton" userId="0a9f453c60f30bbc" providerId="LiveId" clId="{3A225380-A7D6-4A4A-AC5A-C96D4EC55594}" dt="2020-05-06T06:13:13.727" v="15" actId="47"/>
        <pc:sldMkLst>
          <pc:docMk/>
          <pc:sldMk cId="1288450717" sldId="387"/>
        </pc:sldMkLst>
      </pc:sldChg>
      <pc:sldChg chg="del">
        <pc:chgData name="Aidan Charlton" userId="0a9f453c60f30bbc" providerId="LiveId" clId="{3A225380-A7D6-4A4A-AC5A-C96D4EC55594}" dt="2020-05-06T06:13:16.626" v="18" actId="47"/>
        <pc:sldMkLst>
          <pc:docMk/>
          <pc:sldMk cId="3895800936" sldId="389"/>
        </pc:sldMkLst>
      </pc:sldChg>
      <pc:sldChg chg="del">
        <pc:chgData name="Aidan Charlton" userId="0a9f453c60f30bbc" providerId="LiveId" clId="{3A225380-A7D6-4A4A-AC5A-C96D4EC55594}" dt="2020-05-06T06:12:24.384" v="1" actId="47"/>
        <pc:sldMkLst>
          <pc:docMk/>
          <pc:sldMk cId="2446852221" sldId="390"/>
        </pc:sldMkLst>
      </pc:sldChg>
      <pc:sldChg chg="del">
        <pc:chgData name="Aidan Charlton" userId="0a9f453c60f30bbc" providerId="LiveId" clId="{3A225380-A7D6-4A4A-AC5A-C96D4EC55594}" dt="2020-05-06T06:13:15.925" v="17" actId="47"/>
        <pc:sldMkLst>
          <pc:docMk/>
          <pc:sldMk cId="3760825646" sldId="391"/>
        </pc:sldMkLst>
      </pc:sldChg>
      <pc:sldChg chg="del">
        <pc:chgData name="Aidan Charlton" userId="0a9f453c60f30bbc" providerId="LiveId" clId="{3A225380-A7D6-4A4A-AC5A-C96D4EC55594}" dt="2020-05-06T06:13:31.461" v="32" actId="47"/>
        <pc:sldMkLst>
          <pc:docMk/>
          <pc:sldMk cId="3611747752" sldId="392"/>
        </pc:sldMkLst>
      </pc:sldChg>
      <pc:sldChg chg="del">
        <pc:chgData name="Aidan Charlton" userId="0a9f453c60f30bbc" providerId="LiveId" clId="{3A225380-A7D6-4A4A-AC5A-C96D4EC55594}" dt="2020-05-06T06:13:32.758" v="33" actId="47"/>
        <pc:sldMkLst>
          <pc:docMk/>
          <pc:sldMk cId="2541861256" sldId="393"/>
        </pc:sldMkLst>
      </pc:sldChg>
      <pc:sldChg chg="modNotesTx">
        <pc:chgData name="Aidan Charlton" userId="0a9f453c60f30bbc" providerId="LiveId" clId="{3A225380-A7D6-4A4A-AC5A-C96D4EC55594}" dt="2020-05-06T09:53:11.438" v="226" actId="20577"/>
        <pc:sldMkLst>
          <pc:docMk/>
          <pc:sldMk cId="1053237928" sldId="394"/>
        </pc:sldMkLst>
      </pc:sldChg>
      <pc:sldChg chg="modNotesTx">
        <pc:chgData name="Aidan Charlton" userId="0a9f453c60f30bbc" providerId="LiveId" clId="{3A225380-A7D6-4A4A-AC5A-C96D4EC55594}" dt="2020-05-06T09:53:15.761" v="229" actId="20577"/>
        <pc:sldMkLst>
          <pc:docMk/>
          <pc:sldMk cId="3935247456" sldId="395"/>
        </pc:sldMkLst>
      </pc:sldChg>
      <pc:sldChg chg="del">
        <pc:chgData name="Aidan Charlton" userId="0a9f453c60f30bbc" providerId="LiveId" clId="{3A225380-A7D6-4A4A-AC5A-C96D4EC55594}" dt="2020-05-06T06:13:12.047" v="14" actId="47"/>
        <pc:sldMkLst>
          <pc:docMk/>
          <pc:sldMk cId="3145827508" sldId="398"/>
        </pc:sldMkLst>
      </pc:sldChg>
      <pc:sldChg chg="del">
        <pc:chgData name="Aidan Charlton" userId="0a9f453c60f30bbc" providerId="LiveId" clId="{3A225380-A7D6-4A4A-AC5A-C96D4EC55594}" dt="2020-05-06T06:13:28.943" v="29" actId="47"/>
        <pc:sldMkLst>
          <pc:docMk/>
          <pc:sldMk cId="3357539004" sldId="403"/>
        </pc:sldMkLst>
      </pc:sldChg>
      <pc:sldChg chg="del">
        <pc:chgData name="Aidan Charlton" userId="0a9f453c60f30bbc" providerId="LiveId" clId="{3A225380-A7D6-4A4A-AC5A-C96D4EC55594}" dt="2020-05-06T06:13:24.346" v="24" actId="47"/>
        <pc:sldMkLst>
          <pc:docMk/>
          <pc:sldMk cId="814332554" sldId="404"/>
        </pc:sldMkLst>
      </pc:sldChg>
      <pc:sldChg chg="del">
        <pc:chgData name="Aidan Charlton" userId="0a9f453c60f30bbc" providerId="LiveId" clId="{3A225380-A7D6-4A4A-AC5A-C96D4EC55594}" dt="2020-05-06T06:13:23.287" v="22" actId="47"/>
        <pc:sldMkLst>
          <pc:docMk/>
          <pc:sldMk cId="3274950031" sldId="405"/>
        </pc:sldMkLst>
      </pc:sldChg>
      <pc:sldChg chg="del">
        <pc:chgData name="Aidan Charlton" userId="0a9f453c60f30bbc" providerId="LiveId" clId="{3A225380-A7D6-4A4A-AC5A-C96D4EC55594}" dt="2020-05-06T06:13:22.564" v="21" actId="47"/>
        <pc:sldMkLst>
          <pc:docMk/>
          <pc:sldMk cId="809536051" sldId="406"/>
        </pc:sldMkLst>
      </pc:sldChg>
      <pc:sldChg chg="del">
        <pc:chgData name="Aidan Charlton" userId="0a9f453c60f30bbc" providerId="LiveId" clId="{3A225380-A7D6-4A4A-AC5A-C96D4EC55594}" dt="2020-05-06T06:13:23.848" v="23" actId="47"/>
        <pc:sldMkLst>
          <pc:docMk/>
          <pc:sldMk cId="429328891" sldId="407"/>
        </pc:sldMkLst>
      </pc:sldChg>
      <pc:sldChg chg="del">
        <pc:chgData name="Aidan Charlton" userId="0a9f453c60f30bbc" providerId="LiveId" clId="{3A225380-A7D6-4A4A-AC5A-C96D4EC55594}" dt="2020-05-06T06:13:25.010" v="25" actId="47"/>
        <pc:sldMkLst>
          <pc:docMk/>
          <pc:sldMk cId="3272515812" sldId="408"/>
        </pc:sldMkLst>
      </pc:sldChg>
      <pc:sldMasterChg chg="del delSldLayout">
        <pc:chgData name="Aidan Charlton" userId="0a9f453c60f30bbc" providerId="LiveId" clId="{3A225380-A7D6-4A4A-AC5A-C96D4EC55594}" dt="2020-05-06T06:12:59.523" v="9" actId="47"/>
        <pc:sldMasterMkLst>
          <pc:docMk/>
          <pc:sldMasterMk cId="2034762858" sldId="2147483648"/>
        </pc:sldMasterMkLst>
        <pc:sldLayoutChg chg="del">
          <pc:chgData name="Aidan Charlton" userId="0a9f453c60f30bbc" providerId="LiveId" clId="{3A225380-A7D6-4A4A-AC5A-C96D4EC55594}" dt="2020-05-06T06:12:59.523" v="9" actId="47"/>
          <pc:sldLayoutMkLst>
            <pc:docMk/>
            <pc:sldMasterMk cId="2034762858" sldId="2147483648"/>
            <pc:sldLayoutMk cId="3509944158" sldId="2147483649"/>
          </pc:sldLayoutMkLst>
        </pc:sldLayoutChg>
        <pc:sldLayoutChg chg="del">
          <pc:chgData name="Aidan Charlton" userId="0a9f453c60f30bbc" providerId="LiveId" clId="{3A225380-A7D6-4A4A-AC5A-C96D4EC55594}" dt="2020-05-06T06:12:59.523" v="9" actId="47"/>
          <pc:sldLayoutMkLst>
            <pc:docMk/>
            <pc:sldMasterMk cId="2034762858" sldId="2147483648"/>
            <pc:sldLayoutMk cId="1063785241" sldId="2147483650"/>
          </pc:sldLayoutMkLst>
        </pc:sldLayoutChg>
        <pc:sldLayoutChg chg="del">
          <pc:chgData name="Aidan Charlton" userId="0a9f453c60f30bbc" providerId="LiveId" clId="{3A225380-A7D6-4A4A-AC5A-C96D4EC55594}" dt="2020-05-06T06:12:59.523" v="9" actId="47"/>
          <pc:sldLayoutMkLst>
            <pc:docMk/>
            <pc:sldMasterMk cId="2034762858" sldId="2147483648"/>
            <pc:sldLayoutMk cId="3712034332" sldId="2147483651"/>
          </pc:sldLayoutMkLst>
        </pc:sldLayoutChg>
        <pc:sldLayoutChg chg="del">
          <pc:chgData name="Aidan Charlton" userId="0a9f453c60f30bbc" providerId="LiveId" clId="{3A225380-A7D6-4A4A-AC5A-C96D4EC55594}" dt="2020-05-06T06:12:59.523" v="9" actId="47"/>
          <pc:sldLayoutMkLst>
            <pc:docMk/>
            <pc:sldMasterMk cId="2034762858" sldId="2147483648"/>
            <pc:sldLayoutMk cId="539634618" sldId="2147483652"/>
          </pc:sldLayoutMkLst>
        </pc:sldLayoutChg>
        <pc:sldLayoutChg chg="del">
          <pc:chgData name="Aidan Charlton" userId="0a9f453c60f30bbc" providerId="LiveId" clId="{3A225380-A7D6-4A4A-AC5A-C96D4EC55594}" dt="2020-05-06T06:12:59.523" v="9" actId="47"/>
          <pc:sldLayoutMkLst>
            <pc:docMk/>
            <pc:sldMasterMk cId="2034762858" sldId="2147483648"/>
            <pc:sldLayoutMk cId="3019260000" sldId="2147483653"/>
          </pc:sldLayoutMkLst>
        </pc:sldLayoutChg>
        <pc:sldLayoutChg chg="del">
          <pc:chgData name="Aidan Charlton" userId="0a9f453c60f30bbc" providerId="LiveId" clId="{3A225380-A7D6-4A4A-AC5A-C96D4EC55594}" dt="2020-05-06T06:12:59.523" v="9" actId="47"/>
          <pc:sldLayoutMkLst>
            <pc:docMk/>
            <pc:sldMasterMk cId="2034762858" sldId="2147483648"/>
            <pc:sldLayoutMk cId="2049829077" sldId="2147483654"/>
          </pc:sldLayoutMkLst>
        </pc:sldLayoutChg>
        <pc:sldLayoutChg chg="del">
          <pc:chgData name="Aidan Charlton" userId="0a9f453c60f30bbc" providerId="LiveId" clId="{3A225380-A7D6-4A4A-AC5A-C96D4EC55594}" dt="2020-05-06T06:12:59.523" v="9" actId="47"/>
          <pc:sldLayoutMkLst>
            <pc:docMk/>
            <pc:sldMasterMk cId="2034762858" sldId="2147483648"/>
            <pc:sldLayoutMk cId="4206068009" sldId="2147483655"/>
          </pc:sldLayoutMkLst>
        </pc:sldLayoutChg>
        <pc:sldLayoutChg chg="del">
          <pc:chgData name="Aidan Charlton" userId="0a9f453c60f30bbc" providerId="LiveId" clId="{3A225380-A7D6-4A4A-AC5A-C96D4EC55594}" dt="2020-05-06T06:12:59.523" v="9" actId="47"/>
          <pc:sldLayoutMkLst>
            <pc:docMk/>
            <pc:sldMasterMk cId="2034762858" sldId="2147483648"/>
            <pc:sldLayoutMk cId="3237203192" sldId="2147483656"/>
          </pc:sldLayoutMkLst>
        </pc:sldLayoutChg>
        <pc:sldLayoutChg chg="del">
          <pc:chgData name="Aidan Charlton" userId="0a9f453c60f30bbc" providerId="LiveId" clId="{3A225380-A7D6-4A4A-AC5A-C96D4EC55594}" dt="2020-05-06T06:12:59.523" v="9" actId="47"/>
          <pc:sldLayoutMkLst>
            <pc:docMk/>
            <pc:sldMasterMk cId="2034762858" sldId="2147483648"/>
            <pc:sldLayoutMk cId="2130795011" sldId="2147483657"/>
          </pc:sldLayoutMkLst>
        </pc:sldLayoutChg>
        <pc:sldLayoutChg chg="del">
          <pc:chgData name="Aidan Charlton" userId="0a9f453c60f30bbc" providerId="LiveId" clId="{3A225380-A7D6-4A4A-AC5A-C96D4EC55594}" dt="2020-05-06T06:12:59.523" v="9" actId="47"/>
          <pc:sldLayoutMkLst>
            <pc:docMk/>
            <pc:sldMasterMk cId="2034762858" sldId="2147483648"/>
            <pc:sldLayoutMk cId="3947852131" sldId="2147483658"/>
          </pc:sldLayoutMkLst>
        </pc:sldLayoutChg>
        <pc:sldLayoutChg chg="del">
          <pc:chgData name="Aidan Charlton" userId="0a9f453c60f30bbc" providerId="LiveId" clId="{3A225380-A7D6-4A4A-AC5A-C96D4EC55594}" dt="2020-05-06T06:12:59.523" v="9" actId="47"/>
          <pc:sldLayoutMkLst>
            <pc:docMk/>
            <pc:sldMasterMk cId="2034762858" sldId="2147483648"/>
            <pc:sldLayoutMk cId="4067004272" sldId="2147483659"/>
          </pc:sldLayoutMkLst>
        </pc:sldLayoutChg>
      </pc:sldMasterChg>
      <pc:sldMasterChg chg="del delSldLayout">
        <pc:chgData name="Aidan Charlton" userId="0a9f453c60f30bbc" providerId="LiveId" clId="{3A225380-A7D6-4A4A-AC5A-C96D4EC55594}" dt="2020-05-06T06:13:34.472" v="34" actId="47"/>
        <pc:sldMasterMkLst>
          <pc:docMk/>
          <pc:sldMasterMk cId="2884568250" sldId="2147483660"/>
        </pc:sldMasterMkLst>
        <pc:sldLayoutChg chg="del">
          <pc:chgData name="Aidan Charlton" userId="0a9f453c60f30bbc" providerId="LiveId" clId="{3A225380-A7D6-4A4A-AC5A-C96D4EC55594}" dt="2020-05-06T06:13:34.472" v="34" actId="47"/>
          <pc:sldLayoutMkLst>
            <pc:docMk/>
            <pc:sldMasterMk cId="2884568250" sldId="2147483660"/>
            <pc:sldLayoutMk cId="1212573762" sldId="2147483661"/>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1361365705" sldId="2147483662"/>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2349348674" sldId="2147483663"/>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3955481364" sldId="2147483664"/>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3496000378" sldId="2147483665"/>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310147300" sldId="2147483666"/>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2831556013" sldId="2147483667"/>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3144490845" sldId="2147483668"/>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3532153657" sldId="2147483669"/>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2930885594" sldId="2147483670"/>
          </pc:sldLayoutMkLst>
        </pc:sldLayoutChg>
        <pc:sldLayoutChg chg="del">
          <pc:chgData name="Aidan Charlton" userId="0a9f453c60f30bbc" providerId="LiveId" clId="{3A225380-A7D6-4A4A-AC5A-C96D4EC55594}" dt="2020-05-06T06:13:34.472" v="34" actId="47"/>
          <pc:sldLayoutMkLst>
            <pc:docMk/>
            <pc:sldMasterMk cId="2884568250" sldId="2147483660"/>
            <pc:sldLayoutMk cId="2290840635" sldId="2147483671"/>
          </pc:sldLayoutMkLst>
        </pc:sldLayoutChg>
      </pc:sldMasterChg>
      <pc:sldMasterChg chg="del delSldLayout">
        <pc:chgData name="Aidan Charlton" userId="0a9f453c60f30bbc" providerId="LiveId" clId="{3A225380-A7D6-4A4A-AC5A-C96D4EC55594}" dt="2020-05-06T06:13:36.690" v="35" actId="47"/>
        <pc:sldMasterMkLst>
          <pc:docMk/>
          <pc:sldMasterMk cId="1248974172" sldId="2147483684"/>
        </pc:sldMasterMkLst>
        <pc:sldLayoutChg chg="del">
          <pc:chgData name="Aidan Charlton" userId="0a9f453c60f30bbc" providerId="LiveId" clId="{3A225380-A7D6-4A4A-AC5A-C96D4EC55594}" dt="2020-05-06T06:13:36.690" v="35" actId="47"/>
          <pc:sldLayoutMkLst>
            <pc:docMk/>
            <pc:sldMasterMk cId="1248974172" sldId="2147483684"/>
            <pc:sldLayoutMk cId="3436146190" sldId="2147483685"/>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492991532" sldId="2147483686"/>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3861372794" sldId="2147483687"/>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1734381628" sldId="2147483688"/>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3576802366" sldId="2147483689"/>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1782557115" sldId="2147483690"/>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3737802542" sldId="2147483691"/>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1079653165" sldId="2147483692"/>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283777112" sldId="2147483693"/>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1524897524" sldId="2147483694"/>
          </pc:sldLayoutMkLst>
        </pc:sldLayoutChg>
        <pc:sldLayoutChg chg="del">
          <pc:chgData name="Aidan Charlton" userId="0a9f453c60f30bbc" providerId="LiveId" clId="{3A225380-A7D6-4A4A-AC5A-C96D4EC55594}" dt="2020-05-06T06:13:36.690" v="35" actId="47"/>
          <pc:sldLayoutMkLst>
            <pc:docMk/>
            <pc:sldMasterMk cId="1248974172" sldId="2147483684"/>
            <pc:sldLayoutMk cId="1951047875" sldId="2147483695"/>
          </pc:sldLayoutMkLst>
        </pc:sldLayoutChg>
      </pc:sldMasterChg>
      <pc:sldMasterChg chg="del delSldLayout">
        <pc:chgData name="Aidan Charlton" userId="0a9f453c60f30bbc" providerId="LiveId" clId="{3A225380-A7D6-4A4A-AC5A-C96D4EC55594}" dt="2020-05-06T06:13:25.010" v="25" actId="47"/>
        <pc:sldMasterMkLst>
          <pc:docMk/>
          <pc:sldMasterMk cId="2260832373" sldId="2147483744"/>
        </pc:sldMasterMkLst>
        <pc:sldLayoutChg chg="del">
          <pc:chgData name="Aidan Charlton" userId="0a9f453c60f30bbc" providerId="LiveId" clId="{3A225380-A7D6-4A4A-AC5A-C96D4EC55594}" dt="2020-05-06T06:13:25.010" v="25" actId="47"/>
          <pc:sldLayoutMkLst>
            <pc:docMk/>
            <pc:sldMasterMk cId="2260832373" sldId="2147483744"/>
            <pc:sldLayoutMk cId="4248149499" sldId="2147483745"/>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699790526" sldId="2147483746"/>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3790791588" sldId="2147483747"/>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4277731575" sldId="2147483748"/>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281299023" sldId="2147483749"/>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3467729442" sldId="2147483750"/>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4144271684" sldId="2147483751"/>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1583648676" sldId="2147483752"/>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2145664317" sldId="2147483753"/>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906475286" sldId="2147483754"/>
          </pc:sldLayoutMkLst>
        </pc:sldLayoutChg>
        <pc:sldLayoutChg chg="del">
          <pc:chgData name="Aidan Charlton" userId="0a9f453c60f30bbc" providerId="LiveId" clId="{3A225380-A7D6-4A4A-AC5A-C96D4EC55594}" dt="2020-05-06T06:13:25.010" v="25" actId="47"/>
          <pc:sldLayoutMkLst>
            <pc:docMk/>
            <pc:sldMasterMk cId="2260832373" sldId="2147483744"/>
            <pc:sldLayoutMk cId="3561782032" sldId="2147483755"/>
          </pc:sldLayoutMkLst>
        </pc:sldLayoutChg>
      </pc:sldMasterChg>
    </pc:docChg>
  </pc:docChgLst>
  <pc:docChgLst>
    <pc:chgData name="falafalie@gmail.com" userId="1dbfc56e662127cb" providerId="LiveId" clId="{B0DF5BEA-D140-4712-B3DC-01CDC3A810EC}"/>
    <pc:docChg chg="undo addSld delSld modSld">
      <pc:chgData name="falafalie@gmail.com" userId="1dbfc56e662127cb" providerId="LiveId" clId="{B0DF5BEA-D140-4712-B3DC-01CDC3A810EC}" dt="2020-05-05T17:14:27.129" v="80" actId="20577"/>
      <pc:docMkLst>
        <pc:docMk/>
      </pc:docMkLst>
      <pc:sldChg chg="addSp delSp modSp add del modAnim">
        <pc:chgData name="falafalie@gmail.com" userId="1dbfc56e662127cb" providerId="LiveId" clId="{B0DF5BEA-D140-4712-B3DC-01CDC3A810EC}" dt="2020-05-05T17:14:27.129" v="80" actId="20577"/>
        <pc:sldMkLst>
          <pc:docMk/>
          <pc:sldMk cId="2443982943" sldId="257"/>
        </pc:sldMkLst>
        <pc:spChg chg="mod">
          <ac:chgData name="falafalie@gmail.com" userId="1dbfc56e662127cb" providerId="LiveId" clId="{B0DF5BEA-D140-4712-B3DC-01CDC3A810EC}" dt="2020-05-05T17:09:54.135" v="72" actId="20577"/>
          <ac:spMkLst>
            <pc:docMk/>
            <pc:sldMk cId="2443982943" sldId="257"/>
            <ac:spMk id="4" creationId="{00000000-0000-0000-0000-000000000000}"/>
          </ac:spMkLst>
        </pc:spChg>
        <pc:spChg chg="add mod">
          <ac:chgData name="falafalie@gmail.com" userId="1dbfc56e662127cb" providerId="LiveId" clId="{B0DF5BEA-D140-4712-B3DC-01CDC3A810EC}" dt="2020-05-05T17:05:22.388" v="39" actId="1076"/>
          <ac:spMkLst>
            <pc:docMk/>
            <pc:sldMk cId="2443982943" sldId="257"/>
            <ac:spMk id="37" creationId="{90732167-7BF9-4D6F-8047-D1AF75863B6E}"/>
          </ac:spMkLst>
        </pc:spChg>
        <pc:spChg chg="del">
          <ac:chgData name="falafalie@gmail.com" userId="1dbfc56e662127cb" providerId="LiveId" clId="{B0DF5BEA-D140-4712-B3DC-01CDC3A810EC}" dt="2020-05-05T17:05:24.334" v="40"/>
          <ac:spMkLst>
            <pc:docMk/>
            <pc:sldMk cId="2443982943" sldId="257"/>
            <ac:spMk id="38" creationId="{62A57507-B1A2-4DBA-8F01-D79E2B018A54}"/>
          </ac:spMkLst>
        </pc:spChg>
        <pc:spChg chg="del">
          <ac:chgData name="falafalie@gmail.com" userId="1dbfc56e662127cb" providerId="LiveId" clId="{B0DF5BEA-D140-4712-B3DC-01CDC3A810EC}" dt="2020-05-05T17:05:38.390" v="48"/>
          <ac:spMkLst>
            <pc:docMk/>
            <pc:sldMk cId="2443982943" sldId="257"/>
            <ac:spMk id="39" creationId="{648BB1A7-505D-43F7-875E-D4B833C4A1DF}"/>
          </ac:spMkLst>
        </pc:spChg>
        <pc:spChg chg="add mod">
          <ac:chgData name="falafalie@gmail.com" userId="1dbfc56e662127cb" providerId="LiveId" clId="{B0DF5BEA-D140-4712-B3DC-01CDC3A810EC}" dt="2020-05-05T17:06:05.652" v="61" actId="14100"/>
          <ac:spMkLst>
            <pc:docMk/>
            <pc:sldMk cId="2443982943" sldId="257"/>
            <ac:spMk id="40" creationId="{63752465-1081-4109-9E3F-E5081C648B3E}"/>
          </ac:spMkLst>
        </pc:spChg>
        <pc:spChg chg="add mod">
          <ac:chgData name="falafalie@gmail.com" userId="1dbfc56e662127cb" providerId="LiveId" clId="{B0DF5BEA-D140-4712-B3DC-01CDC3A810EC}" dt="2020-05-05T17:10:39.701" v="73" actId="1076"/>
          <ac:spMkLst>
            <pc:docMk/>
            <pc:sldMk cId="2443982943" sldId="257"/>
            <ac:spMk id="41" creationId="{EFB56483-EB77-44E4-B9C8-D39EA1B98F40}"/>
          </ac:spMkLst>
        </pc:spChg>
        <pc:spChg chg="add mod">
          <ac:chgData name="falafalie@gmail.com" userId="1dbfc56e662127cb" providerId="LiveId" clId="{B0DF5BEA-D140-4712-B3DC-01CDC3A810EC}" dt="2020-05-05T17:06:09.997" v="63" actId="14100"/>
          <ac:spMkLst>
            <pc:docMk/>
            <pc:sldMk cId="2443982943" sldId="257"/>
            <ac:spMk id="42" creationId="{1298BEC3-02F0-4656-862B-3D69FA007FFD}"/>
          </ac:spMkLst>
        </pc:spChg>
        <pc:spChg chg="add">
          <ac:chgData name="falafalie@gmail.com" userId="1dbfc56e662127cb" providerId="LiveId" clId="{B0DF5BEA-D140-4712-B3DC-01CDC3A810EC}" dt="2020-05-05T17:05:39.449" v="49"/>
          <ac:spMkLst>
            <pc:docMk/>
            <pc:sldMk cId="2443982943" sldId="257"/>
            <ac:spMk id="43" creationId="{89B64BD3-A624-440A-B814-A97A8ED574F9}"/>
          </ac:spMkLst>
        </pc:spChg>
        <pc:spChg chg="add mod">
          <ac:chgData name="falafalie@gmail.com" userId="1dbfc56e662127cb" providerId="LiveId" clId="{B0DF5BEA-D140-4712-B3DC-01CDC3A810EC}" dt="2020-05-05T17:05:55.601" v="57" actId="14100"/>
          <ac:spMkLst>
            <pc:docMk/>
            <pc:sldMk cId="2443982943" sldId="257"/>
            <ac:spMk id="44" creationId="{C2087205-92DA-4015-B31E-A1C53D22BC02}"/>
          </ac:spMkLst>
        </pc:spChg>
        <pc:spChg chg="add">
          <ac:chgData name="falafalie@gmail.com" userId="1dbfc56e662127cb" providerId="LiveId" clId="{B0DF5BEA-D140-4712-B3DC-01CDC3A810EC}" dt="2020-05-05T17:05:48.099" v="56"/>
          <ac:spMkLst>
            <pc:docMk/>
            <pc:sldMk cId="2443982943" sldId="257"/>
            <ac:spMk id="45" creationId="{41D28C8D-FE85-4F19-BD98-1326996E2A7F}"/>
          </ac:spMkLst>
        </pc:spChg>
        <pc:spChg chg="del">
          <ac:chgData name="falafalie@gmail.com" userId="1dbfc56e662127cb" providerId="LiveId" clId="{B0DF5BEA-D140-4712-B3DC-01CDC3A810EC}" dt="2020-05-05T17:05:27.046" v="42"/>
          <ac:spMkLst>
            <pc:docMk/>
            <pc:sldMk cId="2443982943" sldId="257"/>
            <ac:spMk id="48" creationId="{ADBBE317-0B3A-4C78-A58C-3798099F2D4D}"/>
          </ac:spMkLst>
        </pc:spChg>
        <pc:spChg chg="mod">
          <ac:chgData name="falafalie@gmail.com" userId="1dbfc56e662127cb" providerId="LiveId" clId="{B0DF5BEA-D140-4712-B3DC-01CDC3A810EC}" dt="2020-05-05T17:06:53.685" v="69" actId="14100"/>
          <ac:spMkLst>
            <pc:docMk/>
            <pc:sldMk cId="2443982943" sldId="257"/>
            <ac:spMk id="55" creationId="{BB862042-3022-4A86-AA38-53E6605774D1}"/>
          </ac:spMkLst>
        </pc:spChg>
        <pc:spChg chg="mod">
          <ac:chgData name="falafalie@gmail.com" userId="1dbfc56e662127cb" providerId="LiveId" clId="{B0DF5BEA-D140-4712-B3DC-01CDC3A810EC}" dt="2020-05-05T17:06:44.964" v="67" actId="14100"/>
          <ac:spMkLst>
            <pc:docMk/>
            <pc:sldMk cId="2443982943" sldId="257"/>
            <ac:spMk id="59" creationId="{8066C02A-CF4F-4FFE-BEC6-F0ED2E899F0F}"/>
          </ac:spMkLst>
        </pc:spChg>
        <pc:spChg chg="mod">
          <ac:chgData name="falafalie@gmail.com" userId="1dbfc56e662127cb" providerId="LiveId" clId="{B0DF5BEA-D140-4712-B3DC-01CDC3A810EC}" dt="2020-05-05T17:06:44.964" v="67" actId="14100"/>
          <ac:spMkLst>
            <pc:docMk/>
            <pc:sldMk cId="2443982943" sldId="257"/>
            <ac:spMk id="61" creationId="{521289A1-7C9F-4C5A-B696-828CE1B6A444}"/>
          </ac:spMkLst>
        </pc:spChg>
        <pc:spChg chg="del">
          <ac:chgData name="falafalie@gmail.com" userId="1dbfc56e662127cb" providerId="LiveId" clId="{B0DF5BEA-D140-4712-B3DC-01CDC3A810EC}" dt="2020-05-05T17:05:34.548" v="46"/>
          <ac:spMkLst>
            <pc:docMk/>
            <pc:sldMk cId="2443982943" sldId="257"/>
            <ac:spMk id="62" creationId="{1A119F5C-BB8A-4D15-8DB0-FA7B8829FF4E}"/>
          </ac:spMkLst>
        </pc:spChg>
        <pc:spChg chg="mod">
          <ac:chgData name="falafalie@gmail.com" userId="1dbfc56e662127cb" providerId="LiveId" clId="{B0DF5BEA-D140-4712-B3DC-01CDC3A810EC}" dt="2020-05-05T17:06:44.964" v="67" actId="14100"/>
          <ac:spMkLst>
            <pc:docMk/>
            <pc:sldMk cId="2443982943" sldId="257"/>
            <ac:spMk id="65" creationId="{FA1C7661-43C1-404A-BDC9-960132E89F79}"/>
          </ac:spMkLst>
        </pc:spChg>
        <pc:spChg chg="mod">
          <ac:chgData name="falafalie@gmail.com" userId="1dbfc56e662127cb" providerId="LiveId" clId="{B0DF5BEA-D140-4712-B3DC-01CDC3A810EC}" dt="2020-05-05T17:06:44.964" v="67" actId="14100"/>
          <ac:spMkLst>
            <pc:docMk/>
            <pc:sldMk cId="2443982943" sldId="257"/>
            <ac:spMk id="66" creationId="{D9B37256-EA7B-43DB-9655-911BD516DF33}"/>
          </ac:spMkLst>
        </pc:spChg>
        <pc:spChg chg="mod">
          <ac:chgData name="falafalie@gmail.com" userId="1dbfc56e662127cb" providerId="LiveId" clId="{B0DF5BEA-D140-4712-B3DC-01CDC3A810EC}" dt="2020-05-05T17:05:58.137" v="58" actId="20577"/>
          <ac:spMkLst>
            <pc:docMk/>
            <pc:sldMk cId="2443982943" sldId="257"/>
            <ac:spMk id="71" creationId="{A7A9FE27-A412-4F1F-B662-175740198AE2}"/>
          </ac:spMkLst>
        </pc:spChg>
        <pc:spChg chg="mod">
          <ac:chgData name="falafalie@gmail.com" userId="1dbfc56e662127cb" providerId="LiveId" clId="{B0DF5BEA-D140-4712-B3DC-01CDC3A810EC}" dt="2020-05-05T17:03:57" v="20" actId="20577"/>
          <ac:spMkLst>
            <pc:docMk/>
            <pc:sldMk cId="2443982943" sldId="257"/>
            <ac:spMk id="72" creationId="{1517C6FB-57B4-452F-874E-BC7804FB7100}"/>
          </ac:spMkLst>
        </pc:spChg>
        <pc:spChg chg="mod">
          <ac:chgData name="falafalie@gmail.com" userId="1dbfc56e662127cb" providerId="LiveId" clId="{B0DF5BEA-D140-4712-B3DC-01CDC3A810EC}" dt="2020-05-05T17:05:43.895" v="53" actId="20577"/>
          <ac:spMkLst>
            <pc:docMk/>
            <pc:sldMk cId="2443982943" sldId="257"/>
            <ac:spMk id="73" creationId="{F1591BA2-0F22-4CE6-B8F2-3F343E379498}"/>
          </ac:spMkLst>
        </pc:spChg>
        <pc:spChg chg="mod">
          <ac:chgData name="falafalie@gmail.com" userId="1dbfc56e662127cb" providerId="LiveId" clId="{B0DF5BEA-D140-4712-B3DC-01CDC3A810EC}" dt="2020-05-05T17:14:27.129" v="80" actId="20577"/>
          <ac:spMkLst>
            <pc:docMk/>
            <pc:sldMk cId="2443982943" sldId="257"/>
            <ac:spMk id="74" creationId="{7BDEBD5C-A2CC-4E28-B0A4-8C401E4559EE}"/>
          </ac:spMkLst>
        </pc:spChg>
        <pc:spChg chg="mod">
          <ac:chgData name="falafalie@gmail.com" userId="1dbfc56e662127cb" providerId="LiveId" clId="{B0DF5BEA-D140-4712-B3DC-01CDC3A810EC}" dt="2020-05-05T17:05:28.655" v="43" actId="20577"/>
          <ac:spMkLst>
            <pc:docMk/>
            <pc:sldMk cId="2443982943" sldId="257"/>
            <ac:spMk id="76" creationId="{9AFD7BF3-5DEF-4839-A66C-7E71ABF49185}"/>
          </ac:spMkLst>
        </pc:spChg>
        <pc:spChg chg="mod">
          <ac:chgData name="falafalie@gmail.com" userId="1dbfc56e662127cb" providerId="LiveId" clId="{B0DF5BEA-D140-4712-B3DC-01CDC3A810EC}" dt="2020-05-05T17:06:44.964" v="67" actId="14100"/>
          <ac:spMkLst>
            <pc:docMk/>
            <pc:sldMk cId="2443982943" sldId="257"/>
            <ac:spMk id="77" creationId="{2BF5895E-705F-4269-83ED-8352B6E04130}"/>
          </ac:spMkLst>
        </pc:spChg>
        <pc:spChg chg="mod">
          <ac:chgData name="falafalie@gmail.com" userId="1dbfc56e662127cb" providerId="LiveId" clId="{B0DF5BEA-D140-4712-B3DC-01CDC3A810EC}" dt="2020-05-05T17:06:50.200" v="68" actId="14100"/>
          <ac:spMkLst>
            <pc:docMk/>
            <pc:sldMk cId="2443982943" sldId="257"/>
            <ac:spMk id="83" creationId="{5432DFB4-4D69-4BDE-A9D1-0916D48EF8A3}"/>
          </ac:spMkLst>
        </pc:spChg>
        <pc:spChg chg="mod">
          <ac:chgData name="falafalie@gmail.com" userId="1dbfc56e662127cb" providerId="LiveId" clId="{B0DF5BEA-D140-4712-B3DC-01CDC3A810EC}" dt="2020-05-05T17:06:06.997" v="62" actId="20577"/>
          <ac:spMkLst>
            <pc:docMk/>
            <pc:sldMk cId="2443982943" sldId="257"/>
            <ac:spMk id="84" creationId="{941C7720-0A43-4B53-872F-85A3DC906C22}"/>
          </ac:spMkLst>
        </pc:spChg>
        <pc:spChg chg="del">
          <ac:chgData name="falafalie@gmail.com" userId="1dbfc56e662127cb" providerId="LiveId" clId="{B0DF5BEA-D140-4712-B3DC-01CDC3A810EC}" dt="2020-05-05T17:05:13.336" v="33"/>
          <ac:spMkLst>
            <pc:docMk/>
            <pc:sldMk cId="2443982943" sldId="257"/>
            <ac:spMk id="86" creationId="{620B6513-DC9F-4CA3-ABD1-31467977C0BA}"/>
          </ac:spMkLst>
        </pc:spChg>
        <pc:spChg chg="del">
          <ac:chgData name="falafalie@gmail.com" userId="1dbfc56e662127cb" providerId="LiveId" clId="{B0DF5BEA-D140-4712-B3DC-01CDC3A810EC}" dt="2020-05-05T17:05:41.139" v="50"/>
          <ac:spMkLst>
            <pc:docMk/>
            <pc:sldMk cId="2443982943" sldId="257"/>
            <ac:spMk id="87" creationId="{FFD2BE2D-C29B-4545-8A90-50E70ABA5FB9}"/>
          </ac:spMkLst>
        </pc:spChg>
        <pc:spChg chg="mod">
          <ac:chgData name="falafalie@gmail.com" userId="1dbfc56e662127cb" providerId="LiveId" clId="{B0DF5BEA-D140-4712-B3DC-01CDC3A810EC}" dt="2020-05-05T17:04:09.200" v="28" actId="20577"/>
          <ac:spMkLst>
            <pc:docMk/>
            <pc:sldMk cId="2443982943" sldId="257"/>
            <ac:spMk id="89" creationId="{2F485269-327F-474A-806C-B5FBEC4FD711}"/>
          </ac:spMkLst>
        </pc:spChg>
        <pc:spChg chg="del mod">
          <ac:chgData name="falafalie@gmail.com" userId="1dbfc56e662127cb" providerId="LiveId" clId="{B0DF5BEA-D140-4712-B3DC-01CDC3A810EC}" dt="2020-05-05T17:05:47.036" v="55"/>
          <ac:spMkLst>
            <pc:docMk/>
            <pc:sldMk cId="2443982943" sldId="257"/>
            <ac:spMk id="106" creationId="{FC1E9D38-C784-4D0E-BB54-E04FE44E03B0}"/>
          </ac:spMkLst>
        </pc:spChg>
      </pc:sldChg>
      <pc:sldChg chg="modNotesTx">
        <pc:chgData name="falafalie@gmail.com" userId="1dbfc56e662127cb" providerId="LiveId" clId="{B0DF5BEA-D140-4712-B3DC-01CDC3A810EC}" dt="2020-05-05T16:35:29.105" v="0" actId="20577"/>
        <pc:sldMkLst>
          <pc:docMk/>
          <pc:sldMk cId="1561241292" sldId="347"/>
        </pc:sldMkLst>
      </pc:sldChg>
      <pc:sldChg chg="modAnim">
        <pc:chgData name="falafalie@gmail.com" userId="1dbfc56e662127cb" providerId="LiveId" clId="{B0DF5BEA-D140-4712-B3DC-01CDC3A810EC}" dt="2020-05-05T16:38:02.837" v="7"/>
        <pc:sldMkLst>
          <pc:docMk/>
          <pc:sldMk cId="1582903354" sldId="379"/>
        </pc:sldMkLst>
      </pc:sldChg>
      <pc:sldChg chg="modNotesTx">
        <pc:chgData name="falafalie@gmail.com" userId="1dbfc56e662127cb" providerId="LiveId" clId="{B0DF5BEA-D140-4712-B3DC-01CDC3A810EC}" dt="2020-05-05T16:47:23.120" v="14" actId="20577"/>
        <pc:sldMkLst>
          <pc:docMk/>
          <pc:sldMk cId="2688993265" sldId="384"/>
        </pc:sldMkLst>
      </pc:sldChg>
      <pc:sldChg chg="addSp delSp modSp modAnim">
        <pc:chgData name="falafalie@gmail.com" userId="1dbfc56e662127cb" providerId="LiveId" clId="{B0DF5BEA-D140-4712-B3DC-01CDC3A810EC}" dt="2020-05-05T16:39:24.213" v="12"/>
        <pc:sldMkLst>
          <pc:docMk/>
          <pc:sldMk cId="2541861256" sldId="393"/>
        </pc:sldMkLst>
        <pc:spChg chg="mod">
          <ac:chgData name="falafalie@gmail.com" userId="1dbfc56e662127cb" providerId="LiveId" clId="{B0DF5BEA-D140-4712-B3DC-01CDC3A810EC}" dt="2020-05-05T16:38:39.116" v="8" actId="20577"/>
          <ac:spMkLst>
            <pc:docMk/>
            <pc:sldMk cId="2541861256" sldId="393"/>
            <ac:spMk id="17" creationId="{F94860C0-0E2A-490A-AABA-7D19D642C268}"/>
          </ac:spMkLst>
        </pc:spChg>
        <pc:spChg chg="mod">
          <ac:chgData name="falafalie@gmail.com" userId="1dbfc56e662127cb" providerId="LiveId" clId="{B0DF5BEA-D140-4712-B3DC-01CDC3A810EC}" dt="2020-05-05T16:38:53.091" v="10" actId="20577"/>
          <ac:spMkLst>
            <pc:docMk/>
            <pc:sldMk cId="2541861256" sldId="393"/>
            <ac:spMk id="22" creationId="{1B6CF2D5-56E3-42F3-BDB4-4BAAF6B4590C}"/>
          </ac:spMkLst>
        </pc:spChg>
        <pc:spChg chg="del">
          <ac:chgData name="falafalie@gmail.com" userId="1dbfc56e662127cb" providerId="LiveId" clId="{B0DF5BEA-D140-4712-B3DC-01CDC3A810EC}" dt="2020-05-05T16:38:51.122" v="9"/>
          <ac:spMkLst>
            <pc:docMk/>
            <pc:sldMk cId="2541861256" sldId="393"/>
            <ac:spMk id="53" creationId="{ED0211FC-D933-4218-9B7B-2572AA7576ED}"/>
          </ac:spMkLst>
        </pc:spChg>
        <pc:spChg chg="add">
          <ac:chgData name="falafalie@gmail.com" userId="1dbfc56e662127cb" providerId="LiveId" clId="{B0DF5BEA-D140-4712-B3DC-01CDC3A810EC}" dt="2020-05-05T16:38:54.209" v="11"/>
          <ac:spMkLst>
            <pc:docMk/>
            <pc:sldMk cId="2541861256" sldId="393"/>
            <ac:spMk id="54" creationId="{EB371CC1-11EF-4FE7-9C16-BA50CA3F5ED2}"/>
          </ac:spMkLst>
        </pc:spChg>
      </pc:sldChg>
      <pc:sldChg chg="del">
        <pc:chgData name="falafalie@gmail.com" userId="1dbfc56e662127cb" providerId="LiveId" clId="{B0DF5BEA-D140-4712-B3DC-01CDC3A810EC}" dt="2020-05-05T17:03:30.958" v="18" actId="2696"/>
        <pc:sldMkLst>
          <pc:docMk/>
          <pc:sldMk cId="1545302911"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FB70A-4ECC-4E2C-8BB7-D22BF8185A52}" type="datetimeFigureOut">
              <a:rPr lang="en-GB" smtClean="0"/>
              <a:t>06/05/2020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40D6-E934-4ED0-8001-7C93A190EE2D}" type="slidenum">
              <a:rPr lang="en-GB" smtClean="0"/>
              <a:t>‹#›</a:t>
            </a:fld>
            <a:endParaRPr lang="en-GB"/>
          </a:p>
        </p:txBody>
      </p:sp>
    </p:spTree>
    <p:extLst>
      <p:ext uri="{BB962C8B-B14F-4D97-AF65-F5344CB8AC3E}">
        <p14:creationId xmlns:p14="http://schemas.microsoft.com/office/powerpoint/2010/main" val="227942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a:solidFill>
                  <a:schemeClr val="tx1"/>
                </a:solidFill>
                <a:effectLst/>
                <a:latin typeface="+mn-lt"/>
                <a:ea typeface="Calibri"/>
                <a:cs typeface="Calibri"/>
                <a:sym typeface="Calibri"/>
              </a:rPr>
              <a:t>SSC [oi</a:t>
            </a:r>
            <a:r>
              <a:rPr lang="en-GB" sz="1200" b="0" i="0" u="none" strike="noStrike" kern="1200" cap="none" dirty="0">
                <a:solidFill>
                  <a:schemeClr val="tx1"/>
                </a:solidFill>
                <a:effectLst/>
                <a:latin typeface="+mn-lt"/>
                <a:ea typeface="Calibri"/>
                <a:cs typeface="Calibri"/>
                <a:sym typeface="Calibri"/>
              </a:rPr>
              <a:t>] [revisited]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9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Home learning version - </a:t>
            </a:r>
            <a:r>
              <a:rPr lang="en-GB" b="0" dirty="0"/>
              <a:t>It has been split over 3 slides to allow easier access to the audio (NB: an in-class version of this activity can be found on slide 8).</a:t>
            </a:r>
            <a:endParaRPr lang="en-GB" b="1" dirty="0"/>
          </a:p>
          <a:p>
            <a:endParaRPr lang="en-US" dirty="0"/>
          </a:p>
          <a:p>
            <a:r>
              <a:rPr lang="en-US" b="1" dirty="0"/>
              <a:t>Transcript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soi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pain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poids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nain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croix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noix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droit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drain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crin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0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Home </a:t>
            </a:r>
            <a:r>
              <a:rPr lang="en-GB" b="1"/>
              <a:t>learning version - </a:t>
            </a:r>
            <a:r>
              <a:rPr lang="en-GB" b="0"/>
              <a:t>It has been split over 3 slides to allow easier access to the audio</a:t>
            </a:r>
            <a:r>
              <a:rPr lang="en-GB" b="1"/>
              <a:t> </a:t>
            </a:r>
            <a:r>
              <a:rPr lang="en-GB" b="0" dirty="0"/>
              <a:t>(NB: an in-class version of this activity can be found on slide 8).</a:t>
            </a:r>
            <a:endParaRPr lang="en-GB" b="1" dirty="0"/>
          </a:p>
          <a:p>
            <a:endParaRPr lang="en-US" dirty="0"/>
          </a:p>
          <a:p>
            <a:r>
              <a:rPr lang="en-US" b="1" dirty="0"/>
              <a:t>Transcript</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voix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pain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croix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moi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crin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vin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nain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foi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drain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47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a:t>
            </a:r>
            <a:r>
              <a:rPr lang="en-GB" b="1" dirty="0" err="1"/>
              <a:t>voir</a:t>
            </a:r>
            <a:r>
              <a:rPr lang="en-GB" b="1" dirty="0"/>
              <a:t> [69]</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1. Present the letter and say the </a:t>
            </a:r>
            <a:r>
              <a:rPr lang="en-GB" b="1" dirty="0"/>
              <a:t>[oi]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voir</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a:t>
            </a:r>
            <a:r>
              <a:rPr lang="en-GB" dirty="0"/>
              <a:t>put one’s hand above one’s brow (as if to shade one’s view) and pretend</a:t>
            </a:r>
            <a:r>
              <a:rPr lang="en-GB" baseline="0" dirty="0"/>
              <a:t> to be seeing something far off.</a:t>
            </a:r>
            <a:br>
              <a:rPr lang="en-GB" baseline="0" dirty="0"/>
            </a:br>
            <a:r>
              <a:rPr lang="en-GB" baseline="0" dirty="0"/>
              <a:t>4. Roll back the animations and work through 1-3 again, but this time, dropping your voice completely to listen carefully to the students saying the </a:t>
            </a:r>
            <a:r>
              <a:rPr lang="en-GB" b="1" dirty="0"/>
              <a:t>[oi] </a:t>
            </a:r>
            <a:r>
              <a:rPr lang="en-GB" baseline="0" dirty="0"/>
              <a:t>sound, pronouncing </a:t>
            </a:r>
            <a:r>
              <a:rPr lang="en-GB" b="0" baseline="0" dirty="0"/>
              <a:t>”</a:t>
            </a:r>
            <a:r>
              <a:rPr lang="en-GB" b="1" baseline="0" dirty="0" err="1"/>
              <a:t>voir</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0799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6413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0799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[oi] </a:t>
            </a:r>
            <a:r>
              <a:rPr lang="en-GB" baseline="0" dirty="0"/>
              <a:t>and then the </a:t>
            </a:r>
            <a:r>
              <a:rPr lang="en-GB" b="1" baseline="0" dirty="0"/>
              <a:t>source</a:t>
            </a:r>
            <a:r>
              <a:rPr lang="en-GB" baseline="0" dirty="0"/>
              <a:t> word ‘</a:t>
            </a:r>
            <a:r>
              <a:rPr lang="en-GB" b="1" baseline="0" dirty="0" err="1"/>
              <a:t>voir</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 frequency, from a range of word classes, with the SSC (where possible) positioned within a variety of syllables within the words (e.g. initial, 2</a:t>
            </a:r>
            <a:r>
              <a:rPr lang="en-GB" baseline="30000" dirty="0"/>
              <a:t>nd</a:t>
            </a:r>
            <a:r>
              <a:rPr lang="en-GB" baseline="0" dirty="0"/>
              <a:t>, etc.) and additionally, we have tried to use words that build cumulatively on previously taught SSCs (see the Phonics Teaching Sequence document) and do not include new SSCs.  Where new SSCs are used, they are often consonants which have a similar symbol-sound correspondence in English.  </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droite</a:t>
            </a:r>
            <a:r>
              <a:rPr lang="en-GB" baseline="0" dirty="0"/>
              <a:t> [1293]; </a:t>
            </a:r>
            <a:r>
              <a:rPr lang="en-GB" b="1" baseline="0" dirty="0" err="1"/>
              <a:t>avoir</a:t>
            </a:r>
            <a:r>
              <a:rPr lang="en-GB" b="1" baseline="0" dirty="0"/>
              <a:t> </a:t>
            </a:r>
            <a:r>
              <a:rPr lang="en-GB" b="0" baseline="0" dirty="0"/>
              <a:t>[8]</a:t>
            </a:r>
            <a:r>
              <a:rPr lang="en-GB" baseline="0" dirty="0"/>
              <a:t> </a:t>
            </a:r>
            <a:r>
              <a:rPr lang="en-GB" b="1" baseline="0" dirty="0"/>
              <a:t>au revoir</a:t>
            </a:r>
            <a:r>
              <a:rPr lang="en-GB" baseline="0" dirty="0"/>
              <a:t> [n/a]; </a:t>
            </a:r>
            <a:r>
              <a:rPr lang="en-GB" b="1" baseline="0" dirty="0" err="1"/>
              <a:t>pourquoi</a:t>
            </a:r>
            <a:r>
              <a:rPr lang="en-GB" baseline="0" dirty="0"/>
              <a:t>[193]; </a:t>
            </a:r>
            <a:r>
              <a:rPr lang="en-GB" b="1" baseline="0" dirty="0"/>
              <a:t>trois</a:t>
            </a:r>
            <a:r>
              <a:rPr lang="en-GB" baseline="0" dirty="0"/>
              <a:t>[115]; </a:t>
            </a:r>
            <a:r>
              <a:rPr lang="en-GB" b="1" baseline="0" dirty="0" err="1"/>
              <a:t>voir</a:t>
            </a:r>
            <a:r>
              <a:rPr lang="en-GB" b="1" baseline="0" dirty="0"/>
              <a:t> </a:t>
            </a:r>
            <a:r>
              <a:rPr lang="en-GB" baseline="0" dirty="0"/>
              <a:t>[69].</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students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418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077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4186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In-class version </a:t>
            </a:r>
            <a:r>
              <a:rPr lang="en-GB" b="0" dirty="0"/>
              <a:t>(NB: a home-learning version of this activity can be found on the following slides: 9, 10, 11. It has been split over 3 slides to allow easier access to the audio).</a:t>
            </a:r>
            <a:endParaRPr lang="en-GB" b="1" dirty="0"/>
          </a:p>
          <a:p>
            <a:endParaRPr lang="en-GB" dirty="0"/>
          </a:p>
          <a:p>
            <a:r>
              <a:rPr lang="en-GB" dirty="0"/>
              <a:t>This </a:t>
            </a:r>
            <a:r>
              <a:rPr lang="en-GB" dirty="0" err="1"/>
              <a:t>pairwork</a:t>
            </a:r>
            <a:r>
              <a:rPr lang="en-GB" dirty="0"/>
              <a:t> activity uses minimal pairs to </a:t>
            </a:r>
            <a:r>
              <a:rPr lang="en-US" dirty="0" err="1"/>
              <a:t>practise</a:t>
            </a:r>
            <a:r>
              <a:rPr lang="en-US" dirty="0"/>
              <a:t> pronunciation and recognition of [oi] in contrast to [</a:t>
            </a:r>
            <a:r>
              <a:rPr lang="en-US" dirty="0" err="1"/>
              <a:t>ain</a:t>
            </a:r>
            <a:r>
              <a:rPr lang="en-US" dirty="0"/>
              <a:t> / in].</a:t>
            </a:r>
          </a:p>
          <a:p>
            <a:endParaRPr lang="en-US" dirty="0"/>
          </a:p>
          <a:p>
            <a:r>
              <a:rPr lang="en-US" b="1" dirty="0"/>
              <a:t>Suggested procedure</a:t>
            </a:r>
          </a:p>
          <a:p>
            <a:r>
              <a:rPr lang="en-US" b="1" dirty="0"/>
              <a:t>1/ </a:t>
            </a:r>
            <a:r>
              <a:rPr lang="en-US" dirty="0"/>
              <a:t>Each student writes 1-10 in their workbooks and chooses 10 words to write down in order (this number can be increased or decreased to fit the time available). </a:t>
            </a:r>
          </a:p>
          <a:p>
            <a:r>
              <a:rPr lang="en-US" sz="1200" b="1" kern="1200" dirty="0">
                <a:solidFill>
                  <a:schemeClr val="tx1"/>
                </a:solidFill>
                <a:latin typeface="+mn-lt"/>
                <a:ea typeface="+mn-ea"/>
                <a:cs typeface="+mn-cs"/>
              </a:rPr>
              <a:t>2/ </a:t>
            </a:r>
            <a:r>
              <a:rPr lang="en-US" dirty="0"/>
              <a:t>Students then take turns to read their list aloud, while their partner notes down either “</a:t>
            </a:r>
            <a:r>
              <a:rPr lang="en-US" dirty="0" err="1"/>
              <a:t>ain</a:t>
            </a:r>
            <a:r>
              <a:rPr lang="en-US" dirty="0"/>
              <a:t>” or “oi” for each word. For a more challenging task, students could find the word on the board and write it down in full as they listen. </a:t>
            </a:r>
          </a:p>
          <a:p>
            <a:r>
              <a:rPr lang="en-US" b="1" dirty="0"/>
              <a:t>3/ </a:t>
            </a:r>
            <a:r>
              <a:rPr lang="en-US" dirty="0"/>
              <a:t>The partners then compare lists and work together to correct any words that were mispronounced or misheard.</a:t>
            </a:r>
          </a:p>
          <a:p>
            <a:r>
              <a:rPr lang="en-US" b="1" dirty="0"/>
              <a:t>4/ </a:t>
            </a:r>
            <a:r>
              <a:rPr lang="en-US" dirty="0"/>
              <a:t>The teacher circulates and listens for any areas of difficulty – in particular, students may need to be reminded about the SFC.</a:t>
            </a:r>
          </a:p>
          <a:p>
            <a:endParaRPr lang="en-US" dirty="0"/>
          </a:p>
          <a:p>
            <a:r>
              <a:rPr lang="en-US" dirty="0"/>
              <a:t>This task uses unknown vocabulary to encourage decoding.</a:t>
            </a:r>
          </a:p>
          <a:p>
            <a:endParaRPr lang="en-US" dirty="0"/>
          </a:p>
          <a:p>
            <a:r>
              <a:rPr lang="en-US" b="1" dirty="0"/>
              <a:t>Frequency values of unknown vocabulary used: </a:t>
            </a:r>
            <a:r>
              <a:rPr lang="en-US" b="0" dirty="0" err="1"/>
              <a:t>bain</a:t>
            </a:r>
            <a:r>
              <a:rPr lang="en-US" b="0" dirty="0"/>
              <a:t> [3458], pain [2808], </a:t>
            </a:r>
            <a:r>
              <a:rPr lang="en-US" b="0" dirty="0" err="1"/>
              <a:t>crin</a:t>
            </a:r>
            <a:r>
              <a:rPr lang="en-US" b="0" dirty="0"/>
              <a:t> [&gt;5000], drain = cognate, vin [2309], </a:t>
            </a:r>
            <a:r>
              <a:rPr lang="en-US" b="0" dirty="0" err="1"/>
              <a:t>nain</a:t>
            </a:r>
            <a:r>
              <a:rPr lang="en-US" b="0" dirty="0"/>
              <a:t> [&gt;5000], </a:t>
            </a:r>
            <a:r>
              <a:rPr lang="en-US" b="0" dirty="0" err="1"/>
              <a:t>sain</a:t>
            </a:r>
            <a:r>
              <a:rPr lang="en-US" b="0" dirty="0"/>
              <a:t> [1763], fin [111], droit [143], </a:t>
            </a:r>
            <a:r>
              <a:rPr lang="en-US" b="0" dirty="0" err="1"/>
              <a:t>toi</a:t>
            </a:r>
            <a:r>
              <a:rPr lang="en-US" b="0" dirty="0"/>
              <a:t> [510], </a:t>
            </a:r>
            <a:r>
              <a:rPr lang="en-US" b="0" dirty="0" err="1"/>
              <a:t>voix</a:t>
            </a:r>
            <a:r>
              <a:rPr lang="en-US" b="0" dirty="0"/>
              <a:t> [414], </a:t>
            </a:r>
            <a:r>
              <a:rPr lang="en-US" b="0" dirty="0" err="1"/>
              <a:t>croix</a:t>
            </a:r>
            <a:r>
              <a:rPr lang="en-US" b="0" dirty="0"/>
              <a:t> [3904], </a:t>
            </a:r>
            <a:r>
              <a:rPr lang="en-US" b="0" dirty="0" err="1"/>
              <a:t>poids</a:t>
            </a:r>
            <a:r>
              <a:rPr lang="en-US" b="0" dirty="0"/>
              <a:t> [1102], </a:t>
            </a:r>
            <a:r>
              <a:rPr lang="en-US" b="0" dirty="0" err="1"/>
              <a:t>soi</a:t>
            </a:r>
            <a:r>
              <a:rPr lang="en-US" b="0" dirty="0"/>
              <a:t> [1365], </a:t>
            </a:r>
            <a:r>
              <a:rPr lang="en-US" b="0" dirty="0" err="1"/>
              <a:t>foi</a:t>
            </a:r>
            <a:r>
              <a:rPr lang="en-US" b="0" dirty="0"/>
              <a:t> [1368], </a:t>
            </a:r>
            <a:r>
              <a:rPr lang="en-US" b="0" dirty="0" err="1"/>
              <a:t>moi</a:t>
            </a:r>
            <a:r>
              <a:rPr lang="en-US" b="0" dirty="0"/>
              <a:t> [131], </a:t>
            </a:r>
            <a:r>
              <a:rPr lang="en-US" b="0" dirty="0" err="1"/>
              <a:t>noix</a:t>
            </a:r>
            <a:r>
              <a:rPr lang="en-US" b="0" dirty="0"/>
              <a:t> [&gt;5000], bois [1425]</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22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Home learning version - </a:t>
            </a:r>
            <a:r>
              <a:rPr lang="en-GB" b="0" dirty="0"/>
              <a:t>It has been split over 3 slides to allow easier access to the audio</a:t>
            </a:r>
            <a:r>
              <a:rPr lang="en-GB" b="1" dirty="0"/>
              <a:t> </a:t>
            </a:r>
            <a:r>
              <a:rPr lang="en-GB" b="0" dirty="0"/>
              <a:t>(NB: an in-class version of this activity can be found on slide 8).</a:t>
            </a:r>
            <a:endParaRPr lang="en-GB" b="1" dirty="0"/>
          </a:p>
          <a:p>
            <a:endParaRPr lang="en-US" dirty="0"/>
          </a:p>
          <a:p>
            <a:r>
              <a:rPr lang="en-US" b="1" dirty="0"/>
              <a:t>Transcript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main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moi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sain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fin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foi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voix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vin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bain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bois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74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917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041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4212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1849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907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179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491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0114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9140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1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850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56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044407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56140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23276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82761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624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497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2242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877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57697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5398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4468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2868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965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0471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82702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3462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569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95538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1563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8620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9254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6704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371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55684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38950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7019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4879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251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9113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48364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5522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29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2963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15225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039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30236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54619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53658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020603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62689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806041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98728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75922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37711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861359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9728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59090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6048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285108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3117694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3103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49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8865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1393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739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0712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438807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06330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5986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06/05/2020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40758574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4755884" cy="665162"/>
          </a:xfrm>
        </p:spPr>
        <p:txBody>
          <a:bodyPr>
            <a:normAutofit/>
          </a:bodyPr>
          <a:lstStyle/>
          <a:p>
            <a:pPr lvl="0" algn="l">
              <a:lnSpc>
                <a:spcPct val="100000"/>
              </a:lnSpc>
              <a:spcBef>
                <a:spcPts val="0"/>
              </a:spcBef>
            </a:pPr>
            <a:r>
              <a:rPr lang="en-GB" sz="3200" dirty="0">
                <a:solidFill>
                  <a:prstClr val="white"/>
                </a:solidFill>
                <a:latin typeface="Century Gothic" panose="020B0502020202020204" pitchFamily="34" charset="0"/>
              </a:rPr>
              <a:t>SSC [oi] [revisited]</a:t>
            </a:r>
            <a:endParaRPr lang="en-GB" dirty="0">
              <a:solidFill>
                <a:prstClr val="white"/>
              </a:solidFill>
              <a:latin typeface="Century Gothic" panose="020B0502020202020204" pitchFamily="34" charset="0"/>
            </a:endParaRP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2000" b="1" dirty="0">
                <a:solidFill>
                  <a:prstClr val="white"/>
                </a:solidFill>
                <a:latin typeface="Century Gothic" panose="020B0502020202020204" pitchFamily="34" charset="0"/>
              </a:rPr>
              <a:t>Y7 French</a:t>
            </a:r>
          </a:p>
          <a:p>
            <a:pPr lvl="0">
              <a:defRPr/>
            </a:pPr>
            <a:r>
              <a:rPr lang="en-GB" sz="2000" dirty="0">
                <a:solidFill>
                  <a:prstClr val="white"/>
                </a:solidFill>
                <a:latin typeface="Century Gothic" panose="020B0502020202020204" pitchFamily="34" charset="0"/>
              </a:rPr>
              <a:t>Term 3.1 - Week 4 - Lesson 55</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Adeline Charlton / Natalie Finlayson / Kirsten Somerville</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05/05/20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fontScale="90000"/>
          </a:bodyPr>
          <a:lstStyle/>
          <a:p>
            <a:r>
              <a:rPr lang="en-GB" sz="3600" b="1" dirty="0" err="1">
                <a:solidFill>
                  <a:schemeClr val="bg1"/>
                </a:solidFill>
              </a:rPr>
              <a:t>Phonétique</a:t>
            </a:r>
            <a:r>
              <a:rPr lang="en-GB" sz="3600" b="1" dirty="0">
                <a:solidFill>
                  <a:schemeClr val="bg1"/>
                </a:solidFill>
              </a:rPr>
              <a:t> 2 (self-study)</a:t>
            </a:r>
          </a:p>
        </p:txBody>
      </p:sp>
      <p:cxnSp>
        <p:nvCxnSpPr>
          <p:cNvPr id="3" name="Straight Connector 2">
            <a:extLst>
              <a:ext uri="{FF2B5EF4-FFF2-40B4-BE49-F238E27FC236}">
                <a16:creationId xmlns:a16="http://schemas.microsoft.com/office/drawing/2014/main" id="{DA9CC147-628B-41A6-A817-3F137CDB4AEB}"/>
              </a:ext>
            </a:extLst>
          </p:cNvPr>
          <p:cNvCxnSpPr>
            <a:cxnSpLocks/>
          </p:cNvCxnSpPr>
          <p:nvPr/>
        </p:nvCxnSpPr>
        <p:spPr>
          <a:xfrm flipH="1">
            <a:off x="6202326" y="2677181"/>
            <a:ext cx="22870" cy="3881884"/>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065208-9E32-4EF3-AF70-252511113EB0}"/>
              </a:ext>
            </a:extLst>
          </p:cNvPr>
          <p:cNvSpPr txBox="1"/>
          <p:nvPr/>
        </p:nvSpPr>
        <p:spPr>
          <a:xfrm>
            <a:off x="2271320" y="2657158"/>
            <a:ext cx="880369" cy="461665"/>
          </a:xfrm>
          <a:prstGeom prst="rect">
            <a:avLst/>
          </a:prstGeom>
          <a:solidFill>
            <a:schemeClr val="accent1">
              <a:alpha val="50000"/>
            </a:scheme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(a)in</a:t>
            </a:r>
          </a:p>
        </p:txBody>
      </p:sp>
      <p:sp>
        <p:nvSpPr>
          <p:cNvPr id="9" name="TextBox 8">
            <a:extLst>
              <a:ext uri="{FF2B5EF4-FFF2-40B4-BE49-F238E27FC236}">
                <a16:creationId xmlns:a16="http://schemas.microsoft.com/office/drawing/2014/main" id="{AB813D63-40CF-4C62-81EC-7A611989304A}"/>
              </a:ext>
            </a:extLst>
          </p:cNvPr>
          <p:cNvSpPr txBox="1"/>
          <p:nvPr/>
        </p:nvSpPr>
        <p:spPr>
          <a:xfrm>
            <a:off x="8997722" y="2677181"/>
            <a:ext cx="455574" cy="461665"/>
          </a:xfrm>
          <a:prstGeom prst="rect">
            <a:avLst/>
          </a:prstGeom>
          <a:solidFill>
            <a:srgbClr val="EE6000">
              <a:alpha val="50000"/>
            </a:srgb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oi</a:t>
            </a:r>
          </a:p>
        </p:txBody>
      </p:sp>
      <p:sp>
        <p:nvSpPr>
          <p:cNvPr id="10" name="TextBox 9">
            <a:extLst>
              <a:ext uri="{FF2B5EF4-FFF2-40B4-BE49-F238E27FC236}">
                <a16:creationId xmlns:a16="http://schemas.microsoft.com/office/drawing/2014/main" id="{B99494F2-06B2-476E-9F0A-D341527156D6}"/>
              </a:ext>
            </a:extLst>
          </p:cNvPr>
          <p:cNvSpPr txBox="1"/>
          <p:nvPr/>
        </p:nvSpPr>
        <p:spPr>
          <a:xfrm>
            <a:off x="536596" y="3046511"/>
            <a:ext cx="111120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bain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[bath]</a:t>
            </a:r>
          </a:p>
        </p:txBody>
      </p:sp>
      <p:sp>
        <p:nvSpPr>
          <p:cNvPr id="11" name="TextBox 10">
            <a:extLst>
              <a:ext uri="{FF2B5EF4-FFF2-40B4-BE49-F238E27FC236}">
                <a16:creationId xmlns:a16="http://schemas.microsoft.com/office/drawing/2014/main" id="{4FDEF299-93AA-448B-8DAB-5EC39643365C}"/>
              </a:ext>
            </a:extLst>
          </p:cNvPr>
          <p:cNvSpPr txBox="1"/>
          <p:nvPr/>
        </p:nvSpPr>
        <p:spPr>
          <a:xfrm>
            <a:off x="9028798" y="5505905"/>
            <a:ext cx="1271502"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bois</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8E3060A0-B115-449E-BAEA-1352B4A048EA}"/>
              </a:ext>
            </a:extLst>
          </p:cNvPr>
          <p:cNvSpPr txBox="1"/>
          <p:nvPr/>
        </p:nvSpPr>
        <p:spPr>
          <a:xfrm>
            <a:off x="2366700" y="3421704"/>
            <a:ext cx="1754006"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crin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[horsehair]</a:t>
            </a:r>
          </a:p>
        </p:txBody>
      </p:sp>
      <p:sp>
        <p:nvSpPr>
          <p:cNvPr id="13" name="TextBox 12">
            <a:extLst>
              <a:ext uri="{FF2B5EF4-FFF2-40B4-BE49-F238E27FC236}">
                <a16:creationId xmlns:a16="http://schemas.microsoft.com/office/drawing/2014/main" id="{6F97FA7C-3D2F-4AF4-9CB6-3B06AD73C626}"/>
              </a:ext>
            </a:extLst>
          </p:cNvPr>
          <p:cNvSpPr txBox="1"/>
          <p:nvPr/>
        </p:nvSpPr>
        <p:spPr>
          <a:xfrm>
            <a:off x="7825467" y="3816194"/>
            <a:ext cx="1133644"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croix</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[cross]</a:t>
            </a:r>
          </a:p>
        </p:txBody>
      </p:sp>
      <p:sp>
        <p:nvSpPr>
          <p:cNvPr id="14" name="TextBox 13">
            <a:extLst>
              <a:ext uri="{FF2B5EF4-FFF2-40B4-BE49-F238E27FC236}">
                <a16:creationId xmlns:a16="http://schemas.microsoft.com/office/drawing/2014/main" id="{B1EA3CDD-9416-4E66-B022-25D1C3032264}"/>
              </a:ext>
            </a:extLst>
          </p:cNvPr>
          <p:cNvSpPr txBox="1"/>
          <p:nvPr/>
        </p:nvSpPr>
        <p:spPr>
          <a:xfrm>
            <a:off x="4417963" y="2838054"/>
            <a:ext cx="1162499"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[drain]</a:t>
            </a:r>
          </a:p>
        </p:txBody>
      </p:sp>
      <p:sp>
        <p:nvSpPr>
          <p:cNvPr id="15" name="TextBox 14">
            <a:extLst>
              <a:ext uri="{FF2B5EF4-FFF2-40B4-BE49-F238E27FC236}">
                <a16:creationId xmlns:a16="http://schemas.microsoft.com/office/drawing/2014/main" id="{552AB5AD-C3D3-4244-8388-830BB84AEEA0}"/>
              </a:ext>
            </a:extLst>
          </p:cNvPr>
          <p:cNvSpPr txBox="1"/>
          <p:nvPr/>
        </p:nvSpPr>
        <p:spPr>
          <a:xfrm>
            <a:off x="6902246" y="3046512"/>
            <a:ext cx="1486304"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droit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[straight]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C4BEC630-2681-4081-87F4-661C224A9C52}"/>
              </a:ext>
            </a:extLst>
          </p:cNvPr>
          <p:cNvSpPr txBox="1"/>
          <p:nvPr/>
        </p:nvSpPr>
        <p:spPr>
          <a:xfrm>
            <a:off x="1889578" y="4867876"/>
            <a:ext cx="989374"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fin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[end]</a:t>
            </a:r>
          </a:p>
        </p:txBody>
      </p:sp>
      <p:sp>
        <p:nvSpPr>
          <p:cNvPr id="17" name="TextBox 16">
            <a:extLst>
              <a:ext uri="{FF2B5EF4-FFF2-40B4-BE49-F238E27FC236}">
                <a16:creationId xmlns:a16="http://schemas.microsoft.com/office/drawing/2014/main" id="{E2638824-B9F2-40BD-9A36-86CD85904867}"/>
              </a:ext>
            </a:extLst>
          </p:cNvPr>
          <p:cNvSpPr txBox="1"/>
          <p:nvPr/>
        </p:nvSpPr>
        <p:spPr>
          <a:xfrm>
            <a:off x="6612194" y="4204197"/>
            <a:ext cx="1058303"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foi</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[faith]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32D1BB65-65E1-416A-9600-770EAAA446F5}"/>
              </a:ext>
            </a:extLst>
          </p:cNvPr>
          <p:cNvSpPr txBox="1"/>
          <p:nvPr/>
        </p:nvSpPr>
        <p:spPr>
          <a:xfrm>
            <a:off x="2927960" y="5440888"/>
            <a:ext cx="1196161"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[hand]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938B4630-F925-4818-9E75-1D49110E162B}"/>
              </a:ext>
            </a:extLst>
          </p:cNvPr>
          <p:cNvSpPr txBox="1"/>
          <p:nvPr/>
        </p:nvSpPr>
        <p:spPr>
          <a:xfrm>
            <a:off x="7120012" y="5207690"/>
            <a:ext cx="1506492" cy="1200329"/>
          </a:xfrm>
          <a:prstGeom prst="rect">
            <a:avLst/>
          </a:prstGeom>
          <a:noFill/>
        </p:spPr>
        <p:txBody>
          <a:bodyPr wrap="square" rtlCol="0">
            <a:spAutoFit/>
          </a:bodyPr>
          <a:lstStyle>
            <a:defPPr>
              <a:defRPr lang="en-US"/>
            </a:defPPr>
            <a:lvl1pPr lvl="0" algn="ctr">
              <a:defRPr sz="2400" b="1">
                <a:solidFill>
                  <a:srgbClr val="115076"/>
                </a:solidFill>
              </a:defRPr>
            </a:lvl1pPr>
          </a:lstStyle>
          <a:p>
            <a:r>
              <a:rPr lang="en-GB" dirty="0" err="1"/>
              <a:t>moi</a:t>
            </a:r>
            <a:endParaRPr lang="en-GB" dirty="0"/>
          </a:p>
          <a:p>
            <a:r>
              <a:rPr lang="en-GB" b="0" dirty="0"/>
              <a:t>[me/</a:t>
            </a:r>
          </a:p>
          <a:p>
            <a:r>
              <a:rPr lang="en-GB" b="0" dirty="0"/>
              <a:t>myself]</a:t>
            </a: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A831FA23-61C6-4784-819E-CB905F1A1AD6}"/>
              </a:ext>
            </a:extLst>
          </p:cNvPr>
          <p:cNvSpPr txBox="1"/>
          <p:nvPr/>
        </p:nvSpPr>
        <p:spPr>
          <a:xfrm>
            <a:off x="4674436" y="4139312"/>
            <a:ext cx="126669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nain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[dwarf]</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185E1CFE-487A-4AED-A83B-4F03768CCFB7}"/>
              </a:ext>
            </a:extLst>
          </p:cNvPr>
          <p:cNvSpPr txBox="1"/>
          <p:nvPr/>
        </p:nvSpPr>
        <p:spPr>
          <a:xfrm>
            <a:off x="10604984" y="4856688"/>
            <a:ext cx="1406154"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noix</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[walnut]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7787C2A0-73CC-4B55-9F6E-73E6F855C6B4}"/>
              </a:ext>
            </a:extLst>
          </p:cNvPr>
          <p:cNvSpPr txBox="1"/>
          <p:nvPr/>
        </p:nvSpPr>
        <p:spPr>
          <a:xfrm>
            <a:off x="564704" y="4194968"/>
            <a:ext cx="132440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pain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[bread]</a:t>
            </a:r>
          </a:p>
        </p:txBody>
      </p:sp>
      <p:sp>
        <p:nvSpPr>
          <p:cNvPr id="23" name="TextBox 22">
            <a:extLst>
              <a:ext uri="{FF2B5EF4-FFF2-40B4-BE49-F238E27FC236}">
                <a16:creationId xmlns:a16="http://schemas.microsoft.com/office/drawing/2014/main" id="{AFBE1380-9FDA-4B33-8CBF-CCF9920424AF}"/>
              </a:ext>
            </a:extLst>
          </p:cNvPr>
          <p:cNvSpPr txBox="1"/>
          <p:nvPr/>
        </p:nvSpPr>
        <p:spPr>
          <a:xfrm>
            <a:off x="9002518" y="4590458"/>
            <a:ext cx="141577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poids</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[weight]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4" name="TextBox 23">
            <a:extLst>
              <a:ext uri="{FF2B5EF4-FFF2-40B4-BE49-F238E27FC236}">
                <a16:creationId xmlns:a16="http://schemas.microsoft.com/office/drawing/2014/main" id="{C06DB4D5-BF36-4271-A4D4-15FBB620B56D}"/>
              </a:ext>
            </a:extLst>
          </p:cNvPr>
          <p:cNvSpPr txBox="1"/>
          <p:nvPr/>
        </p:nvSpPr>
        <p:spPr>
          <a:xfrm>
            <a:off x="533343" y="5302388"/>
            <a:ext cx="1515158"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sain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[healthy]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9ED153BC-CA4A-415E-9182-260257DB9F81}"/>
              </a:ext>
            </a:extLst>
          </p:cNvPr>
          <p:cNvSpPr txBox="1"/>
          <p:nvPr/>
        </p:nvSpPr>
        <p:spPr>
          <a:xfrm>
            <a:off x="10255634" y="3807551"/>
            <a:ext cx="1467068"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soi</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[oneself]</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23E0CD60-2142-439B-82D5-C5A964CD890D}"/>
              </a:ext>
            </a:extLst>
          </p:cNvPr>
          <p:cNvSpPr txBox="1"/>
          <p:nvPr/>
        </p:nvSpPr>
        <p:spPr>
          <a:xfrm>
            <a:off x="3221667" y="4467766"/>
            <a:ext cx="1104790"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vin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[wine]</a:t>
            </a:r>
          </a:p>
        </p:txBody>
      </p:sp>
      <p:sp>
        <p:nvSpPr>
          <p:cNvPr id="29" name="TextBox 28">
            <a:extLst>
              <a:ext uri="{FF2B5EF4-FFF2-40B4-BE49-F238E27FC236}">
                <a16:creationId xmlns:a16="http://schemas.microsoft.com/office/drawing/2014/main" id="{C07B80A9-45C7-4CC6-BAE7-F2C5BADF6C25}"/>
              </a:ext>
            </a:extLst>
          </p:cNvPr>
          <p:cNvSpPr txBox="1"/>
          <p:nvPr/>
        </p:nvSpPr>
        <p:spPr>
          <a:xfrm>
            <a:off x="11022824" y="2998139"/>
            <a:ext cx="1231427"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voix</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[voice]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3B51BBB3-8A5B-4BC1-BC85-AAD3D0813DE2}"/>
              </a:ext>
            </a:extLst>
          </p:cNvPr>
          <p:cNvSpPr txBox="1"/>
          <p:nvPr/>
        </p:nvSpPr>
        <p:spPr>
          <a:xfrm>
            <a:off x="54811" y="1211754"/>
            <a:ext cx="12082378" cy="1323439"/>
          </a:xfrm>
          <a:prstGeom prst="rect">
            <a:avLst/>
          </a:prstGeom>
          <a:noFill/>
          <a:ln>
            <a:solidFill>
              <a:srgbClr val="FF6600"/>
            </a:solidFill>
          </a:ln>
        </p:spPr>
        <p:txBody>
          <a:bodyPr wrap="square" rtlCol="0">
            <a:spAutoFit/>
          </a:bodyPr>
          <a:lstStyle/>
          <a:p>
            <a:pPr lvl="0">
              <a:defRPr/>
            </a:pPr>
            <a:r>
              <a:rPr lang="en-GB" sz="2000" dirty="0">
                <a:solidFill>
                  <a:schemeClr val="accent1">
                    <a:lumMod val="50000"/>
                  </a:schemeClr>
                </a:solidFill>
                <a:latin typeface="Century Gothic" panose="020B0502020202020204" pitchFamily="34" charset="0"/>
              </a:rPr>
              <a:t>Click on the arrow to listen to </a:t>
            </a:r>
            <a:r>
              <a:rPr lang="en-GB" sz="2000" b="1" dirty="0">
                <a:solidFill>
                  <a:srgbClr val="FF6600"/>
                </a:solidFill>
                <a:latin typeface="Century Gothic" panose="020B0502020202020204" pitchFamily="34" charset="0"/>
              </a:rPr>
              <a:t>a second list of nine of the words </a:t>
            </a:r>
            <a:r>
              <a:rPr lang="en-GB" sz="2000" dirty="0">
                <a:solidFill>
                  <a:schemeClr val="accent1">
                    <a:lumMod val="50000"/>
                  </a:schemeClr>
                </a:solidFill>
                <a:latin typeface="Century Gothic" panose="020B0502020202020204" pitchFamily="34" charset="0"/>
              </a:rPr>
              <a:t>from below. </a:t>
            </a:r>
          </a:p>
          <a:p>
            <a:pPr lvl="0">
              <a:defRPr/>
            </a:pPr>
            <a:r>
              <a:rPr lang="en-GB" sz="2000" dirty="0">
                <a:solidFill>
                  <a:schemeClr val="accent1">
                    <a:lumMod val="50000"/>
                  </a:schemeClr>
                </a:solidFill>
                <a:latin typeface="Century Gothic" panose="020B0502020202020204" pitchFamily="34" charset="0"/>
              </a:rPr>
              <a:t>Write down whether you hear [oi] or [(a)in]. You can write the full word if you recognise it.</a:t>
            </a:r>
          </a:p>
          <a:p>
            <a:pPr lvl="0">
              <a:defRPr/>
            </a:pPr>
            <a:r>
              <a:rPr lang="en-GB" sz="2000" dirty="0">
                <a:solidFill>
                  <a:schemeClr val="accent1">
                    <a:lumMod val="50000"/>
                  </a:schemeClr>
                </a:solidFill>
                <a:latin typeface="Century Gothic" panose="020B0502020202020204" pitchFamily="34" charset="0"/>
              </a:rPr>
              <a:t>Once you have listened to nine words, click the space bar to see answers. </a:t>
            </a:r>
          </a:p>
          <a:p>
            <a:pPr lvl="0">
              <a:defRPr/>
            </a:pPr>
            <a:r>
              <a:rPr lang="en-GB" sz="2000" dirty="0">
                <a:solidFill>
                  <a:schemeClr val="accent1">
                    <a:lumMod val="50000"/>
                  </a:schemeClr>
                </a:solidFill>
                <a:latin typeface="Century Gothic" panose="020B0502020202020204" pitchFamily="34" charset="0"/>
              </a:rPr>
              <a:t>Practise saying [oi] and [(a)in] by playing the audio again and repeating the words.</a:t>
            </a:r>
          </a:p>
        </p:txBody>
      </p:sp>
      <p:sp>
        <p:nvSpPr>
          <p:cNvPr id="31" name="Action Button: Go Forward or Next 30">
            <a:hlinkClick r:id="" action="ppaction://noaction" highlightClick="1">
              <a:snd r:embed="rId4" name="Phon 2.wav"/>
            </a:hlinkClick>
            <a:extLst>
              <a:ext uri="{FF2B5EF4-FFF2-40B4-BE49-F238E27FC236}">
                <a16:creationId xmlns:a16="http://schemas.microsoft.com/office/drawing/2014/main" id="{D0FCB14E-4F81-42FE-8866-55B4A86259D8}"/>
              </a:ext>
            </a:extLst>
          </p:cNvPr>
          <p:cNvSpPr/>
          <p:nvPr/>
        </p:nvSpPr>
        <p:spPr>
          <a:xfrm>
            <a:off x="9119183" y="202344"/>
            <a:ext cx="557207" cy="60266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ounded Rectangle 46">
            <a:extLst>
              <a:ext uri="{FF2B5EF4-FFF2-40B4-BE49-F238E27FC236}">
                <a16:creationId xmlns:a16="http://schemas.microsoft.com/office/drawing/2014/main" id="{3B60153A-CF0B-45F7-BE09-1E7F2123C0C6}"/>
              </a:ext>
            </a:extLst>
          </p:cNvPr>
          <p:cNvSpPr/>
          <p:nvPr/>
        </p:nvSpPr>
        <p:spPr>
          <a:xfrm>
            <a:off x="9795046" y="197385"/>
            <a:ext cx="2233530" cy="495594"/>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Speech Bubble: Rectangle with Corners Rounded 33">
            <a:extLst>
              <a:ext uri="{FF2B5EF4-FFF2-40B4-BE49-F238E27FC236}">
                <a16:creationId xmlns:a16="http://schemas.microsoft.com/office/drawing/2014/main" id="{876A9636-ECA2-492C-8442-D95101D0DBC0}"/>
              </a:ext>
            </a:extLst>
          </p:cNvPr>
          <p:cNvSpPr/>
          <p:nvPr/>
        </p:nvSpPr>
        <p:spPr>
          <a:xfrm>
            <a:off x="4450766" y="4896877"/>
            <a:ext cx="3730040" cy="1662188"/>
          </a:xfrm>
          <a:prstGeom prst="wedgeRoundRectCallout">
            <a:avLst>
              <a:gd name="adj1" fmla="val -13241"/>
              <a:gd name="adj2" fmla="val -67383"/>
              <a:gd name="adj3" fmla="val 16667"/>
            </a:avLst>
          </a:prstGeom>
          <a:solidFill>
            <a:schemeClr val="accent1">
              <a:lumMod val="5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bg1"/>
                </a:solidFill>
              </a:rPr>
              <a:t>Remember! </a:t>
            </a:r>
            <a:r>
              <a:rPr lang="en-GB" sz="2000" dirty="0">
                <a:solidFill>
                  <a:schemeClr val="bg1"/>
                </a:solidFill>
              </a:rPr>
              <a:t>Silent Final Consonants (SFC): none of the words on this slide has the final [n], [s] or [x] pronounced.</a:t>
            </a:r>
          </a:p>
        </p:txBody>
      </p:sp>
    </p:spTree>
    <p:extLst>
      <p:ext uri="{BB962C8B-B14F-4D97-AF65-F5344CB8AC3E}">
        <p14:creationId xmlns:p14="http://schemas.microsoft.com/office/powerpoint/2010/main" val="10532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2"/>
                                        </p:tgtEl>
                                        <p:attrNameLst>
                                          <p:attrName>fillcolor</p:attrName>
                                        </p:attrNameLst>
                                      </p:cBhvr>
                                      <p:to>
                                        <a:schemeClr val="accent2"/>
                                      </p:to>
                                    </p:animClr>
                                    <p:set>
                                      <p:cBhvr>
                                        <p:cTn id="13" dur="2000" fill="hold"/>
                                        <p:tgtEl>
                                          <p:spTgt spid="22"/>
                                        </p:tgtEl>
                                        <p:attrNameLst>
                                          <p:attrName>fill.type</p:attrName>
                                        </p:attrNameLst>
                                      </p:cBhvr>
                                      <p:to>
                                        <p:strVal val="solid"/>
                                      </p:to>
                                    </p:set>
                                    <p:set>
                                      <p:cBhvr>
                                        <p:cTn id="14" dur="2000" fill="hold"/>
                                        <p:tgtEl>
                                          <p:spTgt spid="2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3"/>
                                        </p:tgtEl>
                                        <p:attrNameLst>
                                          <p:attrName>fillcolor</p:attrName>
                                        </p:attrNameLst>
                                      </p:cBhvr>
                                      <p:to>
                                        <a:schemeClr val="accent2"/>
                                      </p:to>
                                    </p:animClr>
                                    <p:set>
                                      <p:cBhvr>
                                        <p:cTn id="19" dur="2000" fill="hold"/>
                                        <p:tgtEl>
                                          <p:spTgt spid="23"/>
                                        </p:tgtEl>
                                        <p:attrNameLst>
                                          <p:attrName>fill.type</p:attrName>
                                        </p:attrNameLst>
                                      </p:cBhvr>
                                      <p:to>
                                        <p:strVal val="solid"/>
                                      </p:to>
                                    </p:set>
                                    <p:set>
                                      <p:cBhvr>
                                        <p:cTn id="20" dur="2000" fill="hold"/>
                                        <p:tgtEl>
                                          <p:spTgt spid="2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0"/>
                                        </p:tgtEl>
                                        <p:attrNameLst>
                                          <p:attrName>fillcolor</p:attrName>
                                        </p:attrNameLst>
                                      </p:cBhvr>
                                      <p:to>
                                        <a:schemeClr val="accent2"/>
                                      </p:to>
                                    </p:animClr>
                                    <p:set>
                                      <p:cBhvr>
                                        <p:cTn id="25" dur="2000" fill="hold"/>
                                        <p:tgtEl>
                                          <p:spTgt spid="20"/>
                                        </p:tgtEl>
                                        <p:attrNameLst>
                                          <p:attrName>fill.type</p:attrName>
                                        </p:attrNameLst>
                                      </p:cBhvr>
                                      <p:to>
                                        <p:strVal val="solid"/>
                                      </p:to>
                                    </p:set>
                                    <p:set>
                                      <p:cBhvr>
                                        <p:cTn id="26" dur="2000" fill="hold"/>
                                        <p:tgtEl>
                                          <p:spTgt spid="20"/>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13"/>
                                        </p:tgtEl>
                                        <p:attrNameLst>
                                          <p:attrName>fillcolor</p:attrName>
                                        </p:attrNameLst>
                                      </p:cBhvr>
                                      <p:to>
                                        <a:schemeClr val="accent2"/>
                                      </p:to>
                                    </p:animClr>
                                    <p:set>
                                      <p:cBhvr>
                                        <p:cTn id="31" dur="2000" fill="hold"/>
                                        <p:tgtEl>
                                          <p:spTgt spid="13"/>
                                        </p:tgtEl>
                                        <p:attrNameLst>
                                          <p:attrName>fill.type</p:attrName>
                                        </p:attrNameLst>
                                      </p:cBhvr>
                                      <p:to>
                                        <p:strVal val="solid"/>
                                      </p:to>
                                    </p:set>
                                    <p:set>
                                      <p:cBhvr>
                                        <p:cTn id="32" dur="2000" fill="hold"/>
                                        <p:tgtEl>
                                          <p:spTgt spid="13"/>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21"/>
                                        </p:tgtEl>
                                        <p:attrNameLst>
                                          <p:attrName>fillcolor</p:attrName>
                                        </p:attrNameLst>
                                      </p:cBhvr>
                                      <p:to>
                                        <a:schemeClr val="accent2"/>
                                      </p:to>
                                    </p:animClr>
                                    <p:set>
                                      <p:cBhvr>
                                        <p:cTn id="37" dur="2000" fill="hold"/>
                                        <p:tgtEl>
                                          <p:spTgt spid="21"/>
                                        </p:tgtEl>
                                        <p:attrNameLst>
                                          <p:attrName>fill.type</p:attrName>
                                        </p:attrNameLst>
                                      </p:cBhvr>
                                      <p:to>
                                        <p:strVal val="solid"/>
                                      </p:to>
                                    </p:set>
                                    <p:set>
                                      <p:cBhvr>
                                        <p:cTn id="38" dur="2000" fill="hold"/>
                                        <p:tgtEl>
                                          <p:spTgt spid="21"/>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5"/>
                                        </p:tgtEl>
                                        <p:attrNameLst>
                                          <p:attrName>fillcolor</p:attrName>
                                        </p:attrNameLst>
                                      </p:cBhvr>
                                      <p:to>
                                        <a:schemeClr val="accent2"/>
                                      </p:to>
                                    </p:animClr>
                                    <p:set>
                                      <p:cBhvr>
                                        <p:cTn id="43" dur="2000" fill="hold"/>
                                        <p:tgtEl>
                                          <p:spTgt spid="15"/>
                                        </p:tgtEl>
                                        <p:attrNameLst>
                                          <p:attrName>fill.type</p:attrName>
                                        </p:attrNameLst>
                                      </p:cBhvr>
                                      <p:to>
                                        <p:strVal val="solid"/>
                                      </p:to>
                                    </p:set>
                                    <p:set>
                                      <p:cBhvr>
                                        <p:cTn id="44" dur="2000" fill="hold"/>
                                        <p:tgtEl>
                                          <p:spTgt spid="15"/>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4"/>
                                        </p:tgtEl>
                                        <p:attrNameLst>
                                          <p:attrName>fillcolor</p:attrName>
                                        </p:attrNameLst>
                                      </p:cBhvr>
                                      <p:to>
                                        <a:schemeClr val="accent2"/>
                                      </p:to>
                                    </p:animClr>
                                    <p:set>
                                      <p:cBhvr>
                                        <p:cTn id="49" dur="2000" fill="hold"/>
                                        <p:tgtEl>
                                          <p:spTgt spid="14"/>
                                        </p:tgtEl>
                                        <p:attrNameLst>
                                          <p:attrName>fill.type</p:attrName>
                                        </p:attrNameLst>
                                      </p:cBhvr>
                                      <p:to>
                                        <p:strVal val="solid"/>
                                      </p:to>
                                    </p:set>
                                    <p:set>
                                      <p:cBhvr>
                                        <p:cTn id="50" dur="2000" fill="hold"/>
                                        <p:tgtEl>
                                          <p:spTgt spid="14"/>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2"/>
                                        </p:tgtEl>
                                        <p:attrNameLst>
                                          <p:attrName>fillcolor</p:attrName>
                                        </p:attrNameLst>
                                      </p:cBhvr>
                                      <p:to>
                                        <a:schemeClr val="accent2"/>
                                      </p:to>
                                    </p:animClr>
                                    <p:set>
                                      <p:cBhvr>
                                        <p:cTn id="55" dur="2000" fill="hold"/>
                                        <p:tgtEl>
                                          <p:spTgt spid="12"/>
                                        </p:tgtEl>
                                        <p:attrNameLst>
                                          <p:attrName>fill.type</p:attrName>
                                        </p:attrNameLst>
                                      </p:cBhvr>
                                      <p:to>
                                        <p:strVal val="solid"/>
                                      </p:to>
                                    </p:set>
                                    <p:set>
                                      <p:cBhvr>
                                        <p:cTn id="56" dur="2000" fill="hold"/>
                                        <p:tgtEl>
                                          <p:spTgt spid="12"/>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fontScale="90000"/>
          </a:bodyPr>
          <a:lstStyle/>
          <a:p>
            <a:r>
              <a:rPr lang="en-GB" sz="3600" b="1" dirty="0" err="1">
                <a:solidFill>
                  <a:schemeClr val="bg1"/>
                </a:solidFill>
              </a:rPr>
              <a:t>Phonétique</a:t>
            </a:r>
            <a:r>
              <a:rPr lang="en-GB" sz="3600" b="1" dirty="0">
                <a:solidFill>
                  <a:schemeClr val="bg1"/>
                </a:solidFill>
              </a:rPr>
              <a:t> 3 (self-study)</a:t>
            </a:r>
          </a:p>
        </p:txBody>
      </p:sp>
      <p:cxnSp>
        <p:nvCxnSpPr>
          <p:cNvPr id="3" name="Straight Connector 2">
            <a:extLst>
              <a:ext uri="{FF2B5EF4-FFF2-40B4-BE49-F238E27FC236}">
                <a16:creationId xmlns:a16="http://schemas.microsoft.com/office/drawing/2014/main" id="{DA9CC147-628B-41A6-A817-3F137CDB4AEB}"/>
              </a:ext>
            </a:extLst>
          </p:cNvPr>
          <p:cNvCxnSpPr>
            <a:cxnSpLocks/>
          </p:cNvCxnSpPr>
          <p:nvPr/>
        </p:nvCxnSpPr>
        <p:spPr>
          <a:xfrm flipH="1">
            <a:off x="6202326" y="2677181"/>
            <a:ext cx="22870" cy="3881884"/>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065208-9E32-4EF3-AF70-252511113EB0}"/>
              </a:ext>
            </a:extLst>
          </p:cNvPr>
          <p:cNvSpPr txBox="1"/>
          <p:nvPr/>
        </p:nvSpPr>
        <p:spPr>
          <a:xfrm>
            <a:off x="2271320" y="2657158"/>
            <a:ext cx="880369" cy="461665"/>
          </a:xfrm>
          <a:prstGeom prst="rect">
            <a:avLst/>
          </a:prstGeom>
          <a:solidFill>
            <a:schemeClr val="accent1">
              <a:alpha val="50000"/>
            </a:scheme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(a)in</a:t>
            </a:r>
          </a:p>
        </p:txBody>
      </p:sp>
      <p:sp>
        <p:nvSpPr>
          <p:cNvPr id="9" name="TextBox 8">
            <a:extLst>
              <a:ext uri="{FF2B5EF4-FFF2-40B4-BE49-F238E27FC236}">
                <a16:creationId xmlns:a16="http://schemas.microsoft.com/office/drawing/2014/main" id="{AB813D63-40CF-4C62-81EC-7A611989304A}"/>
              </a:ext>
            </a:extLst>
          </p:cNvPr>
          <p:cNvSpPr txBox="1"/>
          <p:nvPr/>
        </p:nvSpPr>
        <p:spPr>
          <a:xfrm>
            <a:off x="8997722" y="2677181"/>
            <a:ext cx="455574" cy="461665"/>
          </a:xfrm>
          <a:prstGeom prst="rect">
            <a:avLst/>
          </a:prstGeom>
          <a:solidFill>
            <a:srgbClr val="EE6000">
              <a:alpha val="50000"/>
            </a:srgb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oi</a:t>
            </a:r>
          </a:p>
        </p:txBody>
      </p:sp>
      <p:sp>
        <p:nvSpPr>
          <p:cNvPr id="10" name="TextBox 9">
            <a:extLst>
              <a:ext uri="{FF2B5EF4-FFF2-40B4-BE49-F238E27FC236}">
                <a16:creationId xmlns:a16="http://schemas.microsoft.com/office/drawing/2014/main" id="{B99494F2-06B2-476E-9F0A-D341527156D6}"/>
              </a:ext>
            </a:extLst>
          </p:cNvPr>
          <p:cNvSpPr txBox="1"/>
          <p:nvPr/>
        </p:nvSpPr>
        <p:spPr>
          <a:xfrm>
            <a:off x="536596" y="3046511"/>
            <a:ext cx="111120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bain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[bath]</a:t>
            </a:r>
          </a:p>
        </p:txBody>
      </p:sp>
      <p:sp>
        <p:nvSpPr>
          <p:cNvPr id="11" name="TextBox 10">
            <a:extLst>
              <a:ext uri="{FF2B5EF4-FFF2-40B4-BE49-F238E27FC236}">
                <a16:creationId xmlns:a16="http://schemas.microsoft.com/office/drawing/2014/main" id="{4FDEF299-93AA-448B-8DAB-5EC39643365C}"/>
              </a:ext>
            </a:extLst>
          </p:cNvPr>
          <p:cNvSpPr txBox="1"/>
          <p:nvPr/>
        </p:nvSpPr>
        <p:spPr>
          <a:xfrm>
            <a:off x="9028798" y="5505905"/>
            <a:ext cx="1271502"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bois</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8E3060A0-B115-449E-BAEA-1352B4A048EA}"/>
              </a:ext>
            </a:extLst>
          </p:cNvPr>
          <p:cNvSpPr txBox="1"/>
          <p:nvPr/>
        </p:nvSpPr>
        <p:spPr>
          <a:xfrm>
            <a:off x="2366700" y="3421704"/>
            <a:ext cx="1754006"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crin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[horsehair]</a:t>
            </a:r>
          </a:p>
        </p:txBody>
      </p:sp>
      <p:sp>
        <p:nvSpPr>
          <p:cNvPr id="13" name="TextBox 12">
            <a:extLst>
              <a:ext uri="{FF2B5EF4-FFF2-40B4-BE49-F238E27FC236}">
                <a16:creationId xmlns:a16="http://schemas.microsoft.com/office/drawing/2014/main" id="{6F97FA7C-3D2F-4AF4-9CB6-3B06AD73C626}"/>
              </a:ext>
            </a:extLst>
          </p:cNvPr>
          <p:cNvSpPr txBox="1"/>
          <p:nvPr/>
        </p:nvSpPr>
        <p:spPr>
          <a:xfrm>
            <a:off x="7825467" y="3816194"/>
            <a:ext cx="1133644"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croix</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[cross]</a:t>
            </a:r>
          </a:p>
        </p:txBody>
      </p:sp>
      <p:sp>
        <p:nvSpPr>
          <p:cNvPr id="14" name="TextBox 13">
            <a:extLst>
              <a:ext uri="{FF2B5EF4-FFF2-40B4-BE49-F238E27FC236}">
                <a16:creationId xmlns:a16="http://schemas.microsoft.com/office/drawing/2014/main" id="{B1EA3CDD-9416-4E66-B022-25D1C3032264}"/>
              </a:ext>
            </a:extLst>
          </p:cNvPr>
          <p:cNvSpPr txBox="1"/>
          <p:nvPr/>
        </p:nvSpPr>
        <p:spPr>
          <a:xfrm>
            <a:off x="4417963" y="2838054"/>
            <a:ext cx="1162499"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[drain]</a:t>
            </a:r>
          </a:p>
        </p:txBody>
      </p:sp>
      <p:sp>
        <p:nvSpPr>
          <p:cNvPr id="15" name="TextBox 14">
            <a:extLst>
              <a:ext uri="{FF2B5EF4-FFF2-40B4-BE49-F238E27FC236}">
                <a16:creationId xmlns:a16="http://schemas.microsoft.com/office/drawing/2014/main" id="{552AB5AD-C3D3-4244-8388-830BB84AEEA0}"/>
              </a:ext>
            </a:extLst>
          </p:cNvPr>
          <p:cNvSpPr txBox="1"/>
          <p:nvPr/>
        </p:nvSpPr>
        <p:spPr>
          <a:xfrm>
            <a:off x="6902246" y="3046512"/>
            <a:ext cx="1486304"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droit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[straight]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C4BEC630-2681-4081-87F4-661C224A9C52}"/>
              </a:ext>
            </a:extLst>
          </p:cNvPr>
          <p:cNvSpPr txBox="1"/>
          <p:nvPr/>
        </p:nvSpPr>
        <p:spPr>
          <a:xfrm>
            <a:off x="1889578" y="4867876"/>
            <a:ext cx="989374"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fin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[end]</a:t>
            </a:r>
          </a:p>
        </p:txBody>
      </p:sp>
      <p:sp>
        <p:nvSpPr>
          <p:cNvPr id="17" name="TextBox 16">
            <a:extLst>
              <a:ext uri="{FF2B5EF4-FFF2-40B4-BE49-F238E27FC236}">
                <a16:creationId xmlns:a16="http://schemas.microsoft.com/office/drawing/2014/main" id="{E2638824-B9F2-40BD-9A36-86CD85904867}"/>
              </a:ext>
            </a:extLst>
          </p:cNvPr>
          <p:cNvSpPr txBox="1"/>
          <p:nvPr/>
        </p:nvSpPr>
        <p:spPr>
          <a:xfrm>
            <a:off x="6504708" y="4124167"/>
            <a:ext cx="105830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foi</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[faith]</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32D1BB65-65E1-416A-9600-770EAAA446F5}"/>
              </a:ext>
            </a:extLst>
          </p:cNvPr>
          <p:cNvSpPr txBox="1"/>
          <p:nvPr/>
        </p:nvSpPr>
        <p:spPr>
          <a:xfrm>
            <a:off x="2927960" y="5440888"/>
            <a:ext cx="1196161"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[hand]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938B4630-F925-4818-9E75-1D49110E162B}"/>
              </a:ext>
            </a:extLst>
          </p:cNvPr>
          <p:cNvSpPr txBox="1"/>
          <p:nvPr/>
        </p:nvSpPr>
        <p:spPr>
          <a:xfrm>
            <a:off x="7120013" y="5207690"/>
            <a:ext cx="1223412" cy="1200329"/>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moi</a:t>
            </a:r>
            <a:endParaRPr lang="en-GB" dirty="0"/>
          </a:p>
          <a:p>
            <a:r>
              <a:rPr lang="en-GB" b="0" dirty="0"/>
              <a:t>[me/</a:t>
            </a:r>
          </a:p>
          <a:p>
            <a:r>
              <a:rPr lang="en-GB" b="0" dirty="0"/>
              <a:t>myself]</a:t>
            </a:r>
          </a:p>
        </p:txBody>
      </p:sp>
      <p:sp>
        <p:nvSpPr>
          <p:cNvPr id="20" name="TextBox 19">
            <a:extLst>
              <a:ext uri="{FF2B5EF4-FFF2-40B4-BE49-F238E27FC236}">
                <a16:creationId xmlns:a16="http://schemas.microsoft.com/office/drawing/2014/main" id="{A831FA23-61C6-4784-819E-CB905F1A1AD6}"/>
              </a:ext>
            </a:extLst>
          </p:cNvPr>
          <p:cNvSpPr txBox="1"/>
          <p:nvPr/>
        </p:nvSpPr>
        <p:spPr>
          <a:xfrm>
            <a:off x="4596508" y="4158449"/>
            <a:ext cx="126669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nain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[dwarf]</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185E1CFE-487A-4AED-A83B-4F03768CCFB7}"/>
              </a:ext>
            </a:extLst>
          </p:cNvPr>
          <p:cNvSpPr txBox="1"/>
          <p:nvPr/>
        </p:nvSpPr>
        <p:spPr>
          <a:xfrm>
            <a:off x="10604984" y="4856688"/>
            <a:ext cx="1406154"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noix</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[walnut]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7787C2A0-73CC-4B55-9F6E-73E6F855C6B4}"/>
              </a:ext>
            </a:extLst>
          </p:cNvPr>
          <p:cNvSpPr txBox="1"/>
          <p:nvPr/>
        </p:nvSpPr>
        <p:spPr>
          <a:xfrm>
            <a:off x="564704" y="4194968"/>
            <a:ext cx="132440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pain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[bread]</a:t>
            </a:r>
          </a:p>
        </p:txBody>
      </p:sp>
      <p:sp>
        <p:nvSpPr>
          <p:cNvPr id="23" name="TextBox 22">
            <a:extLst>
              <a:ext uri="{FF2B5EF4-FFF2-40B4-BE49-F238E27FC236}">
                <a16:creationId xmlns:a16="http://schemas.microsoft.com/office/drawing/2014/main" id="{AFBE1380-9FDA-4B33-8CBF-CCF9920424AF}"/>
              </a:ext>
            </a:extLst>
          </p:cNvPr>
          <p:cNvSpPr txBox="1"/>
          <p:nvPr/>
        </p:nvSpPr>
        <p:spPr>
          <a:xfrm>
            <a:off x="9002518" y="4590458"/>
            <a:ext cx="1415772"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poids</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[weight]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4" name="TextBox 23">
            <a:extLst>
              <a:ext uri="{FF2B5EF4-FFF2-40B4-BE49-F238E27FC236}">
                <a16:creationId xmlns:a16="http://schemas.microsoft.com/office/drawing/2014/main" id="{C06DB4D5-BF36-4271-A4D4-15FBB620B56D}"/>
              </a:ext>
            </a:extLst>
          </p:cNvPr>
          <p:cNvSpPr txBox="1"/>
          <p:nvPr/>
        </p:nvSpPr>
        <p:spPr>
          <a:xfrm>
            <a:off x="533343" y="5302388"/>
            <a:ext cx="1515158"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sain</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[healthy]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9ED153BC-CA4A-415E-9182-260257DB9F81}"/>
              </a:ext>
            </a:extLst>
          </p:cNvPr>
          <p:cNvSpPr txBox="1"/>
          <p:nvPr/>
        </p:nvSpPr>
        <p:spPr>
          <a:xfrm>
            <a:off x="10255634" y="3807551"/>
            <a:ext cx="1467068" cy="1200329"/>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soi</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[oneself]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23E0CD60-2142-439B-82D5-C5A964CD890D}"/>
              </a:ext>
            </a:extLst>
          </p:cNvPr>
          <p:cNvSpPr txBox="1"/>
          <p:nvPr/>
        </p:nvSpPr>
        <p:spPr>
          <a:xfrm>
            <a:off x="3221667" y="4467766"/>
            <a:ext cx="1104790"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vin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[wine]</a:t>
            </a:r>
          </a:p>
        </p:txBody>
      </p:sp>
      <p:sp>
        <p:nvSpPr>
          <p:cNvPr id="29" name="TextBox 28">
            <a:extLst>
              <a:ext uri="{FF2B5EF4-FFF2-40B4-BE49-F238E27FC236}">
                <a16:creationId xmlns:a16="http://schemas.microsoft.com/office/drawing/2014/main" id="{C07B80A9-45C7-4CC6-BAE7-F2C5BADF6C25}"/>
              </a:ext>
            </a:extLst>
          </p:cNvPr>
          <p:cNvSpPr txBox="1"/>
          <p:nvPr/>
        </p:nvSpPr>
        <p:spPr>
          <a:xfrm>
            <a:off x="11022824" y="2998139"/>
            <a:ext cx="1231426" cy="830997"/>
          </a:xfrm>
          <a:prstGeom prst="rect">
            <a:avLst/>
          </a:prstGeom>
          <a:noFill/>
        </p:spPr>
        <p:txBody>
          <a:bodyPr wrap="none" rtlCol="0">
            <a:spAutoFit/>
          </a:bodyPr>
          <a:lstStyle>
            <a:defPPr>
              <a:defRPr lang="en-US"/>
            </a:defPPr>
            <a:lvl1pPr lvl="0" algn="ctr">
              <a:defRPr sz="2400" b="1">
                <a:solidFill>
                  <a:srgbClr val="11507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voix</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[voice]</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3B51BBB3-8A5B-4BC1-BC85-AAD3D0813DE2}"/>
              </a:ext>
            </a:extLst>
          </p:cNvPr>
          <p:cNvSpPr txBox="1"/>
          <p:nvPr/>
        </p:nvSpPr>
        <p:spPr>
          <a:xfrm>
            <a:off x="54811" y="1211754"/>
            <a:ext cx="12082378" cy="1323439"/>
          </a:xfrm>
          <a:prstGeom prst="rect">
            <a:avLst/>
          </a:prstGeom>
          <a:noFill/>
          <a:ln>
            <a:solidFill>
              <a:srgbClr val="FF6600"/>
            </a:solidFill>
          </a:ln>
        </p:spPr>
        <p:txBody>
          <a:bodyPr wrap="square" rtlCol="0">
            <a:spAutoFit/>
          </a:bodyPr>
          <a:lstStyle/>
          <a:p>
            <a:pPr lvl="0">
              <a:defRPr/>
            </a:pPr>
            <a:r>
              <a:rPr lang="en-GB" sz="2000" dirty="0">
                <a:solidFill>
                  <a:schemeClr val="accent1">
                    <a:lumMod val="50000"/>
                  </a:schemeClr>
                </a:solidFill>
                <a:latin typeface="Century Gothic" panose="020B0502020202020204" pitchFamily="34" charset="0"/>
              </a:rPr>
              <a:t>Click on the arrow to listen to </a:t>
            </a:r>
            <a:r>
              <a:rPr lang="en-GB" sz="2000" b="1" dirty="0">
                <a:solidFill>
                  <a:srgbClr val="FF6600"/>
                </a:solidFill>
                <a:latin typeface="Century Gothic" panose="020B0502020202020204" pitchFamily="34" charset="0"/>
              </a:rPr>
              <a:t>a third list of nine of the words </a:t>
            </a:r>
            <a:r>
              <a:rPr lang="en-GB" sz="2000" dirty="0">
                <a:solidFill>
                  <a:schemeClr val="accent1">
                    <a:lumMod val="50000"/>
                  </a:schemeClr>
                </a:solidFill>
                <a:latin typeface="Century Gothic" panose="020B0502020202020204" pitchFamily="34" charset="0"/>
              </a:rPr>
              <a:t>from below. </a:t>
            </a:r>
          </a:p>
          <a:p>
            <a:pPr lvl="0">
              <a:defRPr/>
            </a:pPr>
            <a:r>
              <a:rPr lang="en-GB" sz="2000" dirty="0">
                <a:solidFill>
                  <a:schemeClr val="accent1">
                    <a:lumMod val="50000"/>
                  </a:schemeClr>
                </a:solidFill>
                <a:latin typeface="Century Gothic" panose="020B0502020202020204" pitchFamily="34" charset="0"/>
              </a:rPr>
              <a:t>Write down whether you hear [oi] or [(a)in]. You can write the full word if you recognise it.</a:t>
            </a:r>
          </a:p>
          <a:p>
            <a:pPr lvl="0">
              <a:defRPr/>
            </a:pPr>
            <a:r>
              <a:rPr lang="en-GB" sz="2000" dirty="0">
                <a:solidFill>
                  <a:schemeClr val="accent1">
                    <a:lumMod val="50000"/>
                  </a:schemeClr>
                </a:solidFill>
                <a:latin typeface="Century Gothic" panose="020B0502020202020204" pitchFamily="34" charset="0"/>
              </a:rPr>
              <a:t>Once you have listened to nine words, click the space bar to see answers. </a:t>
            </a:r>
          </a:p>
          <a:p>
            <a:pPr lvl="0">
              <a:defRPr/>
            </a:pPr>
            <a:r>
              <a:rPr lang="en-GB" sz="2000" dirty="0">
                <a:solidFill>
                  <a:schemeClr val="accent1">
                    <a:lumMod val="50000"/>
                  </a:schemeClr>
                </a:solidFill>
                <a:latin typeface="Century Gothic" panose="020B0502020202020204" pitchFamily="34" charset="0"/>
              </a:rPr>
              <a:t>Practise saying [oi] and [(a)in] by playing the audio again and repeating the words.</a:t>
            </a:r>
          </a:p>
        </p:txBody>
      </p:sp>
      <p:sp>
        <p:nvSpPr>
          <p:cNvPr id="31" name="Action Button: Go Forward or Next 30">
            <a:hlinkClick r:id="" action="ppaction://noaction" highlightClick="1">
              <a:snd r:embed="rId4" name="Phon 3.wav"/>
            </a:hlinkClick>
            <a:extLst>
              <a:ext uri="{FF2B5EF4-FFF2-40B4-BE49-F238E27FC236}">
                <a16:creationId xmlns:a16="http://schemas.microsoft.com/office/drawing/2014/main" id="{D0FCB14E-4F81-42FE-8866-55B4A86259D8}"/>
              </a:ext>
            </a:extLst>
          </p:cNvPr>
          <p:cNvSpPr/>
          <p:nvPr/>
        </p:nvSpPr>
        <p:spPr>
          <a:xfrm>
            <a:off x="9119183" y="202344"/>
            <a:ext cx="557207" cy="60266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ounded Rectangle 46">
            <a:extLst>
              <a:ext uri="{FF2B5EF4-FFF2-40B4-BE49-F238E27FC236}">
                <a16:creationId xmlns:a16="http://schemas.microsoft.com/office/drawing/2014/main" id="{E0FEAAF6-DCAC-480A-93AD-55EDB7F46EED}"/>
              </a:ext>
            </a:extLst>
          </p:cNvPr>
          <p:cNvSpPr/>
          <p:nvPr/>
        </p:nvSpPr>
        <p:spPr>
          <a:xfrm>
            <a:off x="9795046" y="197385"/>
            <a:ext cx="2233530" cy="495594"/>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Speech Bubble: Rectangle with Corners Rounded 33">
            <a:extLst>
              <a:ext uri="{FF2B5EF4-FFF2-40B4-BE49-F238E27FC236}">
                <a16:creationId xmlns:a16="http://schemas.microsoft.com/office/drawing/2014/main" id="{625DED2D-C2DC-48BA-B8DF-3F6F5F4EDB83}"/>
              </a:ext>
            </a:extLst>
          </p:cNvPr>
          <p:cNvSpPr/>
          <p:nvPr/>
        </p:nvSpPr>
        <p:spPr>
          <a:xfrm>
            <a:off x="4450766" y="4896877"/>
            <a:ext cx="3730040" cy="1662188"/>
          </a:xfrm>
          <a:prstGeom prst="wedgeRoundRectCallout">
            <a:avLst>
              <a:gd name="adj1" fmla="val -13241"/>
              <a:gd name="adj2" fmla="val -67383"/>
              <a:gd name="adj3" fmla="val 16667"/>
            </a:avLst>
          </a:prstGeom>
          <a:solidFill>
            <a:schemeClr val="accent1">
              <a:lumMod val="5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bg1"/>
                </a:solidFill>
              </a:rPr>
              <a:t>Remember! </a:t>
            </a:r>
            <a:r>
              <a:rPr lang="en-GB" sz="2000" dirty="0">
                <a:solidFill>
                  <a:schemeClr val="bg1"/>
                </a:solidFill>
              </a:rPr>
              <a:t>Silent Final Consonants (SFC): none of the words on this slide has the final [n], [s] or [x] pronounced.</a:t>
            </a:r>
          </a:p>
        </p:txBody>
      </p:sp>
    </p:spTree>
    <p:extLst>
      <p:ext uri="{BB962C8B-B14F-4D97-AF65-F5344CB8AC3E}">
        <p14:creationId xmlns:p14="http://schemas.microsoft.com/office/powerpoint/2010/main" val="39352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2"/>
                                        </p:tgtEl>
                                        <p:attrNameLst>
                                          <p:attrName>fillcolor</p:attrName>
                                        </p:attrNameLst>
                                      </p:cBhvr>
                                      <p:to>
                                        <a:schemeClr val="accent2"/>
                                      </p:to>
                                    </p:animClr>
                                    <p:set>
                                      <p:cBhvr>
                                        <p:cTn id="13" dur="2000" fill="hold"/>
                                        <p:tgtEl>
                                          <p:spTgt spid="22"/>
                                        </p:tgtEl>
                                        <p:attrNameLst>
                                          <p:attrName>fill.type</p:attrName>
                                        </p:attrNameLst>
                                      </p:cBhvr>
                                      <p:to>
                                        <p:strVal val="solid"/>
                                      </p:to>
                                    </p:set>
                                    <p:set>
                                      <p:cBhvr>
                                        <p:cTn id="14" dur="2000" fill="hold"/>
                                        <p:tgtEl>
                                          <p:spTgt spid="2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13"/>
                                        </p:tgtEl>
                                        <p:attrNameLst>
                                          <p:attrName>fillcolor</p:attrName>
                                        </p:attrNameLst>
                                      </p:cBhvr>
                                      <p:to>
                                        <a:schemeClr val="accent2"/>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9"/>
                                        </p:tgtEl>
                                        <p:attrNameLst>
                                          <p:attrName>fillcolor</p:attrName>
                                        </p:attrNameLst>
                                      </p:cBhvr>
                                      <p:to>
                                        <a:schemeClr val="accent2"/>
                                      </p:to>
                                    </p:animClr>
                                    <p:set>
                                      <p:cBhvr>
                                        <p:cTn id="25" dur="2000" fill="hold"/>
                                        <p:tgtEl>
                                          <p:spTgt spid="19"/>
                                        </p:tgtEl>
                                        <p:attrNameLst>
                                          <p:attrName>fill.type</p:attrName>
                                        </p:attrNameLst>
                                      </p:cBhvr>
                                      <p:to>
                                        <p:strVal val="solid"/>
                                      </p:to>
                                    </p:set>
                                    <p:set>
                                      <p:cBhvr>
                                        <p:cTn id="26" dur="2000" fill="hold"/>
                                        <p:tgtEl>
                                          <p:spTgt spid="19"/>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12"/>
                                        </p:tgtEl>
                                        <p:attrNameLst>
                                          <p:attrName>fillcolor</p:attrName>
                                        </p:attrNameLst>
                                      </p:cBhvr>
                                      <p:to>
                                        <a:schemeClr val="accent2"/>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28"/>
                                        </p:tgtEl>
                                        <p:attrNameLst>
                                          <p:attrName>fillcolor</p:attrName>
                                        </p:attrNameLst>
                                      </p:cBhvr>
                                      <p:to>
                                        <a:schemeClr val="accent2"/>
                                      </p:to>
                                    </p:animClr>
                                    <p:set>
                                      <p:cBhvr>
                                        <p:cTn id="37" dur="2000" fill="hold"/>
                                        <p:tgtEl>
                                          <p:spTgt spid="28"/>
                                        </p:tgtEl>
                                        <p:attrNameLst>
                                          <p:attrName>fill.type</p:attrName>
                                        </p:attrNameLst>
                                      </p:cBhvr>
                                      <p:to>
                                        <p:strVal val="solid"/>
                                      </p:to>
                                    </p:set>
                                    <p:set>
                                      <p:cBhvr>
                                        <p:cTn id="38" dur="2000" fill="hold"/>
                                        <p:tgtEl>
                                          <p:spTgt spid="28"/>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20"/>
                                        </p:tgtEl>
                                        <p:attrNameLst>
                                          <p:attrName>fillcolor</p:attrName>
                                        </p:attrNameLst>
                                      </p:cBhvr>
                                      <p:to>
                                        <a:schemeClr val="accent2"/>
                                      </p:to>
                                    </p:animClr>
                                    <p:set>
                                      <p:cBhvr>
                                        <p:cTn id="43" dur="2000" fill="hold"/>
                                        <p:tgtEl>
                                          <p:spTgt spid="20"/>
                                        </p:tgtEl>
                                        <p:attrNameLst>
                                          <p:attrName>fill.type</p:attrName>
                                        </p:attrNameLst>
                                      </p:cBhvr>
                                      <p:to>
                                        <p:strVal val="solid"/>
                                      </p:to>
                                    </p:set>
                                    <p:set>
                                      <p:cBhvr>
                                        <p:cTn id="44" dur="2000" fill="hold"/>
                                        <p:tgtEl>
                                          <p:spTgt spid="20"/>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7"/>
                                        </p:tgtEl>
                                        <p:attrNameLst>
                                          <p:attrName>fillcolor</p:attrName>
                                        </p:attrNameLst>
                                      </p:cBhvr>
                                      <p:to>
                                        <a:schemeClr val="accent2"/>
                                      </p:to>
                                    </p:animClr>
                                    <p:set>
                                      <p:cBhvr>
                                        <p:cTn id="49" dur="2000" fill="hold"/>
                                        <p:tgtEl>
                                          <p:spTgt spid="17"/>
                                        </p:tgtEl>
                                        <p:attrNameLst>
                                          <p:attrName>fill.type</p:attrName>
                                        </p:attrNameLst>
                                      </p:cBhvr>
                                      <p:to>
                                        <p:strVal val="solid"/>
                                      </p:to>
                                    </p:set>
                                    <p:set>
                                      <p:cBhvr>
                                        <p:cTn id="50" dur="2000" fill="hold"/>
                                        <p:tgtEl>
                                          <p:spTgt spid="17"/>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4"/>
                                        </p:tgtEl>
                                        <p:attrNameLst>
                                          <p:attrName>fillcolor</p:attrName>
                                        </p:attrNameLst>
                                      </p:cBhvr>
                                      <p:to>
                                        <a:schemeClr val="accent2"/>
                                      </p:to>
                                    </p:animClr>
                                    <p:set>
                                      <p:cBhvr>
                                        <p:cTn id="55" dur="2000" fill="hold"/>
                                        <p:tgtEl>
                                          <p:spTgt spid="14"/>
                                        </p:tgtEl>
                                        <p:attrNameLst>
                                          <p:attrName>fill.type</p:attrName>
                                        </p:attrNameLst>
                                      </p:cBhvr>
                                      <p:to>
                                        <p:strVal val="solid"/>
                                      </p:to>
                                    </p:set>
                                    <p:set>
                                      <p:cBhvr>
                                        <p:cTn id="56" dur="2000" fill="hold"/>
                                        <p:tgtEl>
                                          <p:spTgt spid="14"/>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F8E73-B5E6-474A-B4C5-098B6D6E0876}"/>
              </a:ext>
            </a:extLst>
          </p:cNvPr>
          <p:cNvSpPr>
            <a:spLocks noGrp="1"/>
          </p:cNvSpPr>
          <p:nvPr>
            <p:ph type="title"/>
          </p:nvPr>
        </p:nvSpPr>
        <p:spPr>
          <a:xfrm>
            <a:off x="0" y="-638145"/>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oi</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4098" name="Picture 2" descr="person looking into a microsc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599" y="771303"/>
            <a:ext cx="3149304" cy="3849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43096" y="4367649"/>
            <a:ext cx="31058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oi</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2158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subTnLst>
                                    <p:audio>
                                      <p:cMediaNode>
                                        <p:cTn display="0" masterRel="sameClick">
                                          <p:stCondLst>
                                            <p:cond evt="begin" delay="0">
                                              <p:tn val="15"/>
                                            </p:cond>
                                          </p:stCondLst>
                                          <p:endCondLst>
                                            <p:cond evt="onStopAudio" delay="0">
                                              <p:tgtEl>
                                                <p:sldTgt/>
                                              </p:tgtEl>
                                            </p:cond>
                                          </p:endCondLst>
                                        </p:cTn>
                                        <p:tgtEl>
                                          <p:sndTgt r:embed="rId4" name="voi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CCF8DF-F8E4-5648-8688-7F89183E5585}"/>
              </a:ext>
            </a:extLst>
          </p:cNvPr>
          <p:cNvSpPr>
            <a:spLocks noGrp="1"/>
          </p:cNvSpPr>
          <p:nvPr>
            <p:ph type="title"/>
          </p:nvPr>
        </p:nvSpPr>
        <p:spPr>
          <a:xfrm>
            <a:off x="0" y="-644555"/>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oi</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4543096" y="1862443"/>
            <a:ext cx="31058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oi</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1911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0D0A7-ED90-1242-878D-27F1BB10BD81}"/>
              </a:ext>
            </a:extLst>
          </p:cNvPr>
          <p:cNvSpPr>
            <a:spLocks noGrp="1"/>
          </p:cNvSpPr>
          <p:nvPr>
            <p:ph type="title"/>
          </p:nvPr>
        </p:nvSpPr>
        <p:spPr>
          <a:xfrm>
            <a:off x="0" y="-638145"/>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oi</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4098" name="Picture 2" descr="a person looking into a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599" y="771303"/>
            <a:ext cx="3149304" cy="3849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43096" y="4367649"/>
            <a:ext cx="31058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oi</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7147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680" y="153768"/>
            <a:ext cx="10515600" cy="1325563"/>
          </a:xfrm>
        </p:spPr>
        <p:txBody>
          <a:bodyPr>
            <a:noAutofit/>
          </a:bodyPr>
          <a:lstStyle/>
          <a:p>
            <a:pPr algn="ctr"/>
            <a:r>
              <a:rPr lang="en-GB" sz="12000" b="1" dirty="0">
                <a:solidFill>
                  <a:srgbClr val="115076"/>
                </a:solidFill>
                <a:cs typeface="Calibri" panose="020F0502020204030204" pitchFamily="34" charset="0"/>
              </a:rPr>
              <a:t>oi</a:t>
            </a:r>
          </a:p>
        </p:txBody>
      </p:sp>
      <p:sp>
        <p:nvSpPr>
          <p:cNvPr id="6" name="Rounded Rectangle 5" descr="rectangle"/>
          <p:cNvSpPr/>
          <p:nvPr/>
        </p:nvSpPr>
        <p:spPr>
          <a:xfrm>
            <a:off x="4581281" y="1411342"/>
            <a:ext cx="3029437" cy="27999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7" name="Picture 16" descr="man looking through a microscope"/>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6287" y="1531551"/>
            <a:ext cx="1642846" cy="2004543"/>
          </a:xfrm>
          <a:prstGeom prst="rect">
            <a:avLst/>
          </a:prstGeom>
        </p:spPr>
      </p:pic>
      <p:sp>
        <p:nvSpPr>
          <p:cNvPr id="4" name="TextBox 3"/>
          <p:cNvSpPr txBox="1"/>
          <p:nvPr/>
        </p:nvSpPr>
        <p:spPr>
          <a:xfrm>
            <a:off x="5100874" y="3214649"/>
            <a:ext cx="1873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1300929" y="516228"/>
            <a:ext cx="28377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1" name="Picture 2" descr="Right Arrow Clip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4255" y="1473585"/>
            <a:ext cx="1198955" cy="12489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6751" y="3537721"/>
            <a:ext cx="44061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rev</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 !</a:t>
            </a:r>
          </a:p>
        </p:txBody>
      </p:sp>
      <p:pic>
        <p:nvPicPr>
          <p:cNvPr id="13" name="Picture 6" descr="little boy waving"/>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35406" y="4502432"/>
            <a:ext cx="1198955" cy="17631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78505" y="4526045"/>
            <a:ext cx="50784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Pourqu</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8" name="Rectangle 17"/>
          <p:cNvSpPr/>
          <p:nvPr/>
        </p:nvSpPr>
        <p:spPr>
          <a:xfrm>
            <a:off x="5100874" y="5352419"/>
            <a:ext cx="16129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[why</a:t>
            </a:r>
            <a:r>
              <a:rPr kumimoji="0" lang="en-GB" sz="36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4" name="TextBox 13"/>
          <p:cNvSpPr txBox="1"/>
          <p:nvPr/>
        </p:nvSpPr>
        <p:spPr>
          <a:xfrm>
            <a:off x="8594070" y="457922"/>
            <a:ext cx="2977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 name="Rectangle 2"/>
          <p:cNvSpPr/>
          <p:nvPr/>
        </p:nvSpPr>
        <p:spPr>
          <a:xfrm>
            <a:off x="8912269" y="1298905"/>
            <a:ext cx="225093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have]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734256" y="3510382"/>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 name="Picture 1" descr="thre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08776" y="4502432"/>
            <a:ext cx="888752" cy="1496318"/>
          </a:xfrm>
          <a:prstGeom prst="rect">
            <a:avLst/>
          </a:prstGeom>
        </p:spPr>
      </p:pic>
    </p:spTree>
    <p:extLst>
      <p:ext uri="{BB962C8B-B14F-4D97-AF65-F5344CB8AC3E}">
        <p14:creationId xmlns:p14="http://schemas.microsoft.com/office/powerpoint/2010/main" val="16918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droit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6" name="avoi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7" name="au-revoi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pourquoi.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subTnLst>
                                    <p:audio>
                                      <p:cMediaNode>
                                        <p:cTn display="0" masterRel="sameClick">
                                          <p:stCondLst>
                                            <p:cond evt="begin" delay="0">
                                              <p:tn val="61"/>
                                            </p:cond>
                                          </p:stCondLst>
                                          <p:endCondLst>
                                            <p:cond evt="onStopAudio" delay="0">
                                              <p:tgtEl>
                                                <p:sldTgt/>
                                              </p:tgtEl>
                                            </p:cond>
                                          </p:endCondLst>
                                        </p:cTn>
                                        <p:tgtEl>
                                          <p:sndTgt r:embed="rId9" name="trois.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p:bldP spid="9" grpId="0"/>
      <p:bldP spid="10" grpId="0"/>
      <p:bldP spid="18" grpId="0"/>
      <p:bldP spid="14" grpId="0"/>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80" y="433757"/>
            <a:ext cx="10515600" cy="1325563"/>
          </a:xfrm>
        </p:spPr>
        <p:txBody>
          <a:bodyPr>
            <a:normAutofit fontScale="90000"/>
          </a:bodyPr>
          <a:lstStyle/>
          <a:p>
            <a:pPr algn="ctr"/>
            <a:r>
              <a:rPr lang="en-GB" sz="13300" b="1" dirty="0">
                <a:solidFill>
                  <a:srgbClr val="115076"/>
                </a:solidFill>
                <a:cs typeface="Calibri" panose="020F0502020204030204" pitchFamily="34" charset="0"/>
              </a:rPr>
              <a:t>oi</a:t>
            </a:r>
            <a:br>
              <a:rPr lang="en-GB" sz="9600" b="1" dirty="0">
                <a:solidFill>
                  <a:srgbClr val="115076"/>
                </a:solidFill>
                <a:cs typeface="Calibri" panose="020F0502020204030204" pitchFamily="34" charset="0"/>
              </a:rPr>
            </a:br>
            <a:endParaRPr lang="en-GB" dirty="0"/>
          </a:p>
        </p:txBody>
      </p:sp>
      <p:sp>
        <p:nvSpPr>
          <p:cNvPr id="6" name="Rounded Rectangle 5" descr="rectangle"/>
          <p:cNvSpPr/>
          <p:nvPr/>
        </p:nvSpPr>
        <p:spPr>
          <a:xfrm>
            <a:off x="4581281" y="1411342"/>
            <a:ext cx="3029437" cy="27999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p:cNvSpPr txBox="1"/>
          <p:nvPr/>
        </p:nvSpPr>
        <p:spPr>
          <a:xfrm>
            <a:off x="5100874" y="3214649"/>
            <a:ext cx="1873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1300929" y="516228"/>
            <a:ext cx="28377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516751" y="3537721"/>
            <a:ext cx="44061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rev</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 !</a:t>
            </a:r>
          </a:p>
        </p:txBody>
      </p:sp>
      <p:sp>
        <p:nvSpPr>
          <p:cNvPr id="10" name="TextBox 9"/>
          <p:cNvSpPr txBox="1"/>
          <p:nvPr/>
        </p:nvSpPr>
        <p:spPr>
          <a:xfrm>
            <a:off x="3578505" y="4526045"/>
            <a:ext cx="50784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Pourqu</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4" name="TextBox 13"/>
          <p:cNvSpPr txBox="1"/>
          <p:nvPr/>
        </p:nvSpPr>
        <p:spPr>
          <a:xfrm>
            <a:off x="8594070" y="457922"/>
            <a:ext cx="2977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734256" y="3510382"/>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41271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droit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6" name="avoi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7" name="au-revoi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pourquoi.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tro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p:bldP spid="7" grpId="0"/>
      <p:bldP spid="9" grpId="0"/>
      <p:bldP spid="10" grpId="0"/>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DD93F-D755-9D43-AF96-2C2E32D61FF0}"/>
              </a:ext>
            </a:extLst>
          </p:cNvPr>
          <p:cNvSpPr>
            <a:spLocks noGrp="1"/>
          </p:cNvSpPr>
          <p:nvPr>
            <p:ph type="title"/>
          </p:nvPr>
        </p:nvSpPr>
        <p:spPr/>
        <p:txBody>
          <a:bodyPr>
            <a:normAutofit fontScale="90000"/>
          </a:bodyPr>
          <a:lstStyle/>
          <a:p>
            <a:pPr algn="ctr"/>
            <a:r>
              <a:rPr lang="en-GB" sz="13300" b="1" dirty="0">
                <a:solidFill>
                  <a:srgbClr val="115076"/>
                </a:solidFill>
                <a:cs typeface="Calibri" panose="020F0502020204030204" pitchFamily="34" charset="0"/>
              </a:rPr>
              <a:t>oi</a:t>
            </a:r>
            <a:br>
              <a:rPr lang="en-GB" sz="9600" b="1" dirty="0">
                <a:solidFill>
                  <a:srgbClr val="115076"/>
                </a:solidFill>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val="1"/>
              </a:ext>
            </a:extLst>
          </p:cNvPr>
          <p:cNvSpPr/>
          <p:nvPr/>
        </p:nvSpPr>
        <p:spPr>
          <a:xfrm>
            <a:off x="4581281" y="1411342"/>
            <a:ext cx="3029437" cy="27999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7" name="Picture 16" descr="man looking through a microscop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6287" y="1531551"/>
            <a:ext cx="1642846" cy="2004543"/>
          </a:xfrm>
          <a:prstGeom prst="rect">
            <a:avLst/>
          </a:prstGeom>
        </p:spPr>
      </p:pic>
      <p:sp>
        <p:nvSpPr>
          <p:cNvPr id="4" name="TextBox 3"/>
          <p:cNvSpPr txBox="1"/>
          <p:nvPr/>
        </p:nvSpPr>
        <p:spPr>
          <a:xfrm>
            <a:off x="5100874" y="3214649"/>
            <a:ext cx="1873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1300929" y="516228"/>
            <a:ext cx="28377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1" name="Picture 2" descr="arrow pointing to the 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255" y="1473585"/>
            <a:ext cx="1198955" cy="12489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6751" y="3537721"/>
            <a:ext cx="44061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rev</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 !</a:t>
            </a:r>
          </a:p>
        </p:txBody>
      </p:sp>
      <p:pic>
        <p:nvPicPr>
          <p:cNvPr id="13" name="Picture 6" descr="little boy wavi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35406" y="4502432"/>
            <a:ext cx="1198955" cy="17631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78505" y="4526045"/>
            <a:ext cx="50784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Pourqu</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8" name="Rectangle 17"/>
          <p:cNvSpPr/>
          <p:nvPr/>
        </p:nvSpPr>
        <p:spPr>
          <a:xfrm>
            <a:off x="5100874" y="5352419"/>
            <a:ext cx="16129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[why</a:t>
            </a:r>
            <a:r>
              <a:rPr kumimoji="0" lang="en-GB" sz="36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4" name="TextBox 13"/>
          <p:cNvSpPr txBox="1"/>
          <p:nvPr/>
        </p:nvSpPr>
        <p:spPr>
          <a:xfrm>
            <a:off x="8594070" y="457922"/>
            <a:ext cx="2977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av</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 name="Rectangle 2"/>
          <p:cNvSpPr/>
          <p:nvPr/>
        </p:nvSpPr>
        <p:spPr>
          <a:xfrm>
            <a:off x="8912269" y="1298905"/>
            <a:ext cx="225093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have]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734256" y="3510382"/>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 name="Picture 1" descr="the number thre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8776" y="4502432"/>
            <a:ext cx="888752" cy="1496318"/>
          </a:xfrm>
          <a:prstGeom prst="rect">
            <a:avLst/>
          </a:prstGeom>
        </p:spPr>
      </p:pic>
    </p:spTree>
    <p:extLst>
      <p:ext uri="{BB962C8B-B14F-4D97-AF65-F5344CB8AC3E}">
        <p14:creationId xmlns:p14="http://schemas.microsoft.com/office/powerpoint/2010/main" val="33937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p:bldP spid="9" grpId="0"/>
      <p:bldP spid="10" grpId="0"/>
      <p:bldP spid="18" grpId="0"/>
      <p:bldP spid="14"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9630735" y="249870"/>
            <a:ext cx="2279185"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DA9CC147-628B-41A6-A817-3F137CDB4AEB}"/>
              </a:ext>
            </a:extLst>
          </p:cNvPr>
          <p:cNvCxnSpPr>
            <a:cxnSpLocks/>
          </p:cNvCxnSpPr>
          <p:nvPr/>
        </p:nvCxnSpPr>
        <p:spPr>
          <a:xfrm>
            <a:off x="6046079" y="1322043"/>
            <a:ext cx="49921" cy="4699033"/>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065208-9E32-4EF3-AF70-252511113EB0}"/>
              </a:ext>
            </a:extLst>
          </p:cNvPr>
          <p:cNvSpPr txBox="1"/>
          <p:nvPr/>
        </p:nvSpPr>
        <p:spPr>
          <a:xfrm>
            <a:off x="2561265" y="1322042"/>
            <a:ext cx="880369" cy="461665"/>
          </a:xfrm>
          <a:prstGeom prst="rect">
            <a:avLst/>
          </a:prstGeom>
          <a:solidFill>
            <a:schemeClr val="accent1">
              <a:alpha val="50000"/>
            </a:scheme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(a)in</a:t>
            </a:r>
          </a:p>
        </p:txBody>
      </p:sp>
      <p:sp>
        <p:nvSpPr>
          <p:cNvPr id="9" name="TextBox 8">
            <a:extLst>
              <a:ext uri="{FF2B5EF4-FFF2-40B4-BE49-F238E27FC236}">
                <a16:creationId xmlns:a16="http://schemas.microsoft.com/office/drawing/2014/main" id="{AB813D63-40CF-4C62-81EC-7A611989304A}"/>
              </a:ext>
            </a:extLst>
          </p:cNvPr>
          <p:cNvSpPr txBox="1"/>
          <p:nvPr/>
        </p:nvSpPr>
        <p:spPr>
          <a:xfrm>
            <a:off x="9175161" y="1322043"/>
            <a:ext cx="455574" cy="461665"/>
          </a:xfrm>
          <a:prstGeom prst="rect">
            <a:avLst/>
          </a:prstGeom>
          <a:solidFill>
            <a:srgbClr val="EE6000">
              <a:alpha val="50000"/>
            </a:srgb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oi</a:t>
            </a:r>
          </a:p>
        </p:txBody>
      </p:sp>
      <p:sp>
        <p:nvSpPr>
          <p:cNvPr id="10" name="TextBox 9">
            <a:extLst>
              <a:ext uri="{FF2B5EF4-FFF2-40B4-BE49-F238E27FC236}">
                <a16:creationId xmlns:a16="http://schemas.microsoft.com/office/drawing/2014/main" id="{B99494F2-06B2-476E-9F0A-D341527156D6}"/>
              </a:ext>
            </a:extLst>
          </p:cNvPr>
          <p:cNvSpPr txBox="1"/>
          <p:nvPr/>
        </p:nvSpPr>
        <p:spPr>
          <a:xfrm>
            <a:off x="284456" y="1933727"/>
            <a:ext cx="12199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115076"/>
                </a:solidFill>
                <a:latin typeface="Century Gothic" panose="020F0302020204030204"/>
              </a:rPr>
              <a:t>bain</a:t>
            </a:r>
            <a:endParaRPr lang="en-GB" sz="2400" b="1" dirty="0">
              <a:solidFill>
                <a:srgbClr val="115076"/>
              </a:solidFill>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latin typeface="Century Gothic" panose="020F0302020204030204"/>
              </a:rPr>
              <a:t>[bath]</a:t>
            </a:r>
          </a:p>
        </p:txBody>
      </p:sp>
      <p:sp>
        <p:nvSpPr>
          <p:cNvPr id="11" name="TextBox 10">
            <a:extLst>
              <a:ext uri="{FF2B5EF4-FFF2-40B4-BE49-F238E27FC236}">
                <a16:creationId xmlns:a16="http://schemas.microsoft.com/office/drawing/2014/main" id="{4FDEF299-93AA-448B-8DAB-5EC39643365C}"/>
              </a:ext>
            </a:extLst>
          </p:cNvPr>
          <p:cNvSpPr txBox="1"/>
          <p:nvPr/>
        </p:nvSpPr>
        <p:spPr>
          <a:xfrm>
            <a:off x="9534187" y="5305124"/>
            <a:ext cx="1271502"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bois</a:t>
            </a:r>
            <a:endParaRPr lang="en-GB" dirty="0"/>
          </a:p>
          <a:p>
            <a:r>
              <a:rPr lang="en-GB" b="0" dirty="0"/>
              <a:t>[wood]</a:t>
            </a:r>
          </a:p>
        </p:txBody>
      </p:sp>
      <p:sp>
        <p:nvSpPr>
          <p:cNvPr id="12" name="TextBox 11">
            <a:extLst>
              <a:ext uri="{FF2B5EF4-FFF2-40B4-BE49-F238E27FC236}">
                <a16:creationId xmlns:a16="http://schemas.microsoft.com/office/drawing/2014/main" id="{8E3060A0-B115-449E-BAEA-1352B4A048EA}"/>
              </a:ext>
            </a:extLst>
          </p:cNvPr>
          <p:cNvSpPr txBox="1"/>
          <p:nvPr/>
        </p:nvSpPr>
        <p:spPr>
          <a:xfrm>
            <a:off x="1959748" y="2553025"/>
            <a:ext cx="1934422"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crin</a:t>
            </a:r>
            <a:endParaRPr lang="en-GB" dirty="0"/>
          </a:p>
          <a:p>
            <a:r>
              <a:rPr lang="en-GB" b="0" dirty="0"/>
              <a:t>[horsehair]</a:t>
            </a:r>
          </a:p>
        </p:txBody>
      </p:sp>
      <p:sp>
        <p:nvSpPr>
          <p:cNvPr id="13" name="TextBox 12">
            <a:extLst>
              <a:ext uri="{FF2B5EF4-FFF2-40B4-BE49-F238E27FC236}">
                <a16:creationId xmlns:a16="http://schemas.microsoft.com/office/drawing/2014/main" id="{6F97FA7C-3D2F-4AF4-9CB6-3B06AD73C626}"/>
              </a:ext>
            </a:extLst>
          </p:cNvPr>
          <p:cNvSpPr txBox="1"/>
          <p:nvPr/>
        </p:nvSpPr>
        <p:spPr>
          <a:xfrm>
            <a:off x="7368479" y="3042289"/>
            <a:ext cx="1133644"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croix</a:t>
            </a:r>
            <a:endParaRPr lang="en-GB" dirty="0"/>
          </a:p>
          <a:p>
            <a:r>
              <a:rPr lang="en-GB" b="0" dirty="0"/>
              <a:t>[cross]</a:t>
            </a:r>
          </a:p>
        </p:txBody>
      </p:sp>
      <p:sp>
        <p:nvSpPr>
          <p:cNvPr id="14" name="TextBox 13">
            <a:extLst>
              <a:ext uri="{FF2B5EF4-FFF2-40B4-BE49-F238E27FC236}">
                <a16:creationId xmlns:a16="http://schemas.microsoft.com/office/drawing/2014/main" id="{B1EA3CDD-9416-4E66-B022-25D1C3032264}"/>
              </a:ext>
            </a:extLst>
          </p:cNvPr>
          <p:cNvSpPr txBox="1"/>
          <p:nvPr/>
        </p:nvSpPr>
        <p:spPr>
          <a:xfrm>
            <a:off x="4530409" y="1806804"/>
            <a:ext cx="1162498"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a:t>drain</a:t>
            </a:r>
          </a:p>
          <a:p>
            <a:r>
              <a:rPr lang="en-GB" b="0" dirty="0"/>
              <a:t>[drain]</a:t>
            </a:r>
          </a:p>
        </p:txBody>
      </p:sp>
      <p:sp>
        <p:nvSpPr>
          <p:cNvPr id="15" name="TextBox 14">
            <a:extLst>
              <a:ext uri="{FF2B5EF4-FFF2-40B4-BE49-F238E27FC236}">
                <a16:creationId xmlns:a16="http://schemas.microsoft.com/office/drawing/2014/main" id="{552AB5AD-C3D3-4244-8388-830BB84AEEA0}"/>
              </a:ext>
            </a:extLst>
          </p:cNvPr>
          <p:cNvSpPr txBox="1"/>
          <p:nvPr/>
        </p:nvSpPr>
        <p:spPr>
          <a:xfrm>
            <a:off x="6862816" y="2139192"/>
            <a:ext cx="1486304"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a:t>droit</a:t>
            </a:r>
          </a:p>
          <a:p>
            <a:r>
              <a:rPr lang="en-GB" b="0" dirty="0"/>
              <a:t>[straight]</a:t>
            </a:r>
          </a:p>
        </p:txBody>
      </p:sp>
      <p:sp>
        <p:nvSpPr>
          <p:cNvPr id="16" name="TextBox 15">
            <a:extLst>
              <a:ext uri="{FF2B5EF4-FFF2-40B4-BE49-F238E27FC236}">
                <a16:creationId xmlns:a16="http://schemas.microsoft.com/office/drawing/2014/main" id="{C4BEC630-2681-4081-87F4-661C224A9C52}"/>
              </a:ext>
            </a:extLst>
          </p:cNvPr>
          <p:cNvSpPr txBox="1"/>
          <p:nvPr/>
        </p:nvSpPr>
        <p:spPr>
          <a:xfrm>
            <a:off x="2468354" y="4994282"/>
            <a:ext cx="998991"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a:t>fin</a:t>
            </a:r>
          </a:p>
          <a:p>
            <a:r>
              <a:rPr lang="en-GB" b="0" dirty="0"/>
              <a:t>[end]</a:t>
            </a:r>
          </a:p>
        </p:txBody>
      </p:sp>
      <p:sp>
        <p:nvSpPr>
          <p:cNvPr id="17" name="TextBox 16">
            <a:extLst>
              <a:ext uri="{FF2B5EF4-FFF2-40B4-BE49-F238E27FC236}">
                <a16:creationId xmlns:a16="http://schemas.microsoft.com/office/drawing/2014/main" id="{E2638824-B9F2-40BD-9A36-86CD85904867}"/>
              </a:ext>
            </a:extLst>
          </p:cNvPr>
          <p:cNvSpPr txBox="1"/>
          <p:nvPr/>
        </p:nvSpPr>
        <p:spPr>
          <a:xfrm>
            <a:off x="6933488" y="4118644"/>
            <a:ext cx="1058303"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foi</a:t>
            </a:r>
            <a:endParaRPr lang="en-GB" dirty="0"/>
          </a:p>
          <a:p>
            <a:r>
              <a:rPr lang="en-GB" b="0" dirty="0"/>
              <a:t>[faith]</a:t>
            </a:r>
          </a:p>
        </p:txBody>
      </p:sp>
      <p:sp>
        <p:nvSpPr>
          <p:cNvPr id="18" name="TextBox 17">
            <a:extLst>
              <a:ext uri="{FF2B5EF4-FFF2-40B4-BE49-F238E27FC236}">
                <a16:creationId xmlns:a16="http://schemas.microsoft.com/office/drawing/2014/main" id="{32D1BB65-65E1-416A-9600-770EAAA446F5}"/>
              </a:ext>
            </a:extLst>
          </p:cNvPr>
          <p:cNvSpPr txBox="1"/>
          <p:nvPr/>
        </p:nvSpPr>
        <p:spPr>
          <a:xfrm>
            <a:off x="4423093" y="4962908"/>
            <a:ext cx="1196161"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a:t>main</a:t>
            </a:r>
          </a:p>
          <a:p>
            <a:r>
              <a:rPr lang="en-GB" b="0" dirty="0"/>
              <a:t>[hand]</a:t>
            </a:r>
          </a:p>
        </p:txBody>
      </p:sp>
      <p:sp>
        <p:nvSpPr>
          <p:cNvPr id="19" name="TextBox 18">
            <a:extLst>
              <a:ext uri="{FF2B5EF4-FFF2-40B4-BE49-F238E27FC236}">
                <a16:creationId xmlns:a16="http://schemas.microsoft.com/office/drawing/2014/main" id="{938B4630-F925-4818-9E75-1D49110E162B}"/>
              </a:ext>
            </a:extLst>
          </p:cNvPr>
          <p:cNvSpPr txBox="1"/>
          <p:nvPr/>
        </p:nvSpPr>
        <p:spPr>
          <a:xfrm>
            <a:off x="7975889" y="4831461"/>
            <a:ext cx="1330814" cy="1200329"/>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moi</a:t>
            </a:r>
            <a:endParaRPr lang="en-GB" dirty="0"/>
          </a:p>
          <a:p>
            <a:r>
              <a:rPr lang="en-GB" b="0" dirty="0"/>
              <a:t>[me/</a:t>
            </a:r>
          </a:p>
          <a:p>
            <a:r>
              <a:rPr lang="en-GB" b="0" dirty="0"/>
              <a:t>myself]</a:t>
            </a:r>
          </a:p>
        </p:txBody>
      </p:sp>
      <p:sp>
        <p:nvSpPr>
          <p:cNvPr id="20" name="TextBox 19">
            <a:extLst>
              <a:ext uri="{FF2B5EF4-FFF2-40B4-BE49-F238E27FC236}">
                <a16:creationId xmlns:a16="http://schemas.microsoft.com/office/drawing/2014/main" id="{A831FA23-61C6-4784-819E-CB905F1A1AD6}"/>
              </a:ext>
            </a:extLst>
          </p:cNvPr>
          <p:cNvSpPr txBox="1"/>
          <p:nvPr/>
        </p:nvSpPr>
        <p:spPr>
          <a:xfrm>
            <a:off x="4226704" y="3187931"/>
            <a:ext cx="1334673"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nain</a:t>
            </a:r>
            <a:endParaRPr lang="en-GB" dirty="0"/>
          </a:p>
          <a:p>
            <a:r>
              <a:rPr lang="en-GB" b="0" dirty="0"/>
              <a:t>[dwarf]</a:t>
            </a:r>
          </a:p>
        </p:txBody>
      </p:sp>
      <p:sp>
        <p:nvSpPr>
          <p:cNvPr id="21" name="TextBox 20">
            <a:extLst>
              <a:ext uri="{FF2B5EF4-FFF2-40B4-BE49-F238E27FC236}">
                <a16:creationId xmlns:a16="http://schemas.microsoft.com/office/drawing/2014/main" id="{185E1CFE-487A-4AED-A83B-4F03768CCFB7}"/>
              </a:ext>
            </a:extLst>
          </p:cNvPr>
          <p:cNvSpPr txBox="1"/>
          <p:nvPr/>
        </p:nvSpPr>
        <p:spPr>
          <a:xfrm>
            <a:off x="10498658" y="4318699"/>
            <a:ext cx="1406154"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noix</a:t>
            </a:r>
            <a:endParaRPr lang="en-GB" dirty="0"/>
          </a:p>
          <a:p>
            <a:r>
              <a:rPr lang="en-GB" b="0" dirty="0"/>
              <a:t>[walnut]</a:t>
            </a:r>
          </a:p>
        </p:txBody>
      </p:sp>
      <p:sp>
        <p:nvSpPr>
          <p:cNvPr id="22" name="TextBox 21">
            <a:extLst>
              <a:ext uri="{FF2B5EF4-FFF2-40B4-BE49-F238E27FC236}">
                <a16:creationId xmlns:a16="http://schemas.microsoft.com/office/drawing/2014/main" id="{7787C2A0-73CC-4B55-9F6E-73E6F855C6B4}"/>
              </a:ext>
            </a:extLst>
          </p:cNvPr>
          <p:cNvSpPr txBox="1"/>
          <p:nvPr/>
        </p:nvSpPr>
        <p:spPr>
          <a:xfrm>
            <a:off x="340869" y="3440717"/>
            <a:ext cx="1324402"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a:t>pain</a:t>
            </a:r>
          </a:p>
          <a:p>
            <a:r>
              <a:rPr lang="en-GB" b="0" dirty="0"/>
              <a:t>[bread]</a:t>
            </a:r>
          </a:p>
        </p:txBody>
      </p:sp>
      <p:sp>
        <p:nvSpPr>
          <p:cNvPr id="23" name="TextBox 22">
            <a:extLst>
              <a:ext uri="{FF2B5EF4-FFF2-40B4-BE49-F238E27FC236}">
                <a16:creationId xmlns:a16="http://schemas.microsoft.com/office/drawing/2014/main" id="{AFBE1380-9FDA-4B33-8CBF-CCF9920424AF}"/>
              </a:ext>
            </a:extLst>
          </p:cNvPr>
          <p:cNvSpPr txBox="1"/>
          <p:nvPr/>
        </p:nvSpPr>
        <p:spPr>
          <a:xfrm>
            <a:off x="8901316" y="3698944"/>
            <a:ext cx="1415772"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poids</a:t>
            </a:r>
            <a:endParaRPr lang="en-GB" dirty="0"/>
          </a:p>
          <a:p>
            <a:r>
              <a:rPr lang="en-GB" b="0" dirty="0"/>
              <a:t>[weight]</a:t>
            </a:r>
          </a:p>
        </p:txBody>
      </p:sp>
      <p:sp>
        <p:nvSpPr>
          <p:cNvPr id="24" name="TextBox 23">
            <a:extLst>
              <a:ext uri="{FF2B5EF4-FFF2-40B4-BE49-F238E27FC236}">
                <a16:creationId xmlns:a16="http://schemas.microsoft.com/office/drawing/2014/main" id="{C06DB4D5-BF36-4271-A4D4-15FBB620B56D}"/>
              </a:ext>
            </a:extLst>
          </p:cNvPr>
          <p:cNvSpPr txBox="1"/>
          <p:nvPr/>
        </p:nvSpPr>
        <p:spPr>
          <a:xfrm>
            <a:off x="211551" y="5149696"/>
            <a:ext cx="1515158"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sain</a:t>
            </a:r>
            <a:endParaRPr lang="en-GB" dirty="0"/>
          </a:p>
          <a:p>
            <a:r>
              <a:rPr lang="en-GB" b="0" dirty="0"/>
              <a:t>[healthy]</a:t>
            </a:r>
          </a:p>
        </p:txBody>
      </p:sp>
      <p:sp>
        <p:nvSpPr>
          <p:cNvPr id="25" name="TextBox 24">
            <a:extLst>
              <a:ext uri="{FF2B5EF4-FFF2-40B4-BE49-F238E27FC236}">
                <a16:creationId xmlns:a16="http://schemas.microsoft.com/office/drawing/2014/main" id="{9ED153BC-CA4A-415E-9182-260257DB9F81}"/>
              </a:ext>
            </a:extLst>
          </p:cNvPr>
          <p:cNvSpPr txBox="1"/>
          <p:nvPr/>
        </p:nvSpPr>
        <p:spPr>
          <a:xfrm>
            <a:off x="10321498" y="3183775"/>
            <a:ext cx="1467068"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soi</a:t>
            </a:r>
            <a:endParaRPr lang="en-GB" dirty="0"/>
          </a:p>
          <a:p>
            <a:r>
              <a:rPr lang="en-GB" b="0" dirty="0"/>
              <a:t>[oneself]</a:t>
            </a:r>
          </a:p>
        </p:txBody>
      </p:sp>
      <p:sp>
        <p:nvSpPr>
          <p:cNvPr id="28" name="TextBox 27">
            <a:extLst>
              <a:ext uri="{FF2B5EF4-FFF2-40B4-BE49-F238E27FC236}">
                <a16:creationId xmlns:a16="http://schemas.microsoft.com/office/drawing/2014/main" id="{23E0CD60-2142-439B-82D5-C5A964CD890D}"/>
              </a:ext>
            </a:extLst>
          </p:cNvPr>
          <p:cNvSpPr txBox="1"/>
          <p:nvPr/>
        </p:nvSpPr>
        <p:spPr>
          <a:xfrm>
            <a:off x="2449054" y="3902310"/>
            <a:ext cx="1104790"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a:t>vin</a:t>
            </a:r>
          </a:p>
          <a:p>
            <a:r>
              <a:rPr lang="en-GB" b="0" dirty="0"/>
              <a:t>[wine]</a:t>
            </a:r>
          </a:p>
        </p:txBody>
      </p:sp>
      <p:sp>
        <p:nvSpPr>
          <p:cNvPr id="29" name="TextBox 28">
            <a:extLst>
              <a:ext uri="{FF2B5EF4-FFF2-40B4-BE49-F238E27FC236}">
                <a16:creationId xmlns:a16="http://schemas.microsoft.com/office/drawing/2014/main" id="{C07B80A9-45C7-4CC6-BAE7-F2C5BADF6C25}"/>
              </a:ext>
            </a:extLst>
          </p:cNvPr>
          <p:cNvSpPr txBox="1"/>
          <p:nvPr/>
        </p:nvSpPr>
        <p:spPr>
          <a:xfrm>
            <a:off x="9363469" y="2257259"/>
            <a:ext cx="1231427"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2400" b="1">
                <a:solidFill>
                  <a:srgbClr val="115076"/>
                </a:solidFill>
                <a:latin typeface="Century Gothic" panose="020F0302020204030204"/>
              </a:defRPr>
            </a:lvl1pPr>
          </a:lstStyle>
          <a:p>
            <a:r>
              <a:rPr lang="en-GB" dirty="0" err="1"/>
              <a:t>voix</a:t>
            </a:r>
            <a:endParaRPr lang="en-GB" dirty="0"/>
          </a:p>
          <a:p>
            <a:r>
              <a:rPr lang="en-GB" b="0" dirty="0"/>
              <a:t>[voice]</a:t>
            </a:r>
          </a:p>
        </p:txBody>
      </p:sp>
    </p:spTree>
    <p:extLst>
      <p:ext uri="{BB962C8B-B14F-4D97-AF65-F5344CB8AC3E}">
        <p14:creationId xmlns:p14="http://schemas.microsoft.com/office/powerpoint/2010/main" val="118969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8812" y="331618"/>
            <a:ext cx="5265384" cy="707849"/>
          </a:xfrm>
        </p:spPr>
        <p:txBody>
          <a:bodyPr>
            <a:normAutofit fontScale="90000"/>
          </a:bodyPr>
          <a:lstStyle/>
          <a:p>
            <a:r>
              <a:rPr lang="en-GB" sz="3600" b="1" dirty="0" err="1">
                <a:solidFill>
                  <a:schemeClr val="bg1"/>
                </a:solidFill>
              </a:rPr>
              <a:t>Phonétique</a:t>
            </a:r>
            <a:r>
              <a:rPr lang="en-GB" sz="3600" b="1" dirty="0">
                <a:solidFill>
                  <a:schemeClr val="bg1"/>
                </a:solidFill>
              </a:rPr>
              <a:t> 1 (self-study)</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9795046" y="197385"/>
            <a:ext cx="2233530" cy="495594"/>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DA9CC147-628B-41A6-A817-3F137CDB4AEB}"/>
              </a:ext>
            </a:extLst>
          </p:cNvPr>
          <p:cNvCxnSpPr>
            <a:cxnSpLocks/>
          </p:cNvCxnSpPr>
          <p:nvPr/>
        </p:nvCxnSpPr>
        <p:spPr>
          <a:xfrm flipH="1">
            <a:off x="6202326" y="2677181"/>
            <a:ext cx="22870" cy="3881884"/>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065208-9E32-4EF3-AF70-252511113EB0}"/>
              </a:ext>
            </a:extLst>
          </p:cNvPr>
          <p:cNvSpPr txBox="1"/>
          <p:nvPr/>
        </p:nvSpPr>
        <p:spPr>
          <a:xfrm>
            <a:off x="2271320" y="2657158"/>
            <a:ext cx="880369" cy="461665"/>
          </a:xfrm>
          <a:prstGeom prst="rect">
            <a:avLst/>
          </a:prstGeom>
          <a:solidFill>
            <a:schemeClr val="accent1">
              <a:alpha val="50000"/>
            </a:scheme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(a)in</a:t>
            </a:r>
          </a:p>
        </p:txBody>
      </p:sp>
      <p:sp>
        <p:nvSpPr>
          <p:cNvPr id="9" name="TextBox 8">
            <a:extLst>
              <a:ext uri="{FF2B5EF4-FFF2-40B4-BE49-F238E27FC236}">
                <a16:creationId xmlns:a16="http://schemas.microsoft.com/office/drawing/2014/main" id="{AB813D63-40CF-4C62-81EC-7A611989304A}"/>
              </a:ext>
            </a:extLst>
          </p:cNvPr>
          <p:cNvSpPr txBox="1"/>
          <p:nvPr/>
        </p:nvSpPr>
        <p:spPr>
          <a:xfrm>
            <a:off x="8997722" y="2677181"/>
            <a:ext cx="455574" cy="461665"/>
          </a:xfrm>
          <a:prstGeom prst="rect">
            <a:avLst/>
          </a:prstGeom>
          <a:solidFill>
            <a:srgbClr val="EE6000">
              <a:alpha val="50000"/>
            </a:srgbClr>
          </a:solidFill>
          <a:ln w="38100">
            <a:solidFill>
              <a:srgbClr val="115076"/>
            </a:solid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oi</a:t>
            </a:r>
          </a:p>
        </p:txBody>
      </p:sp>
      <p:sp>
        <p:nvSpPr>
          <p:cNvPr id="10" name="TextBox 9">
            <a:extLst>
              <a:ext uri="{FF2B5EF4-FFF2-40B4-BE49-F238E27FC236}">
                <a16:creationId xmlns:a16="http://schemas.microsoft.com/office/drawing/2014/main" id="{B99494F2-06B2-476E-9F0A-D341527156D6}"/>
              </a:ext>
            </a:extLst>
          </p:cNvPr>
          <p:cNvSpPr txBox="1"/>
          <p:nvPr/>
        </p:nvSpPr>
        <p:spPr>
          <a:xfrm>
            <a:off x="536596" y="3046511"/>
            <a:ext cx="1111202" cy="830997"/>
          </a:xfrm>
          <a:prstGeom prst="rect">
            <a:avLst/>
          </a:prstGeom>
          <a:noFill/>
        </p:spPr>
        <p:txBody>
          <a:bodyPr wrap="none" rtlCol="0">
            <a:spAutoFit/>
          </a:bodyPr>
          <a:lstStyle/>
          <a:p>
            <a:pPr lvl="0" algn="ctr">
              <a:defRPr/>
            </a:pPr>
            <a:r>
              <a:rPr lang="en-GB" sz="2400" b="1" dirty="0" err="1">
                <a:solidFill>
                  <a:srgbClr val="115076"/>
                </a:solidFill>
              </a:rPr>
              <a:t>bain</a:t>
            </a:r>
            <a:endParaRPr lang="en-GB" sz="2400" b="1" dirty="0">
              <a:solidFill>
                <a:srgbClr val="115076"/>
              </a:solidFill>
            </a:endParaRPr>
          </a:p>
          <a:p>
            <a:pPr lvl="0" algn="ctr">
              <a:defRPr/>
            </a:pPr>
            <a:r>
              <a:rPr lang="en-GB" sz="2400" dirty="0">
                <a:solidFill>
                  <a:srgbClr val="115076"/>
                </a:solidFill>
              </a:rPr>
              <a:t>[bath]</a:t>
            </a:r>
          </a:p>
        </p:txBody>
      </p:sp>
      <p:sp>
        <p:nvSpPr>
          <p:cNvPr id="11" name="TextBox 10">
            <a:extLst>
              <a:ext uri="{FF2B5EF4-FFF2-40B4-BE49-F238E27FC236}">
                <a16:creationId xmlns:a16="http://schemas.microsoft.com/office/drawing/2014/main" id="{4FDEF299-93AA-448B-8DAB-5EC39643365C}"/>
              </a:ext>
            </a:extLst>
          </p:cNvPr>
          <p:cNvSpPr txBox="1"/>
          <p:nvPr/>
        </p:nvSpPr>
        <p:spPr>
          <a:xfrm>
            <a:off x="9028798" y="5505905"/>
            <a:ext cx="1271502"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bois</a:t>
            </a:r>
            <a:endParaRPr lang="en-GB" dirty="0"/>
          </a:p>
          <a:p>
            <a:r>
              <a:rPr lang="en-GB" b="0" dirty="0"/>
              <a:t>[wood]</a:t>
            </a:r>
            <a:endParaRPr lang="en-GB" dirty="0"/>
          </a:p>
        </p:txBody>
      </p:sp>
      <p:sp>
        <p:nvSpPr>
          <p:cNvPr id="12" name="TextBox 11">
            <a:extLst>
              <a:ext uri="{FF2B5EF4-FFF2-40B4-BE49-F238E27FC236}">
                <a16:creationId xmlns:a16="http://schemas.microsoft.com/office/drawing/2014/main" id="{8E3060A0-B115-449E-BAEA-1352B4A048EA}"/>
              </a:ext>
            </a:extLst>
          </p:cNvPr>
          <p:cNvSpPr txBox="1"/>
          <p:nvPr/>
        </p:nvSpPr>
        <p:spPr>
          <a:xfrm>
            <a:off x="2366700" y="3421704"/>
            <a:ext cx="1754006"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crin</a:t>
            </a:r>
            <a:endParaRPr lang="en-GB" dirty="0"/>
          </a:p>
          <a:p>
            <a:r>
              <a:rPr lang="en-GB" b="0" dirty="0"/>
              <a:t>[horsehair]</a:t>
            </a:r>
          </a:p>
        </p:txBody>
      </p:sp>
      <p:sp>
        <p:nvSpPr>
          <p:cNvPr id="13" name="TextBox 12">
            <a:extLst>
              <a:ext uri="{FF2B5EF4-FFF2-40B4-BE49-F238E27FC236}">
                <a16:creationId xmlns:a16="http://schemas.microsoft.com/office/drawing/2014/main" id="{6F97FA7C-3D2F-4AF4-9CB6-3B06AD73C626}"/>
              </a:ext>
            </a:extLst>
          </p:cNvPr>
          <p:cNvSpPr txBox="1"/>
          <p:nvPr/>
        </p:nvSpPr>
        <p:spPr>
          <a:xfrm>
            <a:off x="7825467" y="3816194"/>
            <a:ext cx="1133644"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croix</a:t>
            </a:r>
            <a:endParaRPr lang="en-GB" dirty="0"/>
          </a:p>
          <a:p>
            <a:r>
              <a:rPr lang="en-GB" b="0" dirty="0"/>
              <a:t>[cross]</a:t>
            </a:r>
          </a:p>
        </p:txBody>
      </p:sp>
      <p:sp>
        <p:nvSpPr>
          <p:cNvPr id="14" name="TextBox 13">
            <a:extLst>
              <a:ext uri="{FF2B5EF4-FFF2-40B4-BE49-F238E27FC236}">
                <a16:creationId xmlns:a16="http://schemas.microsoft.com/office/drawing/2014/main" id="{B1EA3CDD-9416-4E66-B022-25D1C3032264}"/>
              </a:ext>
            </a:extLst>
          </p:cNvPr>
          <p:cNvSpPr txBox="1"/>
          <p:nvPr/>
        </p:nvSpPr>
        <p:spPr>
          <a:xfrm>
            <a:off x="4480785" y="2821539"/>
            <a:ext cx="1162499"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a:t>drain</a:t>
            </a:r>
          </a:p>
          <a:p>
            <a:r>
              <a:rPr lang="en-GB" b="0" dirty="0"/>
              <a:t>[drain]</a:t>
            </a:r>
          </a:p>
        </p:txBody>
      </p:sp>
      <p:sp>
        <p:nvSpPr>
          <p:cNvPr id="15" name="TextBox 14">
            <a:extLst>
              <a:ext uri="{FF2B5EF4-FFF2-40B4-BE49-F238E27FC236}">
                <a16:creationId xmlns:a16="http://schemas.microsoft.com/office/drawing/2014/main" id="{552AB5AD-C3D3-4244-8388-830BB84AEEA0}"/>
              </a:ext>
            </a:extLst>
          </p:cNvPr>
          <p:cNvSpPr txBox="1"/>
          <p:nvPr/>
        </p:nvSpPr>
        <p:spPr>
          <a:xfrm>
            <a:off x="6902246" y="3046512"/>
            <a:ext cx="1486304" cy="1200329"/>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a:t>droit</a:t>
            </a:r>
          </a:p>
          <a:p>
            <a:r>
              <a:rPr lang="en-GB" b="0" dirty="0"/>
              <a:t>[straight]</a:t>
            </a:r>
          </a:p>
          <a:p>
            <a:endParaRPr lang="en-GB" dirty="0"/>
          </a:p>
        </p:txBody>
      </p:sp>
      <p:sp>
        <p:nvSpPr>
          <p:cNvPr id="16" name="TextBox 15">
            <a:extLst>
              <a:ext uri="{FF2B5EF4-FFF2-40B4-BE49-F238E27FC236}">
                <a16:creationId xmlns:a16="http://schemas.microsoft.com/office/drawing/2014/main" id="{C4BEC630-2681-4081-87F4-661C224A9C52}"/>
              </a:ext>
            </a:extLst>
          </p:cNvPr>
          <p:cNvSpPr txBox="1"/>
          <p:nvPr/>
        </p:nvSpPr>
        <p:spPr>
          <a:xfrm>
            <a:off x="2080214" y="4490241"/>
            <a:ext cx="989374"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a:t>fin</a:t>
            </a:r>
          </a:p>
          <a:p>
            <a:r>
              <a:rPr lang="en-GB" b="0" dirty="0"/>
              <a:t>[end]</a:t>
            </a:r>
          </a:p>
        </p:txBody>
      </p:sp>
      <p:sp>
        <p:nvSpPr>
          <p:cNvPr id="17" name="TextBox 16">
            <a:extLst>
              <a:ext uri="{FF2B5EF4-FFF2-40B4-BE49-F238E27FC236}">
                <a16:creationId xmlns:a16="http://schemas.microsoft.com/office/drawing/2014/main" id="{E2638824-B9F2-40BD-9A36-86CD85904867}"/>
              </a:ext>
            </a:extLst>
          </p:cNvPr>
          <p:cNvSpPr txBox="1"/>
          <p:nvPr/>
        </p:nvSpPr>
        <p:spPr>
          <a:xfrm>
            <a:off x="6444577" y="4008800"/>
            <a:ext cx="1058302"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foi</a:t>
            </a:r>
            <a:endParaRPr lang="en-GB" dirty="0"/>
          </a:p>
          <a:p>
            <a:r>
              <a:rPr lang="en-GB" b="0" dirty="0"/>
              <a:t>[faith]</a:t>
            </a:r>
            <a:endParaRPr lang="en-GB" dirty="0"/>
          </a:p>
        </p:txBody>
      </p:sp>
      <p:sp>
        <p:nvSpPr>
          <p:cNvPr id="18" name="TextBox 17">
            <a:extLst>
              <a:ext uri="{FF2B5EF4-FFF2-40B4-BE49-F238E27FC236}">
                <a16:creationId xmlns:a16="http://schemas.microsoft.com/office/drawing/2014/main" id="{32D1BB65-65E1-416A-9600-770EAAA446F5}"/>
              </a:ext>
            </a:extLst>
          </p:cNvPr>
          <p:cNvSpPr txBox="1"/>
          <p:nvPr/>
        </p:nvSpPr>
        <p:spPr>
          <a:xfrm>
            <a:off x="2927960" y="5440888"/>
            <a:ext cx="1196160"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a:t>main</a:t>
            </a:r>
          </a:p>
          <a:p>
            <a:r>
              <a:rPr lang="en-GB" b="0" dirty="0"/>
              <a:t>[hand]</a:t>
            </a:r>
            <a:endParaRPr lang="en-GB" dirty="0"/>
          </a:p>
        </p:txBody>
      </p:sp>
      <p:sp>
        <p:nvSpPr>
          <p:cNvPr id="19" name="TextBox 18">
            <a:extLst>
              <a:ext uri="{FF2B5EF4-FFF2-40B4-BE49-F238E27FC236}">
                <a16:creationId xmlns:a16="http://schemas.microsoft.com/office/drawing/2014/main" id="{938B4630-F925-4818-9E75-1D49110E162B}"/>
              </a:ext>
            </a:extLst>
          </p:cNvPr>
          <p:cNvSpPr txBox="1"/>
          <p:nvPr/>
        </p:nvSpPr>
        <p:spPr>
          <a:xfrm>
            <a:off x="7120013" y="5207690"/>
            <a:ext cx="1223412" cy="1200329"/>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moi</a:t>
            </a:r>
            <a:endParaRPr lang="en-GB" dirty="0"/>
          </a:p>
          <a:p>
            <a:r>
              <a:rPr lang="en-GB" b="0" dirty="0"/>
              <a:t>[me/</a:t>
            </a:r>
          </a:p>
          <a:p>
            <a:r>
              <a:rPr lang="en-GB" b="0" dirty="0"/>
              <a:t>myself]</a:t>
            </a:r>
          </a:p>
        </p:txBody>
      </p:sp>
      <p:sp>
        <p:nvSpPr>
          <p:cNvPr id="20" name="TextBox 19">
            <a:extLst>
              <a:ext uri="{FF2B5EF4-FFF2-40B4-BE49-F238E27FC236}">
                <a16:creationId xmlns:a16="http://schemas.microsoft.com/office/drawing/2014/main" id="{A831FA23-61C6-4784-819E-CB905F1A1AD6}"/>
              </a:ext>
            </a:extLst>
          </p:cNvPr>
          <p:cNvSpPr txBox="1"/>
          <p:nvPr/>
        </p:nvSpPr>
        <p:spPr>
          <a:xfrm>
            <a:off x="4401609" y="4305576"/>
            <a:ext cx="1266693" cy="1200329"/>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nain</a:t>
            </a:r>
            <a:endParaRPr lang="en-GB" dirty="0"/>
          </a:p>
          <a:p>
            <a:r>
              <a:rPr lang="en-GB" b="0" dirty="0"/>
              <a:t>[dwarf]</a:t>
            </a:r>
          </a:p>
          <a:p>
            <a:endParaRPr lang="en-GB" dirty="0"/>
          </a:p>
        </p:txBody>
      </p:sp>
      <p:sp>
        <p:nvSpPr>
          <p:cNvPr id="21" name="TextBox 20">
            <a:extLst>
              <a:ext uri="{FF2B5EF4-FFF2-40B4-BE49-F238E27FC236}">
                <a16:creationId xmlns:a16="http://schemas.microsoft.com/office/drawing/2014/main" id="{185E1CFE-487A-4AED-A83B-4F03768CCFB7}"/>
              </a:ext>
            </a:extLst>
          </p:cNvPr>
          <p:cNvSpPr txBox="1"/>
          <p:nvPr/>
        </p:nvSpPr>
        <p:spPr>
          <a:xfrm>
            <a:off x="10604984" y="4856688"/>
            <a:ext cx="1406154" cy="1200329"/>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noix</a:t>
            </a:r>
            <a:endParaRPr lang="en-GB" dirty="0"/>
          </a:p>
          <a:p>
            <a:r>
              <a:rPr lang="en-GB" b="0" dirty="0"/>
              <a:t>[walnut]</a:t>
            </a:r>
          </a:p>
          <a:p>
            <a:endParaRPr lang="en-GB" dirty="0"/>
          </a:p>
        </p:txBody>
      </p:sp>
      <p:sp>
        <p:nvSpPr>
          <p:cNvPr id="22" name="TextBox 21">
            <a:extLst>
              <a:ext uri="{FF2B5EF4-FFF2-40B4-BE49-F238E27FC236}">
                <a16:creationId xmlns:a16="http://schemas.microsoft.com/office/drawing/2014/main" id="{7787C2A0-73CC-4B55-9F6E-73E6F855C6B4}"/>
              </a:ext>
            </a:extLst>
          </p:cNvPr>
          <p:cNvSpPr txBox="1"/>
          <p:nvPr/>
        </p:nvSpPr>
        <p:spPr>
          <a:xfrm>
            <a:off x="564704" y="4194968"/>
            <a:ext cx="1324402"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a:t>pain</a:t>
            </a:r>
          </a:p>
          <a:p>
            <a:r>
              <a:rPr lang="en-GB" b="0" dirty="0"/>
              <a:t>[bread]</a:t>
            </a:r>
          </a:p>
        </p:txBody>
      </p:sp>
      <p:sp>
        <p:nvSpPr>
          <p:cNvPr id="23" name="TextBox 22">
            <a:extLst>
              <a:ext uri="{FF2B5EF4-FFF2-40B4-BE49-F238E27FC236}">
                <a16:creationId xmlns:a16="http://schemas.microsoft.com/office/drawing/2014/main" id="{AFBE1380-9FDA-4B33-8CBF-CCF9920424AF}"/>
              </a:ext>
            </a:extLst>
          </p:cNvPr>
          <p:cNvSpPr txBox="1"/>
          <p:nvPr/>
        </p:nvSpPr>
        <p:spPr>
          <a:xfrm>
            <a:off x="9002518" y="4590458"/>
            <a:ext cx="1415772"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poids</a:t>
            </a:r>
            <a:endParaRPr lang="en-GB" dirty="0"/>
          </a:p>
          <a:p>
            <a:r>
              <a:rPr lang="en-GB" b="0" dirty="0"/>
              <a:t>[weight]</a:t>
            </a:r>
            <a:endParaRPr lang="en-GB" dirty="0"/>
          </a:p>
        </p:txBody>
      </p:sp>
      <p:sp>
        <p:nvSpPr>
          <p:cNvPr id="24" name="TextBox 23">
            <a:extLst>
              <a:ext uri="{FF2B5EF4-FFF2-40B4-BE49-F238E27FC236}">
                <a16:creationId xmlns:a16="http://schemas.microsoft.com/office/drawing/2014/main" id="{C06DB4D5-BF36-4271-A4D4-15FBB620B56D}"/>
              </a:ext>
            </a:extLst>
          </p:cNvPr>
          <p:cNvSpPr txBox="1"/>
          <p:nvPr/>
        </p:nvSpPr>
        <p:spPr>
          <a:xfrm>
            <a:off x="533343" y="5302388"/>
            <a:ext cx="1515158"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sain</a:t>
            </a:r>
            <a:endParaRPr lang="en-GB" dirty="0"/>
          </a:p>
          <a:p>
            <a:r>
              <a:rPr lang="en-GB" b="0" dirty="0"/>
              <a:t>[healthy]</a:t>
            </a:r>
            <a:endParaRPr lang="en-GB" dirty="0"/>
          </a:p>
        </p:txBody>
      </p:sp>
      <p:sp>
        <p:nvSpPr>
          <p:cNvPr id="25" name="TextBox 24">
            <a:extLst>
              <a:ext uri="{FF2B5EF4-FFF2-40B4-BE49-F238E27FC236}">
                <a16:creationId xmlns:a16="http://schemas.microsoft.com/office/drawing/2014/main" id="{9ED153BC-CA4A-415E-9182-260257DB9F81}"/>
              </a:ext>
            </a:extLst>
          </p:cNvPr>
          <p:cNvSpPr txBox="1"/>
          <p:nvPr/>
        </p:nvSpPr>
        <p:spPr>
          <a:xfrm>
            <a:off x="10255634" y="3807551"/>
            <a:ext cx="1467068" cy="1200329"/>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soi</a:t>
            </a:r>
            <a:endParaRPr lang="en-GB" dirty="0"/>
          </a:p>
          <a:p>
            <a:r>
              <a:rPr lang="en-GB" b="0" dirty="0"/>
              <a:t>[oneself]</a:t>
            </a:r>
          </a:p>
          <a:p>
            <a:endParaRPr lang="en-GB" dirty="0"/>
          </a:p>
        </p:txBody>
      </p:sp>
      <p:sp>
        <p:nvSpPr>
          <p:cNvPr id="28" name="TextBox 27">
            <a:extLst>
              <a:ext uri="{FF2B5EF4-FFF2-40B4-BE49-F238E27FC236}">
                <a16:creationId xmlns:a16="http://schemas.microsoft.com/office/drawing/2014/main" id="{23E0CD60-2142-439B-82D5-C5A964CD890D}"/>
              </a:ext>
            </a:extLst>
          </p:cNvPr>
          <p:cNvSpPr txBox="1"/>
          <p:nvPr/>
        </p:nvSpPr>
        <p:spPr>
          <a:xfrm>
            <a:off x="3221667" y="4467766"/>
            <a:ext cx="1104790"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a:t>vin</a:t>
            </a:r>
          </a:p>
          <a:p>
            <a:r>
              <a:rPr lang="en-GB" b="0" dirty="0"/>
              <a:t>[wine]</a:t>
            </a:r>
          </a:p>
        </p:txBody>
      </p:sp>
      <p:sp>
        <p:nvSpPr>
          <p:cNvPr id="29" name="TextBox 28">
            <a:extLst>
              <a:ext uri="{FF2B5EF4-FFF2-40B4-BE49-F238E27FC236}">
                <a16:creationId xmlns:a16="http://schemas.microsoft.com/office/drawing/2014/main" id="{C07B80A9-45C7-4CC6-BAE7-F2C5BADF6C25}"/>
              </a:ext>
            </a:extLst>
          </p:cNvPr>
          <p:cNvSpPr txBox="1"/>
          <p:nvPr/>
        </p:nvSpPr>
        <p:spPr>
          <a:xfrm>
            <a:off x="11022824" y="2998139"/>
            <a:ext cx="1231426" cy="830997"/>
          </a:xfrm>
          <a:prstGeom prst="rect">
            <a:avLst/>
          </a:prstGeom>
          <a:noFill/>
        </p:spPr>
        <p:txBody>
          <a:bodyPr wrap="none" rtlCol="0">
            <a:spAutoFit/>
          </a:bodyPr>
          <a:lstStyle>
            <a:defPPr>
              <a:defRPr lang="en-US"/>
            </a:defPPr>
            <a:lvl1pPr lvl="0" algn="ctr">
              <a:defRPr sz="2400" b="1">
                <a:solidFill>
                  <a:srgbClr val="115076"/>
                </a:solidFill>
              </a:defRPr>
            </a:lvl1pPr>
          </a:lstStyle>
          <a:p>
            <a:r>
              <a:rPr lang="en-GB" dirty="0" err="1"/>
              <a:t>voix</a:t>
            </a:r>
            <a:endParaRPr lang="en-GB" dirty="0"/>
          </a:p>
          <a:p>
            <a:r>
              <a:rPr lang="en-GB" b="0" dirty="0"/>
              <a:t>[voice]</a:t>
            </a:r>
            <a:endParaRPr lang="en-GB" dirty="0"/>
          </a:p>
        </p:txBody>
      </p:sp>
      <p:sp>
        <p:nvSpPr>
          <p:cNvPr id="30" name="TextBox 29">
            <a:extLst>
              <a:ext uri="{FF2B5EF4-FFF2-40B4-BE49-F238E27FC236}">
                <a16:creationId xmlns:a16="http://schemas.microsoft.com/office/drawing/2014/main" id="{3B51BBB3-8A5B-4BC1-BC85-AAD3D0813DE2}"/>
              </a:ext>
            </a:extLst>
          </p:cNvPr>
          <p:cNvSpPr txBox="1"/>
          <p:nvPr/>
        </p:nvSpPr>
        <p:spPr>
          <a:xfrm>
            <a:off x="54811" y="1211754"/>
            <a:ext cx="12082378" cy="1323439"/>
          </a:xfrm>
          <a:prstGeom prst="rect">
            <a:avLst/>
          </a:prstGeom>
          <a:noFill/>
          <a:ln>
            <a:solidFill>
              <a:srgbClr val="FF66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dirty="0">
                <a:ln>
                  <a:noFill/>
                </a:ln>
                <a:solidFill>
                  <a:schemeClr val="accent1">
                    <a:lumMod val="50000"/>
                  </a:schemeClr>
                </a:solidFill>
                <a:effectLst/>
                <a:uLnTx/>
                <a:uFillTx/>
                <a:latin typeface="Century Gothic" panose="020B0502020202020204" pitchFamily="34" charset="0"/>
                <a:ea typeface="+mn-ea"/>
                <a:cs typeface="+mn-cs"/>
              </a:rPr>
              <a:t>Click on the arrow to listen to </a:t>
            </a:r>
            <a:r>
              <a:rPr kumimoji="0" lang="en-GB" sz="2000" b="1" i="0" u="none" strike="noStrike" kern="1200" cap="none" spc="0" normalizeH="0" baseline="0" dirty="0">
                <a:ln>
                  <a:noFill/>
                </a:ln>
                <a:solidFill>
                  <a:srgbClr val="FF6600"/>
                </a:solidFill>
                <a:effectLst/>
                <a:uLnTx/>
                <a:uFillTx/>
                <a:latin typeface="Century Gothic" panose="020B0502020202020204" pitchFamily="34" charset="0"/>
                <a:ea typeface="+mn-ea"/>
                <a:cs typeface="+mn-cs"/>
              </a:rPr>
              <a:t>a list of nine of the words </a:t>
            </a:r>
            <a:r>
              <a:rPr kumimoji="0" lang="en-GB" sz="2000" i="0" u="none" strike="noStrike" kern="1200" cap="none" spc="0" normalizeH="0" baseline="0" dirty="0">
                <a:ln>
                  <a:noFill/>
                </a:ln>
                <a:solidFill>
                  <a:schemeClr val="accent1">
                    <a:lumMod val="50000"/>
                  </a:schemeClr>
                </a:solidFill>
                <a:effectLst/>
                <a:uLnTx/>
                <a:uFillTx/>
                <a:latin typeface="Century Gothic" panose="020B0502020202020204" pitchFamily="34" charset="0"/>
                <a:ea typeface="+mn-ea"/>
                <a:cs typeface="+mn-cs"/>
              </a:rPr>
              <a:t>from be</a:t>
            </a:r>
            <a:r>
              <a:rPr lang="en-GB" sz="2000" dirty="0">
                <a:solidFill>
                  <a:schemeClr val="accent1">
                    <a:lumMod val="50000"/>
                  </a:schemeClr>
                </a:solidFill>
                <a:latin typeface="Century Gothic" panose="020B0502020202020204" pitchFamily="34" charset="0"/>
              </a:rPr>
              <a:t>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1">
                    <a:lumMod val="50000"/>
                  </a:schemeClr>
                </a:solidFill>
                <a:latin typeface="Century Gothic" panose="020B0502020202020204" pitchFamily="34" charset="0"/>
              </a:rPr>
              <a:t>Write down whether you hear [oi] or [(a)in]. You can write the full word if you recognise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1">
                    <a:lumMod val="50000"/>
                  </a:schemeClr>
                </a:solidFill>
                <a:latin typeface="Century Gothic" panose="020B0502020202020204" pitchFamily="34" charset="0"/>
              </a:rPr>
              <a:t>Once you have listened to nine words, click the space bar to see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1">
                    <a:lumMod val="50000"/>
                  </a:schemeClr>
                </a:solidFill>
                <a:latin typeface="Century Gothic" panose="020B0502020202020204" pitchFamily="34" charset="0"/>
              </a:rPr>
              <a:t>Practise saying [oi] and [(a)in] by playing the audio again and repeating the words.</a:t>
            </a:r>
            <a:endParaRPr kumimoji="0" lang="en-GB" sz="2000" i="0" u="none" strike="noStrike" kern="1200" cap="none" spc="0" normalizeH="0" baseline="0" dirty="0">
              <a:ln>
                <a:noFill/>
              </a:ln>
              <a:solidFill>
                <a:schemeClr val="accent1">
                  <a:lumMod val="50000"/>
                </a:schemeClr>
              </a:solidFill>
              <a:effectLst/>
              <a:uLnTx/>
              <a:uFillTx/>
              <a:latin typeface="Century Gothic" panose="020B0502020202020204" pitchFamily="34" charset="0"/>
            </a:endParaRPr>
          </a:p>
        </p:txBody>
      </p:sp>
      <p:sp>
        <p:nvSpPr>
          <p:cNvPr id="31" name="Action Button: Go Forward or Next 30">
            <a:hlinkClick r:id="" action="ppaction://noaction" highlightClick="1">
              <a:snd r:embed="rId4" name="Phon 1.wav"/>
            </a:hlinkClick>
            <a:extLst>
              <a:ext uri="{FF2B5EF4-FFF2-40B4-BE49-F238E27FC236}">
                <a16:creationId xmlns:a16="http://schemas.microsoft.com/office/drawing/2014/main" id="{D0FCB14E-4F81-42FE-8866-55B4A86259D8}"/>
              </a:ext>
            </a:extLst>
          </p:cNvPr>
          <p:cNvSpPr/>
          <p:nvPr/>
        </p:nvSpPr>
        <p:spPr>
          <a:xfrm>
            <a:off x="9119183" y="202344"/>
            <a:ext cx="557207" cy="60266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with Corners Rounded 31">
            <a:extLst>
              <a:ext uri="{FF2B5EF4-FFF2-40B4-BE49-F238E27FC236}">
                <a16:creationId xmlns:a16="http://schemas.microsoft.com/office/drawing/2014/main" id="{757C3C8D-AE4F-4174-B435-E420CB13C4D2}"/>
              </a:ext>
            </a:extLst>
          </p:cNvPr>
          <p:cNvSpPr/>
          <p:nvPr/>
        </p:nvSpPr>
        <p:spPr>
          <a:xfrm>
            <a:off x="4450766" y="4896877"/>
            <a:ext cx="3730040" cy="1662188"/>
          </a:xfrm>
          <a:prstGeom prst="wedgeRoundRectCallout">
            <a:avLst>
              <a:gd name="adj1" fmla="val -13241"/>
              <a:gd name="adj2" fmla="val -67383"/>
              <a:gd name="adj3" fmla="val 16667"/>
            </a:avLst>
          </a:prstGeom>
          <a:solidFill>
            <a:schemeClr val="accent1">
              <a:lumMod val="5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bg1"/>
                </a:solidFill>
              </a:rPr>
              <a:t>Remember! </a:t>
            </a:r>
            <a:r>
              <a:rPr lang="en-GB" sz="2000" dirty="0">
                <a:solidFill>
                  <a:schemeClr val="bg1"/>
                </a:solidFill>
              </a:rPr>
              <a:t>Silent Final Consonants (SFC): none of the words on this slide has the final [n], [s] or [x] pronounced.</a:t>
            </a:r>
          </a:p>
        </p:txBody>
      </p:sp>
    </p:spTree>
    <p:extLst>
      <p:ext uri="{BB962C8B-B14F-4D97-AF65-F5344CB8AC3E}">
        <p14:creationId xmlns:p14="http://schemas.microsoft.com/office/powerpoint/2010/main" val="27959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19"/>
                                        </p:tgtEl>
                                        <p:attrNameLst>
                                          <p:attrName>fillcolor</p:attrName>
                                        </p:attrNameLst>
                                      </p:cBhvr>
                                      <p:to>
                                        <a:schemeClr val="accent2"/>
                                      </p:to>
                                    </p:animClr>
                                    <p:set>
                                      <p:cBhvr>
                                        <p:cTn id="13" dur="2000" fill="hold"/>
                                        <p:tgtEl>
                                          <p:spTgt spid="19"/>
                                        </p:tgtEl>
                                        <p:attrNameLst>
                                          <p:attrName>fill.type</p:attrName>
                                        </p:attrNameLst>
                                      </p:cBhvr>
                                      <p:to>
                                        <p:strVal val="solid"/>
                                      </p:to>
                                    </p:set>
                                    <p:set>
                                      <p:cBhvr>
                                        <p:cTn id="14" dur="2000" fill="hold"/>
                                        <p:tgtEl>
                                          <p:spTgt spid="19"/>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4"/>
                                        </p:tgtEl>
                                        <p:attrNameLst>
                                          <p:attrName>fillcolor</p:attrName>
                                        </p:attrNameLst>
                                      </p:cBhvr>
                                      <p:to>
                                        <a:schemeClr val="accent2"/>
                                      </p:to>
                                    </p:animClr>
                                    <p:set>
                                      <p:cBhvr>
                                        <p:cTn id="19" dur="2000" fill="hold"/>
                                        <p:tgtEl>
                                          <p:spTgt spid="24"/>
                                        </p:tgtEl>
                                        <p:attrNameLst>
                                          <p:attrName>fill.type</p:attrName>
                                        </p:attrNameLst>
                                      </p:cBhvr>
                                      <p:to>
                                        <p:strVal val="solid"/>
                                      </p:to>
                                    </p:set>
                                    <p:set>
                                      <p:cBhvr>
                                        <p:cTn id="20" dur="2000" fill="hold"/>
                                        <p:tgtEl>
                                          <p:spTgt spid="2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17"/>
                                        </p:tgtEl>
                                        <p:attrNameLst>
                                          <p:attrName>fillcolor</p:attrName>
                                        </p:attrNameLst>
                                      </p:cBhvr>
                                      <p:to>
                                        <a:schemeClr val="accent2"/>
                                      </p:to>
                                    </p:animClr>
                                    <p:set>
                                      <p:cBhvr>
                                        <p:cTn id="31" dur="2000" fill="hold"/>
                                        <p:tgtEl>
                                          <p:spTgt spid="17"/>
                                        </p:tgtEl>
                                        <p:attrNameLst>
                                          <p:attrName>fill.type</p:attrName>
                                        </p:attrNameLst>
                                      </p:cBhvr>
                                      <p:to>
                                        <p:strVal val="solid"/>
                                      </p:to>
                                    </p:set>
                                    <p:set>
                                      <p:cBhvr>
                                        <p:cTn id="32" dur="2000" fill="hold"/>
                                        <p:tgtEl>
                                          <p:spTgt spid="17"/>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29"/>
                                        </p:tgtEl>
                                        <p:attrNameLst>
                                          <p:attrName>fillcolor</p:attrName>
                                        </p:attrNameLst>
                                      </p:cBhvr>
                                      <p:to>
                                        <a:schemeClr val="accent2"/>
                                      </p:to>
                                    </p:animClr>
                                    <p:set>
                                      <p:cBhvr>
                                        <p:cTn id="37" dur="2000" fill="hold"/>
                                        <p:tgtEl>
                                          <p:spTgt spid="29"/>
                                        </p:tgtEl>
                                        <p:attrNameLst>
                                          <p:attrName>fill.type</p:attrName>
                                        </p:attrNameLst>
                                      </p:cBhvr>
                                      <p:to>
                                        <p:strVal val="solid"/>
                                      </p:to>
                                    </p:set>
                                    <p:set>
                                      <p:cBhvr>
                                        <p:cTn id="38" dur="2000" fill="hold"/>
                                        <p:tgtEl>
                                          <p:spTgt spid="2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28"/>
                                        </p:tgtEl>
                                        <p:attrNameLst>
                                          <p:attrName>fillcolor</p:attrName>
                                        </p:attrNameLst>
                                      </p:cBhvr>
                                      <p:to>
                                        <a:schemeClr val="accent2"/>
                                      </p:to>
                                    </p:animClr>
                                    <p:set>
                                      <p:cBhvr>
                                        <p:cTn id="43" dur="2000" fill="hold"/>
                                        <p:tgtEl>
                                          <p:spTgt spid="28"/>
                                        </p:tgtEl>
                                        <p:attrNameLst>
                                          <p:attrName>fill.type</p:attrName>
                                        </p:attrNameLst>
                                      </p:cBhvr>
                                      <p:to>
                                        <p:strVal val="solid"/>
                                      </p:to>
                                    </p:set>
                                    <p:set>
                                      <p:cBhvr>
                                        <p:cTn id="44" dur="2000" fill="hold"/>
                                        <p:tgtEl>
                                          <p:spTgt spid="28"/>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0"/>
                                        </p:tgtEl>
                                        <p:attrNameLst>
                                          <p:attrName>fillcolor</p:attrName>
                                        </p:attrNameLst>
                                      </p:cBhvr>
                                      <p:to>
                                        <a:schemeClr val="accent2"/>
                                      </p:to>
                                    </p:animClr>
                                    <p:set>
                                      <p:cBhvr>
                                        <p:cTn id="49" dur="2000" fill="hold"/>
                                        <p:tgtEl>
                                          <p:spTgt spid="10"/>
                                        </p:tgtEl>
                                        <p:attrNameLst>
                                          <p:attrName>fill.type</p:attrName>
                                        </p:attrNameLst>
                                      </p:cBhvr>
                                      <p:to>
                                        <p:strVal val="solid"/>
                                      </p:to>
                                    </p:set>
                                    <p:set>
                                      <p:cBhvr>
                                        <p:cTn id="50" dur="2000" fill="hold"/>
                                        <p:tgtEl>
                                          <p:spTgt spid="10"/>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
                                        </p:tgtEl>
                                        <p:attrNameLst>
                                          <p:attrName>fillcolor</p:attrName>
                                        </p:attrNameLst>
                                      </p:cBhvr>
                                      <p:to>
                                        <a:schemeClr val="accent2"/>
                                      </p:to>
                                    </p:animClr>
                                    <p:set>
                                      <p:cBhvr>
                                        <p:cTn id="55" dur="2000" fill="hold"/>
                                        <p:tgtEl>
                                          <p:spTgt spid="11"/>
                                        </p:tgtEl>
                                        <p:attrNameLst>
                                          <p:attrName>fill.type</p:attrName>
                                        </p:attrNameLst>
                                      </p:cBhvr>
                                      <p:to>
                                        <p:strVal val="solid"/>
                                      </p:to>
                                    </p:set>
                                    <p:set>
                                      <p:cBhvr>
                                        <p:cTn id="56" dur="2000" fill="hold"/>
                                        <p:tgtEl>
                                          <p:spTgt spid="11"/>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20"/>
                                        </p:tgtEl>
                                        <p:attrNameLst>
                                          <p:attrName>fillcolor</p:attrName>
                                        </p:attrNameLst>
                                      </p:cBhvr>
                                      <p:to>
                                        <a:srgbClr val="FFFFFF"/>
                                      </p:to>
                                    </p:animClr>
                                    <p:set>
                                      <p:cBhvr>
                                        <p:cTn id="59" dur="2000" fill="hold"/>
                                        <p:tgtEl>
                                          <p:spTgt spid="20"/>
                                        </p:tgtEl>
                                        <p:attrNameLst>
                                          <p:attrName>fill.type</p:attrName>
                                        </p:attrNameLst>
                                      </p:cBhvr>
                                      <p:to>
                                        <p:strVal val="solid"/>
                                      </p:to>
                                    </p:set>
                                    <p:set>
                                      <p:cBhvr>
                                        <p:cTn id="60" dur="2000" fill="hold"/>
                                        <p:tgtEl>
                                          <p:spTgt spid="20"/>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8BD94B91-2EDA-4C40-9EB8-2A7E92634BF3}" vid="{162E7203-B908-4E3C-A26A-7D79DF28941F}"/>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5.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10461</TotalTime>
  <Words>1631</Words>
  <Application>Microsoft Office PowerPoint</Application>
  <PresentationFormat>Widescreen</PresentationFormat>
  <Paragraphs>292</Paragraphs>
  <Slides>11</Slides>
  <Notes>11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vt:lpstr>
      <vt:lpstr>Calibri</vt:lpstr>
      <vt:lpstr>Calibri Light</vt:lpstr>
      <vt:lpstr>Century Gothic</vt:lpstr>
      <vt:lpstr>Tw Cen MT</vt:lpstr>
      <vt:lpstr>2_Office Theme</vt:lpstr>
      <vt:lpstr>4_Office Theme</vt:lpstr>
      <vt:lpstr>5_Office Theme</vt:lpstr>
      <vt:lpstr>6_Office Theme</vt:lpstr>
      <vt:lpstr>NCELP Theme</vt:lpstr>
      <vt:lpstr>Office Theme</vt:lpstr>
      <vt:lpstr>Phonics</vt:lpstr>
      <vt:lpstr>oi </vt:lpstr>
      <vt:lpstr>oi </vt:lpstr>
      <vt:lpstr>oi </vt:lpstr>
      <vt:lpstr>oi</vt:lpstr>
      <vt:lpstr>oi </vt:lpstr>
      <vt:lpstr>oi </vt:lpstr>
      <vt:lpstr>Phonétique</vt:lpstr>
      <vt:lpstr>Phonétique 1 (self-study)</vt:lpstr>
      <vt:lpstr>Phonétique 2 (self-study)</vt:lpstr>
      <vt:lpstr>Phonétique 3 (self-study)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Aidan Charlton</dc:creator>
  <cp:lastModifiedBy>Aidan Charlton</cp:lastModifiedBy>
  <cp:revision>486</cp:revision>
  <dcterms:created xsi:type="dcterms:W3CDTF">2020-02-19T10:18:41Z</dcterms:created>
  <dcterms:modified xsi:type="dcterms:W3CDTF">2020-05-06T09:53:17Z</dcterms:modified>
</cp:coreProperties>
</file>