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0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F6A38C-683C-4421-9FD7-CEF018BEDE13}" v="13" dt="2020-03-24T08:34:27.3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839" autoAdjust="0"/>
  </p:normalViewPr>
  <p:slideViewPr>
    <p:cSldViewPr snapToGrid="0">
      <p:cViewPr varScale="1">
        <p:scale>
          <a:sx n="89" d="100"/>
          <a:sy n="89" d="100"/>
        </p:scale>
        <p:origin x="90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idan Charlton" userId="0a9f453c60f30bbc" providerId="LiveId" clId="{171F4C3E-3E26-4A39-BD92-C9E18C94FDB4}"/>
    <pc:docChg chg="undo custSel addSld modSld modMainMaster">
      <pc:chgData name="Aidan Charlton" userId="0a9f453c60f30bbc" providerId="LiveId" clId="{171F4C3E-3E26-4A39-BD92-C9E18C94FDB4}" dt="2020-03-05T10:37:36.408" v="396" actId="1076"/>
      <pc:docMkLst>
        <pc:docMk/>
      </pc:docMkLst>
      <pc:sldChg chg="addSp delSp modSp add mod modAnim modNotesTx">
        <pc:chgData name="Aidan Charlton" userId="0a9f453c60f30bbc" providerId="LiveId" clId="{171F4C3E-3E26-4A39-BD92-C9E18C94FDB4}" dt="2020-03-05T10:37:36.408" v="396" actId="1076"/>
        <pc:sldMkLst>
          <pc:docMk/>
          <pc:sldMk cId="1045018774" sldId="308"/>
        </pc:sldMkLst>
        <pc:spChg chg="add del mod">
          <ac:chgData name="Aidan Charlton" userId="0a9f453c60f30bbc" providerId="LiveId" clId="{171F4C3E-3E26-4A39-BD92-C9E18C94FDB4}" dt="2020-03-05T09:59:31.672" v="3" actId="478"/>
          <ac:spMkLst>
            <pc:docMk/>
            <pc:sldMk cId="1045018774" sldId="308"/>
            <ac:spMk id="3" creationId="{8D53C760-E311-48D0-9362-62D0680E997D}"/>
          </ac:spMkLst>
        </pc:spChg>
        <pc:spChg chg="del mod">
          <ac:chgData name="Aidan Charlton" userId="0a9f453c60f30bbc" providerId="LiveId" clId="{171F4C3E-3E26-4A39-BD92-C9E18C94FDB4}" dt="2020-03-05T09:59:30.363" v="2" actId="478"/>
          <ac:spMkLst>
            <pc:docMk/>
            <pc:sldMk cId="1045018774" sldId="308"/>
            <ac:spMk id="4" creationId="{00000000-0000-0000-0000-000000000000}"/>
          </ac:spMkLst>
        </pc:spChg>
        <pc:spChg chg="del">
          <ac:chgData name="Aidan Charlton" userId="0a9f453c60f30bbc" providerId="LiveId" clId="{171F4C3E-3E26-4A39-BD92-C9E18C94FDB4}" dt="2020-03-05T09:59:33.577" v="5" actId="478"/>
          <ac:spMkLst>
            <pc:docMk/>
            <pc:sldMk cId="1045018774" sldId="308"/>
            <ac:spMk id="5" creationId="{2E9269F7-4DBD-4D66-9033-F8D7A9604A95}"/>
          </ac:spMkLst>
        </pc:spChg>
        <pc:spChg chg="mod topLvl">
          <ac:chgData name="Aidan Charlton" userId="0a9f453c60f30bbc" providerId="LiveId" clId="{171F4C3E-3E26-4A39-BD92-C9E18C94FDB4}" dt="2020-03-05T10:27:16.638" v="271" actId="208"/>
          <ac:spMkLst>
            <pc:docMk/>
            <pc:sldMk cId="1045018774" sldId="308"/>
            <ac:spMk id="7" creationId="{547E10EB-70C5-46CA-9B3F-A8A8D64A7ADB}"/>
          </ac:spMkLst>
        </pc:spChg>
        <pc:spChg chg="mod topLvl">
          <ac:chgData name="Aidan Charlton" userId="0a9f453c60f30bbc" providerId="LiveId" clId="{171F4C3E-3E26-4A39-BD92-C9E18C94FDB4}" dt="2020-03-05T10:27:16.638" v="271" actId="208"/>
          <ac:spMkLst>
            <pc:docMk/>
            <pc:sldMk cId="1045018774" sldId="308"/>
            <ac:spMk id="9" creationId="{ECD8F7B9-E5C2-4D9A-8D8F-D56912712448}"/>
          </ac:spMkLst>
        </pc:spChg>
        <pc:spChg chg="mod topLvl">
          <ac:chgData name="Aidan Charlton" userId="0a9f453c60f30bbc" providerId="LiveId" clId="{171F4C3E-3E26-4A39-BD92-C9E18C94FDB4}" dt="2020-03-05T10:27:16.638" v="271" actId="208"/>
          <ac:spMkLst>
            <pc:docMk/>
            <pc:sldMk cId="1045018774" sldId="308"/>
            <ac:spMk id="10" creationId="{F7C11EA4-4002-4E55-B078-FE99E644D504}"/>
          </ac:spMkLst>
        </pc:spChg>
        <pc:spChg chg="mod topLvl">
          <ac:chgData name="Aidan Charlton" userId="0a9f453c60f30bbc" providerId="LiveId" clId="{171F4C3E-3E26-4A39-BD92-C9E18C94FDB4}" dt="2020-03-05T10:27:16.638" v="271" actId="208"/>
          <ac:spMkLst>
            <pc:docMk/>
            <pc:sldMk cId="1045018774" sldId="308"/>
            <ac:spMk id="11" creationId="{00B6031B-A226-4D77-935A-22F0A9F82EE7}"/>
          </ac:spMkLst>
        </pc:spChg>
        <pc:spChg chg="mod topLvl">
          <ac:chgData name="Aidan Charlton" userId="0a9f453c60f30bbc" providerId="LiveId" clId="{171F4C3E-3E26-4A39-BD92-C9E18C94FDB4}" dt="2020-03-05T10:27:16.638" v="271" actId="208"/>
          <ac:spMkLst>
            <pc:docMk/>
            <pc:sldMk cId="1045018774" sldId="308"/>
            <ac:spMk id="13" creationId="{BC1F07BF-C9DE-47E9-878E-56860EC46E1B}"/>
          </ac:spMkLst>
        </pc:spChg>
        <pc:spChg chg="mod topLvl">
          <ac:chgData name="Aidan Charlton" userId="0a9f453c60f30bbc" providerId="LiveId" clId="{171F4C3E-3E26-4A39-BD92-C9E18C94FDB4}" dt="2020-03-05T10:27:16.638" v="271" actId="208"/>
          <ac:spMkLst>
            <pc:docMk/>
            <pc:sldMk cId="1045018774" sldId="308"/>
            <ac:spMk id="14" creationId="{ADDA4219-4E5F-4160-BF47-F631687B1920}"/>
          </ac:spMkLst>
        </pc:spChg>
        <pc:spChg chg="mod topLvl">
          <ac:chgData name="Aidan Charlton" userId="0a9f453c60f30bbc" providerId="LiveId" clId="{171F4C3E-3E26-4A39-BD92-C9E18C94FDB4}" dt="2020-03-05T10:27:16.638" v="271" actId="208"/>
          <ac:spMkLst>
            <pc:docMk/>
            <pc:sldMk cId="1045018774" sldId="308"/>
            <ac:spMk id="16" creationId="{8AEA3907-105A-47A1-B7A1-70A8F0639FA0}"/>
          </ac:spMkLst>
        </pc:spChg>
        <pc:spChg chg="mod topLvl">
          <ac:chgData name="Aidan Charlton" userId="0a9f453c60f30bbc" providerId="LiveId" clId="{171F4C3E-3E26-4A39-BD92-C9E18C94FDB4}" dt="2020-03-05T10:27:16.638" v="271" actId="208"/>
          <ac:spMkLst>
            <pc:docMk/>
            <pc:sldMk cId="1045018774" sldId="308"/>
            <ac:spMk id="17" creationId="{104D2BEE-3C06-49C2-AE0B-80376D7159B3}"/>
          </ac:spMkLst>
        </pc:spChg>
        <pc:spChg chg="mod topLvl">
          <ac:chgData name="Aidan Charlton" userId="0a9f453c60f30bbc" providerId="LiveId" clId="{171F4C3E-3E26-4A39-BD92-C9E18C94FDB4}" dt="2020-03-05T10:27:16.638" v="271" actId="208"/>
          <ac:spMkLst>
            <pc:docMk/>
            <pc:sldMk cId="1045018774" sldId="308"/>
            <ac:spMk id="19" creationId="{E8A32A60-E12D-487E-98F9-F304BEE1B955}"/>
          </ac:spMkLst>
        </pc:spChg>
        <pc:spChg chg="mod topLvl">
          <ac:chgData name="Aidan Charlton" userId="0a9f453c60f30bbc" providerId="LiveId" clId="{171F4C3E-3E26-4A39-BD92-C9E18C94FDB4}" dt="2020-03-05T10:37:07.274" v="389" actId="1076"/>
          <ac:spMkLst>
            <pc:docMk/>
            <pc:sldMk cId="1045018774" sldId="308"/>
            <ac:spMk id="20" creationId="{687704AC-3E27-4109-9C67-AD279E49129D}"/>
          </ac:spMkLst>
        </pc:spChg>
        <pc:spChg chg="mod topLvl">
          <ac:chgData name="Aidan Charlton" userId="0a9f453c60f30bbc" providerId="LiveId" clId="{171F4C3E-3E26-4A39-BD92-C9E18C94FDB4}" dt="2020-03-05T10:27:16.638" v="271" actId="208"/>
          <ac:spMkLst>
            <pc:docMk/>
            <pc:sldMk cId="1045018774" sldId="308"/>
            <ac:spMk id="21" creationId="{BD3A7F8B-943E-46B7-B071-7CDBAB5006A4}"/>
          </ac:spMkLst>
        </pc:spChg>
        <pc:spChg chg="mod topLvl">
          <ac:chgData name="Aidan Charlton" userId="0a9f453c60f30bbc" providerId="LiveId" clId="{171F4C3E-3E26-4A39-BD92-C9E18C94FDB4}" dt="2020-03-05T10:27:16.638" v="271" actId="208"/>
          <ac:spMkLst>
            <pc:docMk/>
            <pc:sldMk cId="1045018774" sldId="308"/>
            <ac:spMk id="22" creationId="{BF3A5587-AB02-4F4E-8DFA-47AFB447AD82}"/>
          </ac:spMkLst>
        </pc:spChg>
        <pc:spChg chg="mod topLvl">
          <ac:chgData name="Aidan Charlton" userId="0a9f453c60f30bbc" providerId="LiveId" clId="{171F4C3E-3E26-4A39-BD92-C9E18C94FDB4}" dt="2020-03-05T10:27:16.638" v="271" actId="208"/>
          <ac:spMkLst>
            <pc:docMk/>
            <pc:sldMk cId="1045018774" sldId="308"/>
            <ac:spMk id="23" creationId="{529A4A84-1F50-4E93-A3CD-190951BEBE95}"/>
          </ac:spMkLst>
        </pc:spChg>
        <pc:spChg chg="mod topLvl">
          <ac:chgData name="Aidan Charlton" userId="0a9f453c60f30bbc" providerId="LiveId" clId="{171F4C3E-3E26-4A39-BD92-C9E18C94FDB4}" dt="2020-03-05T10:27:16.638" v="271" actId="208"/>
          <ac:spMkLst>
            <pc:docMk/>
            <pc:sldMk cId="1045018774" sldId="308"/>
            <ac:spMk id="24" creationId="{90482A02-61D9-4E13-912A-D95A03ED3516}"/>
          </ac:spMkLst>
        </pc:spChg>
        <pc:spChg chg="mod topLvl">
          <ac:chgData name="Aidan Charlton" userId="0a9f453c60f30bbc" providerId="LiveId" clId="{171F4C3E-3E26-4A39-BD92-C9E18C94FDB4}" dt="2020-03-05T10:27:16.638" v="271" actId="208"/>
          <ac:spMkLst>
            <pc:docMk/>
            <pc:sldMk cId="1045018774" sldId="308"/>
            <ac:spMk id="25" creationId="{CBB16D82-0C6D-4383-BF87-1A1EF11DBA7F}"/>
          </ac:spMkLst>
        </pc:spChg>
        <pc:spChg chg="mod topLvl">
          <ac:chgData name="Aidan Charlton" userId="0a9f453c60f30bbc" providerId="LiveId" clId="{171F4C3E-3E26-4A39-BD92-C9E18C94FDB4}" dt="2020-03-05T10:37:12.504" v="390" actId="1076"/>
          <ac:spMkLst>
            <pc:docMk/>
            <pc:sldMk cId="1045018774" sldId="308"/>
            <ac:spMk id="27" creationId="{EC863418-C516-4306-B2B4-8FBDA4F365A3}"/>
          </ac:spMkLst>
        </pc:spChg>
        <pc:spChg chg="mod topLvl">
          <ac:chgData name="Aidan Charlton" userId="0a9f453c60f30bbc" providerId="LiveId" clId="{171F4C3E-3E26-4A39-BD92-C9E18C94FDB4}" dt="2020-03-05T10:27:16.638" v="271" actId="208"/>
          <ac:spMkLst>
            <pc:docMk/>
            <pc:sldMk cId="1045018774" sldId="308"/>
            <ac:spMk id="28" creationId="{0579C13B-0A43-4ACA-A29F-41E5E8BD8D6D}"/>
          </ac:spMkLst>
        </pc:spChg>
        <pc:spChg chg="mod topLvl">
          <ac:chgData name="Aidan Charlton" userId="0a9f453c60f30bbc" providerId="LiveId" clId="{171F4C3E-3E26-4A39-BD92-C9E18C94FDB4}" dt="2020-03-05T10:27:16.638" v="271" actId="208"/>
          <ac:spMkLst>
            <pc:docMk/>
            <pc:sldMk cId="1045018774" sldId="308"/>
            <ac:spMk id="29" creationId="{77BCD302-EA57-4C43-B93D-6A2B709EED57}"/>
          </ac:spMkLst>
        </pc:spChg>
        <pc:spChg chg="mod topLvl">
          <ac:chgData name="Aidan Charlton" userId="0a9f453c60f30bbc" providerId="LiveId" clId="{171F4C3E-3E26-4A39-BD92-C9E18C94FDB4}" dt="2020-03-05T10:27:16.638" v="271" actId="208"/>
          <ac:spMkLst>
            <pc:docMk/>
            <pc:sldMk cId="1045018774" sldId="308"/>
            <ac:spMk id="31" creationId="{02E7B49B-DD85-49F9-81C6-C6CE27543CA3}"/>
          </ac:spMkLst>
        </pc:spChg>
        <pc:spChg chg="mod topLvl">
          <ac:chgData name="Aidan Charlton" userId="0a9f453c60f30bbc" providerId="LiveId" clId="{171F4C3E-3E26-4A39-BD92-C9E18C94FDB4}" dt="2020-03-05T10:36:59.686" v="387" actId="1076"/>
          <ac:spMkLst>
            <pc:docMk/>
            <pc:sldMk cId="1045018774" sldId="308"/>
            <ac:spMk id="32" creationId="{86E767D0-1D3B-45A3-8DA1-1A4FBC815AAC}"/>
          </ac:spMkLst>
        </pc:spChg>
        <pc:spChg chg="mod topLvl">
          <ac:chgData name="Aidan Charlton" userId="0a9f453c60f30bbc" providerId="LiveId" clId="{171F4C3E-3E26-4A39-BD92-C9E18C94FDB4}" dt="2020-03-05T10:27:16.638" v="271" actId="208"/>
          <ac:spMkLst>
            <pc:docMk/>
            <pc:sldMk cId="1045018774" sldId="308"/>
            <ac:spMk id="33" creationId="{543D4D92-6A99-44F4-B472-4B1C5C9D5594}"/>
          </ac:spMkLst>
        </pc:spChg>
        <pc:spChg chg="mod topLvl">
          <ac:chgData name="Aidan Charlton" userId="0a9f453c60f30bbc" providerId="LiveId" clId="{171F4C3E-3E26-4A39-BD92-C9E18C94FDB4}" dt="2020-03-05T10:27:16.638" v="271" actId="208"/>
          <ac:spMkLst>
            <pc:docMk/>
            <pc:sldMk cId="1045018774" sldId="308"/>
            <ac:spMk id="34" creationId="{00387710-9774-4E89-81E3-50C05E49E7D4}"/>
          </ac:spMkLst>
        </pc:spChg>
        <pc:spChg chg="mod topLvl">
          <ac:chgData name="Aidan Charlton" userId="0a9f453c60f30bbc" providerId="LiveId" clId="{171F4C3E-3E26-4A39-BD92-C9E18C94FDB4}" dt="2020-03-05T10:27:16.638" v="271" actId="208"/>
          <ac:spMkLst>
            <pc:docMk/>
            <pc:sldMk cId="1045018774" sldId="308"/>
            <ac:spMk id="35" creationId="{C7D43107-EBBA-4C20-B083-6E0F1630CB88}"/>
          </ac:spMkLst>
        </pc:spChg>
        <pc:spChg chg="mod topLvl">
          <ac:chgData name="Aidan Charlton" userId="0a9f453c60f30bbc" providerId="LiveId" clId="{171F4C3E-3E26-4A39-BD92-C9E18C94FDB4}" dt="2020-03-05T10:27:16.638" v="271" actId="208"/>
          <ac:spMkLst>
            <pc:docMk/>
            <pc:sldMk cId="1045018774" sldId="308"/>
            <ac:spMk id="36" creationId="{BCBE54D6-3AF8-4077-AB45-E61B59B38CE9}"/>
          </ac:spMkLst>
        </pc:spChg>
        <pc:spChg chg="mod topLvl">
          <ac:chgData name="Aidan Charlton" userId="0a9f453c60f30bbc" providerId="LiveId" clId="{171F4C3E-3E26-4A39-BD92-C9E18C94FDB4}" dt="2020-03-05T10:27:16.638" v="271" actId="208"/>
          <ac:spMkLst>
            <pc:docMk/>
            <pc:sldMk cId="1045018774" sldId="308"/>
            <ac:spMk id="37" creationId="{7847CB4C-D978-4BD5-80E1-45BF1C54AE87}"/>
          </ac:spMkLst>
        </pc:spChg>
        <pc:spChg chg="add mod">
          <ac:chgData name="Aidan Charlton" userId="0a9f453c60f30bbc" providerId="LiveId" clId="{171F4C3E-3E26-4A39-BD92-C9E18C94FDB4}" dt="2020-03-05T10:27:16.638" v="271" actId="208"/>
          <ac:spMkLst>
            <pc:docMk/>
            <pc:sldMk cId="1045018774" sldId="308"/>
            <ac:spMk id="39" creationId="{4F560176-F491-4FF5-AFAA-DAB53A078CEF}"/>
          </ac:spMkLst>
        </pc:spChg>
        <pc:spChg chg="del mod topLvl">
          <ac:chgData name="Aidan Charlton" userId="0a9f453c60f30bbc" providerId="LiveId" clId="{171F4C3E-3E26-4A39-BD92-C9E18C94FDB4}" dt="2020-03-05T10:23:49.313" v="234" actId="478"/>
          <ac:spMkLst>
            <pc:docMk/>
            <pc:sldMk cId="1045018774" sldId="308"/>
            <ac:spMk id="42" creationId="{2079E48A-3355-4EAE-ADB5-DA2E5A8B01A7}"/>
          </ac:spMkLst>
        </pc:spChg>
        <pc:spChg chg="mod">
          <ac:chgData name="Aidan Charlton" userId="0a9f453c60f30bbc" providerId="LiveId" clId="{171F4C3E-3E26-4A39-BD92-C9E18C94FDB4}" dt="2020-03-05T10:32:42.713" v="338" actId="6549"/>
          <ac:spMkLst>
            <pc:docMk/>
            <pc:sldMk cId="1045018774" sldId="308"/>
            <ac:spMk id="43" creationId="{9A8DB5EC-BE2F-46C5-9039-DD86117D5D4C}"/>
          </ac:spMkLst>
        </pc:spChg>
        <pc:spChg chg="mod topLvl">
          <ac:chgData name="Aidan Charlton" userId="0a9f453c60f30bbc" providerId="LiveId" clId="{171F4C3E-3E26-4A39-BD92-C9E18C94FDB4}" dt="2020-03-05T10:27:16.638" v="271" actId="208"/>
          <ac:spMkLst>
            <pc:docMk/>
            <pc:sldMk cId="1045018774" sldId="308"/>
            <ac:spMk id="45" creationId="{DE8BA188-C729-42FB-81BC-D69BE11EE593}"/>
          </ac:spMkLst>
        </pc:spChg>
        <pc:spChg chg="mod topLvl">
          <ac:chgData name="Aidan Charlton" userId="0a9f453c60f30bbc" providerId="LiveId" clId="{171F4C3E-3E26-4A39-BD92-C9E18C94FDB4}" dt="2020-03-05T10:27:16.638" v="271" actId="208"/>
          <ac:spMkLst>
            <pc:docMk/>
            <pc:sldMk cId="1045018774" sldId="308"/>
            <ac:spMk id="46" creationId="{26ED59F0-4A75-4662-8277-B255D799E041}"/>
          </ac:spMkLst>
        </pc:spChg>
        <pc:spChg chg="add mod">
          <ac:chgData name="Aidan Charlton" userId="0a9f453c60f30bbc" providerId="LiveId" clId="{171F4C3E-3E26-4A39-BD92-C9E18C94FDB4}" dt="2020-03-05T10:30:10.515" v="303" actId="14100"/>
          <ac:spMkLst>
            <pc:docMk/>
            <pc:sldMk cId="1045018774" sldId="308"/>
            <ac:spMk id="48" creationId="{AAA1E7BA-1994-4A1C-9338-5F3F8152D453}"/>
          </ac:spMkLst>
        </pc:spChg>
        <pc:spChg chg="add mod">
          <ac:chgData name="Aidan Charlton" userId="0a9f453c60f30bbc" providerId="LiveId" clId="{171F4C3E-3E26-4A39-BD92-C9E18C94FDB4}" dt="2020-03-05T10:32:55.555" v="343" actId="1076"/>
          <ac:spMkLst>
            <pc:docMk/>
            <pc:sldMk cId="1045018774" sldId="308"/>
            <ac:spMk id="49" creationId="{EA9DEE60-1BAC-4FB4-A013-1D3C9410276D}"/>
          </ac:spMkLst>
        </pc:spChg>
        <pc:spChg chg="mod">
          <ac:chgData name="Aidan Charlton" userId="0a9f453c60f30bbc" providerId="LiveId" clId="{171F4C3E-3E26-4A39-BD92-C9E18C94FDB4}" dt="2020-03-05T10:37:20.822" v="392" actId="1076"/>
          <ac:spMkLst>
            <pc:docMk/>
            <pc:sldMk cId="1045018774" sldId="308"/>
            <ac:spMk id="71" creationId="{53F495FE-094D-42F0-BE8E-E65275894FF6}"/>
          </ac:spMkLst>
        </pc:spChg>
        <pc:spChg chg="mod">
          <ac:chgData name="Aidan Charlton" userId="0a9f453c60f30bbc" providerId="LiveId" clId="{171F4C3E-3E26-4A39-BD92-C9E18C94FDB4}" dt="2020-03-05T10:37:25.221" v="393" actId="1076"/>
          <ac:spMkLst>
            <pc:docMk/>
            <pc:sldMk cId="1045018774" sldId="308"/>
            <ac:spMk id="74" creationId="{F26FF38A-A143-45E0-8CD2-0F4BCAF1EDDC}"/>
          </ac:spMkLst>
        </pc:spChg>
        <pc:spChg chg="mod">
          <ac:chgData name="Aidan Charlton" userId="0a9f453c60f30bbc" providerId="LiveId" clId="{171F4C3E-3E26-4A39-BD92-C9E18C94FDB4}" dt="2020-03-05T10:37:18.106" v="391" actId="1076"/>
          <ac:spMkLst>
            <pc:docMk/>
            <pc:sldMk cId="1045018774" sldId="308"/>
            <ac:spMk id="75" creationId="{DF68055B-8B8E-4782-B377-990B1D6680AF}"/>
          </ac:spMkLst>
        </pc:spChg>
        <pc:spChg chg="add mod">
          <ac:chgData name="Aidan Charlton" userId="0a9f453c60f30bbc" providerId="LiveId" clId="{171F4C3E-3E26-4A39-BD92-C9E18C94FDB4}" dt="2020-03-05T10:33:11.954" v="347" actId="14100"/>
          <ac:spMkLst>
            <pc:docMk/>
            <pc:sldMk cId="1045018774" sldId="308"/>
            <ac:spMk id="82" creationId="{74F9E41D-30D7-4283-99A0-0698F09B0708}"/>
          </ac:spMkLst>
        </pc:spChg>
        <pc:spChg chg="add mod">
          <ac:chgData name="Aidan Charlton" userId="0a9f453c60f30bbc" providerId="LiveId" clId="{171F4C3E-3E26-4A39-BD92-C9E18C94FDB4}" dt="2020-03-05T10:33:44.217" v="357" actId="6549"/>
          <ac:spMkLst>
            <pc:docMk/>
            <pc:sldMk cId="1045018774" sldId="308"/>
            <ac:spMk id="83" creationId="{4D403CE7-3C5A-4E5B-A4B9-6B1B25B7DA08}"/>
          </ac:spMkLst>
        </pc:spChg>
        <pc:spChg chg="mod">
          <ac:chgData name="Aidan Charlton" userId="0a9f453c60f30bbc" providerId="LiveId" clId="{171F4C3E-3E26-4A39-BD92-C9E18C94FDB4}" dt="2020-03-05T10:37:32.982" v="395" actId="1076"/>
          <ac:spMkLst>
            <pc:docMk/>
            <pc:sldMk cId="1045018774" sldId="308"/>
            <ac:spMk id="105" creationId="{B5A9FADC-AA21-4789-A82A-6A1B91834DD3}"/>
          </ac:spMkLst>
        </pc:spChg>
        <pc:spChg chg="mod">
          <ac:chgData name="Aidan Charlton" userId="0a9f453c60f30bbc" providerId="LiveId" clId="{171F4C3E-3E26-4A39-BD92-C9E18C94FDB4}" dt="2020-03-05T10:37:36.408" v="396" actId="1076"/>
          <ac:spMkLst>
            <pc:docMk/>
            <pc:sldMk cId="1045018774" sldId="308"/>
            <ac:spMk id="108" creationId="{EEA255E1-D6F2-40BB-A15A-51AA163CDD60}"/>
          </ac:spMkLst>
        </pc:spChg>
        <pc:spChg chg="mod">
          <ac:chgData name="Aidan Charlton" userId="0a9f453c60f30bbc" providerId="LiveId" clId="{171F4C3E-3E26-4A39-BD92-C9E18C94FDB4}" dt="2020-03-05T10:37:29.032" v="394" actId="1076"/>
          <ac:spMkLst>
            <pc:docMk/>
            <pc:sldMk cId="1045018774" sldId="308"/>
            <ac:spMk id="109" creationId="{D5C5D134-CD23-4F48-9F7C-94A71BF7CAAB}"/>
          </ac:spMkLst>
        </pc:spChg>
        <pc:spChg chg="add mod">
          <ac:chgData name="Aidan Charlton" userId="0a9f453c60f30bbc" providerId="LiveId" clId="{171F4C3E-3E26-4A39-BD92-C9E18C94FDB4}" dt="2020-03-05T10:33:23.475" v="351" actId="14100"/>
          <ac:spMkLst>
            <pc:docMk/>
            <pc:sldMk cId="1045018774" sldId="308"/>
            <ac:spMk id="116" creationId="{33868FD1-0D8F-4272-B776-88543CAB2D0E}"/>
          </ac:spMkLst>
        </pc:spChg>
        <pc:grpChg chg="del mod topLvl">
          <ac:chgData name="Aidan Charlton" userId="0a9f453c60f30bbc" providerId="LiveId" clId="{171F4C3E-3E26-4A39-BD92-C9E18C94FDB4}" dt="2020-03-05T10:08:20.055" v="51" actId="165"/>
          <ac:grpSpMkLst>
            <pc:docMk/>
            <pc:sldMk cId="1045018774" sldId="308"/>
            <ac:grpSpMk id="6" creationId="{E38C0A4A-5212-4BEE-9DEC-972076CE509B}"/>
          </ac:grpSpMkLst>
        </pc:grpChg>
        <pc:grpChg chg="add mod">
          <ac:chgData name="Aidan Charlton" userId="0a9f453c60f30bbc" providerId="LiveId" clId="{171F4C3E-3E26-4A39-BD92-C9E18C94FDB4}" dt="2020-03-05T10:26:13.433" v="261" actId="164"/>
          <ac:grpSpMkLst>
            <pc:docMk/>
            <pc:sldMk cId="1045018774" sldId="308"/>
            <ac:grpSpMk id="12" creationId="{62EBD533-C78F-40F0-9EE8-5505910C01F6}"/>
          </ac:grpSpMkLst>
        </pc:grpChg>
        <pc:grpChg chg="add mod">
          <ac:chgData name="Aidan Charlton" userId="0a9f453c60f30bbc" providerId="LiveId" clId="{171F4C3E-3E26-4A39-BD92-C9E18C94FDB4}" dt="2020-03-05T10:32:50.318" v="341" actId="1076"/>
          <ac:grpSpMkLst>
            <pc:docMk/>
            <pc:sldMk cId="1045018774" sldId="308"/>
            <ac:grpSpMk id="15" creationId="{7F97FB59-77D6-4750-BE81-9460B004DBE8}"/>
          </ac:grpSpMkLst>
        </pc:grpChg>
        <pc:grpChg chg="del mod">
          <ac:chgData name="Aidan Charlton" userId="0a9f453c60f30bbc" providerId="LiveId" clId="{171F4C3E-3E26-4A39-BD92-C9E18C94FDB4}" dt="2020-03-05T10:08:14.804" v="50" actId="165"/>
          <ac:grpSpMkLst>
            <pc:docMk/>
            <pc:sldMk cId="1045018774" sldId="308"/>
            <ac:grpSpMk id="26" creationId="{1BDFCC07-AB99-4DAC-87EA-97270EAE5128}"/>
          </ac:grpSpMkLst>
        </pc:grpChg>
        <pc:grpChg chg="add mod">
          <ac:chgData name="Aidan Charlton" userId="0a9f453c60f30bbc" providerId="LiveId" clId="{171F4C3E-3E26-4A39-BD92-C9E18C94FDB4}" dt="2020-03-05T10:32:33.047" v="335" actId="1076"/>
          <ac:grpSpMkLst>
            <pc:docMk/>
            <pc:sldMk cId="1045018774" sldId="308"/>
            <ac:grpSpMk id="51" creationId="{7C0989D8-7849-4DE5-AE5D-CED1EDF26288}"/>
          </ac:grpSpMkLst>
        </pc:grpChg>
        <pc:grpChg chg="mod">
          <ac:chgData name="Aidan Charlton" userId="0a9f453c60f30bbc" providerId="LiveId" clId="{171F4C3E-3E26-4A39-BD92-C9E18C94FDB4}" dt="2020-03-05T10:31:02.853" v="318"/>
          <ac:grpSpMkLst>
            <pc:docMk/>
            <pc:sldMk cId="1045018774" sldId="308"/>
            <ac:grpSpMk id="57" creationId="{7CB22836-2536-4EFC-B19F-FF83D4A2DE3A}"/>
          </ac:grpSpMkLst>
        </pc:grpChg>
        <pc:grpChg chg="add mod">
          <ac:chgData name="Aidan Charlton" userId="0a9f453c60f30bbc" providerId="LiveId" clId="{171F4C3E-3E26-4A39-BD92-C9E18C94FDB4}" dt="2020-03-05T10:33:49.342" v="358" actId="1076"/>
          <ac:grpSpMkLst>
            <pc:docMk/>
            <pc:sldMk cId="1045018774" sldId="308"/>
            <ac:grpSpMk id="85" creationId="{871EC67E-FE8C-45BD-8118-ECF5AACE7996}"/>
          </ac:grpSpMkLst>
        </pc:grpChg>
        <pc:grpChg chg="mod">
          <ac:chgData name="Aidan Charlton" userId="0a9f453c60f30bbc" providerId="LiveId" clId="{171F4C3E-3E26-4A39-BD92-C9E18C94FDB4}" dt="2020-03-05T10:31:57.222" v="328"/>
          <ac:grpSpMkLst>
            <pc:docMk/>
            <pc:sldMk cId="1045018774" sldId="308"/>
            <ac:grpSpMk id="91" creationId="{AD09739E-B1BD-432E-AA88-7EE830FA7227}"/>
          </ac:grpSpMkLst>
        </pc:grpChg>
        <pc:graphicFrameChg chg="mod modGraphic">
          <ac:chgData name="Aidan Charlton" userId="0a9f453c60f30bbc" providerId="LiveId" clId="{171F4C3E-3E26-4A39-BD92-C9E18C94FDB4}" dt="2020-03-05T10:34:39.239" v="381" actId="14734"/>
          <ac:graphicFrameMkLst>
            <pc:docMk/>
            <pc:sldMk cId="1045018774" sldId="308"/>
            <ac:graphicFrameMk id="44" creationId="{D6E9466C-ECC4-427C-AC9C-028EED0C1DD8}"/>
          </ac:graphicFrameMkLst>
        </pc:graphicFrameChg>
        <pc:graphicFrameChg chg="add mod modGraphic">
          <ac:chgData name="Aidan Charlton" userId="0a9f453c60f30bbc" providerId="LiveId" clId="{171F4C3E-3E26-4A39-BD92-C9E18C94FDB4}" dt="2020-03-05T10:34:51.463" v="384" actId="14100"/>
          <ac:graphicFrameMkLst>
            <pc:docMk/>
            <pc:sldMk cId="1045018774" sldId="308"/>
            <ac:graphicFrameMk id="50" creationId="{C311FBDD-D886-4A05-A685-C2E8565AE96C}"/>
          </ac:graphicFrameMkLst>
        </pc:graphicFrameChg>
        <pc:graphicFrameChg chg="add mod modGraphic">
          <ac:chgData name="Aidan Charlton" userId="0a9f453c60f30bbc" providerId="LiveId" clId="{171F4C3E-3E26-4A39-BD92-C9E18C94FDB4}" dt="2020-03-05T10:34:58.815" v="386" actId="14734"/>
          <ac:graphicFrameMkLst>
            <pc:docMk/>
            <pc:sldMk cId="1045018774" sldId="308"/>
            <ac:graphicFrameMk id="84" creationId="{1D9A1B79-6455-44E8-AD03-6095FCE836E5}"/>
          </ac:graphicFrameMkLst>
        </pc:graphicFrameChg>
        <pc:picChg chg="del">
          <ac:chgData name="Aidan Charlton" userId="0a9f453c60f30bbc" providerId="LiveId" clId="{171F4C3E-3E26-4A39-BD92-C9E18C94FDB4}" dt="2020-03-05T09:59:32.473" v="4" actId="478"/>
          <ac:picMkLst>
            <pc:docMk/>
            <pc:sldMk cId="1045018774" sldId="308"/>
            <ac:picMk id="8" creationId="{00000000-0000-0000-0000-000000000000}"/>
          </ac:picMkLst>
        </pc:picChg>
        <pc:picChg chg="add mod">
          <ac:chgData name="Aidan Charlton" userId="0a9f453c60f30bbc" providerId="LiveId" clId="{171F4C3E-3E26-4A39-BD92-C9E18C94FDB4}" dt="2020-03-05T10:33:19.580" v="350" actId="14100"/>
          <ac:picMkLst>
            <pc:docMk/>
            <pc:sldMk cId="1045018774" sldId="308"/>
            <ac:picMk id="47" creationId="{C8AE8F68-6075-4EDD-9C88-DFC21AB79181}"/>
          </ac:picMkLst>
        </pc:picChg>
        <pc:picChg chg="add mod">
          <ac:chgData name="Aidan Charlton" userId="0a9f453c60f30bbc" providerId="LiveId" clId="{171F4C3E-3E26-4A39-BD92-C9E18C94FDB4}" dt="2020-03-05T10:33:14.277" v="348" actId="14100"/>
          <ac:picMkLst>
            <pc:docMk/>
            <pc:sldMk cId="1045018774" sldId="308"/>
            <ac:picMk id="81" creationId="{185B86A1-C83A-4236-8A6D-D452CA5ADCC7}"/>
          </ac:picMkLst>
        </pc:picChg>
        <pc:picChg chg="add mod">
          <ac:chgData name="Aidan Charlton" userId="0a9f453c60f30bbc" providerId="LiveId" clId="{171F4C3E-3E26-4A39-BD92-C9E18C94FDB4}" dt="2020-03-05T10:33:27.686" v="352" actId="14100"/>
          <ac:picMkLst>
            <pc:docMk/>
            <pc:sldMk cId="1045018774" sldId="308"/>
            <ac:picMk id="115" creationId="{8EDABEC8-D5F0-43DA-949E-041CB7DDD8EB}"/>
          </ac:picMkLst>
        </pc:picChg>
      </pc:sldChg>
      <pc:sldMasterChg chg="modSp modSldLayout">
        <pc:chgData name="Aidan Charlton" userId="0a9f453c60f30bbc" providerId="LiveId" clId="{171F4C3E-3E26-4A39-BD92-C9E18C94FDB4}" dt="2020-03-05T10:03:20.002" v="15"/>
        <pc:sldMasterMkLst>
          <pc:docMk/>
          <pc:sldMasterMk cId="4046039405" sldId="2147483648"/>
        </pc:sldMasterMkLst>
        <pc:spChg chg="mod">
          <ac:chgData name="Aidan Charlton" userId="0a9f453c60f30bbc" providerId="LiveId" clId="{171F4C3E-3E26-4A39-BD92-C9E18C94FDB4}" dt="2020-03-05T10:03:20.002" v="15"/>
          <ac:spMkLst>
            <pc:docMk/>
            <pc:sldMasterMk cId="4046039405" sldId="2147483648"/>
            <ac:spMk id="2" creationId="{C1B18C3E-F93B-43D4-86FA-EB2200DB4E6F}"/>
          </ac:spMkLst>
        </pc:spChg>
        <pc:spChg chg="mod">
          <ac:chgData name="Aidan Charlton" userId="0a9f453c60f30bbc" providerId="LiveId" clId="{171F4C3E-3E26-4A39-BD92-C9E18C94FDB4}" dt="2020-03-05T10:03:20.002" v="15"/>
          <ac:spMkLst>
            <pc:docMk/>
            <pc:sldMasterMk cId="4046039405" sldId="2147483648"/>
            <ac:spMk id="3" creationId="{258DB3B8-143E-406D-BCEF-4C9E3E2BAD72}"/>
          </ac:spMkLst>
        </pc:spChg>
        <pc:spChg chg="mod">
          <ac:chgData name="Aidan Charlton" userId="0a9f453c60f30bbc" providerId="LiveId" clId="{171F4C3E-3E26-4A39-BD92-C9E18C94FDB4}" dt="2020-03-05T10:03:20.002" v="15"/>
          <ac:spMkLst>
            <pc:docMk/>
            <pc:sldMasterMk cId="4046039405" sldId="2147483648"/>
            <ac:spMk id="4" creationId="{DAF49E65-8240-469F-AA36-DE82281C3894}"/>
          </ac:spMkLst>
        </pc:spChg>
        <pc:spChg chg="mod">
          <ac:chgData name="Aidan Charlton" userId="0a9f453c60f30bbc" providerId="LiveId" clId="{171F4C3E-3E26-4A39-BD92-C9E18C94FDB4}" dt="2020-03-05T10:03:20.002" v="15"/>
          <ac:spMkLst>
            <pc:docMk/>
            <pc:sldMasterMk cId="4046039405" sldId="2147483648"/>
            <ac:spMk id="5" creationId="{682EE078-4F6E-4D79-AFD6-FDA56C6CB946}"/>
          </ac:spMkLst>
        </pc:spChg>
        <pc:spChg chg="mod">
          <ac:chgData name="Aidan Charlton" userId="0a9f453c60f30bbc" providerId="LiveId" clId="{171F4C3E-3E26-4A39-BD92-C9E18C94FDB4}" dt="2020-03-05T10:03:20.002" v="15"/>
          <ac:spMkLst>
            <pc:docMk/>
            <pc:sldMasterMk cId="4046039405" sldId="2147483648"/>
            <ac:spMk id="6" creationId="{FB751FAC-7EA2-4DB4-98D6-69AE74B11145}"/>
          </ac:spMkLst>
        </pc:spChg>
        <pc:sldLayoutChg chg="modSp">
          <pc:chgData name="Aidan Charlton" userId="0a9f453c60f30bbc" providerId="LiveId" clId="{171F4C3E-3E26-4A39-BD92-C9E18C94FDB4}" dt="2020-03-05T10:03:20.002" v="15"/>
          <pc:sldLayoutMkLst>
            <pc:docMk/>
            <pc:sldMasterMk cId="4046039405" sldId="2147483648"/>
            <pc:sldLayoutMk cId="3551536443" sldId="2147483649"/>
          </pc:sldLayoutMkLst>
          <pc:spChg chg="mod">
            <ac:chgData name="Aidan Charlton" userId="0a9f453c60f30bbc" providerId="LiveId" clId="{171F4C3E-3E26-4A39-BD92-C9E18C94FDB4}" dt="2020-03-05T10:03:20.002" v="15"/>
            <ac:spMkLst>
              <pc:docMk/>
              <pc:sldMasterMk cId="4046039405" sldId="2147483648"/>
              <pc:sldLayoutMk cId="3551536443" sldId="2147483649"/>
              <ac:spMk id="2" creationId="{F9525762-4E79-4EBF-9224-A2C977B2429B}"/>
            </ac:spMkLst>
          </pc:spChg>
          <pc:spChg chg="mod">
            <ac:chgData name="Aidan Charlton" userId="0a9f453c60f30bbc" providerId="LiveId" clId="{171F4C3E-3E26-4A39-BD92-C9E18C94FDB4}" dt="2020-03-05T10:03:20.002" v="15"/>
            <ac:spMkLst>
              <pc:docMk/>
              <pc:sldMasterMk cId="4046039405" sldId="2147483648"/>
              <pc:sldLayoutMk cId="3551536443" sldId="2147483649"/>
              <ac:spMk id="3" creationId="{988EB999-8278-485C-AE3E-A8476869839F}"/>
            </ac:spMkLst>
          </pc:spChg>
        </pc:sldLayoutChg>
        <pc:sldLayoutChg chg="modSp">
          <pc:chgData name="Aidan Charlton" userId="0a9f453c60f30bbc" providerId="LiveId" clId="{171F4C3E-3E26-4A39-BD92-C9E18C94FDB4}" dt="2020-03-05T10:03:20.002" v="15"/>
          <pc:sldLayoutMkLst>
            <pc:docMk/>
            <pc:sldMasterMk cId="4046039405" sldId="2147483648"/>
            <pc:sldLayoutMk cId="3330209952" sldId="2147483651"/>
          </pc:sldLayoutMkLst>
          <pc:spChg chg="mod">
            <ac:chgData name="Aidan Charlton" userId="0a9f453c60f30bbc" providerId="LiveId" clId="{171F4C3E-3E26-4A39-BD92-C9E18C94FDB4}" dt="2020-03-05T10:03:20.002" v="15"/>
            <ac:spMkLst>
              <pc:docMk/>
              <pc:sldMasterMk cId="4046039405" sldId="2147483648"/>
              <pc:sldLayoutMk cId="3330209952" sldId="2147483651"/>
              <ac:spMk id="2" creationId="{B6D002F0-9604-4726-B630-E7F2BC51EEC8}"/>
            </ac:spMkLst>
          </pc:spChg>
          <pc:spChg chg="mod">
            <ac:chgData name="Aidan Charlton" userId="0a9f453c60f30bbc" providerId="LiveId" clId="{171F4C3E-3E26-4A39-BD92-C9E18C94FDB4}" dt="2020-03-05T10:03:20.002" v="15"/>
            <ac:spMkLst>
              <pc:docMk/>
              <pc:sldMasterMk cId="4046039405" sldId="2147483648"/>
              <pc:sldLayoutMk cId="3330209952" sldId="2147483651"/>
              <ac:spMk id="3" creationId="{999645C1-3E1E-4321-9F72-2815DD95AAB9}"/>
            </ac:spMkLst>
          </pc:spChg>
        </pc:sldLayoutChg>
        <pc:sldLayoutChg chg="modSp">
          <pc:chgData name="Aidan Charlton" userId="0a9f453c60f30bbc" providerId="LiveId" clId="{171F4C3E-3E26-4A39-BD92-C9E18C94FDB4}" dt="2020-03-05T10:03:20.002" v="15"/>
          <pc:sldLayoutMkLst>
            <pc:docMk/>
            <pc:sldMasterMk cId="4046039405" sldId="2147483648"/>
            <pc:sldLayoutMk cId="2389934758" sldId="2147483652"/>
          </pc:sldLayoutMkLst>
          <pc:spChg chg="mod">
            <ac:chgData name="Aidan Charlton" userId="0a9f453c60f30bbc" providerId="LiveId" clId="{171F4C3E-3E26-4A39-BD92-C9E18C94FDB4}" dt="2020-03-05T10:03:20.002" v="15"/>
            <ac:spMkLst>
              <pc:docMk/>
              <pc:sldMasterMk cId="4046039405" sldId="2147483648"/>
              <pc:sldLayoutMk cId="2389934758" sldId="2147483652"/>
              <ac:spMk id="3" creationId="{F0D414FF-5689-4962-A510-8B004DA7623F}"/>
            </ac:spMkLst>
          </pc:spChg>
          <pc:spChg chg="mod">
            <ac:chgData name="Aidan Charlton" userId="0a9f453c60f30bbc" providerId="LiveId" clId="{171F4C3E-3E26-4A39-BD92-C9E18C94FDB4}" dt="2020-03-05T10:03:20.002" v="15"/>
            <ac:spMkLst>
              <pc:docMk/>
              <pc:sldMasterMk cId="4046039405" sldId="2147483648"/>
              <pc:sldLayoutMk cId="2389934758" sldId="2147483652"/>
              <ac:spMk id="4" creationId="{016D534A-1EFE-41D4-AF83-9998736AC867}"/>
            </ac:spMkLst>
          </pc:spChg>
        </pc:sldLayoutChg>
        <pc:sldLayoutChg chg="modSp">
          <pc:chgData name="Aidan Charlton" userId="0a9f453c60f30bbc" providerId="LiveId" clId="{171F4C3E-3E26-4A39-BD92-C9E18C94FDB4}" dt="2020-03-05T10:03:20.002" v="15"/>
          <pc:sldLayoutMkLst>
            <pc:docMk/>
            <pc:sldMasterMk cId="4046039405" sldId="2147483648"/>
            <pc:sldLayoutMk cId="546215459" sldId="2147483653"/>
          </pc:sldLayoutMkLst>
          <pc:spChg chg="mod">
            <ac:chgData name="Aidan Charlton" userId="0a9f453c60f30bbc" providerId="LiveId" clId="{171F4C3E-3E26-4A39-BD92-C9E18C94FDB4}" dt="2020-03-05T10:03:20.002" v="15"/>
            <ac:spMkLst>
              <pc:docMk/>
              <pc:sldMasterMk cId="4046039405" sldId="2147483648"/>
              <pc:sldLayoutMk cId="546215459" sldId="2147483653"/>
              <ac:spMk id="2" creationId="{0EE5C641-3793-4DAE-ADE8-5A9D10504B32}"/>
            </ac:spMkLst>
          </pc:spChg>
          <pc:spChg chg="mod">
            <ac:chgData name="Aidan Charlton" userId="0a9f453c60f30bbc" providerId="LiveId" clId="{171F4C3E-3E26-4A39-BD92-C9E18C94FDB4}" dt="2020-03-05T10:03:20.002" v="15"/>
            <ac:spMkLst>
              <pc:docMk/>
              <pc:sldMasterMk cId="4046039405" sldId="2147483648"/>
              <pc:sldLayoutMk cId="546215459" sldId="2147483653"/>
              <ac:spMk id="3" creationId="{4458DA4C-0193-45DC-8631-F1AAF720D59E}"/>
            </ac:spMkLst>
          </pc:spChg>
          <pc:spChg chg="mod">
            <ac:chgData name="Aidan Charlton" userId="0a9f453c60f30bbc" providerId="LiveId" clId="{171F4C3E-3E26-4A39-BD92-C9E18C94FDB4}" dt="2020-03-05T10:03:20.002" v="15"/>
            <ac:spMkLst>
              <pc:docMk/>
              <pc:sldMasterMk cId="4046039405" sldId="2147483648"/>
              <pc:sldLayoutMk cId="546215459" sldId="2147483653"/>
              <ac:spMk id="4" creationId="{6544583F-944B-4AAC-B2F0-2120109F71BF}"/>
            </ac:spMkLst>
          </pc:spChg>
          <pc:spChg chg="mod">
            <ac:chgData name="Aidan Charlton" userId="0a9f453c60f30bbc" providerId="LiveId" clId="{171F4C3E-3E26-4A39-BD92-C9E18C94FDB4}" dt="2020-03-05T10:03:20.002" v="15"/>
            <ac:spMkLst>
              <pc:docMk/>
              <pc:sldMasterMk cId="4046039405" sldId="2147483648"/>
              <pc:sldLayoutMk cId="546215459" sldId="2147483653"/>
              <ac:spMk id="5" creationId="{C6EF0A37-39C8-4735-9CD0-97C70EC11602}"/>
            </ac:spMkLst>
          </pc:spChg>
          <pc:spChg chg="mod">
            <ac:chgData name="Aidan Charlton" userId="0a9f453c60f30bbc" providerId="LiveId" clId="{171F4C3E-3E26-4A39-BD92-C9E18C94FDB4}" dt="2020-03-05T10:03:20.002" v="15"/>
            <ac:spMkLst>
              <pc:docMk/>
              <pc:sldMasterMk cId="4046039405" sldId="2147483648"/>
              <pc:sldLayoutMk cId="546215459" sldId="2147483653"/>
              <ac:spMk id="6" creationId="{FCAE1278-8AC6-4138-8108-6E0067D9B949}"/>
            </ac:spMkLst>
          </pc:spChg>
        </pc:sldLayoutChg>
        <pc:sldLayoutChg chg="modSp">
          <pc:chgData name="Aidan Charlton" userId="0a9f453c60f30bbc" providerId="LiveId" clId="{171F4C3E-3E26-4A39-BD92-C9E18C94FDB4}" dt="2020-03-05T10:03:20.002" v="15"/>
          <pc:sldLayoutMkLst>
            <pc:docMk/>
            <pc:sldMasterMk cId="4046039405" sldId="2147483648"/>
            <pc:sldLayoutMk cId="281375294" sldId="2147483656"/>
          </pc:sldLayoutMkLst>
          <pc:spChg chg="mod">
            <ac:chgData name="Aidan Charlton" userId="0a9f453c60f30bbc" providerId="LiveId" clId="{171F4C3E-3E26-4A39-BD92-C9E18C94FDB4}" dt="2020-03-05T10:03:20.002" v="15"/>
            <ac:spMkLst>
              <pc:docMk/>
              <pc:sldMasterMk cId="4046039405" sldId="2147483648"/>
              <pc:sldLayoutMk cId="281375294" sldId="2147483656"/>
              <ac:spMk id="2" creationId="{E9A75CED-FB60-4045-9D4E-01C9485A9B82}"/>
            </ac:spMkLst>
          </pc:spChg>
          <pc:spChg chg="mod">
            <ac:chgData name="Aidan Charlton" userId="0a9f453c60f30bbc" providerId="LiveId" clId="{171F4C3E-3E26-4A39-BD92-C9E18C94FDB4}" dt="2020-03-05T10:03:20.002" v="15"/>
            <ac:spMkLst>
              <pc:docMk/>
              <pc:sldMasterMk cId="4046039405" sldId="2147483648"/>
              <pc:sldLayoutMk cId="281375294" sldId="2147483656"/>
              <ac:spMk id="3" creationId="{F643B2BF-FC36-4594-999C-71D22A06F9D4}"/>
            </ac:spMkLst>
          </pc:spChg>
          <pc:spChg chg="mod">
            <ac:chgData name="Aidan Charlton" userId="0a9f453c60f30bbc" providerId="LiveId" clId="{171F4C3E-3E26-4A39-BD92-C9E18C94FDB4}" dt="2020-03-05T10:03:20.002" v="15"/>
            <ac:spMkLst>
              <pc:docMk/>
              <pc:sldMasterMk cId="4046039405" sldId="2147483648"/>
              <pc:sldLayoutMk cId="281375294" sldId="2147483656"/>
              <ac:spMk id="4" creationId="{29966239-A8AE-400D-AE6D-99E31E01C9DF}"/>
            </ac:spMkLst>
          </pc:spChg>
        </pc:sldLayoutChg>
        <pc:sldLayoutChg chg="modSp">
          <pc:chgData name="Aidan Charlton" userId="0a9f453c60f30bbc" providerId="LiveId" clId="{171F4C3E-3E26-4A39-BD92-C9E18C94FDB4}" dt="2020-03-05T10:03:20.002" v="15"/>
          <pc:sldLayoutMkLst>
            <pc:docMk/>
            <pc:sldMasterMk cId="4046039405" sldId="2147483648"/>
            <pc:sldLayoutMk cId="1641053075" sldId="2147483657"/>
          </pc:sldLayoutMkLst>
          <pc:spChg chg="mod">
            <ac:chgData name="Aidan Charlton" userId="0a9f453c60f30bbc" providerId="LiveId" clId="{171F4C3E-3E26-4A39-BD92-C9E18C94FDB4}" dt="2020-03-05T10:03:20.002" v="15"/>
            <ac:spMkLst>
              <pc:docMk/>
              <pc:sldMasterMk cId="4046039405" sldId="2147483648"/>
              <pc:sldLayoutMk cId="1641053075" sldId="2147483657"/>
              <ac:spMk id="2" creationId="{4A085C76-71FB-4942-9D63-E5D4F86D52F6}"/>
            </ac:spMkLst>
          </pc:spChg>
          <pc:spChg chg="mod">
            <ac:chgData name="Aidan Charlton" userId="0a9f453c60f30bbc" providerId="LiveId" clId="{171F4C3E-3E26-4A39-BD92-C9E18C94FDB4}" dt="2020-03-05T10:03:20.002" v="15"/>
            <ac:spMkLst>
              <pc:docMk/>
              <pc:sldMasterMk cId="4046039405" sldId="2147483648"/>
              <pc:sldLayoutMk cId="1641053075" sldId="2147483657"/>
              <ac:spMk id="3" creationId="{82EF1878-D6C3-43A6-9E1F-9C6418E0F678}"/>
            </ac:spMkLst>
          </pc:spChg>
          <pc:spChg chg="mod">
            <ac:chgData name="Aidan Charlton" userId="0a9f453c60f30bbc" providerId="LiveId" clId="{171F4C3E-3E26-4A39-BD92-C9E18C94FDB4}" dt="2020-03-05T10:03:20.002" v="15"/>
            <ac:spMkLst>
              <pc:docMk/>
              <pc:sldMasterMk cId="4046039405" sldId="2147483648"/>
              <pc:sldLayoutMk cId="1641053075" sldId="2147483657"/>
              <ac:spMk id="4" creationId="{5C0881FE-00D1-4EE0-9F55-026C194E6421}"/>
            </ac:spMkLst>
          </pc:spChg>
        </pc:sldLayoutChg>
        <pc:sldLayoutChg chg="modSp">
          <pc:chgData name="Aidan Charlton" userId="0a9f453c60f30bbc" providerId="LiveId" clId="{171F4C3E-3E26-4A39-BD92-C9E18C94FDB4}" dt="2020-03-05T10:03:20.002" v="15"/>
          <pc:sldLayoutMkLst>
            <pc:docMk/>
            <pc:sldMasterMk cId="4046039405" sldId="2147483648"/>
            <pc:sldLayoutMk cId="2981484027" sldId="2147483659"/>
          </pc:sldLayoutMkLst>
          <pc:spChg chg="mod">
            <ac:chgData name="Aidan Charlton" userId="0a9f453c60f30bbc" providerId="LiveId" clId="{171F4C3E-3E26-4A39-BD92-C9E18C94FDB4}" dt="2020-03-05T10:03:20.002" v="15"/>
            <ac:spMkLst>
              <pc:docMk/>
              <pc:sldMasterMk cId="4046039405" sldId="2147483648"/>
              <pc:sldLayoutMk cId="2981484027" sldId="2147483659"/>
              <ac:spMk id="2" creationId="{1A9B61AA-68AE-449D-A6BE-F906159F778E}"/>
            </ac:spMkLst>
          </pc:spChg>
          <pc:spChg chg="mod">
            <ac:chgData name="Aidan Charlton" userId="0a9f453c60f30bbc" providerId="LiveId" clId="{171F4C3E-3E26-4A39-BD92-C9E18C94FDB4}" dt="2020-03-05T10:03:20.002" v="15"/>
            <ac:spMkLst>
              <pc:docMk/>
              <pc:sldMasterMk cId="4046039405" sldId="2147483648"/>
              <pc:sldLayoutMk cId="2981484027" sldId="2147483659"/>
              <ac:spMk id="3" creationId="{B3C41461-4546-47DF-AEEC-E8116018288C}"/>
            </ac:spMkLst>
          </pc:spChg>
        </pc:sldLayoutChg>
      </pc:sldMasterChg>
      <pc:sldMasterChg chg="modSp modSldLayout">
        <pc:chgData name="Aidan Charlton" userId="0a9f453c60f30bbc" providerId="LiveId" clId="{171F4C3E-3E26-4A39-BD92-C9E18C94FDB4}" dt="2020-03-05T10:03:15.763" v="10"/>
        <pc:sldMasterMkLst>
          <pc:docMk/>
          <pc:sldMasterMk cId="1810935591" sldId="2147483660"/>
        </pc:sldMasterMkLst>
        <pc:spChg chg="mod">
          <ac:chgData name="Aidan Charlton" userId="0a9f453c60f30bbc" providerId="LiveId" clId="{171F4C3E-3E26-4A39-BD92-C9E18C94FDB4}" dt="2020-03-05T10:03:15.763" v="10"/>
          <ac:spMkLst>
            <pc:docMk/>
            <pc:sldMasterMk cId="1810935591" sldId="2147483660"/>
            <ac:spMk id="2" creationId="{00000000-0000-0000-0000-000000000000}"/>
          </ac:spMkLst>
        </pc:spChg>
        <pc:spChg chg="mod">
          <ac:chgData name="Aidan Charlton" userId="0a9f453c60f30bbc" providerId="LiveId" clId="{171F4C3E-3E26-4A39-BD92-C9E18C94FDB4}" dt="2020-03-05T10:03:15.763" v="10"/>
          <ac:spMkLst>
            <pc:docMk/>
            <pc:sldMasterMk cId="1810935591" sldId="2147483660"/>
            <ac:spMk id="3" creationId="{00000000-0000-0000-0000-000000000000}"/>
          </ac:spMkLst>
        </pc:spChg>
        <pc:spChg chg="mod">
          <ac:chgData name="Aidan Charlton" userId="0a9f453c60f30bbc" providerId="LiveId" clId="{171F4C3E-3E26-4A39-BD92-C9E18C94FDB4}" dt="2020-03-05T10:03:15.763" v="10"/>
          <ac:spMkLst>
            <pc:docMk/>
            <pc:sldMasterMk cId="1810935591" sldId="2147483660"/>
            <ac:spMk id="4" creationId="{00000000-0000-0000-0000-000000000000}"/>
          </ac:spMkLst>
        </pc:spChg>
        <pc:spChg chg="mod">
          <ac:chgData name="Aidan Charlton" userId="0a9f453c60f30bbc" providerId="LiveId" clId="{171F4C3E-3E26-4A39-BD92-C9E18C94FDB4}" dt="2020-03-05T10:03:15.763" v="10"/>
          <ac:spMkLst>
            <pc:docMk/>
            <pc:sldMasterMk cId="1810935591" sldId="2147483660"/>
            <ac:spMk id="5" creationId="{00000000-0000-0000-0000-000000000000}"/>
          </ac:spMkLst>
        </pc:spChg>
        <pc:spChg chg="mod">
          <ac:chgData name="Aidan Charlton" userId="0a9f453c60f30bbc" providerId="LiveId" clId="{171F4C3E-3E26-4A39-BD92-C9E18C94FDB4}" dt="2020-03-05T10:03:15.763" v="10"/>
          <ac:spMkLst>
            <pc:docMk/>
            <pc:sldMasterMk cId="1810935591" sldId="2147483660"/>
            <ac:spMk id="6" creationId="{00000000-0000-0000-0000-000000000000}"/>
          </ac:spMkLst>
        </pc:spChg>
        <pc:sldLayoutChg chg="modSp">
          <pc:chgData name="Aidan Charlton" userId="0a9f453c60f30bbc" providerId="LiveId" clId="{171F4C3E-3E26-4A39-BD92-C9E18C94FDB4}" dt="2020-03-05T10:03:15.763" v="10"/>
          <pc:sldLayoutMkLst>
            <pc:docMk/>
            <pc:sldMasterMk cId="1810935591" sldId="2147483660"/>
            <pc:sldLayoutMk cId="1733477390" sldId="2147483661"/>
          </pc:sldLayoutMkLst>
          <pc:spChg chg="mod">
            <ac:chgData name="Aidan Charlton" userId="0a9f453c60f30bbc" providerId="LiveId" clId="{171F4C3E-3E26-4A39-BD92-C9E18C94FDB4}" dt="2020-03-05T10:03:15.763" v="10"/>
            <ac:spMkLst>
              <pc:docMk/>
              <pc:sldMasterMk cId="1810935591" sldId="2147483660"/>
              <pc:sldLayoutMk cId="1733477390" sldId="2147483661"/>
              <ac:spMk id="2" creationId="{00000000-0000-0000-0000-000000000000}"/>
            </ac:spMkLst>
          </pc:spChg>
          <pc:spChg chg="mod">
            <ac:chgData name="Aidan Charlton" userId="0a9f453c60f30bbc" providerId="LiveId" clId="{171F4C3E-3E26-4A39-BD92-C9E18C94FDB4}" dt="2020-03-05T10:03:15.763" v="10"/>
            <ac:spMkLst>
              <pc:docMk/>
              <pc:sldMasterMk cId="1810935591" sldId="2147483660"/>
              <pc:sldLayoutMk cId="1733477390" sldId="2147483661"/>
              <ac:spMk id="3" creationId="{00000000-0000-0000-0000-000000000000}"/>
            </ac:spMkLst>
          </pc:spChg>
        </pc:sldLayoutChg>
        <pc:sldLayoutChg chg="modSp">
          <pc:chgData name="Aidan Charlton" userId="0a9f453c60f30bbc" providerId="LiveId" clId="{171F4C3E-3E26-4A39-BD92-C9E18C94FDB4}" dt="2020-03-05T10:03:15.763" v="10"/>
          <pc:sldLayoutMkLst>
            <pc:docMk/>
            <pc:sldMasterMk cId="1810935591" sldId="2147483660"/>
            <pc:sldLayoutMk cId="2566592147" sldId="2147483663"/>
          </pc:sldLayoutMkLst>
          <pc:spChg chg="mod">
            <ac:chgData name="Aidan Charlton" userId="0a9f453c60f30bbc" providerId="LiveId" clId="{171F4C3E-3E26-4A39-BD92-C9E18C94FDB4}" dt="2020-03-05T10:03:15.763" v="10"/>
            <ac:spMkLst>
              <pc:docMk/>
              <pc:sldMasterMk cId="1810935591" sldId="2147483660"/>
              <pc:sldLayoutMk cId="2566592147" sldId="2147483663"/>
              <ac:spMk id="2" creationId="{00000000-0000-0000-0000-000000000000}"/>
            </ac:spMkLst>
          </pc:spChg>
          <pc:spChg chg="mod">
            <ac:chgData name="Aidan Charlton" userId="0a9f453c60f30bbc" providerId="LiveId" clId="{171F4C3E-3E26-4A39-BD92-C9E18C94FDB4}" dt="2020-03-05T10:03:15.763" v="10"/>
            <ac:spMkLst>
              <pc:docMk/>
              <pc:sldMasterMk cId="1810935591" sldId="2147483660"/>
              <pc:sldLayoutMk cId="2566592147" sldId="2147483663"/>
              <ac:spMk id="3" creationId="{00000000-0000-0000-0000-000000000000}"/>
            </ac:spMkLst>
          </pc:spChg>
        </pc:sldLayoutChg>
        <pc:sldLayoutChg chg="modSp">
          <pc:chgData name="Aidan Charlton" userId="0a9f453c60f30bbc" providerId="LiveId" clId="{171F4C3E-3E26-4A39-BD92-C9E18C94FDB4}" dt="2020-03-05T10:03:15.763" v="10"/>
          <pc:sldLayoutMkLst>
            <pc:docMk/>
            <pc:sldMasterMk cId="1810935591" sldId="2147483660"/>
            <pc:sldLayoutMk cId="3969779587" sldId="2147483664"/>
          </pc:sldLayoutMkLst>
          <pc:spChg chg="mod">
            <ac:chgData name="Aidan Charlton" userId="0a9f453c60f30bbc" providerId="LiveId" clId="{171F4C3E-3E26-4A39-BD92-C9E18C94FDB4}" dt="2020-03-05T10:03:15.763" v="10"/>
            <ac:spMkLst>
              <pc:docMk/>
              <pc:sldMasterMk cId="1810935591" sldId="2147483660"/>
              <pc:sldLayoutMk cId="3969779587" sldId="2147483664"/>
              <ac:spMk id="3" creationId="{00000000-0000-0000-0000-000000000000}"/>
            </ac:spMkLst>
          </pc:spChg>
          <pc:spChg chg="mod">
            <ac:chgData name="Aidan Charlton" userId="0a9f453c60f30bbc" providerId="LiveId" clId="{171F4C3E-3E26-4A39-BD92-C9E18C94FDB4}" dt="2020-03-05T10:03:15.763" v="10"/>
            <ac:spMkLst>
              <pc:docMk/>
              <pc:sldMasterMk cId="1810935591" sldId="2147483660"/>
              <pc:sldLayoutMk cId="3969779587" sldId="2147483664"/>
              <ac:spMk id="4" creationId="{00000000-0000-0000-0000-000000000000}"/>
            </ac:spMkLst>
          </pc:spChg>
        </pc:sldLayoutChg>
        <pc:sldLayoutChg chg="modSp">
          <pc:chgData name="Aidan Charlton" userId="0a9f453c60f30bbc" providerId="LiveId" clId="{171F4C3E-3E26-4A39-BD92-C9E18C94FDB4}" dt="2020-03-05T10:03:15.763" v="10"/>
          <pc:sldLayoutMkLst>
            <pc:docMk/>
            <pc:sldMasterMk cId="1810935591" sldId="2147483660"/>
            <pc:sldLayoutMk cId="1776183222" sldId="2147483665"/>
          </pc:sldLayoutMkLst>
          <pc:spChg chg="mod">
            <ac:chgData name="Aidan Charlton" userId="0a9f453c60f30bbc" providerId="LiveId" clId="{171F4C3E-3E26-4A39-BD92-C9E18C94FDB4}" dt="2020-03-05T10:03:15.763" v="10"/>
            <ac:spMkLst>
              <pc:docMk/>
              <pc:sldMasterMk cId="1810935591" sldId="2147483660"/>
              <pc:sldLayoutMk cId="1776183222" sldId="2147483665"/>
              <ac:spMk id="2" creationId="{00000000-0000-0000-0000-000000000000}"/>
            </ac:spMkLst>
          </pc:spChg>
          <pc:spChg chg="mod">
            <ac:chgData name="Aidan Charlton" userId="0a9f453c60f30bbc" providerId="LiveId" clId="{171F4C3E-3E26-4A39-BD92-C9E18C94FDB4}" dt="2020-03-05T10:03:15.763" v="10"/>
            <ac:spMkLst>
              <pc:docMk/>
              <pc:sldMasterMk cId="1810935591" sldId="2147483660"/>
              <pc:sldLayoutMk cId="1776183222" sldId="2147483665"/>
              <ac:spMk id="3" creationId="{00000000-0000-0000-0000-000000000000}"/>
            </ac:spMkLst>
          </pc:spChg>
          <pc:spChg chg="mod">
            <ac:chgData name="Aidan Charlton" userId="0a9f453c60f30bbc" providerId="LiveId" clId="{171F4C3E-3E26-4A39-BD92-C9E18C94FDB4}" dt="2020-03-05T10:03:15.763" v="10"/>
            <ac:spMkLst>
              <pc:docMk/>
              <pc:sldMasterMk cId="1810935591" sldId="2147483660"/>
              <pc:sldLayoutMk cId="1776183222" sldId="2147483665"/>
              <ac:spMk id="4" creationId="{00000000-0000-0000-0000-000000000000}"/>
            </ac:spMkLst>
          </pc:spChg>
          <pc:spChg chg="mod">
            <ac:chgData name="Aidan Charlton" userId="0a9f453c60f30bbc" providerId="LiveId" clId="{171F4C3E-3E26-4A39-BD92-C9E18C94FDB4}" dt="2020-03-05T10:03:15.763" v="10"/>
            <ac:spMkLst>
              <pc:docMk/>
              <pc:sldMasterMk cId="1810935591" sldId="2147483660"/>
              <pc:sldLayoutMk cId="1776183222" sldId="2147483665"/>
              <ac:spMk id="5" creationId="{00000000-0000-0000-0000-000000000000}"/>
            </ac:spMkLst>
          </pc:spChg>
          <pc:spChg chg="mod">
            <ac:chgData name="Aidan Charlton" userId="0a9f453c60f30bbc" providerId="LiveId" clId="{171F4C3E-3E26-4A39-BD92-C9E18C94FDB4}" dt="2020-03-05T10:03:15.763" v="10"/>
            <ac:spMkLst>
              <pc:docMk/>
              <pc:sldMasterMk cId="1810935591" sldId="2147483660"/>
              <pc:sldLayoutMk cId="1776183222" sldId="2147483665"/>
              <ac:spMk id="6" creationId="{00000000-0000-0000-0000-000000000000}"/>
            </ac:spMkLst>
          </pc:spChg>
        </pc:sldLayoutChg>
        <pc:sldLayoutChg chg="modSp">
          <pc:chgData name="Aidan Charlton" userId="0a9f453c60f30bbc" providerId="LiveId" clId="{171F4C3E-3E26-4A39-BD92-C9E18C94FDB4}" dt="2020-03-05T10:03:15.763" v="10"/>
          <pc:sldLayoutMkLst>
            <pc:docMk/>
            <pc:sldMasterMk cId="1810935591" sldId="2147483660"/>
            <pc:sldLayoutMk cId="308853120" sldId="2147483668"/>
          </pc:sldLayoutMkLst>
          <pc:spChg chg="mod">
            <ac:chgData name="Aidan Charlton" userId="0a9f453c60f30bbc" providerId="LiveId" clId="{171F4C3E-3E26-4A39-BD92-C9E18C94FDB4}" dt="2020-03-05T10:03:15.763" v="10"/>
            <ac:spMkLst>
              <pc:docMk/>
              <pc:sldMasterMk cId="1810935591" sldId="2147483660"/>
              <pc:sldLayoutMk cId="308853120" sldId="2147483668"/>
              <ac:spMk id="2" creationId="{00000000-0000-0000-0000-000000000000}"/>
            </ac:spMkLst>
          </pc:spChg>
          <pc:spChg chg="mod">
            <ac:chgData name="Aidan Charlton" userId="0a9f453c60f30bbc" providerId="LiveId" clId="{171F4C3E-3E26-4A39-BD92-C9E18C94FDB4}" dt="2020-03-05T10:03:15.763" v="10"/>
            <ac:spMkLst>
              <pc:docMk/>
              <pc:sldMasterMk cId="1810935591" sldId="2147483660"/>
              <pc:sldLayoutMk cId="308853120" sldId="2147483668"/>
              <ac:spMk id="3" creationId="{00000000-0000-0000-0000-000000000000}"/>
            </ac:spMkLst>
          </pc:spChg>
          <pc:spChg chg="mod">
            <ac:chgData name="Aidan Charlton" userId="0a9f453c60f30bbc" providerId="LiveId" clId="{171F4C3E-3E26-4A39-BD92-C9E18C94FDB4}" dt="2020-03-05T10:03:15.763" v="10"/>
            <ac:spMkLst>
              <pc:docMk/>
              <pc:sldMasterMk cId="1810935591" sldId="2147483660"/>
              <pc:sldLayoutMk cId="308853120" sldId="2147483668"/>
              <ac:spMk id="4" creationId="{00000000-0000-0000-0000-000000000000}"/>
            </ac:spMkLst>
          </pc:spChg>
        </pc:sldLayoutChg>
        <pc:sldLayoutChg chg="modSp">
          <pc:chgData name="Aidan Charlton" userId="0a9f453c60f30bbc" providerId="LiveId" clId="{171F4C3E-3E26-4A39-BD92-C9E18C94FDB4}" dt="2020-03-05T10:03:15.763" v="10"/>
          <pc:sldLayoutMkLst>
            <pc:docMk/>
            <pc:sldMasterMk cId="1810935591" sldId="2147483660"/>
            <pc:sldLayoutMk cId="1826906124" sldId="2147483669"/>
          </pc:sldLayoutMkLst>
          <pc:spChg chg="mod">
            <ac:chgData name="Aidan Charlton" userId="0a9f453c60f30bbc" providerId="LiveId" clId="{171F4C3E-3E26-4A39-BD92-C9E18C94FDB4}" dt="2020-03-05T10:03:15.763" v="10"/>
            <ac:spMkLst>
              <pc:docMk/>
              <pc:sldMasterMk cId="1810935591" sldId="2147483660"/>
              <pc:sldLayoutMk cId="1826906124" sldId="2147483669"/>
              <ac:spMk id="2" creationId="{00000000-0000-0000-0000-000000000000}"/>
            </ac:spMkLst>
          </pc:spChg>
          <pc:spChg chg="mod">
            <ac:chgData name="Aidan Charlton" userId="0a9f453c60f30bbc" providerId="LiveId" clId="{171F4C3E-3E26-4A39-BD92-C9E18C94FDB4}" dt="2020-03-05T10:03:15.763" v="10"/>
            <ac:spMkLst>
              <pc:docMk/>
              <pc:sldMasterMk cId="1810935591" sldId="2147483660"/>
              <pc:sldLayoutMk cId="1826906124" sldId="2147483669"/>
              <ac:spMk id="3" creationId="{00000000-0000-0000-0000-000000000000}"/>
            </ac:spMkLst>
          </pc:spChg>
          <pc:spChg chg="mod">
            <ac:chgData name="Aidan Charlton" userId="0a9f453c60f30bbc" providerId="LiveId" clId="{171F4C3E-3E26-4A39-BD92-C9E18C94FDB4}" dt="2020-03-05T10:03:15.763" v="10"/>
            <ac:spMkLst>
              <pc:docMk/>
              <pc:sldMasterMk cId="1810935591" sldId="2147483660"/>
              <pc:sldLayoutMk cId="1826906124" sldId="2147483669"/>
              <ac:spMk id="4" creationId="{00000000-0000-0000-0000-000000000000}"/>
            </ac:spMkLst>
          </pc:spChg>
        </pc:sldLayoutChg>
        <pc:sldLayoutChg chg="modSp">
          <pc:chgData name="Aidan Charlton" userId="0a9f453c60f30bbc" providerId="LiveId" clId="{171F4C3E-3E26-4A39-BD92-C9E18C94FDB4}" dt="2020-03-05T10:03:15.763" v="10"/>
          <pc:sldLayoutMkLst>
            <pc:docMk/>
            <pc:sldMasterMk cId="1810935591" sldId="2147483660"/>
            <pc:sldLayoutMk cId="1018594778" sldId="2147483671"/>
          </pc:sldLayoutMkLst>
          <pc:spChg chg="mod">
            <ac:chgData name="Aidan Charlton" userId="0a9f453c60f30bbc" providerId="LiveId" clId="{171F4C3E-3E26-4A39-BD92-C9E18C94FDB4}" dt="2020-03-05T10:03:15.763" v="10"/>
            <ac:spMkLst>
              <pc:docMk/>
              <pc:sldMasterMk cId="1810935591" sldId="2147483660"/>
              <pc:sldLayoutMk cId="1018594778" sldId="2147483671"/>
              <ac:spMk id="2" creationId="{00000000-0000-0000-0000-000000000000}"/>
            </ac:spMkLst>
          </pc:spChg>
          <pc:spChg chg="mod">
            <ac:chgData name="Aidan Charlton" userId="0a9f453c60f30bbc" providerId="LiveId" clId="{171F4C3E-3E26-4A39-BD92-C9E18C94FDB4}" dt="2020-03-05T10:03:15.763" v="10"/>
            <ac:spMkLst>
              <pc:docMk/>
              <pc:sldMasterMk cId="1810935591" sldId="2147483660"/>
              <pc:sldLayoutMk cId="1018594778" sldId="2147483671"/>
              <ac:spMk id="3" creationId="{00000000-0000-0000-0000-000000000000}"/>
            </ac:spMkLst>
          </pc:spChg>
        </pc:sldLayoutChg>
      </pc:sldMasterChg>
    </pc:docChg>
  </pc:docChgLst>
  <pc:docChgLst>
    <pc:chgData name="Aidan Charlton" userId="0a9f453c60f30bbc" providerId="LiveId" clId="{78F6A38C-683C-4421-9FD7-CEF018BEDE13}"/>
    <pc:docChg chg="undo custSel modSld">
      <pc:chgData name="Aidan Charlton" userId="0a9f453c60f30bbc" providerId="LiveId" clId="{78F6A38C-683C-4421-9FD7-CEF018BEDE13}" dt="2020-03-24T08:34:36.840" v="152" actId="1076"/>
      <pc:docMkLst>
        <pc:docMk/>
      </pc:docMkLst>
      <pc:sldChg chg="addSp delSp modSp mod delAnim modAnim">
        <pc:chgData name="Aidan Charlton" userId="0a9f453c60f30bbc" providerId="LiveId" clId="{78F6A38C-683C-4421-9FD7-CEF018BEDE13}" dt="2020-03-24T08:34:36.840" v="152" actId="1076"/>
        <pc:sldMkLst>
          <pc:docMk/>
          <pc:sldMk cId="1045018774" sldId="308"/>
        </pc:sldMkLst>
        <pc:spChg chg="mod">
          <ac:chgData name="Aidan Charlton" userId="0a9f453c60f30bbc" providerId="LiveId" clId="{78F6A38C-683C-4421-9FD7-CEF018BEDE13}" dt="2020-03-24T08:34:02.602" v="141" actId="1076"/>
          <ac:spMkLst>
            <pc:docMk/>
            <pc:sldMk cId="1045018774" sldId="308"/>
            <ac:spMk id="43" creationId="{9A8DB5EC-BE2F-46C5-9039-DD86117D5D4C}"/>
          </ac:spMkLst>
        </pc:spChg>
        <pc:spChg chg="mod">
          <ac:chgData name="Aidan Charlton" userId="0a9f453c60f30bbc" providerId="LiveId" clId="{78F6A38C-683C-4421-9FD7-CEF018BEDE13}" dt="2020-03-24T08:24:35.695" v="25" actId="20577"/>
          <ac:spMkLst>
            <pc:docMk/>
            <pc:sldMk cId="1045018774" sldId="308"/>
            <ac:spMk id="48" creationId="{AAA1E7BA-1994-4A1C-9338-5F3F8152D453}"/>
          </ac:spMkLst>
        </pc:spChg>
        <pc:spChg chg="del">
          <ac:chgData name="Aidan Charlton" userId="0a9f453c60f30bbc" providerId="LiveId" clId="{78F6A38C-683C-4421-9FD7-CEF018BEDE13}" dt="2020-03-24T08:24:18.973" v="16" actId="478"/>
          <ac:spMkLst>
            <pc:docMk/>
            <pc:sldMk cId="1045018774" sldId="308"/>
            <ac:spMk id="49" creationId="{EA9DEE60-1BAC-4FB4-A013-1D3C9410276D}"/>
          </ac:spMkLst>
        </pc:spChg>
        <pc:spChg chg="mod">
          <ac:chgData name="Aidan Charlton" userId="0a9f453c60f30bbc" providerId="LiveId" clId="{78F6A38C-683C-4421-9FD7-CEF018BEDE13}" dt="2020-03-24T08:24:40.659" v="26"/>
          <ac:spMkLst>
            <pc:docMk/>
            <pc:sldMk cId="1045018774" sldId="308"/>
            <ac:spMk id="82" creationId="{74F9E41D-30D7-4283-99A0-0698F09B0708}"/>
          </ac:spMkLst>
        </pc:spChg>
        <pc:spChg chg="del">
          <ac:chgData name="Aidan Charlton" userId="0a9f453c60f30bbc" providerId="LiveId" clId="{78F6A38C-683C-4421-9FD7-CEF018BEDE13}" dt="2020-03-24T08:24:21.173" v="17" actId="478"/>
          <ac:spMkLst>
            <pc:docMk/>
            <pc:sldMk cId="1045018774" sldId="308"/>
            <ac:spMk id="83" creationId="{4D403CE7-3C5A-4E5B-A4B9-6B1B25B7DA08}"/>
          </ac:spMkLst>
        </pc:spChg>
        <pc:spChg chg="mod">
          <ac:chgData name="Aidan Charlton" userId="0a9f453c60f30bbc" providerId="LiveId" clId="{78F6A38C-683C-4421-9FD7-CEF018BEDE13}" dt="2020-03-24T08:24:44.116" v="27"/>
          <ac:spMkLst>
            <pc:docMk/>
            <pc:sldMk cId="1045018774" sldId="308"/>
            <ac:spMk id="116" creationId="{33868FD1-0D8F-4272-B776-88543CAB2D0E}"/>
          </ac:spMkLst>
        </pc:spChg>
        <pc:spChg chg="mod">
          <ac:chgData name="Aidan Charlton" userId="0a9f453c60f30bbc" providerId="LiveId" clId="{78F6A38C-683C-4421-9FD7-CEF018BEDE13}" dt="2020-03-24T08:30:16.187" v="100" actId="1076"/>
          <ac:spMkLst>
            <pc:docMk/>
            <pc:sldMk cId="1045018774" sldId="308"/>
            <ac:spMk id="118" creationId="{0C342E74-20FA-4072-A3A3-84688AB63792}"/>
          </ac:spMkLst>
        </pc:spChg>
        <pc:spChg chg="mod">
          <ac:chgData name="Aidan Charlton" userId="0a9f453c60f30bbc" providerId="LiveId" clId="{78F6A38C-683C-4421-9FD7-CEF018BEDE13}" dt="2020-03-24T08:27:48.947" v="67" actId="1076"/>
          <ac:spMkLst>
            <pc:docMk/>
            <pc:sldMk cId="1045018774" sldId="308"/>
            <ac:spMk id="119" creationId="{D2AD9FE9-FB67-414A-9F11-3CDAD85E3C8E}"/>
          </ac:spMkLst>
        </pc:spChg>
        <pc:spChg chg="mod">
          <ac:chgData name="Aidan Charlton" userId="0a9f453c60f30bbc" providerId="LiveId" clId="{78F6A38C-683C-4421-9FD7-CEF018BEDE13}" dt="2020-03-24T08:28:15.187" v="73" actId="1076"/>
          <ac:spMkLst>
            <pc:docMk/>
            <pc:sldMk cId="1045018774" sldId="308"/>
            <ac:spMk id="120" creationId="{5FA9A7BF-031B-487A-80E0-FF247EC0FECC}"/>
          </ac:spMkLst>
        </pc:spChg>
        <pc:spChg chg="mod">
          <ac:chgData name="Aidan Charlton" userId="0a9f453c60f30bbc" providerId="LiveId" clId="{78F6A38C-683C-4421-9FD7-CEF018BEDE13}" dt="2020-03-24T08:32:38.758" v="127" actId="1076"/>
          <ac:spMkLst>
            <pc:docMk/>
            <pc:sldMk cId="1045018774" sldId="308"/>
            <ac:spMk id="121" creationId="{69906E63-CDD0-47B1-9DD8-EE675EEABB02}"/>
          </ac:spMkLst>
        </pc:spChg>
        <pc:spChg chg="del mod">
          <ac:chgData name="Aidan Charlton" userId="0a9f453c60f30bbc" providerId="LiveId" clId="{78F6A38C-683C-4421-9FD7-CEF018BEDE13}" dt="2020-03-24T08:32:06.371" v="121" actId="478"/>
          <ac:spMkLst>
            <pc:docMk/>
            <pc:sldMk cId="1045018774" sldId="308"/>
            <ac:spMk id="123" creationId="{820AFDA4-85CC-4774-9CE9-FDBE73EE83BC}"/>
          </ac:spMkLst>
        </pc:spChg>
        <pc:spChg chg="mod">
          <ac:chgData name="Aidan Charlton" userId="0a9f453c60f30bbc" providerId="LiveId" clId="{78F6A38C-683C-4421-9FD7-CEF018BEDE13}" dt="2020-03-24T08:32:22.314" v="123" actId="1076"/>
          <ac:spMkLst>
            <pc:docMk/>
            <pc:sldMk cId="1045018774" sldId="308"/>
            <ac:spMk id="124" creationId="{B958D9F2-72D2-4DB7-8FEA-931D390E0CAC}"/>
          </ac:spMkLst>
        </pc:spChg>
        <pc:spChg chg="mod">
          <ac:chgData name="Aidan Charlton" userId="0a9f453c60f30bbc" providerId="LiveId" clId="{78F6A38C-683C-4421-9FD7-CEF018BEDE13}" dt="2020-03-24T08:31:35.568" v="119" actId="1076"/>
          <ac:spMkLst>
            <pc:docMk/>
            <pc:sldMk cId="1045018774" sldId="308"/>
            <ac:spMk id="125" creationId="{F8504BF2-2193-4E00-A19E-5B8C7994228F}"/>
          </ac:spMkLst>
        </pc:spChg>
        <pc:spChg chg="mod">
          <ac:chgData name="Aidan Charlton" userId="0a9f453c60f30bbc" providerId="LiveId" clId="{78F6A38C-683C-4421-9FD7-CEF018BEDE13}" dt="2020-03-24T08:29:08.275" v="84" actId="1076"/>
          <ac:spMkLst>
            <pc:docMk/>
            <pc:sldMk cId="1045018774" sldId="308"/>
            <ac:spMk id="126" creationId="{54A95B83-A4ED-4F6C-8901-B6F28391835F}"/>
          </ac:spMkLst>
        </pc:spChg>
        <pc:spChg chg="mod">
          <ac:chgData name="Aidan Charlton" userId="0a9f453c60f30bbc" providerId="LiveId" clId="{78F6A38C-683C-4421-9FD7-CEF018BEDE13}" dt="2020-03-24T08:30:22.078" v="102" actId="1076"/>
          <ac:spMkLst>
            <pc:docMk/>
            <pc:sldMk cId="1045018774" sldId="308"/>
            <ac:spMk id="127" creationId="{DCCAF205-122C-42D2-9D50-87B9FA43B4DF}"/>
          </ac:spMkLst>
        </pc:spChg>
        <pc:spChg chg="mod">
          <ac:chgData name="Aidan Charlton" userId="0a9f453c60f30bbc" providerId="LiveId" clId="{78F6A38C-683C-4421-9FD7-CEF018BEDE13}" dt="2020-03-24T08:25:07.482" v="32" actId="14100"/>
          <ac:spMkLst>
            <pc:docMk/>
            <pc:sldMk cId="1045018774" sldId="308"/>
            <ac:spMk id="128" creationId="{210B33FE-8124-40DC-9D74-BEF254CD6220}"/>
          </ac:spMkLst>
        </pc:spChg>
        <pc:spChg chg="mod">
          <ac:chgData name="Aidan Charlton" userId="0a9f453c60f30bbc" providerId="LiveId" clId="{78F6A38C-683C-4421-9FD7-CEF018BEDE13}" dt="2020-03-24T08:32:43.406" v="128" actId="1076"/>
          <ac:spMkLst>
            <pc:docMk/>
            <pc:sldMk cId="1045018774" sldId="308"/>
            <ac:spMk id="129" creationId="{D2161FDC-0663-4E05-943E-A21EF2B52112}"/>
          </ac:spMkLst>
        </pc:spChg>
        <pc:spChg chg="mod">
          <ac:chgData name="Aidan Charlton" userId="0a9f453c60f30bbc" providerId="LiveId" clId="{78F6A38C-683C-4421-9FD7-CEF018BEDE13}" dt="2020-03-24T08:32:57.338" v="132" actId="1076"/>
          <ac:spMkLst>
            <pc:docMk/>
            <pc:sldMk cId="1045018774" sldId="308"/>
            <ac:spMk id="130" creationId="{2E5FEAE5-9890-435C-BEF8-E09A7F18B236}"/>
          </ac:spMkLst>
        </pc:spChg>
        <pc:spChg chg="mod">
          <ac:chgData name="Aidan Charlton" userId="0a9f453c60f30bbc" providerId="LiveId" clId="{78F6A38C-683C-4421-9FD7-CEF018BEDE13}" dt="2020-03-24T08:32:48.076" v="129" actId="1076"/>
          <ac:spMkLst>
            <pc:docMk/>
            <pc:sldMk cId="1045018774" sldId="308"/>
            <ac:spMk id="131" creationId="{2038CDC7-48B5-41B2-BF16-9D9736E8FC42}"/>
          </ac:spMkLst>
        </pc:spChg>
        <pc:spChg chg="mod">
          <ac:chgData name="Aidan Charlton" userId="0a9f453c60f30bbc" providerId="LiveId" clId="{78F6A38C-683C-4421-9FD7-CEF018BEDE13}" dt="2020-03-24T08:33:11.776" v="135" actId="1076"/>
          <ac:spMkLst>
            <pc:docMk/>
            <pc:sldMk cId="1045018774" sldId="308"/>
            <ac:spMk id="132" creationId="{09E92CCA-5B83-42F9-A470-ED2724914F3D}"/>
          </ac:spMkLst>
        </pc:spChg>
        <pc:spChg chg="mod">
          <ac:chgData name="Aidan Charlton" userId="0a9f453c60f30bbc" providerId="LiveId" clId="{78F6A38C-683C-4421-9FD7-CEF018BEDE13}" dt="2020-03-24T08:25:15.950" v="36" actId="1076"/>
          <ac:spMkLst>
            <pc:docMk/>
            <pc:sldMk cId="1045018774" sldId="308"/>
            <ac:spMk id="133" creationId="{41E042AA-EE95-47E1-845F-BA25A85249F0}"/>
          </ac:spMkLst>
        </pc:spChg>
        <pc:spChg chg="mod">
          <ac:chgData name="Aidan Charlton" userId="0a9f453c60f30bbc" providerId="LiveId" clId="{78F6A38C-683C-4421-9FD7-CEF018BEDE13}" dt="2020-03-24T08:30:46.705" v="108" actId="1076"/>
          <ac:spMkLst>
            <pc:docMk/>
            <pc:sldMk cId="1045018774" sldId="308"/>
            <ac:spMk id="134" creationId="{06314719-34A5-4390-A771-B5447872AC7D}"/>
          </ac:spMkLst>
        </pc:spChg>
        <pc:spChg chg="mod">
          <ac:chgData name="Aidan Charlton" userId="0a9f453c60f30bbc" providerId="LiveId" clId="{78F6A38C-683C-4421-9FD7-CEF018BEDE13}" dt="2020-03-24T08:33:17.789" v="137" actId="1076"/>
          <ac:spMkLst>
            <pc:docMk/>
            <pc:sldMk cId="1045018774" sldId="308"/>
            <ac:spMk id="135" creationId="{A469EE55-F769-4C23-B9E1-D3C842550816}"/>
          </ac:spMkLst>
        </pc:spChg>
        <pc:spChg chg="del mod">
          <ac:chgData name="Aidan Charlton" userId="0a9f453c60f30bbc" providerId="LiveId" clId="{78F6A38C-683C-4421-9FD7-CEF018BEDE13}" dt="2020-03-24T08:32:03.778" v="120" actId="478"/>
          <ac:spMkLst>
            <pc:docMk/>
            <pc:sldMk cId="1045018774" sldId="308"/>
            <ac:spMk id="136" creationId="{F5A6B4B5-D501-478C-92A4-6ED7DC95F087}"/>
          </ac:spMkLst>
        </pc:spChg>
        <pc:spChg chg="mod">
          <ac:chgData name="Aidan Charlton" userId="0a9f453c60f30bbc" providerId="LiveId" clId="{78F6A38C-683C-4421-9FD7-CEF018BEDE13}" dt="2020-03-24T08:30:51.352" v="109" actId="1076"/>
          <ac:spMkLst>
            <pc:docMk/>
            <pc:sldMk cId="1045018774" sldId="308"/>
            <ac:spMk id="137" creationId="{CB6EFE54-81B2-407B-92F4-47FA207FE956}"/>
          </ac:spMkLst>
        </pc:spChg>
        <pc:spChg chg="mod">
          <ac:chgData name="Aidan Charlton" userId="0a9f453c60f30bbc" providerId="LiveId" clId="{78F6A38C-683C-4421-9FD7-CEF018BEDE13}" dt="2020-03-24T08:27:45.448" v="66" actId="1076"/>
          <ac:spMkLst>
            <pc:docMk/>
            <pc:sldMk cId="1045018774" sldId="308"/>
            <ac:spMk id="138" creationId="{43DC4B39-9ADA-4D5A-97EE-F62EC7E89AD8}"/>
          </ac:spMkLst>
        </pc:spChg>
        <pc:spChg chg="mod">
          <ac:chgData name="Aidan Charlton" userId="0a9f453c60f30bbc" providerId="LiveId" clId="{78F6A38C-683C-4421-9FD7-CEF018BEDE13}" dt="2020-03-24T08:27:00.704" v="54" actId="14100"/>
          <ac:spMkLst>
            <pc:docMk/>
            <pc:sldMk cId="1045018774" sldId="308"/>
            <ac:spMk id="139" creationId="{56D49DC6-F4FC-40B8-8F4C-CD4537289D02}"/>
          </ac:spMkLst>
        </pc:spChg>
        <pc:spChg chg="mod">
          <ac:chgData name="Aidan Charlton" userId="0a9f453c60f30bbc" providerId="LiveId" clId="{78F6A38C-683C-4421-9FD7-CEF018BEDE13}" dt="2020-03-24T08:32:53.156" v="131" actId="1076"/>
          <ac:spMkLst>
            <pc:docMk/>
            <pc:sldMk cId="1045018774" sldId="308"/>
            <ac:spMk id="140" creationId="{3E9CA27B-4710-4475-8A4C-197CF127624C}"/>
          </ac:spMkLst>
        </pc:spChg>
        <pc:spChg chg="mod">
          <ac:chgData name="Aidan Charlton" userId="0a9f453c60f30bbc" providerId="LiveId" clId="{78F6A38C-683C-4421-9FD7-CEF018BEDE13}" dt="2020-03-24T08:28:58.021" v="82" actId="1076"/>
          <ac:spMkLst>
            <pc:docMk/>
            <pc:sldMk cId="1045018774" sldId="308"/>
            <ac:spMk id="141" creationId="{1FF2CAD3-D960-4B75-8ADD-53C216DA7AD8}"/>
          </ac:spMkLst>
        </pc:spChg>
        <pc:spChg chg="mod">
          <ac:chgData name="Aidan Charlton" userId="0a9f453c60f30bbc" providerId="LiveId" clId="{78F6A38C-683C-4421-9FD7-CEF018BEDE13}" dt="2020-03-24T08:27:43.230" v="65" actId="1076"/>
          <ac:spMkLst>
            <pc:docMk/>
            <pc:sldMk cId="1045018774" sldId="308"/>
            <ac:spMk id="142" creationId="{0DC6FAE3-957D-4DED-B1C6-C6EF00B2ACA3}"/>
          </ac:spMkLst>
        </pc:spChg>
        <pc:spChg chg="mod">
          <ac:chgData name="Aidan Charlton" userId="0a9f453c60f30bbc" providerId="LiveId" clId="{78F6A38C-683C-4421-9FD7-CEF018BEDE13}" dt="2020-03-24T08:33:00.531" v="133" actId="1076"/>
          <ac:spMkLst>
            <pc:docMk/>
            <pc:sldMk cId="1045018774" sldId="308"/>
            <ac:spMk id="143" creationId="{463D4B09-CD6E-495A-A388-9D3B2E30FFD8}"/>
          </ac:spMkLst>
        </pc:spChg>
        <pc:spChg chg="mod">
          <ac:chgData name="Aidan Charlton" userId="0a9f453c60f30bbc" providerId="LiveId" clId="{78F6A38C-683C-4421-9FD7-CEF018BEDE13}" dt="2020-03-24T08:33:08.999" v="134" actId="1076"/>
          <ac:spMkLst>
            <pc:docMk/>
            <pc:sldMk cId="1045018774" sldId="308"/>
            <ac:spMk id="144" creationId="{63142B64-AF7E-45C2-A66B-DA81CCD3FC55}"/>
          </ac:spMkLst>
        </pc:spChg>
        <pc:spChg chg="mod">
          <ac:chgData name="Aidan Charlton" userId="0a9f453c60f30bbc" providerId="LiveId" clId="{78F6A38C-683C-4421-9FD7-CEF018BEDE13}" dt="2020-03-24T08:25:11.419" v="34" actId="1076"/>
          <ac:spMkLst>
            <pc:docMk/>
            <pc:sldMk cId="1045018774" sldId="308"/>
            <ac:spMk id="145" creationId="{645A710B-F0F4-458C-9ABE-2285BC1D9D30}"/>
          </ac:spMkLst>
        </pc:spChg>
        <pc:spChg chg="mod">
          <ac:chgData name="Aidan Charlton" userId="0a9f453c60f30bbc" providerId="LiveId" clId="{78F6A38C-683C-4421-9FD7-CEF018BEDE13}" dt="2020-03-24T08:32:50.466" v="130" actId="1076"/>
          <ac:spMkLst>
            <pc:docMk/>
            <pc:sldMk cId="1045018774" sldId="308"/>
            <ac:spMk id="146" creationId="{2960448A-8B09-49BB-998B-1DBE9D874E9B}"/>
          </ac:spMkLst>
        </pc:spChg>
        <pc:spChg chg="add mod">
          <ac:chgData name="Aidan Charlton" userId="0a9f453c60f30bbc" providerId="LiveId" clId="{78F6A38C-683C-4421-9FD7-CEF018BEDE13}" dt="2020-03-24T08:33:19.913" v="138" actId="1076"/>
          <ac:spMkLst>
            <pc:docMk/>
            <pc:sldMk cId="1045018774" sldId="308"/>
            <ac:spMk id="147" creationId="{DAB698E9-FE86-4469-A0C1-811002BEB985}"/>
          </ac:spMkLst>
        </pc:spChg>
        <pc:spChg chg="add mod">
          <ac:chgData name="Aidan Charlton" userId="0a9f453c60f30bbc" providerId="LiveId" clId="{78F6A38C-683C-4421-9FD7-CEF018BEDE13}" dt="2020-03-24T08:33:32.498" v="140" actId="164"/>
          <ac:spMkLst>
            <pc:docMk/>
            <pc:sldMk cId="1045018774" sldId="308"/>
            <ac:spMk id="148" creationId="{185F36F2-78D0-40BD-B448-FD693D7FE3A6}"/>
          </ac:spMkLst>
        </pc:spChg>
        <pc:spChg chg="add del">
          <ac:chgData name="Aidan Charlton" userId="0a9f453c60f30bbc" providerId="LiveId" clId="{78F6A38C-683C-4421-9FD7-CEF018BEDE13}" dt="2020-03-24T08:34:17.539" v="147" actId="478"/>
          <ac:spMkLst>
            <pc:docMk/>
            <pc:sldMk cId="1045018774" sldId="308"/>
            <ac:spMk id="149" creationId="{72D064D0-6DA8-4F95-A1A9-2B3A3251D423}"/>
          </ac:spMkLst>
        </pc:spChg>
        <pc:spChg chg="add mod">
          <ac:chgData name="Aidan Charlton" userId="0a9f453c60f30bbc" providerId="LiveId" clId="{78F6A38C-683C-4421-9FD7-CEF018BEDE13}" dt="2020-03-24T08:34:15.685" v="146" actId="1076"/>
          <ac:spMkLst>
            <pc:docMk/>
            <pc:sldMk cId="1045018774" sldId="308"/>
            <ac:spMk id="150" creationId="{7A98870C-12E4-4D35-B2F2-699FF8315536}"/>
          </ac:spMkLst>
        </pc:spChg>
        <pc:spChg chg="add mod">
          <ac:chgData name="Aidan Charlton" userId="0a9f453c60f30bbc" providerId="LiveId" clId="{78F6A38C-683C-4421-9FD7-CEF018BEDE13}" dt="2020-03-24T08:34:11.842" v="145" actId="1076"/>
          <ac:spMkLst>
            <pc:docMk/>
            <pc:sldMk cId="1045018774" sldId="308"/>
            <ac:spMk id="151" creationId="{1B686782-7764-4EF0-88C7-BF9D4E7358E4}"/>
          </ac:spMkLst>
        </pc:spChg>
        <pc:grpChg chg="add mod">
          <ac:chgData name="Aidan Charlton" userId="0a9f453c60f30bbc" providerId="LiveId" clId="{78F6A38C-683C-4421-9FD7-CEF018BEDE13}" dt="2020-03-24T08:33:32.498" v="140" actId="164"/>
          <ac:grpSpMkLst>
            <pc:docMk/>
            <pc:sldMk cId="1045018774" sldId="308"/>
            <ac:grpSpMk id="2" creationId="{43CFF485-2CA0-4E38-8DDE-26D405666EAD}"/>
          </ac:grpSpMkLst>
        </pc:grpChg>
        <pc:grpChg chg="add mod">
          <ac:chgData name="Aidan Charlton" userId="0a9f453c60f30bbc" providerId="LiveId" clId="{78F6A38C-683C-4421-9FD7-CEF018BEDE13}" dt="2020-03-24T08:34:21.136" v="148" actId="1076"/>
          <ac:grpSpMkLst>
            <pc:docMk/>
            <pc:sldMk cId="1045018774" sldId="308"/>
            <ac:grpSpMk id="3" creationId="{3C9CE6E6-8ADD-464B-917A-9F78D1A21372}"/>
          </ac:grpSpMkLst>
        </pc:grpChg>
        <pc:grpChg chg="del">
          <ac:chgData name="Aidan Charlton" userId="0a9f453c60f30bbc" providerId="LiveId" clId="{78F6A38C-683C-4421-9FD7-CEF018BEDE13}" dt="2020-03-24T00:37:12.354" v="0" actId="478"/>
          <ac:grpSpMkLst>
            <pc:docMk/>
            <pc:sldMk cId="1045018774" sldId="308"/>
            <ac:grpSpMk id="15" creationId="{7F97FB59-77D6-4750-BE81-9460B004DBE8}"/>
          </ac:grpSpMkLst>
        </pc:grpChg>
        <pc:grpChg chg="del">
          <ac:chgData name="Aidan Charlton" userId="0a9f453c60f30bbc" providerId="LiveId" clId="{78F6A38C-683C-4421-9FD7-CEF018BEDE13}" dt="2020-03-24T00:37:15.330" v="2" actId="478"/>
          <ac:grpSpMkLst>
            <pc:docMk/>
            <pc:sldMk cId="1045018774" sldId="308"/>
            <ac:grpSpMk id="51" creationId="{7C0989D8-7849-4DE5-AE5D-CED1EDF26288}"/>
          </ac:grpSpMkLst>
        </pc:grpChg>
        <pc:grpChg chg="del">
          <ac:chgData name="Aidan Charlton" userId="0a9f453c60f30bbc" providerId="LiveId" clId="{78F6A38C-683C-4421-9FD7-CEF018BEDE13}" dt="2020-03-24T00:37:17.809" v="4" actId="478"/>
          <ac:grpSpMkLst>
            <pc:docMk/>
            <pc:sldMk cId="1045018774" sldId="308"/>
            <ac:grpSpMk id="85" creationId="{871EC67E-FE8C-45BD-8118-ECF5AACE7996}"/>
          </ac:grpSpMkLst>
        </pc:grpChg>
        <pc:grpChg chg="add mod">
          <ac:chgData name="Aidan Charlton" userId="0a9f453c60f30bbc" providerId="LiveId" clId="{78F6A38C-683C-4421-9FD7-CEF018BEDE13}" dt="2020-03-24T08:27:09.461" v="57" actId="164"/>
          <ac:grpSpMkLst>
            <pc:docMk/>
            <pc:sldMk cId="1045018774" sldId="308"/>
            <ac:grpSpMk id="117" creationId="{B82206BB-443B-4C06-8720-482E86C811D8}"/>
          </ac:grpSpMkLst>
        </pc:grpChg>
        <pc:grpChg chg="add mod">
          <ac:chgData name="Aidan Charlton" userId="0a9f453c60f30bbc" providerId="LiveId" clId="{78F6A38C-683C-4421-9FD7-CEF018BEDE13}" dt="2020-03-24T08:34:36.840" v="152" actId="1076"/>
          <ac:grpSpMkLst>
            <pc:docMk/>
            <pc:sldMk cId="1045018774" sldId="308"/>
            <ac:grpSpMk id="152" creationId="{B2B680DF-0424-424D-B455-70B79A2BF3F3}"/>
          </ac:grpSpMkLst>
        </pc:grpChg>
        <pc:grpChg chg="mod">
          <ac:chgData name="Aidan Charlton" userId="0a9f453c60f30bbc" providerId="LiveId" clId="{78F6A38C-683C-4421-9FD7-CEF018BEDE13}" dt="2020-03-24T08:34:26.961" v="149"/>
          <ac:grpSpMkLst>
            <pc:docMk/>
            <pc:sldMk cId="1045018774" sldId="308"/>
            <ac:grpSpMk id="153" creationId="{D69A0054-841A-40F3-86DA-828C2D3A0850}"/>
          </ac:grpSpMkLst>
        </pc:grpChg>
        <pc:grpChg chg="mod">
          <ac:chgData name="Aidan Charlton" userId="0a9f453c60f30bbc" providerId="LiveId" clId="{78F6A38C-683C-4421-9FD7-CEF018BEDE13}" dt="2020-03-24T08:34:26.961" v="149"/>
          <ac:grpSpMkLst>
            <pc:docMk/>
            <pc:sldMk cId="1045018774" sldId="308"/>
            <ac:grpSpMk id="155" creationId="{0CC4A099-8D9E-4174-BD19-D5BE1351F2B7}"/>
          </ac:grpSpMkLst>
        </pc:grpChg>
        <pc:grpChg chg="mod">
          <ac:chgData name="Aidan Charlton" userId="0a9f453c60f30bbc" providerId="LiveId" clId="{78F6A38C-683C-4421-9FD7-CEF018BEDE13}" dt="2020-03-24T08:34:26.961" v="149"/>
          <ac:grpSpMkLst>
            <pc:docMk/>
            <pc:sldMk cId="1045018774" sldId="308"/>
            <ac:grpSpMk id="161" creationId="{BC628E93-6259-4ED2-B39A-84C828AF9E7B}"/>
          </ac:grpSpMkLst>
        </pc:grpChg>
        <pc:grpChg chg="add mod">
          <ac:chgData name="Aidan Charlton" userId="0a9f453c60f30bbc" providerId="LiveId" clId="{78F6A38C-683C-4421-9FD7-CEF018BEDE13}" dt="2020-03-24T08:34:32.622" v="151" actId="1076"/>
          <ac:grpSpMkLst>
            <pc:docMk/>
            <pc:sldMk cId="1045018774" sldId="308"/>
            <ac:grpSpMk id="184" creationId="{B687A2E4-AAAD-44DE-AB1D-83F65D8455CA}"/>
          </ac:grpSpMkLst>
        </pc:grpChg>
        <pc:grpChg chg="mod">
          <ac:chgData name="Aidan Charlton" userId="0a9f453c60f30bbc" providerId="LiveId" clId="{78F6A38C-683C-4421-9FD7-CEF018BEDE13}" dt="2020-03-24T08:34:27.396" v="150"/>
          <ac:grpSpMkLst>
            <pc:docMk/>
            <pc:sldMk cId="1045018774" sldId="308"/>
            <ac:grpSpMk id="185" creationId="{19A3F503-0200-4F10-9025-8057C524EC10}"/>
          </ac:grpSpMkLst>
        </pc:grpChg>
        <pc:grpChg chg="mod">
          <ac:chgData name="Aidan Charlton" userId="0a9f453c60f30bbc" providerId="LiveId" clId="{78F6A38C-683C-4421-9FD7-CEF018BEDE13}" dt="2020-03-24T08:34:27.396" v="150"/>
          <ac:grpSpMkLst>
            <pc:docMk/>
            <pc:sldMk cId="1045018774" sldId="308"/>
            <ac:grpSpMk id="187" creationId="{83EF1F86-EA58-408C-B1DB-8B2AB9555A27}"/>
          </ac:grpSpMkLst>
        </pc:grpChg>
        <pc:grpChg chg="mod">
          <ac:chgData name="Aidan Charlton" userId="0a9f453c60f30bbc" providerId="LiveId" clId="{78F6A38C-683C-4421-9FD7-CEF018BEDE13}" dt="2020-03-24T08:34:27.396" v="150"/>
          <ac:grpSpMkLst>
            <pc:docMk/>
            <pc:sldMk cId="1045018774" sldId="308"/>
            <ac:grpSpMk id="193" creationId="{E17FB100-94A9-4687-BB2D-38F6F235A74C}"/>
          </ac:grpSpMkLst>
        </pc:grpChg>
        <pc:graphicFrameChg chg="del">
          <ac:chgData name="Aidan Charlton" userId="0a9f453c60f30bbc" providerId="LiveId" clId="{78F6A38C-683C-4421-9FD7-CEF018BEDE13}" dt="2020-03-24T00:37:13.627" v="1" actId="478"/>
          <ac:graphicFrameMkLst>
            <pc:docMk/>
            <pc:sldMk cId="1045018774" sldId="308"/>
            <ac:graphicFrameMk id="44" creationId="{D6E9466C-ECC4-427C-AC9C-028EED0C1DD8}"/>
          </ac:graphicFrameMkLst>
        </pc:graphicFrameChg>
        <pc:graphicFrameChg chg="del">
          <ac:chgData name="Aidan Charlton" userId="0a9f453c60f30bbc" providerId="LiveId" clId="{78F6A38C-683C-4421-9FD7-CEF018BEDE13}" dt="2020-03-24T00:37:16.339" v="3" actId="478"/>
          <ac:graphicFrameMkLst>
            <pc:docMk/>
            <pc:sldMk cId="1045018774" sldId="308"/>
            <ac:graphicFrameMk id="50" creationId="{C311FBDD-D886-4A05-A685-C2E8565AE96C}"/>
          </ac:graphicFrameMkLst>
        </pc:graphicFrameChg>
        <pc:graphicFrameChg chg="del">
          <ac:chgData name="Aidan Charlton" userId="0a9f453c60f30bbc" providerId="LiveId" clId="{78F6A38C-683C-4421-9FD7-CEF018BEDE13}" dt="2020-03-24T00:37:18.875" v="5" actId="478"/>
          <ac:graphicFrameMkLst>
            <pc:docMk/>
            <pc:sldMk cId="1045018774" sldId="308"/>
            <ac:graphicFrameMk id="84" creationId="{1D9A1B79-6455-44E8-AD03-6095FCE836E5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AD8756-C6DB-46AA-A7D9-3FBFE10625EE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35A5A9-AE6A-4FEA-9188-FA66805BC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324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1212F4-EB5A-464B-92EC-DACFCB1CC2C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939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25762-4E79-4EBF-9224-A2C977B242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8EB999-8278-485C-AE3E-A847686983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6" indent="0" algn="ctr">
              <a:buNone/>
              <a:defRPr sz="2000"/>
            </a:lvl2pPr>
            <a:lvl3pPr marL="914411" indent="0" algn="ctr">
              <a:buNone/>
              <a:defRPr sz="1801"/>
            </a:lvl3pPr>
            <a:lvl4pPr marL="1371617" indent="0" algn="ctr">
              <a:buNone/>
              <a:defRPr sz="1600"/>
            </a:lvl4pPr>
            <a:lvl5pPr marL="1828823" indent="0" algn="ctr">
              <a:buNone/>
              <a:defRPr sz="1600"/>
            </a:lvl5pPr>
            <a:lvl6pPr marL="2286029" indent="0" algn="ctr">
              <a:buNone/>
              <a:defRPr sz="1600"/>
            </a:lvl6pPr>
            <a:lvl7pPr marL="2743234" indent="0" algn="ctr">
              <a:buNone/>
              <a:defRPr sz="1600"/>
            </a:lvl7pPr>
            <a:lvl8pPr marL="3200440" indent="0" algn="ctr">
              <a:buNone/>
              <a:defRPr sz="1600"/>
            </a:lvl8pPr>
            <a:lvl9pPr marL="3657646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15C698-18F3-422C-B3B8-59FDE5EE1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1296B-DB78-4390-ABBB-2895A025A54B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99FF80-1414-482B-8755-ECFB0961A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3D82E8-7BD4-4A02-B075-E369536CC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6324D-D0D4-450D-B51D-BA09D4727B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1536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FF328-B3B0-4081-9672-F8E9E0635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9E5BFD-2C9A-409C-A323-FDEEACA5C1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EFFD24-3807-4A04-AFA8-420229D33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1296B-DB78-4390-ABBB-2895A025A54B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94CB4B-1229-4127-96B2-6A705C608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318815-3F87-418E-B38D-7D8A1877F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6324D-D0D4-450D-B51D-BA09D4727B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8445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9B61AA-68AE-449D-A6BE-F906159F77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C41461-4546-47DF-AEEC-E811601828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51AD4C-5794-4965-92BE-F71A89034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1296B-DB78-4390-ABBB-2895A025A54B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34D646-3ADC-4AAB-8453-77211ED87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3653D8-4639-438A-A363-AEA83918A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6324D-D0D4-450D-B51D-BA09D4727B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484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F853C-0BDD-48C5-8A12-0A8A46C25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4C8D11-00E0-417C-936D-5CCE0B81C5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C371CC-C15E-4348-A1DD-7AD78A01F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1296B-DB78-4390-ABBB-2895A025A54B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305DE0-1F11-4728-A125-FA313FDDB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6850A-AF78-4165-A543-68E09EE30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6324D-D0D4-450D-B51D-BA09D4727B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93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002F0-9604-4726-B630-E7F2BC51E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2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9645C1-3E1E-4321-9F72-2815DD95A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5C66C-EAC5-4FF4-A610-F20288FA8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1296B-DB78-4390-ABBB-2895A025A54B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B21BEB-BCAF-43BE-A48C-122584D54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154383-671B-4C98-A45B-8F6F489BE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6324D-D0D4-450D-B51D-BA09D4727B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0209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D137D-1858-45E8-A0F9-C691CEE2A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414FF-5689-4962-A510-8B004DA762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6D534A-1EFE-41D4-AF83-9998736AC8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5A6771-7A77-4970-848A-3E3306ACC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1296B-DB78-4390-ABBB-2895A025A54B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5F81BC-A344-47C4-864E-88BA1EA02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112A38-363D-4E36-B722-D955ACC91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6324D-D0D4-450D-B51D-BA09D4727B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934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5C641-3793-4DAE-ADE8-5A9D10504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58DA4C-0193-45DC-8631-F1AAF720D5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1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44583F-944B-4AAC-B2F0-2120109F71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EF0A37-39C8-4735-9CD0-97C70EC116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1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AE1278-8AC6-4138-8108-6E0067D9B9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90A5B7-281F-4449-B72E-D49F2122D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1296B-DB78-4390-ABBB-2895A025A54B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FF65A9-B48F-427C-BE91-3502993D2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D92FFF-24A8-4DC1-9CAD-79707D698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6324D-D0D4-450D-B51D-BA09D4727B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6215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2A01E-44DE-4163-BBDD-2A5A14EB0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C3AF23-EB2F-4800-B3E0-5440D399B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1296B-DB78-4390-ABBB-2895A025A54B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69734F-4F46-4EC0-B671-DC7D4729B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AB254F-9FCB-4339-B058-BC6358D9B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6324D-D0D4-450D-B51D-BA09D4727B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534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F281AB-4641-4698-A753-AB22ACFAF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1296B-DB78-4390-ABBB-2895A025A54B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9F1CA9-DFF8-4B84-8DBB-AF23F5ADE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171AFD-CF6E-476F-A08F-50333DAE4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6324D-D0D4-450D-B51D-BA09D4727B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9400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75CED-FB60-4045-9D4E-01C9485A9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43B2BF-FC36-4594-999C-71D22A06F9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966239-A8AE-400D-AE6D-99E31E01C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1"/>
            </a:lvl2pPr>
            <a:lvl3pPr marL="914411" indent="0">
              <a:buNone/>
              <a:defRPr sz="1200"/>
            </a:lvl3pPr>
            <a:lvl4pPr marL="1371617" indent="0">
              <a:buNone/>
              <a:defRPr sz="1001"/>
            </a:lvl4pPr>
            <a:lvl5pPr marL="1828823" indent="0">
              <a:buNone/>
              <a:defRPr sz="1001"/>
            </a:lvl5pPr>
            <a:lvl6pPr marL="2286029" indent="0">
              <a:buNone/>
              <a:defRPr sz="1001"/>
            </a:lvl6pPr>
            <a:lvl7pPr marL="2743234" indent="0">
              <a:buNone/>
              <a:defRPr sz="1001"/>
            </a:lvl7pPr>
            <a:lvl8pPr marL="3200440" indent="0">
              <a:buNone/>
              <a:defRPr sz="1001"/>
            </a:lvl8pPr>
            <a:lvl9pPr marL="3657646" indent="0">
              <a:buNone/>
              <a:defRPr sz="10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13016C-8575-4F6C-B188-AC79B9DAE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1296B-DB78-4390-ABBB-2895A025A54B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D83585-46CE-4E93-B8F9-A7081DA0F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D07163-B56B-4D27-8C2E-83309E3AA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6324D-D0D4-450D-B51D-BA09D4727B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375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85C76-71FB-4942-9D63-E5D4F86D5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EF1878-D6C3-43A6-9E1F-9C6418E0F6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6" indent="0">
              <a:buNone/>
              <a:defRPr sz="2800"/>
            </a:lvl2pPr>
            <a:lvl3pPr marL="914411" indent="0">
              <a:buNone/>
              <a:defRPr sz="2400"/>
            </a:lvl3pPr>
            <a:lvl4pPr marL="1371617" indent="0">
              <a:buNone/>
              <a:defRPr sz="2000"/>
            </a:lvl4pPr>
            <a:lvl5pPr marL="1828823" indent="0">
              <a:buNone/>
              <a:defRPr sz="2000"/>
            </a:lvl5pPr>
            <a:lvl6pPr marL="2286029" indent="0">
              <a:buNone/>
              <a:defRPr sz="2000"/>
            </a:lvl6pPr>
            <a:lvl7pPr marL="2743234" indent="0">
              <a:buNone/>
              <a:defRPr sz="2000"/>
            </a:lvl7pPr>
            <a:lvl8pPr marL="3200440" indent="0">
              <a:buNone/>
              <a:defRPr sz="2000"/>
            </a:lvl8pPr>
            <a:lvl9pPr marL="3657646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0881FE-00D1-4EE0-9F55-026C194E64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1"/>
            </a:lvl2pPr>
            <a:lvl3pPr marL="914411" indent="0">
              <a:buNone/>
              <a:defRPr sz="1200"/>
            </a:lvl3pPr>
            <a:lvl4pPr marL="1371617" indent="0">
              <a:buNone/>
              <a:defRPr sz="1001"/>
            </a:lvl4pPr>
            <a:lvl5pPr marL="1828823" indent="0">
              <a:buNone/>
              <a:defRPr sz="1001"/>
            </a:lvl5pPr>
            <a:lvl6pPr marL="2286029" indent="0">
              <a:buNone/>
              <a:defRPr sz="1001"/>
            </a:lvl6pPr>
            <a:lvl7pPr marL="2743234" indent="0">
              <a:buNone/>
              <a:defRPr sz="1001"/>
            </a:lvl7pPr>
            <a:lvl8pPr marL="3200440" indent="0">
              <a:buNone/>
              <a:defRPr sz="1001"/>
            </a:lvl8pPr>
            <a:lvl9pPr marL="3657646" indent="0">
              <a:buNone/>
              <a:defRPr sz="10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5CD9E9-7C88-4C2B-A365-DD86AE0C9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1296B-DB78-4390-ABBB-2895A025A54B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479E62-5711-42C3-9C1B-1FC2A6E01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BA24FA-3180-4966-A6B0-14047F251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6324D-D0D4-450D-B51D-BA09D4727B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1053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B18C3E-F93B-43D4-86FA-EB2200DB4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8DB3B8-143E-406D-BCEF-4C9E3E2BA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F49E65-8240-469F-AA36-DE82281C38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1296B-DB78-4390-ABBB-2895A025A54B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2EE078-4F6E-4D79-AFD6-FDA56C6CB9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751FAC-7EA2-4DB4-98D6-69AE74B111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6324D-D0D4-450D-B51D-BA09D4727B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6039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1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4" indent="-228604" algn="l" defTabSz="914411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9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5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1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7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8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4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9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Box 42">
            <a:extLst>
              <a:ext uri="{FF2B5EF4-FFF2-40B4-BE49-F238E27FC236}">
                <a16:creationId xmlns:a16="http://schemas.microsoft.com/office/drawing/2014/main" id="{9A8DB5EC-BE2F-46C5-9039-DD86117D5D4C}"/>
              </a:ext>
            </a:extLst>
          </p:cNvPr>
          <p:cNvSpPr txBox="1"/>
          <p:nvPr/>
        </p:nvSpPr>
        <p:spPr>
          <a:xfrm>
            <a:off x="84855" y="756475"/>
            <a:ext cx="39750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fr-FR" sz="2800" dirty="0">
                <a:solidFill>
                  <a:srgbClr val="1F4E79"/>
                </a:solidFill>
                <a:latin typeface="Century Gothic" panose="020B0502020202020204" pitchFamily="34" charset="0"/>
                <a:sym typeface="Webdings" panose="05030102010509060703" pitchFamily="18" charset="2"/>
              </a:rPr>
              <a:t></a:t>
            </a:r>
            <a:r>
              <a:rPr lang="fr-FR" sz="1200" dirty="0">
                <a:solidFill>
                  <a:srgbClr val="1F4E79"/>
                </a:solidFill>
                <a:latin typeface="Century Gothic" panose="020B0502020202020204" pitchFamily="34" charset="0"/>
              </a:rPr>
              <a:t>Trouve le vocabulaire dans le </a:t>
            </a:r>
            <a:r>
              <a:rPr lang="fr-FR" sz="1200" dirty="0" err="1">
                <a:solidFill>
                  <a:srgbClr val="1F4E79"/>
                </a:solidFill>
                <a:latin typeface="Century Gothic" panose="020B0502020202020204" pitchFamily="34" charset="0"/>
              </a:rPr>
              <a:t>Jenga</a:t>
            </a:r>
            <a:r>
              <a:rPr lang="fr-FR" sz="1200" dirty="0">
                <a:solidFill>
                  <a:srgbClr val="1F4E79"/>
                </a:solidFill>
                <a:latin typeface="Century Gothic" panose="020B0502020202020204" pitchFamily="34" charset="0"/>
              </a:rPr>
              <a:t>.</a:t>
            </a:r>
            <a:endParaRPr lang="en-GB" sz="1200" dirty="0">
              <a:solidFill>
                <a:srgbClr val="1F4E79"/>
              </a:solidFill>
              <a:latin typeface="Century Gothic" panose="020B0502020202020204" pitchFamily="34" charset="0"/>
            </a:endParaRPr>
          </a:p>
        </p:txBody>
      </p:sp>
      <p:pic>
        <p:nvPicPr>
          <p:cNvPr id="47" name="Picture 46" descr="background rectangle">
            <a:extLst>
              <a:ext uri="{FF2B5EF4-FFF2-40B4-BE49-F238E27FC236}">
                <a16:creationId xmlns:a16="http://schemas.microsoft.com/office/drawing/2014/main" id="{C8AE8F68-6075-4EDD-9C88-DFC21AB791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51" y="187019"/>
            <a:ext cx="3594197" cy="551927"/>
          </a:xfrm>
          <a:prstGeom prst="rect">
            <a:avLst/>
          </a:prstGeom>
        </p:spPr>
      </p:pic>
      <p:sp>
        <p:nvSpPr>
          <p:cNvPr id="48" name="Title 3">
            <a:extLst>
              <a:ext uri="{FF2B5EF4-FFF2-40B4-BE49-F238E27FC236}">
                <a16:creationId xmlns:a16="http://schemas.microsoft.com/office/drawing/2014/main" id="{AAA1E7BA-1994-4A1C-9338-5F3F8152D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551" y="77764"/>
            <a:ext cx="4365694" cy="707849"/>
          </a:xfrm>
        </p:spPr>
        <p:txBody>
          <a:bodyPr>
            <a:normAutofit/>
          </a:bodyPr>
          <a:lstStyle/>
          <a:p>
            <a:r>
              <a:rPr lang="fr-FR" sz="2000" b="1" noProof="0" dirty="0">
                <a:solidFill>
                  <a:schemeClr val="bg1"/>
                </a:solidFill>
                <a:latin typeface="Century Gothic" panose="020B0502020202020204" pitchFamily="34" charset="0"/>
              </a:rPr>
              <a:t>Vocabulaire – Révision</a:t>
            </a:r>
          </a:p>
        </p:txBody>
      </p:sp>
      <p:pic>
        <p:nvPicPr>
          <p:cNvPr id="81" name="Picture 80" descr="background rectangle">
            <a:extLst>
              <a:ext uri="{FF2B5EF4-FFF2-40B4-BE49-F238E27FC236}">
                <a16:creationId xmlns:a16="http://schemas.microsoft.com/office/drawing/2014/main" id="{185B86A1-C83A-4236-8A6D-D452CA5ADC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6325" y="166566"/>
            <a:ext cx="3666955" cy="551927"/>
          </a:xfrm>
          <a:prstGeom prst="rect">
            <a:avLst/>
          </a:prstGeom>
        </p:spPr>
      </p:pic>
      <p:sp>
        <p:nvSpPr>
          <p:cNvPr id="82" name="Title 3">
            <a:extLst>
              <a:ext uri="{FF2B5EF4-FFF2-40B4-BE49-F238E27FC236}">
                <a16:creationId xmlns:a16="http://schemas.microsoft.com/office/drawing/2014/main" id="{74F9E41D-30D7-4283-99A0-0698F09B0708}"/>
              </a:ext>
            </a:extLst>
          </p:cNvPr>
          <p:cNvSpPr txBox="1">
            <a:spLocks/>
          </p:cNvSpPr>
          <p:nvPr/>
        </p:nvSpPr>
        <p:spPr>
          <a:xfrm>
            <a:off x="4229147" y="59227"/>
            <a:ext cx="3666955" cy="7078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Vocabulaire – Révision</a:t>
            </a:r>
          </a:p>
        </p:txBody>
      </p:sp>
      <p:pic>
        <p:nvPicPr>
          <p:cNvPr id="115" name="Picture 114" descr="background rectangle">
            <a:extLst>
              <a:ext uri="{FF2B5EF4-FFF2-40B4-BE49-F238E27FC236}">
                <a16:creationId xmlns:a16="http://schemas.microsoft.com/office/drawing/2014/main" id="{8EDABEC8-D5F0-43DA-949E-041CB7DDD8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9679" y="131175"/>
            <a:ext cx="3782322" cy="551927"/>
          </a:xfrm>
          <a:prstGeom prst="rect">
            <a:avLst/>
          </a:prstGeom>
        </p:spPr>
      </p:pic>
      <p:sp>
        <p:nvSpPr>
          <p:cNvPr id="116" name="Title 3">
            <a:extLst>
              <a:ext uri="{FF2B5EF4-FFF2-40B4-BE49-F238E27FC236}">
                <a16:creationId xmlns:a16="http://schemas.microsoft.com/office/drawing/2014/main" id="{33868FD1-0D8F-4272-B776-88543CAB2D0E}"/>
              </a:ext>
            </a:extLst>
          </p:cNvPr>
          <p:cNvSpPr txBox="1">
            <a:spLocks/>
          </p:cNvSpPr>
          <p:nvPr/>
        </p:nvSpPr>
        <p:spPr>
          <a:xfrm>
            <a:off x="8452707" y="43391"/>
            <a:ext cx="3483991" cy="7078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Vocabulaire – Révision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C9CE6E6-8ADD-464B-917A-9F78D1A21372}"/>
              </a:ext>
            </a:extLst>
          </p:cNvPr>
          <p:cNvGrpSpPr/>
          <p:nvPr/>
        </p:nvGrpSpPr>
        <p:grpSpPr>
          <a:xfrm>
            <a:off x="827143" y="1229223"/>
            <a:ext cx="1845469" cy="5387710"/>
            <a:chOff x="525929" y="1397034"/>
            <a:chExt cx="1845469" cy="5387710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43CFF485-2CA0-4E38-8DDE-26D405666EAD}"/>
                </a:ext>
              </a:extLst>
            </p:cNvPr>
            <p:cNvGrpSpPr/>
            <p:nvPr/>
          </p:nvGrpSpPr>
          <p:grpSpPr>
            <a:xfrm>
              <a:off x="525929" y="1397034"/>
              <a:ext cx="1845469" cy="5387710"/>
              <a:chOff x="517209" y="1430731"/>
              <a:chExt cx="1845469" cy="5387710"/>
            </a:xfrm>
          </p:grpSpPr>
          <p:grpSp>
            <p:nvGrpSpPr>
              <p:cNvPr id="117" name="Group 116">
                <a:extLst>
                  <a:ext uri="{FF2B5EF4-FFF2-40B4-BE49-F238E27FC236}">
                    <a16:creationId xmlns:a16="http://schemas.microsoft.com/office/drawing/2014/main" id="{B82206BB-443B-4C06-8720-482E86C811D8}"/>
                  </a:ext>
                </a:extLst>
              </p:cNvPr>
              <p:cNvGrpSpPr/>
              <p:nvPr/>
            </p:nvGrpSpPr>
            <p:grpSpPr>
              <a:xfrm>
                <a:off x="517209" y="1430731"/>
                <a:ext cx="1845469" cy="5387710"/>
                <a:chOff x="8404375" y="-193565"/>
                <a:chExt cx="1845469" cy="5387710"/>
              </a:xfrm>
            </p:grpSpPr>
            <p:sp>
              <p:nvSpPr>
                <p:cNvPr id="118" name="TextBox 117">
                  <a:extLst>
                    <a:ext uri="{FF2B5EF4-FFF2-40B4-BE49-F238E27FC236}">
                      <a16:creationId xmlns:a16="http://schemas.microsoft.com/office/drawing/2014/main" id="{0C342E74-20FA-4072-A3A3-84688AB63792}"/>
                    </a:ext>
                  </a:extLst>
                </p:cNvPr>
                <p:cNvSpPr txBox="1"/>
                <p:nvPr/>
              </p:nvSpPr>
              <p:spPr>
                <a:xfrm>
                  <a:off x="8711015" y="4355132"/>
                  <a:ext cx="1188783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R="0" lvl="0" indent="0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3000" b="0" i="0" u="none" strike="noStrike" cap="none" spc="0" normalizeH="0" baseline="0">
                      <a:ln>
                        <a:noFill/>
                      </a:ln>
                      <a:solidFill>
                        <a:srgbClr val="4472C4">
                          <a:lumMod val="50000"/>
                        </a:srgbClr>
                      </a:solidFill>
                      <a:effectLst/>
                      <a:uLnTx/>
                      <a:uFillTx/>
                      <a:latin typeface="Century Gothic" panose="020B0502020202020204" pitchFamily="34" charset="0"/>
                    </a:defRPr>
                  </a:lvl1pPr>
                </a:lstStyle>
                <a:p>
                  <a:r>
                    <a:rPr lang="fr-FR" sz="2400" dirty="0"/>
                    <a:t>parfois</a:t>
                  </a:r>
                </a:p>
              </p:txBody>
            </p:sp>
            <p:sp>
              <p:nvSpPr>
                <p:cNvPr id="119" name="TextBox 118">
                  <a:extLst>
                    <a:ext uri="{FF2B5EF4-FFF2-40B4-BE49-F238E27FC236}">
                      <a16:creationId xmlns:a16="http://schemas.microsoft.com/office/drawing/2014/main" id="{D2AD9FE9-FB67-414A-9F11-3CDAD85E3C8E}"/>
                    </a:ext>
                  </a:extLst>
                </p:cNvPr>
                <p:cNvSpPr txBox="1"/>
                <p:nvPr/>
              </p:nvSpPr>
              <p:spPr>
                <a:xfrm rot="16200000">
                  <a:off x="8698668" y="457269"/>
                  <a:ext cx="1173894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R="0" lvl="0" indent="0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3000" b="0" i="0" u="none" strike="noStrike" cap="none" spc="0" normalizeH="0" baseline="0">
                      <a:ln>
                        <a:noFill/>
                      </a:ln>
                      <a:solidFill>
                        <a:srgbClr val="4472C4">
                          <a:lumMod val="50000"/>
                        </a:srgbClr>
                      </a:solidFill>
                      <a:effectLst/>
                      <a:uLnTx/>
                      <a:uFillTx/>
                      <a:latin typeface="Century Gothic" panose="020B0502020202020204" pitchFamily="34" charset="0"/>
                    </a:defRPr>
                  </a:lvl1pPr>
                </a:lstStyle>
                <a:p>
                  <a:r>
                    <a:rPr lang="fr-FR" sz="2400" dirty="0"/>
                    <a:t>parfois</a:t>
                  </a:r>
                </a:p>
              </p:txBody>
            </p:sp>
            <p:sp>
              <p:nvSpPr>
                <p:cNvPr id="120" name="TextBox 119">
                  <a:extLst>
                    <a:ext uri="{FF2B5EF4-FFF2-40B4-BE49-F238E27FC236}">
                      <a16:creationId xmlns:a16="http://schemas.microsoft.com/office/drawing/2014/main" id="{5FA9A7BF-031B-487A-80E0-FF247EC0FECC}"/>
                    </a:ext>
                  </a:extLst>
                </p:cNvPr>
                <p:cNvSpPr txBox="1"/>
                <p:nvPr/>
              </p:nvSpPr>
              <p:spPr>
                <a:xfrm rot="16200000">
                  <a:off x="8790236" y="1240284"/>
                  <a:ext cx="969855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R="0" lvl="0" indent="0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3000" b="0" i="0" u="none" strike="noStrike" cap="none" spc="0" normalizeH="0" baseline="0">
                      <a:ln>
                        <a:noFill/>
                      </a:ln>
                      <a:solidFill>
                        <a:srgbClr val="4472C4">
                          <a:lumMod val="50000"/>
                        </a:srgbClr>
                      </a:solidFill>
                      <a:effectLst/>
                      <a:uLnTx/>
                      <a:uFillTx/>
                      <a:latin typeface="Century Gothic" panose="020B0502020202020204" pitchFamily="34" charset="0"/>
                    </a:defRPr>
                  </a:lvl1pPr>
                </a:lstStyle>
                <a:p>
                  <a:r>
                    <a:rPr lang="fr-FR" sz="2400" dirty="0"/>
                    <a:t>sous</a:t>
                  </a:r>
                </a:p>
              </p:txBody>
            </p:sp>
            <p:sp>
              <p:nvSpPr>
                <p:cNvPr id="121" name="TextBox 120">
                  <a:extLst>
                    <a:ext uri="{FF2B5EF4-FFF2-40B4-BE49-F238E27FC236}">
                      <a16:creationId xmlns:a16="http://schemas.microsoft.com/office/drawing/2014/main" id="{69906E63-CDD0-47B1-9DD8-EE675EEABB02}"/>
                    </a:ext>
                  </a:extLst>
                </p:cNvPr>
                <p:cNvSpPr txBox="1"/>
                <p:nvPr/>
              </p:nvSpPr>
              <p:spPr>
                <a:xfrm rot="5400000">
                  <a:off x="8950834" y="623696"/>
                  <a:ext cx="1471853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fr-FR" sz="2400" b="0" i="0" u="none" strike="noStrike" kern="1200" cap="none" spc="0" normalizeH="0" baseline="0" dirty="0">
                      <a:ln>
                        <a:noFill/>
                      </a:ln>
                      <a:solidFill>
                        <a:srgbClr val="4472C4">
                          <a:lumMod val="50000"/>
                        </a:srgbClr>
                      </a:solidFill>
                      <a:effectLst/>
                      <a:uLnTx/>
                      <a:uFillTx/>
                      <a:latin typeface="Century Gothic" panose="020B0502020202020204" pitchFamily="34" charset="0"/>
                      <a:ea typeface="+mn-ea"/>
                      <a:cs typeface="+mn-cs"/>
                    </a:rPr>
                    <a:t>l’équipe</a:t>
                  </a:r>
                </a:p>
              </p:txBody>
            </p:sp>
            <p:grpSp>
              <p:nvGrpSpPr>
                <p:cNvPr id="122" name="Group 121">
                  <a:extLst>
                    <a:ext uri="{FF2B5EF4-FFF2-40B4-BE49-F238E27FC236}">
                      <a16:creationId xmlns:a16="http://schemas.microsoft.com/office/drawing/2014/main" id="{63537632-8AFE-4DD0-B43C-EE1B8F526ED2}"/>
                    </a:ext>
                  </a:extLst>
                </p:cNvPr>
                <p:cNvGrpSpPr/>
                <p:nvPr/>
              </p:nvGrpSpPr>
              <p:grpSpPr>
                <a:xfrm>
                  <a:off x="8404375" y="-193565"/>
                  <a:ext cx="1845469" cy="5387710"/>
                  <a:chOff x="7857236" y="-107516"/>
                  <a:chExt cx="1845469" cy="5387710"/>
                </a:xfrm>
              </p:grpSpPr>
              <p:sp>
                <p:nvSpPr>
                  <p:cNvPr id="125" name="TextBox 124">
                    <a:extLst>
                      <a:ext uri="{FF2B5EF4-FFF2-40B4-BE49-F238E27FC236}">
                        <a16:creationId xmlns:a16="http://schemas.microsoft.com/office/drawing/2014/main" id="{F8504BF2-2193-4E00-A19E-5B8C7994228F}"/>
                      </a:ext>
                    </a:extLst>
                  </p:cNvPr>
                  <p:cNvSpPr txBox="1"/>
                  <p:nvPr/>
                </p:nvSpPr>
                <p:spPr>
                  <a:xfrm rot="10800000">
                    <a:off x="8855748" y="4818529"/>
                    <a:ext cx="83759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fr-FR" sz="2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rPr>
                      <a:t>sous</a:t>
                    </a:r>
                  </a:p>
                </p:txBody>
              </p:sp>
              <p:sp>
                <p:nvSpPr>
                  <p:cNvPr id="126" name="TextBox 125">
                    <a:extLst>
                      <a:ext uri="{FF2B5EF4-FFF2-40B4-BE49-F238E27FC236}">
                        <a16:creationId xmlns:a16="http://schemas.microsoft.com/office/drawing/2014/main" id="{54A95B83-A4ED-4F6C-8901-B6F28391835F}"/>
                      </a:ext>
                    </a:extLst>
                  </p:cNvPr>
                  <p:cNvSpPr txBox="1"/>
                  <p:nvPr/>
                </p:nvSpPr>
                <p:spPr>
                  <a:xfrm>
                    <a:off x="7885900" y="4755642"/>
                    <a:ext cx="1188783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fr-FR" sz="2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rPr>
                      <a:t>parfois</a:t>
                    </a:r>
                  </a:p>
                </p:txBody>
              </p:sp>
              <p:sp>
                <p:nvSpPr>
                  <p:cNvPr id="127" name="TextBox 126">
                    <a:extLst>
                      <a:ext uri="{FF2B5EF4-FFF2-40B4-BE49-F238E27FC236}">
                        <a16:creationId xmlns:a16="http://schemas.microsoft.com/office/drawing/2014/main" id="{DCCAF205-122C-42D2-9D50-87B9FA43B4DF}"/>
                      </a:ext>
                    </a:extLst>
                  </p:cNvPr>
                  <p:cNvSpPr txBox="1"/>
                  <p:nvPr/>
                </p:nvSpPr>
                <p:spPr>
                  <a:xfrm rot="10800000">
                    <a:off x="8150954" y="4210348"/>
                    <a:ext cx="1195257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fr-FR" sz="2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rPr>
                      <a:t>parfois</a:t>
                    </a:r>
                  </a:p>
                </p:txBody>
              </p:sp>
              <p:sp>
                <p:nvSpPr>
                  <p:cNvPr id="128" name="TextBox 127">
                    <a:extLst>
                      <a:ext uri="{FF2B5EF4-FFF2-40B4-BE49-F238E27FC236}">
                        <a16:creationId xmlns:a16="http://schemas.microsoft.com/office/drawing/2014/main" id="{210B33FE-8124-40DC-9D74-BEF254CD6220}"/>
                      </a:ext>
                    </a:extLst>
                  </p:cNvPr>
                  <p:cNvSpPr txBox="1"/>
                  <p:nvPr/>
                </p:nvSpPr>
                <p:spPr>
                  <a:xfrm rot="5400000">
                    <a:off x="7307941" y="1370878"/>
                    <a:ext cx="1692831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fr-FR" sz="2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rPr>
                      <a:t>le bureau</a:t>
                    </a:r>
                  </a:p>
                </p:txBody>
              </p:sp>
              <p:sp>
                <p:nvSpPr>
                  <p:cNvPr id="129" name="TextBox 128">
                    <a:extLst>
                      <a:ext uri="{FF2B5EF4-FFF2-40B4-BE49-F238E27FC236}">
                        <a16:creationId xmlns:a16="http://schemas.microsoft.com/office/drawing/2014/main" id="{D2161FDC-0663-4E05-943E-A21EF2B52112}"/>
                      </a:ext>
                    </a:extLst>
                  </p:cNvPr>
                  <p:cNvSpPr txBox="1"/>
                  <p:nvPr/>
                </p:nvSpPr>
                <p:spPr>
                  <a:xfrm rot="16200000">
                    <a:off x="8488614" y="1817713"/>
                    <a:ext cx="1173893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fr-FR" sz="2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rPr>
                      <a:t>parfois</a:t>
                    </a:r>
                  </a:p>
                </p:txBody>
              </p:sp>
              <p:sp>
                <p:nvSpPr>
                  <p:cNvPr id="130" name="TextBox 129">
                    <a:extLst>
                      <a:ext uri="{FF2B5EF4-FFF2-40B4-BE49-F238E27FC236}">
                        <a16:creationId xmlns:a16="http://schemas.microsoft.com/office/drawing/2014/main" id="{2E5FEAE5-9890-435C-BEF8-E09A7F18B236}"/>
                      </a:ext>
                    </a:extLst>
                  </p:cNvPr>
                  <p:cNvSpPr txBox="1"/>
                  <p:nvPr/>
                </p:nvSpPr>
                <p:spPr>
                  <a:xfrm rot="5400000">
                    <a:off x="8422863" y="3007436"/>
                    <a:ext cx="141981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fr-FR" sz="2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rPr>
                      <a:t>l’équipe</a:t>
                    </a:r>
                  </a:p>
                </p:txBody>
              </p:sp>
              <p:sp>
                <p:nvSpPr>
                  <p:cNvPr id="131" name="TextBox 130">
                    <a:extLst>
                      <a:ext uri="{FF2B5EF4-FFF2-40B4-BE49-F238E27FC236}">
                        <a16:creationId xmlns:a16="http://schemas.microsoft.com/office/drawing/2014/main" id="{2038CDC7-48B5-41B2-BF16-9D9736E8FC42}"/>
                      </a:ext>
                    </a:extLst>
                  </p:cNvPr>
                  <p:cNvSpPr txBox="1"/>
                  <p:nvPr/>
                </p:nvSpPr>
                <p:spPr>
                  <a:xfrm rot="5400000">
                    <a:off x="8855819" y="624904"/>
                    <a:ext cx="123210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fr-FR" sz="2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rPr>
                      <a:t>parfois</a:t>
                    </a:r>
                  </a:p>
                </p:txBody>
              </p:sp>
              <p:sp>
                <p:nvSpPr>
                  <p:cNvPr id="132" name="TextBox 131">
                    <a:extLst>
                      <a:ext uri="{FF2B5EF4-FFF2-40B4-BE49-F238E27FC236}">
                        <a16:creationId xmlns:a16="http://schemas.microsoft.com/office/drawing/2014/main" id="{09E92CCA-5B83-42F9-A470-ED2724914F3D}"/>
                      </a:ext>
                    </a:extLst>
                  </p:cNvPr>
                  <p:cNvSpPr txBox="1"/>
                  <p:nvPr/>
                </p:nvSpPr>
                <p:spPr>
                  <a:xfrm rot="16200000">
                    <a:off x="8058606" y="3154776"/>
                    <a:ext cx="683146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fr-FR" sz="2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rPr>
                      <a:t>sur</a:t>
                    </a:r>
                  </a:p>
                </p:txBody>
              </p:sp>
              <p:sp>
                <p:nvSpPr>
                  <p:cNvPr id="133" name="TextBox 132">
                    <a:extLst>
                      <a:ext uri="{FF2B5EF4-FFF2-40B4-BE49-F238E27FC236}">
                        <a16:creationId xmlns:a16="http://schemas.microsoft.com/office/drawing/2014/main" id="{41E042AA-EE95-47E1-845F-BA25A85249F0}"/>
                      </a:ext>
                    </a:extLst>
                  </p:cNvPr>
                  <p:cNvSpPr txBox="1"/>
                  <p:nvPr/>
                </p:nvSpPr>
                <p:spPr>
                  <a:xfrm rot="16200000">
                    <a:off x="7287946" y="3257063"/>
                    <a:ext cx="1604697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fr-FR" sz="2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rPr>
                      <a:t>le bureau</a:t>
                    </a:r>
                  </a:p>
                </p:txBody>
              </p:sp>
              <p:sp>
                <p:nvSpPr>
                  <p:cNvPr id="134" name="TextBox 133">
                    <a:extLst>
                      <a:ext uri="{FF2B5EF4-FFF2-40B4-BE49-F238E27FC236}">
                        <a16:creationId xmlns:a16="http://schemas.microsoft.com/office/drawing/2014/main" id="{06314719-34A5-4390-A771-B5447872AC7D}"/>
                      </a:ext>
                    </a:extLst>
                  </p:cNvPr>
                  <p:cNvSpPr txBox="1"/>
                  <p:nvPr/>
                </p:nvSpPr>
                <p:spPr>
                  <a:xfrm rot="5400000">
                    <a:off x="7952452" y="2527493"/>
                    <a:ext cx="1677316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fr-FR" sz="2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rPr>
                      <a:t>le bureau</a:t>
                    </a:r>
                  </a:p>
                </p:txBody>
              </p:sp>
              <p:sp>
                <p:nvSpPr>
                  <p:cNvPr id="135" name="TextBox 134">
                    <a:extLst>
                      <a:ext uri="{FF2B5EF4-FFF2-40B4-BE49-F238E27FC236}">
                        <a16:creationId xmlns:a16="http://schemas.microsoft.com/office/drawing/2014/main" id="{A469EE55-F769-4C23-B9E1-D3C842550816}"/>
                      </a:ext>
                    </a:extLst>
                  </p:cNvPr>
                  <p:cNvSpPr txBox="1"/>
                  <p:nvPr/>
                </p:nvSpPr>
                <p:spPr>
                  <a:xfrm rot="16200000">
                    <a:off x="7783768" y="1499476"/>
                    <a:ext cx="121947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fr-FR" sz="2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rPr>
                      <a:t>parfois</a:t>
                    </a:r>
                  </a:p>
                </p:txBody>
              </p:sp>
              <p:sp>
                <p:nvSpPr>
                  <p:cNvPr id="137" name="TextBox 136">
                    <a:extLst>
                      <a:ext uri="{FF2B5EF4-FFF2-40B4-BE49-F238E27FC236}">
                        <a16:creationId xmlns:a16="http://schemas.microsoft.com/office/drawing/2014/main" id="{CB6EFE54-81B2-407B-92F4-47FA207FE956}"/>
                      </a:ext>
                    </a:extLst>
                  </p:cNvPr>
                  <p:cNvSpPr txBox="1"/>
                  <p:nvPr/>
                </p:nvSpPr>
                <p:spPr>
                  <a:xfrm rot="16200000">
                    <a:off x="8187321" y="3596897"/>
                    <a:ext cx="1059645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lang="fr-FR" sz="2400" dirty="0">
                        <a:solidFill>
                          <a:srgbClr val="4472C4">
                            <a:lumMod val="50000"/>
                          </a:srgbClr>
                        </a:solidFill>
                        <a:latin typeface="Century Gothic" panose="020B0502020202020204" pitchFamily="34" charset="0"/>
                      </a:rPr>
                      <a:t>dans</a:t>
                    </a:r>
                    <a:endParaRPr kumimoji="0" lang="fr-FR" sz="2400" b="0" i="0" u="none" strike="noStrike" kern="1200" cap="none" spc="0" normalizeH="0" baseline="0" dirty="0">
                      <a:ln>
                        <a:noFill/>
                      </a:ln>
                      <a:solidFill>
                        <a:srgbClr val="4472C4">
                          <a:lumMod val="50000"/>
                        </a:srgbClr>
                      </a:solidFill>
                      <a:effectLst/>
                      <a:uLnTx/>
                      <a:uFillTx/>
                      <a:latin typeface="Century Gothic" panose="020B0502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38" name="TextBox 137">
                    <a:extLst>
                      <a:ext uri="{FF2B5EF4-FFF2-40B4-BE49-F238E27FC236}">
                        <a16:creationId xmlns:a16="http://schemas.microsoft.com/office/drawing/2014/main" id="{43DC4B39-9ADA-4D5A-97EE-F62EC7E89AD8}"/>
                      </a:ext>
                    </a:extLst>
                  </p:cNvPr>
                  <p:cNvSpPr txBox="1"/>
                  <p:nvPr/>
                </p:nvSpPr>
                <p:spPr>
                  <a:xfrm>
                    <a:off x="8692590" y="-107516"/>
                    <a:ext cx="913632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lang="fr-FR" sz="2400" dirty="0">
                        <a:solidFill>
                          <a:srgbClr val="4472C4">
                            <a:lumMod val="50000"/>
                          </a:srgbClr>
                        </a:solidFill>
                        <a:latin typeface="Century Gothic" panose="020B0502020202020204" pitchFamily="34" charset="0"/>
                      </a:rPr>
                      <a:t>dans</a:t>
                    </a:r>
                    <a:endParaRPr kumimoji="0" lang="fr-FR" sz="2400" b="0" i="0" u="none" strike="noStrike" kern="1200" cap="none" spc="0" normalizeH="0" baseline="0" dirty="0">
                      <a:ln>
                        <a:noFill/>
                      </a:ln>
                      <a:solidFill>
                        <a:srgbClr val="4472C4">
                          <a:lumMod val="50000"/>
                        </a:srgbClr>
                      </a:solidFill>
                      <a:effectLst/>
                      <a:uLnTx/>
                      <a:uFillTx/>
                      <a:latin typeface="Century Gothic" panose="020B0502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39" name="TextBox 138">
                    <a:extLst>
                      <a:ext uri="{FF2B5EF4-FFF2-40B4-BE49-F238E27FC236}">
                        <a16:creationId xmlns:a16="http://schemas.microsoft.com/office/drawing/2014/main" id="{56D49DC6-F4FC-40B8-8F4C-CD4537289D02}"/>
                      </a:ext>
                    </a:extLst>
                  </p:cNvPr>
                  <p:cNvSpPr txBox="1"/>
                  <p:nvPr/>
                </p:nvSpPr>
                <p:spPr>
                  <a:xfrm rot="16200000">
                    <a:off x="7671562" y="181792"/>
                    <a:ext cx="915319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lang="fr-FR" sz="2400" dirty="0">
                        <a:solidFill>
                          <a:srgbClr val="4472C4">
                            <a:lumMod val="50000"/>
                          </a:srgbClr>
                        </a:solidFill>
                        <a:latin typeface="Century Gothic" panose="020B0502020202020204" pitchFamily="34" charset="0"/>
                      </a:rPr>
                      <a:t>dans</a:t>
                    </a:r>
                    <a:endParaRPr kumimoji="0" lang="fr-FR" sz="2400" b="0" i="0" u="none" strike="noStrike" kern="1200" cap="none" spc="0" normalizeH="0" baseline="0" dirty="0">
                      <a:ln>
                        <a:noFill/>
                      </a:ln>
                      <a:solidFill>
                        <a:srgbClr val="4472C4">
                          <a:lumMod val="50000"/>
                        </a:srgbClr>
                      </a:solidFill>
                      <a:effectLst/>
                      <a:uLnTx/>
                      <a:uFillTx/>
                      <a:latin typeface="Century Gothic" panose="020B0502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0" name="TextBox 139">
                    <a:extLst>
                      <a:ext uri="{FF2B5EF4-FFF2-40B4-BE49-F238E27FC236}">
                        <a16:creationId xmlns:a16="http://schemas.microsoft.com/office/drawing/2014/main" id="{3E9CA27B-4710-4475-8A4C-197CF127624C}"/>
                      </a:ext>
                    </a:extLst>
                  </p:cNvPr>
                  <p:cNvSpPr txBox="1"/>
                  <p:nvPr/>
                </p:nvSpPr>
                <p:spPr>
                  <a:xfrm rot="16200000">
                    <a:off x="8948967" y="2936614"/>
                    <a:ext cx="842976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fr-FR" sz="2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rPr>
                      <a:t>sous</a:t>
                    </a:r>
                  </a:p>
                </p:txBody>
              </p:sp>
              <p:sp>
                <p:nvSpPr>
                  <p:cNvPr id="141" name="TextBox 140">
                    <a:extLst>
                      <a:ext uri="{FF2B5EF4-FFF2-40B4-BE49-F238E27FC236}">
                        <a16:creationId xmlns:a16="http://schemas.microsoft.com/office/drawing/2014/main" id="{1FF2CAD3-D960-4B75-8ADD-53C216DA7AD8}"/>
                      </a:ext>
                    </a:extLst>
                  </p:cNvPr>
                  <p:cNvSpPr txBox="1"/>
                  <p:nvPr/>
                </p:nvSpPr>
                <p:spPr>
                  <a:xfrm rot="16200000">
                    <a:off x="7648883" y="4306184"/>
                    <a:ext cx="878372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fr-FR" sz="2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rPr>
                      <a:t>sous</a:t>
                    </a:r>
                  </a:p>
                </p:txBody>
              </p:sp>
              <p:sp>
                <p:nvSpPr>
                  <p:cNvPr id="142" name="TextBox 141">
                    <a:extLst>
                      <a:ext uri="{FF2B5EF4-FFF2-40B4-BE49-F238E27FC236}">
                        <a16:creationId xmlns:a16="http://schemas.microsoft.com/office/drawing/2014/main" id="{0DC6FAE3-957D-4DED-B1C6-C6EF00B2ACA3}"/>
                      </a:ext>
                    </a:extLst>
                  </p:cNvPr>
                  <p:cNvSpPr txBox="1"/>
                  <p:nvPr/>
                </p:nvSpPr>
                <p:spPr>
                  <a:xfrm rot="10800000">
                    <a:off x="8214673" y="-68083"/>
                    <a:ext cx="621587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fr-FR" sz="2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rPr>
                      <a:t>sur</a:t>
                    </a:r>
                  </a:p>
                </p:txBody>
              </p:sp>
              <p:sp>
                <p:nvSpPr>
                  <p:cNvPr id="143" name="TextBox 142">
                    <a:extLst>
                      <a:ext uri="{FF2B5EF4-FFF2-40B4-BE49-F238E27FC236}">
                        <a16:creationId xmlns:a16="http://schemas.microsoft.com/office/drawing/2014/main" id="{463D4B09-CD6E-495A-A388-9D3B2E30FFD8}"/>
                      </a:ext>
                    </a:extLst>
                  </p:cNvPr>
                  <p:cNvSpPr txBox="1"/>
                  <p:nvPr/>
                </p:nvSpPr>
                <p:spPr>
                  <a:xfrm>
                    <a:off x="8800005" y="3829456"/>
                    <a:ext cx="62221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fr-FR" sz="2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rPr>
                      <a:t>sur</a:t>
                    </a:r>
                  </a:p>
                </p:txBody>
              </p:sp>
              <p:sp>
                <p:nvSpPr>
                  <p:cNvPr id="144" name="TextBox 143">
                    <a:extLst>
                      <a:ext uri="{FF2B5EF4-FFF2-40B4-BE49-F238E27FC236}">
                        <a16:creationId xmlns:a16="http://schemas.microsoft.com/office/drawing/2014/main" id="{63142B64-AF7E-45C2-A66B-DA81CCD3FC55}"/>
                      </a:ext>
                    </a:extLst>
                  </p:cNvPr>
                  <p:cNvSpPr txBox="1"/>
                  <p:nvPr/>
                </p:nvSpPr>
                <p:spPr>
                  <a:xfrm rot="5400000">
                    <a:off x="8156602" y="3793569"/>
                    <a:ext cx="62979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fr-FR" sz="2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rPr>
                      <a:t>sur</a:t>
                    </a:r>
                  </a:p>
                </p:txBody>
              </p:sp>
              <p:sp>
                <p:nvSpPr>
                  <p:cNvPr id="145" name="TextBox 144">
                    <a:extLst>
                      <a:ext uri="{FF2B5EF4-FFF2-40B4-BE49-F238E27FC236}">
                        <a16:creationId xmlns:a16="http://schemas.microsoft.com/office/drawing/2014/main" id="{645A710B-F0F4-458C-9ABE-2285BC1D9D30}"/>
                      </a:ext>
                    </a:extLst>
                  </p:cNvPr>
                  <p:cNvSpPr txBox="1"/>
                  <p:nvPr/>
                </p:nvSpPr>
                <p:spPr>
                  <a:xfrm rot="16200000">
                    <a:off x="7779774" y="2286112"/>
                    <a:ext cx="629796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fr-FR" sz="2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rPr>
                      <a:t>sur</a:t>
                    </a:r>
                  </a:p>
                </p:txBody>
              </p:sp>
              <p:sp>
                <p:nvSpPr>
                  <p:cNvPr id="146" name="TextBox 145">
                    <a:extLst>
                      <a:ext uri="{FF2B5EF4-FFF2-40B4-BE49-F238E27FC236}">
                        <a16:creationId xmlns:a16="http://schemas.microsoft.com/office/drawing/2014/main" id="{2960448A-8B09-49BB-998B-1DBE9D874E9B}"/>
                      </a:ext>
                    </a:extLst>
                  </p:cNvPr>
                  <p:cNvSpPr txBox="1"/>
                  <p:nvPr/>
                </p:nvSpPr>
                <p:spPr>
                  <a:xfrm rot="16200000">
                    <a:off x="8582800" y="1792006"/>
                    <a:ext cx="16418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fr-FR" sz="2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rPr>
                      <a:t>le bureau</a:t>
                    </a:r>
                  </a:p>
                </p:txBody>
              </p:sp>
            </p:grpSp>
            <p:sp>
              <p:nvSpPr>
                <p:cNvPr id="124" name="TextBox 123">
                  <a:extLst>
                    <a:ext uri="{FF2B5EF4-FFF2-40B4-BE49-F238E27FC236}">
                      <a16:creationId xmlns:a16="http://schemas.microsoft.com/office/drawing/2014/main" id="{B958D9F2-72D2-4DB7-8FEA-931D390E0CAC}"/>
                    </a:ext>
                  </a:extLst>
                </p:cNvPr>
                <p:cNvSpPr txBox="1"/>
                <p:nvPr/>
              </p:nvSpPr>
              <p:spPr>
                <a:xfrm rot="16200000">
                  <a:off x="9230718" y="3906939"/>
                  <a:ext cx="1471852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R="0" lvl="0" indent="0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3000" b="0" i="0" u="none" strike="noStrike" cap="none" spc="0" normalizeH="0" baseline="0">
                      <a:ln>
                        <a:noFill/>
                      </a:ln>
                      <a:solidFill>
                        <a:srgbClr val="4472C4">
                          <a:lumMod val="50000"/>
                        </a:srgbClr>
                      </a:solidFill>
                      <a:effectLst/>
                      <a:uLnTx/>
                      <a:uFillTx/>
                      <a:latin typeface="Century Gothic" panose="020B0502020202020204" pitchFamily="34" charset="0"/>
                    </a:defRPr>
                  </a:lvl1pPr>
                </a:lstStyle>
                <a:p>
                  <a:r>
                    <a:rPr lang="fr-FR" sz="2400" dirty="0"/>
                    <a:t>l’équipe</a:t>
                  </a:r>
                </a:p>
              </p:txBody>
            </p:sp>
          </p:grpSp>
          <p:sp>
            <p:nvSpPr>
              <p:cNvPr id="147" name="TextBox 146">
                <a:extLst>
                  <a:ext uri="{FF2B5EF4-FFF2-40B4-BE49-F238E27FC236}">
                    <a16:creationId xmlns:a16="http://schemas.microsoft.com/office/drawing/2014/main" id="{DAB698E9-FE86-4469-A0C1-811002BEB985}"/>
                  </a:ext>
                </a:extLst>
              </p:cNvPr>
              <p:cNvSpPr txBox="1"/>
              <p:nvPr/>
            </p:nvSpPr>
            <p:spPr>
              <a:xfrm rot="16200000">
                <a:off x="606229" y="2079617"/>
                <a:ext cx="91531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fr-FR" sz="2400" dirty="0">
                    <a:solidFill>
                      <a:srgbClr val="4472C4">
                        <a:lumMod val="50000"/>
                      </a:srgbClr>
                    </a:solidFill>
                    <a:latin typeface="Century Gothic" panose="020B0502020202020204" pitchFamily="34" charset="0"/>
                  </a:rPr>
                  <a:t>dans</a:t>
                </a:r>
                <a:endParaRPr kumimoji="0" lang="fr-FR" sz="2400" b="0" i="0" u="none" strike="noStrike" kern="1200" cap="none" spc="0" normalizeH="0" baseline="0" dirty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185F36F2-78D0-40BD-B448-FD693D7FE3A6}"/>
                </a:ext>
              </a:extLst>
            </p:cNvPr>
            <p:cNvSpPr txBox="1"/>
            <p:nvPr/>
          </p:nvSpPr>
          <p:spPr>
            <a:xfrm rot="16200000">
              <a:off x="609301" y="4028778"/>
              <a:ext cx="9153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FR" sz="2400" dirty="0">
                  <a:solidFill>
                    <a:srgbClr val="4472C4">
                      <a:lumMod val="50000"/>
                    </a:srgbClr>
                  </a:solidFill>
                  <a:latin typeface="Century Gothic" panose="020B0502020202020204" pitchFamily="34" charset="0"/>
                </a:rPr>
                <a:t>dans</a:t>
              </a:r>
              <a:endParaRPr kumimoji="0" lang="fr-FR" sz="2400" b="0" i="0" u="none" strike="noStrike" kern="1200" cap="none" spc="0" normalizeH="0" baseline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150" name="TextBox 149">
            <a:extLst>
              <a:ext uri="{FF2B5EF4-FFF2-40B4-BE49-F238E27FC236}">
                <a16:creationId xmlns:a16="http://schemas.microsoft.com/office/drawing/2014/main" id="{7A98870C-12E4-4D35-B2F2-699FF8315536}"/>
              </a:ext>
            </a:extLst>
          </p:cNvPr>
          <p:cNvSpPr txBox="1"/>
          <p:nvPr/>
        </p:nvSpPr>
        <p:spPr>
          <a:xfrm>
            <a:off x="4237636" y="751240"/>
            <a:ext cx="39750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fr-FR" sz="2800" dirty="0">
                <a:solidFill>
                  <a:srgbClr val="1F4E79"/>
                </a:solidFill>
                <a:latin typeface="Century Gothic" panose="020B0502020202020204" pitchFamily="34" charset="0"/>
                <a:sym typeface="Webdings" panose="05030102010509060703" pitchFamily="18" charset="2"/>
              </a:rPr>
              <a:t></a:t>
            </a:r>
            <a:r>
              <a:rPr lang="fr-FR" sz="1200" dirty="0">
                <a:solidFill>
                  <a:srgbClr val="1F4E79"/>
                </a:solidFill>
                <a:latin typeface="Century Gothic" panose="020B0502020202020204" pitchFamily="34" charset="0"/>
              </a:rPr>
              <a:t>Trouve le vocabulaire dans le </a:t>
            </a:r>
            <a:r>
              <a:rPr lang="fr-FR" sz="1200" dirty="0" err="1">
                <a:solidFill>
                  <a:srgbClr val="1F4E79"/>
                </a:solidFill>
                <a:latin typeface="Century Gothic" panose="020B0502020202020204" pitchFamily="34" charset="0"/>
              </a:rPr>
              <a:t>Jenga</a:t>
            </a:r>
            <a:r>
              <a:rPr lang="fr-FR" sz="1200" dirty="0">
                <a:solidFill>
                  <a:srgbClr val="1F4E79"/>
                </a:solidFill>
                <a:latin typeface="Century Gothic" panose="020B0502020202020204" pitchFamily="34" charset="0"/>
              </a:rPr>
              <a:t>.</a:t>
            </a:r>
            <a:endParaRPr lang="en-GB" sz="1200" dirty="0">
              <a:solidFill>
                <a:srgbClr val="1F4E79"/>
              </a:solidFill>
              <a:latin typeface="Century Gothic" panose="020B0502020202020204" pitchFamily="34" charset="0"/>
            </a:endParaRP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1B686782-7764-4EF0-88C7-BF9D4E7358E4}"/>
              </a:ext>
            </a:extLst>
          </p:cNvPr>
          <p:cNvSpPr txBox="1"/>
          <p:nvPr/>
        </p:nvSpPr>
        <p:spPr>
          <a:xfrm>
            <a:off x="8291291" y="718493"/>
            <a:ext cx="39750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fr-FR" sz="2800" dirty="0">
                <a:solidFill>
                  <a:srgbClr val="1F4E79"/>
                </a:solidFill>
                <a:latin typeface="Century Gothic" panose="020B0502020202020204" pitchFamily="34" charset="0"/>
                <a:sym typeface="Webdings" panose="05030102010509060703" pitchFamily="18" charset="2"/>
              </a:rPr>
              <a:t></a:t>
            </a:r>
            <a:r>
              <a:rPr lang="fr-FR" sz="1200" dirty="0">
                <a:solidFill>
                  <a:srgbClr val="1F4E79"/>
                </a:solidFill>
                <a:latin typeface="Century Gothic" panose="020B0502020202020204" pitchFamily="34" charset="0"/>
              </a:rPr>
              <a:t>Trouve le vocabulaire dans le </a:t>
            </a:r>
            <a:r>
              <a:rPr lang="fr-FR" sz="1200" dirty="0" err="1">
                <a:solidFill>
                  <a:srgbClr val="1F4E79"/>
                </a:solidFill>
                <a:latin typeface="Century Gothic" panose="020B0502020202020204" pitchFamily="34" charset="0"/>
              </a:rPr>
              <a:t>Jenga</a:t>
            </a:r>
            <a:r>
              <a:rPr lang="fr-FR" sz="1200" dirty="0">
                <a:solidFill>
                  <a:srgbClr val="1F4E79"/>
                </a:solidFill>
                <a:latin typeface="Century Gothic" panose="020B0502020202020204" pitchFamily="34" charset="0"/>
              </a:rPr>
              <a:t>.</a:t>
            </a:r>
            <a:endParaRPr lang="en-GB" sz="1200" dirty="0">
              <a:solidFill>
                <a:srgbClr val="1F4E79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B2B680DF-0424-424D-B455-70B79A2BF3F3}"/>
              </a:ext>
            </a:extLst>
          </p:cNvPr>
          <p:cNvGrpSpPr/>
          <p:nvPr/>
        </p:nvGrpSpPr>
        <p:grpSpPr>
          <a:xfrm>
            <a:off x="5159833" y="1242058"/>
            <a:ext cx="1845469" cy="5387710"/>
            <a:chOff x="525929" y="1397034"/>
            <a:chExt cx="1845469" cy="5387710"/>
          </a:xfrm>
        </p:grpSpPr>
        <p:grpSp>
          <p:nvGrpSpPr>
            <p:cNvPr id="153" name="Group 152">
              <a:extLst>
                <a:ext uri="{FF2B5EF4-FFF2-40B4-BE49-F238E27FC236}">
                  <a16:creationId xmlns:a16="http://schemas.microsoft.com/office/drawing/2014/main" id="{D69A0054-841A-40F3-86DA-828C2D3A0850}"/>
                </a:ext>
              </a:extLst>
            </p:cNvPr>
            <p:cNvGrpSpPr/>
            <p:nvPr/>
          </p:nvGrpSpPr>
          <p:grpSpPr>
            <a:xfrm>
              <a:off x="525929" y="1397034"/>
              <a:ext cx="1845469" cy="5387710"/>
              <a:chOff x="517209" y="1430731"/>
              <a:chExt cx="1845469" cy="5387710"/>
            </a:xfrm>
          </p:grpSpPr>
          <p:grpSp>
            <p:nvGrpSpPr>
              <p:cNvPr id="155" name="Group 154">
                <a:extLst>
                  <a:ext uri="{FF2B5EF4-FFF2-40B4-BE49-F238E27FC236}">
                    <a16:creationId xmlns:a16="http://schemas.microsoft.com/office/drawing/2014/main" id="{0CC4A099-8D9E-4174-BD19-D5BE1351F2B7}"/>
                  </a:ext>
                </a:extLst>
              </p:cNvPr>
              <p:cNvGrpSpPr/>
              <p:nvPr/>
            </p:nvGrpSpPr>
            <p:grpSpPr>
              <a:xfrm>
                <a:off x="517209" y="1430731"/>
                <a:ext cx="1845469" cy="5387710"/>
                <a:chOff x="8404375" y="-193565"/>
                <a:chExt cx="1845469" cy="5387710"/>
              </a:xfrm>
            </p:grpSpPr>
            <p:sp>
              <p:nvSpPr>
                <p:cNvPr id="157" name="TextBox 156">
                  <a:extLst>
                    <a:ext uri="{FF2B5EF4-FFF2-40B4-BE49-F238E27FC236}">
                      <a16:creationId xmlns:a16="http://schemas.microsoft.com/office/drawing/2014/main" id="{D2BE1E78-CD50-4240-8E2C-586E56EDC4D9}"/>
                    </a:ext>
                  </a:extLst>
                </p:cNvPr>
                <p:cNvSpPr txBox="1"/>
                <p:nvPr/>
              </p:nvSpPr>
              <p:spPr>
                <a:xfrm>
                  <a:off x="8711015" y="4355132"/>
                  <a:ext cx="1188783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R="0" lvl="0" indent="0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3000" b="0" i="0" u="none" strike="noStrike" cap="none" spc="0" normalizeH="0" baseline="0">
                      <a:ln>
                        <a:noFill/>
                      </a:ln>
                      <a:solidFill>
                        <a:srgbClr val="4472C4">
                          <a:lumMod val="50000"/>
                        </a:srgbClr>
                      </a:solidFill>
                      <a:effectLst/>
                      <a:uLnTx/>
                      <a:uFillTx/>
                      <a:latin typeface="Century Gothic" panose="020B0502020202020204" pitchFamily="34" charset="0"/>
                    </a:defRPr>
                  </a:lvl1pPr>
                </a:lstStyle>
                <a:p>
                  <a:r>
                    <a:rPr lang="fr-FR" sz="2400" dirty="0"/>
                    <a:t>parfois</a:t>
                  </a:r>
                </a:p>
              </p:txBody>
            </p:sp>
            <p:sp>
              <p:nvSpPr>
                <p:cNvPr id="158" name="TextBox 157">
                  <a:extLst>
                    <a:ext uri="{FF2B5EF4-FFF2-40B4-BE49-F238E27FC236}">
                      <a16:creationId xmlns:a16="http://schemas.microsoft.com/office/drawing/2014/main" id="{A5807E71-18AD-40C3-A4FC-064430EDDA4D}"/>
                    </a:ext>
                  </a:extLst>
                </p:cNvPr>
                <p:cNvSpPr txBox="1"/>
                <p:nvPr/>
              </p:nvSpPr>
              <p:spPr>
                <a:xfrm rot="16200000">
                  <a:off x="8698668" y="457269"/>
                  <a:ext cx="1173894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R="0" lvl="0" indent="0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3000" b="0" i="0" u="none" strike="noStrike" cap="none" spc="0" normalizeH="0" baseline="0">
                      <a:ln>
                        <a:noFill/>
                      </a:ln>
                      <a:solidFill>
                        <a:srgbClr val="4472C4">
                          <a:lumMod val="50000"/>
                        </a:srgbClr>
                      </a:solidFill>
                      <a:effectLst/>
                      <a:uLnTx/>
                      <a:uFillTx/>
                      <a:latin typeface="Century Gothic" panose="020B0502020202020204" pitchFamily="34" charset="0"/>
                    </a:defRPr>
                  </a:lvl1pPr>
                </a:lstStyle>
                <a:p>
                  <a:r>
                    <a:rPr lang="fr-FR" sz="2400" dirty="0"/>
                    <a:t>parfois</a:t>
                  </a:r>
                </a:p>
              </p:txBody>
            </p:sp>
            <p:sp>
              <p:nvSpPr>
                <p:cNvPr id="159" name="TextBox 158">
                  <a:extLst>
                    <a:ext uri="{FF2B5EF4-FFF2-40B4-BE49-F238E27FC236}">
                      <a16:creationId xmlns:a16="http://schemas.microsoft.com/office/drawing/2014/main" id="{D5377AD9-7D64-4A55-8F43-E456CF0B7762}"/>
                    </a:ext>
                  </a:extLst>
                </p:cNvPr>
                <p:cNvSpPr txBox="1"/>
                <p:nvPr/>
              </p:nvSpPr>
              <p:spPr>
                <a:xfrm rot="16200000">
                  <a:off x="8790236" y="1240284"/>
                  <a:ext cx="969855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R="0" lvl="0" indent="0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3000" b="0" i="0" u="none" strike="noStrike" cap="none" spc="0" normalizeH="0" baseline="0">
                      <a:ln>
                        <a:noFill/>
                      </a:ln>
                      <a:solidFill>
                        <a:srgbClr val="4472C4">
                          <a:lumMod val="50000"/>
                        </a:srgbClr>
                      </a:solidFill>
                      <a:effectLst/>
                      <a:uLnTx/>
                      <a:uFillTx/>
                      <a:latin typeface="Century Gothic" panose="020B0502020202020204" pitchFamily="34" charset="0"/>
                    </a:defRPr>
                  </a:lvl1pPr>
                </a:lstStyle>
                <a:p>
                  <a:r>
                    <a:rPr lang="fr-FR" sz="2400" dirty="0"/>
                    <a:t>sous</a:t>
                  </a:r>
                </a:p>
              </p:txBody>
            </p:sp>
            <p:sp>
              <p:nvSpPr>
                <p:cNvPr id="160" name="TextBox 159">
                  <a:extLst>
                    <a:ext uri="{FF2B5EF4-FFF2-40B4-BE49-F238E27FC236}">
                      <a16:creationId xmlns:a16="http://schemas.microsoft.com/office/drawing/2014/main" id="{640A0C7D-00C5-4CAF-8626-3E2585389463}"/>
                    </a:ext>
                  </a:extLst>
                </p:cNvPr>
                <p:cNvSpPr txBox="1"/>
                <p:nvPr/>
              </p:nvSpPr>
              <p:spPr>
                <a:xfrm rot="5400000">
                  <a:off x="8950834" y="623696"/>
                  <a:ext cx="1471853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fr-FR" sz="2400" b="0" i="0" u="none" strike="noStrike" kern="1200" cap="none" spc="0" normalizeH="0" baseline="0" dirty="0">
                      <a:ln>
                        <a:noFill/>
                      </a:ln>
                      <a:solidFill>
                        <a:srgbClr val="4472C4">
                          <a:lumMod val="50000"/>
                        </a:srgbClr>
                      </a:solidFill>
                      <a:effectLst/>
                      <a:uLnTx/>
                      <a:uFillTx/>
                      <a:latin typeface="Century Gothic" panose="020B0502020202020204" pitchFamily="34" charset="0"/>
                      <a:ea typeface="+mn-ea"/>
                      <a:cs typeface="+mn-cs"/>
                    </a:rPr>
                    <a:t>l’équipe</a:t>
                  </a:r>
                </a:p>
              </p:txBody>
            </p:sp>
            <p:grpSp>
              <p:nvGrpSpPr>
                <p:cNvPr id="161" name="Group 160">
                  <a:extLst>
                    <a:ext uri="{FF2B5EF4-FFF2-40B4-BE49-F238E27FC236}">
                      <a16:creationId xmlns:a16="http://schemas.microsoft.com/office/drawing/2014/main" id="{BC628E93-6259-4ED2-B39A-84C828AF9E7B}"/>
                    </a:ext>
                  </a:extLst>
                </p:cNvPr>
                <p:cNvGrpSpPr/>
                <p:nvPr/>
              </p:nvGrpSpPr>
              <p:grpSpPr>
                <a:xfrm>
                  <a:off x="8404375" y="-193565"/>
                  <a:ext cx="1845469" cy="5387710"/>
                  <a:chOff x="7857236" y="-107516"/>
                  <a:chExt cx="1845469" cy="5387710"/>
                </a:xfrm>
              </p:grpSpPr>
              <p:sp>
                <p:nvSpPr>
                  <p:cNvPr id="163" name="TextBox 162">
                    <a:extLst>
                      <a:ext uri="{FF2B5EF4-FFF2-40B4-BE49-F238E27FC236}">
                        <a16:creationId xmlns:a16="http://schemas.microsoft.com/office/drawing/2014/main" id="{55B1F6A4-9192-4233-A97F-BAE84933C54D}"/>
                      </a:ext>
                    </a:extLst>
                  </p:cNvPr>
                  <p:cNvSpPr txBox="1"/>
                  <p:nvPr/>
                </p:nvSpPr>
                <p:spPr>
                  <a:xfrm rot="10800000">
                    <a:off x="8855748" y="4818529"/>
                    <a:ext cx="83759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fr-FR" sz="2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rPr>
                      <a:t>sous</a:t>
                    </a:r>
                  </a:p>
                </p:txBody>
              </p:sp>
              <p:sp>
                <p:nvSpPr>
                  <p:cNvPr id="164" name="TextBox 163">
                    <a:extLst>
                      <a:ext uri="{FF2B5EF4-FFF2-40B4-BE49-F238E27FC236}">
                        <a16:creationId xmlns:a16="http://schemas.microsoft.com/office/drawing/2014/main" id="{BC930672-B1A7-4E33-81EA-E9B6809A617E}"/>
                      </a:ext>
                    </a:extLst>
                  </p:cNvPr>
                  <p:cNvSpPr txBox="1"/>
                  <p:nvPr/>
                </p:nvSpPr>
                <p:spPr>
                  <a:xfrm>
                    <a:off x="7885900" y="4755642"/>
                    <a:ext cx="1188783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fr-FR" sz="2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rPr>
                      <a:t>parfois</a:t>
                    </a:r>
                  </a:p>
                </p:txBody>
              </p:sp>
              <p:sp>
                <p:nvSpPr>
                  <p:cNvPr id="165" name="TextBox 164">
                    <a:extLst>
                      <a:ext uri="{FF2B5EF4-FFF2-40B4-BE49-F238E27FC236}">
                        <a16:creationId xmlns:a16="http://schemas.microsoft.com/office/drawing/2014/main" id="{C8D18684-A521-45F5-816B-4B689193246A}"/>
                      </a:ext>
                    </a:extLst>
                  </p:cNvPr>
                  <p:cNvSpPr txBox="1"/>
                  <p:nvPr/>
                </p:nvSpPr>
                <p:spPr>
                  <a:xfrm rot="10800000">
                    <a:off x="8150954" y="4210348"/>
                    <a:ext cx="1195257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fr-FR" sz="2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rPr>
                      <a:t>parfois</a:t>
                    </a:r>
                  </a:p>
                </p:txBody>
              </p:sp>
              <p:sp>
                <p:nvSpPr>
                  <p:cNvPr id="166" name="TextBox 165">
                    <a:extLst>
                      <a:ext uri="{FF2B5EF4-FFF2-40B4-BE49-F238E27FC236}">
                        <a16:creationId xmlns:a16="http://schemas.microsoft.com/office/drawing/2014/main" id="{44A89C34-8B3C-419B-90F1-D41DF8D0A799}"/>
                      </a:ext>
                    </a:extLst>
                  </p:cNvPr>
                  <p:cNvSpPr txBox="1"/>
                  <p:nvPr/>
                </p:nvSpPr>
                <p:spPr>
                  <a:xfrm rot="5400000">
                    <a:off x="7307941" y="1370878"/>
                    <a:ext cx="1692831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fr-FR" sz="2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rPr>
                      <a:t>le bureau</a:t>
                    </a:r>
                  </a:p>
                </p:txBody>
              </p:sp>
              <p:sp>
                <p:nvSpPr>
                  <p:cNvPr id="167" name="TextBox 166">
                    <a:extLst>
                      <a:ext uri="{FF2B5EF4-FFF2-40B4-BE49-F238E27FC236}">
                        <a16:creationId xmlns:a16="http://schemas.microsoft.com/office/drawing/2014/main" id="{A54CA321-71AD-41CB-85F3-779FD8E4AB48}"/>
                      </a:ext>
                    </a:extLst>
                  </p:cNvPr>
                  <p:cNvSpPr txBox="1"/>
                  <p:nvPr/>
                </p:nvSpPr>
                <p:spPr>
                  <a:xfrm rot="16200000">
                    <a:off x="8488614" y="1817713"/>
                    <a:ext cx="1173893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fr-FR" sz="2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rPr>
                      <a:t>parfois</a:t>
                    </a:r>
                  </a:p>
                </p:txBody>
              </p:sp>
              <p:sp>
                <p:nvSpPr>
                  <p:cNvPr id="168" name="TextBox 167">
                    <a:extLst>
                      <a:ext uri="{FF2B5EF4-FFF2-40B4-BE49-F238E27FC236}">
                        <a16:creationId xmlns:a16="http://schemas.microsoft.com/office/drawing/2014/main" id="{3E69F4A6-AC7B-4297-B80D-E6B36DEFE8D7}"/>
                      </a:ext>
                    </a:extLst>
                  </p:cNvPr>
                  <p:cNvSpPr txBox="1"/>
                  <p:nvPr/>
                </p:nvSpPr>
                <p:spPr>
                  <a:xfrm rot="5400000">
                    <a:off x="8422863" y="3007436"/>
                    <a:ext cx="141981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fr-FR" sz="2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rPr>
                      <a:t>l’équipe</a:t>
                    </a:r>
                  </a:p>
                </p:txBody>
              </p:sp>
              <p:sp>
                <p:nvSpPr>
                  <p:cNvPr id="169" name="TextBox 168">
                    <a:extLst>
                      <a:ext uri="{FF2B5EF4-FFF2-40B4-BE49-F238E27FC236}">
                        <a16:creationId xmlns:a16="http://schemas.microsoft.com/office/drawing/2014/main" id="{E317AD0E-4042-4FDC-ABF1-446D2051C11B}"/>
                      </a:ext>
                    </a:extLst>
                  </p:cNvPr>
                  <p:cNvSpPr txBox="1"/>
                  <p:nvPr/>
                </p:nvSpPr>
                <p:spPr>
                  <a:xfrm rot="5400000">
                    <a:off x="8855819" y="624904"/>
                    <a:ext cx="123210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fr-FR" sz="2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rPr>
                      <a:t>parfois</a:t>
                    </a:r>
                  </a:p>
                </p:txBody>
              </p:sp>
              <p:sp>
                <p:nvSpPr>
                  <p:cNvPr id="170" name="TextBox 169">
                    <a:extLst>
                      <a:ext uri="{FF2B5EF4-FFF2-40B4-BE49-F238E27FC236}">
                        <a16:creationId xmlns:a16="http://schemas.microsoft.com/office/drawing/2014/main" id="{F70F445E-EF60-40B5-8586-57DA1B1A634D}"/>
                      </a:ext>
                    </a:extLst>
                  </p:cNvPr>
                  <p:cNvSpPr txBox="1"/>
                  <p:nvPr/>
                </p:nvSpPr>
                <p:spPr>
                  <a:xfrm rot="16200000">
                    <a:off x="8058606" y="3154776"/>
                    <a:ext cx="683146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fr-FR" sz="2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rPr>
                      <a:t>sur</a:t>
                    </a:r>
                  </a:p>
                </p:txBody>
              </p:sp>
              <p:sp>
                <p:nvSpPr>
                  <p:cNvPr id="171" name="TextBox 170">
                    <a:extLst>
                      <a:ext uri="{FF2B5EF4-FFF2-40B4-BE49-F238E27FC236}">
                        <a16:creationId xmlns:a16="http://schemas.microsoft.com/office/drawing/2014/main" id="{0DD93391-1723-442E-B167-CDCF1F8106E2}"/>
                      </a:ext>
                    </a:extLst>
                  </p:cNvPr>
                  <p:cNvSpPr txBox="1"/>
                  <p:nvPr/>
                </p:nvSpPr>
                <p:spPr>
                  <a:xfrm rot="16200000">
                    <a:off x="7287946" y="3257063"/>
                    <a:ext cx="1604697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fr-FR" sz="2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rPr>
                      <a:t>le bureau</a:t>
                    </a:r>
                  </a:p>
                </p:txBody>
              </p:sp>
              <p:sp>
                <p:nvSpPr>
                  <p:cNvPr id="172" name="TextBox 171">
                    <a:extLst>
                      <a:ext uri="{FF2B5EF4-FFF2-40B4-BE49-F238E27FC236}">
                        <a16:creationId xmlns:a16="http://schemas.microsoft.com/office/drawing/2014/main" id="{197D9D2F-38E1-42C1-89D0-C9C695A69B8D}"/>
                      </a:ext>
                    </a:extLst>
                  </p:cNvPr>
                  <p:cNvSpPr txBox="1"/>
                  <p:nvPr/>
                </p:nvSpPr>
                <p:spPr>
                  <a:xfrm rot="5400000">
                    <a:off x="7952452" y="2527493"/>
                    <a:ext cx="1677316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fr-FR" sz="2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rPr>
                      <a:t>le bureau</a:t>
                    </a:r>
                  </a:p>
                </p:txBody>
              </p:sp>
              <p:sp>
                <p:nvSpPr>
                  <p:cNvPr id="173" name="TextBox 172">
                    <a:extLst>
                      <a:ext uri="{FF2B5EF4-FFF2-40B4-BE49-F238E27FC236}">
                        <a16:creationId xmlns:a16="http://schemas.microsoft.com/office/drawing/2014/main" id="{FAC28EF5-8FF9-4BB5-A195-739B2007DF65}"/>
                      </a:ext>
                    </a:extLst>
                  </p:cNvPr>
                  <p:cNvSpPr txBox="1"/>
                  <p:nvPr/>
                </p:nvSpPr>
                <p:spPr>
                  <a:xfrm rot="16200000">
                    <a:off x="7783768" y="1499476"/>
                    <a:ext cx="121947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fr-FR" sz="2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rPr>
                      <a:t>parfois</a:t>
                    </a:r>
                  </a:p>
                </p:txBody>
              </p:sp>
              <p:sp>
                <p:nvSpPr>
                  <p:cNvPr id="174" name="TextBox 173">
                    <a:extLst>
                      <a:ext uri="{FF2B5EF4-FFF2-40B4-BE49-F238E27FC236}">
                        <a16:creationId xmlns:a16="http://schemas.microsoft.com/office/drawing/2014/main" id="{CCDCFF8C-C38A-46CE-B3CC-26D9D9226699}"/>
                      </a:ext>
                    </a:extLst>
                  </p:cNvPr>
                  <p:cNvSpPr txBox="1"/>
                  <p:nvPr/>
                </p:nvSpPr>
                <p:spPr>
                  <a:xfrm rot="16200000">
                    <a:off x="8187321" y="3596897"/>
                    <a:ext cx="1059645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lang="fr-FR" sz="2400" dirty="0">
                        <a:solidFill>
                          <a:srgbClr val="4472C4">
                            <a:lumMod val="50000"/>
                          </a:srgbClr>
                        </a:solidFill>
                        <a:latin typeface="Century Gothic" panose="020B0502020202020204" pitchFamily="34" charset="0"/>
                      </a:rPr>
                      <a:t>dans</a:t>
                    </a:r>
                    <a:endParaRPr kumimoji="0" lang="fr-FR" sz="2400" b="0" i="0" u="none" strike="noStrike" kern="1200" cap="none" spc="0" normalizeH="0" baseline="0" dirty="0">
                      <a:ln>
                        <a:noFill/>
                      </a:ln>
                      <a:solidFill>
                        <a:srgbClr val="4472C4">
                          <a:lumMod val="50000"/>
                        </a:srgbClr>
                      </a:solidFill>
                      <a:effectLst/>
                      <a:uLnTx/>
                      <a:uFillTx/>
                      <a:latin typeface="Century Gothic" panose="020B0502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5" name="TextBox 174">
                    <a:extLst>
                      <a:ext uri="{FF2B5EF4-FFF2-40B4-BE49-F238E27FC236}">
                        <a16:creationId xmlns:a16="http://schemas.microsoft.com/office/drawing/2014/main" id="{E8C3633C-AFA4-4582-A14B-A0D198515B96}"/>
                      </a:ext>
                    </a:extLst>
                  </p:cNvPr>
                  <p:cNvSpPr txBox="1"/>
                  <p:nvPr/>
                </p:nvSpPr>
                <p:spPr>
                  <a:xfrm>
                    <a:off x="8692590" y="-107516"/>
                    <a:ext cx="913632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lang="fr-FR" sz="2400" dirty="0">
                        <a:solidFill>
                          <a:srgbClr val="4472C4">
                            <a:lumMod val="50000"/>
                          </a:srgbClr>
                        </a:solidFill>
                        <a:latin typeface="Century Gothic" panose="020B0502020202020204" pitchFamily="34" charset="0"/>
                      </a:rPr>
                      <a:t>dans</a:t>
                    </a:r>
                    <a:endParaRPr kumimoji="0" lang="fr-FR" sz="2400" b="0" i="0" u="none" strike="noStrike" kern="1200" cap="none" spc="0" normalizeH="0" baseline="0" dirty="0">
                      <a:ln>
                        <a:noFill/>
                      </a:ln>
                      <a:solidFill>
                        <a:srgbClr val="4472C4">
                          <a:lumMod val="50000"/>
                        </a:srgbClr>
                      </a:solidFill>
                      <a:effectLst/>
                      <a:uLnTx/>
                      <a:uFillTx/>
                      <a:latin typeface="Century Gothic" panose="020B0502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6" name="TextBox 175">
                    <a:extLst>
                      <a:ext uri="{FF2B5EF4-FFF2-40B4-BE49-F238E27FC236}">
                        <a16:creationId xmlns:a16="http://schemas.microsoft.com/office/drawing/2014/main" id="{1F0EF9D5-36B9-4640-A676-5581629C88F8}"/>
                      </a:ext>
                    </a:extLst>
                  </p:cNvPr>
                  <p:cNvSpPr txBox="1"/>
                  <p:nvPr/>
                </p:nvSpPr>
                <p:spPr>
                  <a:xfrm rot="16200000">
                    <a:off x="7671562" y="181792"/>
                    <a:ext cx="915319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lang="fr-FR" sz="2400" dirty="0">
                        <a:solidFill>
                          <a:srgbClr val="4472C4">
                            <a:lumMod val="50000"/>
                          </a:srgbClr>
                        </a:solidFill>
                        <a:latin typeface="Century Gothic" panose="020B0502020202020204" pitchFamily="34" charset="0"/>
                      </a:rPr>
                      <a:t>dans</a:t>
                    </a:r>
                    <a:endParaRPr kumimoji="0" lang="fr-FR" sz="2400" b="0" i="0" u="none" strike="noStrike" kern="1200" cap="none" spc="0" normalizeH="0" baseline="0" dirty="0">
                      <a:ln>
                        <a:noFill/>
                      </a:ln>
                      <a:solidFill>
                        <a:srgbClr val="4472C4">
                          <a:lumMod val="50000"/>
                        </a:srgbClr>
                      </a:solidFill>
                      <a:effectLst/>
                      <a:uLnTx/>
                      <a:uFillTx/>
                      <a:latin typeface="Century Gothic" panose="020B0502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7" name="TextBox 176">
                    <a:extLst>
                      <a:ext uri="{FF2B5EF4-FFF2-40B4-BE49-F238E27FC236}">
                        <a16:creationId xmlns:a16="http://schemas.microsoft.com/office/drawing/2014/main" id="{F56CE8C7-EC07-4785-BDAE-F1CDC831B942}"/>
                      </a:ext>
                    </a:extLst>
                  </p:cNvPr>
                  <p:cNvSpPr txBox="1"/>
                  <p:nvPr/>
                </p:nvSpPr>
                <p:spPr>
                  <a:xfrm rot="16200000">
                    <a:off x="8948967" y="2936614"/>
                    <a:ext cx="842976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fr-FR" sz="2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rPr>
                      <a:t>sous</a:t>
                    </a:r>
                  </a:p>
                </p:txBody>
              </p:sp>
              <p:sp>
                <p:nvSpPr>
                  <p:cNvPr id="178" name="TextBox 177">
                    <a:extLst>
                      <a:ext uri="{FF2B5EF4-FFF2-40B4-BE49-F238E27FC236}">
                        <a16:creationId xmlns:a16="http://schemas.microsoft.com/office/drawing/2014/main" id="{583B9A82-788F-4440-88A1-9F8F80330FBD}"/>
                      </a:ext>
                    </a:extLst>
                  </p:cNvPr>
                  <p:cNvSpPr txBox="1"/>
                  <p:nvPr/>
                </p:nvSpPr>
                <p:spPr>
                  <a:xfrm rot="16200000">
                    <a:off x="7648883" y="4306184"/>
                    <a:ext cx="878372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fr-FR" sz="2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rPr>
                      <a:t>sous</a:t>
                    </a:r>
                  </a:p>
                </p:txBody>
              </p:sp>
              <p:sp>
                <p:nvSpPr>
                  <p:cNvPr id="179" name="TextBox 178">
                    <a:extLst>
                      <a:ext uri="{FF2B5EF4-FFF2-40B4-BE49-F238E27FC236}">
                        <a16:creationId xmlns:a16="http://schemas.microsoft.com/office/drawing/2014/main" id="{F9FDBABA-6605-4A3C-8422-211378371061}"/>
                      </a:ext>
                    </a:extLst>
                  </p:cNvPr>
                  <p:cNvSpPr txBox="1"/>
                  <p:nvPr/>
                </p:nvSpPr>
                <p:spPr>
                  <a:xfrm rot="10800000">
                    <a:off x="8214673" y="-68083"/>
                    <a:ext cx="621587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fr-FR" sz="2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rPr>
                      <a:t>sur</a:t>
                    </a:r>
                  </a:p>
                </p:txBody>
              </p:sp>
              <p:sp>
                <p:nvSpPr>
                  <p:cNvPr id="180" name="TextBox 179">
                    <a:extLst>
                      <a:ext uri="{FF2B5EF4-FFF2-40B4-BE49-F238E27FC236}">
                        <a16:creationId xmlns:a16="http://schemas.microsoft.com/office/drawing/2014/main" id="{82C98448-CFD0-4452-95D1-C98D04C17FF1}"/>
                      </a:ext>
                    </a:extLst>
                  </p:cNvPr>
                  <p:cNvSpPr txBox="1"/>
                  <p:nvPr/>
                </p:nvSpPr>
                <p:spPr>
                  <a:xfrm>
                    <a:off x="8800005" y="3829456"/>
                    <a:ext cx="62221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fr-FR" sz="2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rPr>
                      <a:t>sur</a:t>
                    </a:r>
                  </a:p>
                </p:txBody>
              </p:sp>
              <p:sp>
                <p:nvSpPr>
                  <p:cNvPr id="181" name="TextBox 180">
                    <a:extLst>
                      <a:ext uri="{FF2B5EF4-FFF2-40B4-BE49-F238E27FC236}">
                        <a16:creationId xmlns:a16="http://schemas.microsoft.com/office/drawing/2014/main" id="{6EC290CC-D331-4E01-9652-DE35AC7CAC34}"/>
                      </a:ext>
                    </a:extLst>
                  </p:cNvPr>
                  <p:cNvSpPr txBox="1"/>
                  <p:nvPr/>
                </p:nvSpPr>
                <p:spPr>
                  <a:xfrm rot="5400000">
                    <a:off x="8156602" y="3793569"/>
                    <a:ext cx="62979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fr-FR" sz="2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rPr>
                      <a:t>sur</a:t>
                    </a:r>
                  </a:p>
                </p:txBody>
              </p:sp>
              <p:sp>
                <p:nvSpPr>
                  <p:cNvPr id="182" name="TextBox 181">
                    <a:extLst>
                      <a:ext uri="{FF2B5EF4-FFF2-40B4-BE49-F238E27FC236}">
                        <a16:creationId xmlns:a16="http://schemas.microsoft.com/office/drawing/2014/main" id="{0E791B89-F67C-4FD6-9BC8-15E7E4F1566A}"/>
                      </a:ext>
                    </a:extLst>
                  </p:cNvPr>
                  <p:cNvSpPr txBox="1"/>
                  <p:nvPr/>
                </p:nvSpPr>
                <p:spPr>
                  <a:xfrm rot="16200000">
                    <a:off x="7779774" y="2286112"/>
                    <a:ext cx="629796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fr-FR" sz="2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rPr>
                      <a:t>sur</a:t>
                    </a:r>
                  </a:p>
                </p:txBody>
              </p:sp>
              <p:sp>
                <p:nvSpPr>
                  <p:cNvPr id="183" name="TextBox 182">
                    <a:extLst>
                      <a:ext uri="{FF2B5EF4-FFF2-40B4-BE49-F238E27FC236}">
                        <a16:creationId xmlns:a16="http://schemas.microsoft.com/office/drawing/2014/main" id="{EB22B223-196F-4D69-808A-C738F0BE3475}"/>
                      </a:ext>
                    </a:extLst>
                  </p:cNvPr>
                  <p:cNvSpPr txBox="1"/>
                  <p:nvPr/>
                </p:nvSpPr>
                <p:spPr>
                  <a:xfrm rot="16200000">
                    <a:off x="8582800" y="1792006"/>
                    <a:ext cx="16418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fr-FR" sz="2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rPr>
                      <a:t>le bureau</a:t>
                    </a:r>
                  </a:p>
                </p:txBody>
              </p:sp>
            </p:grpSp>
            <p:sp>
              <p:nvSpPr>
                <p:cNvPr id="162" name="TextBox 161">
                  <a:extLst>
                    <a:ext uri="{FF2B5EF4-FFF2-40B4-BE49-F238E27FC236}">
                      <a16:creationId xmlns:a16="http://schemas.microsoft.com/office/drawing/2014/main" id="{DB0CE3A0-9DF9-421A-9866-D6FDD992D269}"/>
                    </a:ext>
                  </a:extLst>
                </p:cNvPr>
                <p:cNvSpPr txBox="1"/>
                <p:nvPr/>
              </p:nvSpPr>
              <p:spPr>
                <a:xfrm rot="16200000">
                  <a:off x="9230718" y="3906939"/>
                  <a:ext cx="1471852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R="0" lvl="0" indent="0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3000" b="0" i="0" u="none" strike="noStrike" cap="none" spc="0" normalizeH="0" baseline="0">
                      <a:ln>
                        <a:noFill/>
                      </a:ln>
                      <a:solidFill>
                        <a:srgbClr val="4472C4">
                          <a:lumMod val="50000"/>
                        </a:srgbClr>
                      </a:solidFill>
                      <a:effectLst/>
                      <a:uLnTx/>
                      <a:uFillTx/>
                      <a:latin typeface="Century Gothic" panose="020B0502020202020204" pitchFamily="34" charset="0"/>
                    </a:defRPr>
                  </a:lvl1pPr>
                </a:lstStyle>
                <a:p>
                  <a:r>
                    <a:rPr lang="fr-FR" sz="2400" dirty="0"/>
                    <a:t>l’équipe</a:t>
                  </a:r>
                </a:p>
              </p:txBody>
            </p:sp>
          </p:grpSp>
          <p:sp>
            <p:nvSpPr>
              <p:cNvPr id="156" name="TextBox 155">
                <a:extLst>
                  <a:ext uri="{FF2B5EF4-FFF2-40B4-BE49-F238E27FC236}">
                    <a16:creationId xmlns:a16="http://schemas.microsoft.com/office/drawing/2014/main" id="{086A2554-B84E-44D7-BF9F-9E57F3691D13}"/>
                  </a:ext>
                </a:extLst>
              </p:cNvPr>
              <p:cNvSpPr txBox="1"/>
              <p:nvPr/>
            </p:nvSpPr>
            <p:spPr>
              <a:xfrm rot="16200000">
                <a:off x="606229" y="2079617"/>
                <a:ext cx="91531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fr-FR" sz="2400" dirty="0">
                    <a:solidFill>
                      <a:srgbClr val="4472C4">
                        <a:lumMod val="50000"/>
                      </a:srgbClr>
                    </a:solidFill>
                    <a:latin typeface="Century Gothic" panose="020B0502020202020204" pitchFamily="34" charset="0"/>
                  </a:rPr>
                  <a:t>dans</a:t>
                </a:r>
                <a:endParaRPr kumimoji="0" lang="fr-FR" sz="2400" b="0" i="0" u="none" strike="noStrike" kern="1200" cap="none" spc="0" normalizeH="0" baseline="0" dirty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4A5C8D3A-1DBC-4EC5-90B5-4B180A9B3207}"/>
                </a:ext>
              </a:extLst>
            </p:cNvPr>
            <p:cNvSpPr txBox="1"/>
            <p:nvPr/>
          </p:nvSpPr>
          <p:spPr>
            <a:xfrm rot="16200000">
              <a:off x="609301" y="4028778"/>
              <a:ext cx="9153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FR" sz="2400" dirty="0">
                  <a:solidFill>
                    <a:srgbClr val="4472C4">
                      <a:lumMod val="50000"/>
                    </a:srgbClr>
                  </a:solidFill>
                  <a:latin typeface="Century Gothic" panose="020B0502020202020204" pitchFamily="34" charset="0"/>
                </a:rPr>
                <a:t>dans</a:t>
              </a:r>
              <a:endParaRPr kumimoji="0" lang="fr-FR" sz="2400" b="0" i="0" u="none" strike="noStrike" kern="1200" cap="none" spc="0" normalizeH="0" baseline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184" name="Group 183">
            <a:extLst>
              <a:ext uri="{FF2B5EF4-FFF2-40B4-BE49-F238E27FC236}">
                <a16:creationId xmlns:a16="http://schemas.microsoft.com/office/drawing/2014/main" id="{B687A2E4-AAAD-44DE-AB1D-83F65D8455CA}"/>
              </a:ext>
            </a:extLst>
          </p:cNvPr>
          <p:cNvGrpSpPr/>
          <p:nvPr/>
        </p:nvGrpSpPr>
        <p:grpSpPr>
          <a:xfrm>
            <a:off x="9203541" y="1166336"/>
            <a:ext cx="1845469" cy="5387710"/>
            <a:chOff x="525929" y="1397034"/>
            <a:chExt cx="1845469" cy="5387710"/>
          </a:xfrm>
        </p:grpSpPr>
        <p:grpSp>
          <p:nvGrpSpPr>
            <p:cNvPr id="185" name="Group 184">
              <a:extLst>
                <a:ext uri="{FF2B5EF4-FFF2-40B4-BE49-F238E27FC236}">
                  <a16:creationId xmlns:a16="http://schemas.microsoft.com/office/drawing/2014/main" id="{19A3F503-0200-4F10-9025-8057C524EC10}"/>
                </a:ext>
              </a:extLst>
            </p:cNvPr>
            <p:cNvGrpSpPr/>
            <p:nvPr/>
          </p:nvGrpSpPr>
          <p:grpSpPr>
            <a:xfrm>
              <a:off x="525929" y="1397034"/>
              <a:ext cx="1845469" cy="5387710"/>
              <a:chOff x="517209" y="1430731"/>
              <a:chExt cx="1845469" cy="5387710"/>
            </a:xfrm>
          </p:grpSpPr>
          <p:grpSp>
            <p:nvGrpSpPr>
              <p:cNvPr id="187" name="Group 186">
                <a:extLst>
                  <a:ext uri="{FF2B5EF4-FFF2-40B4-BE49-F238E27FC236}">
                    <a16:creationId xmlns:a16="http://schemas.microsoft.com/office/drawing/2014/main" id="{83EF1F86-EA58-408C-B1DB-8B2AB9555A27}"/>
                  </a:ext>
                </a:extLst>
              </p:cNvPr>
              <p:cNvGrpSpPr/>
              <p:nvPr/>
            </p:nvGrpSpPr>
            <p:grpSpPr>
              <a:xfrm>
                <a:off x="517209" y="1430731"/>
                <a:ext cx="1845469" cy="5387710"/>
                <a:chOff x="8404375" y="-193565"/>
                <a:chExt cx="1845469" cy="5387710"/>
              </a:xfrm>
            </p:grpSpPr>
            <p:sp>
              <p:nvSpPr>
                <p:cNvPr id="189" name="TextBox 188">
                  <a:extLst>
                    <a:ext uri="{FF2B5EF4-FFF2-40B4-BE49-F238E27FC236}">
                      <a16:creationId xmlns:a16="http://schemas.microsoft.com/office/drawing/2014/main" id="{983A8C6E-57F6-4AB8-877C-B8EB437132B6}"/>
                    </a:ext>
                  </a:extLst>
                </p:cNvPr>
                <p:cNvSpPr txBox="1"/>
                <p:nvPr/>
              </p:nvSpPr>
              <p:spPr>
                <a:xfrm>
                  <a:off x="8711015" y="4355132"/>
                  <a:ext cx="1188783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R="0" lvl="0" indent="0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3000" b="0" i="0" u="none" strike="noStrike" cap="none" spc="0" normalizeH="0" baseline="0">
                      <a:ln>
                        <a:noFill/>
                      </a:ln>
                      <a:solidFill>
                        <a:srgbClr val="4472C4">
                          <a:lumMod val="50000"/>
                        </a:srgbClr>
                      </a:solidFill>
                      <a:effectLst/>
                      <a:uLnTx/>
                      <a:uFillTx/>
                      <a:latin typeface="Century Gothic" panose="020B0502020202020204" pitchFamily="34" charset="0"/>
                    </a:defRPr>
                  </a:lvl1pPr>
                </a:lstStyle>
                <a:p>
                  <a:r>
                    <a:rPr lang="fr-FR" sz="2400" dirty="0"/>
                    <a:t>parfois</a:t>
                  </a:r>
                </a:p>
              </p:txBody>
            </p:sp>
            <p:sp>
              <p:nvSpPr>
                <p:cNvPr id="190" name="TextBox 189">
                  <a:extLst>
                    <a:ext uri="{FF2B5EF4-FFF2-40B4-BE49-F238E27FC236}">
                      <a16:creationId xmlns:a16="http://schemas.microsoft.com/office/drawing/2014/main" id="{503120F2-F95E-427C-A89F-93A5F0EF0D60}"/>
                    </a:ext>
                  </a:extLst>
                </p:cNvPr>
                <p:cNvSpPr txBox="1"/>
                <p:nvPr/>
              </p:nvSpPr>
              <p:spPr>
                <a:xfrm rot="16200000">
                  <a:off x="8698668" y="457269"/>
                  <a:ext cx="1173894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R="0" lvl="0" indent="0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3000" b="0" i="0" u="none" strike="noStrike" cap="none" spc="0" normalizeH="0" baseline="0">
                      <a:ln>
                        <a:noFill/>
                      </a:ln>
                      <a:solidFill>
                        <a:srgbClr val="4472C4">
                          <a:lumMod val="50000"/>
                        </a:srgbClr>
                      </a:solidFill>
                      <a:effectLst/>
                      <a:uLnTx/>
                      <a:uFillTx/>
                      <a:latin typeface="Century Gothic" panose="020B0502020202020204" pitchFamily="34" charset="0"/>
                    </a:defRPr>
                  </a:lvl1pPr>
                </a:lstStyle>
                <a:p>
                  <a:r>
                    <a:rPr lang="fr-FR" sz="2400" dirty="0"/>
                    <a:t>parfois</a:t>
                  </a:r>
                </a:p>
              </p:txBody>
            </p:sp>
            <p:sp>
              <p:nvSpPr>
                <p:cNvPr id="191" name="TextBox 190">
                  <a:extLst>
                    <a:ext uri="{FF2B5EF4-FFF2-40B4-BE49-F238E27FC236}">
                      <a16:creationId xmlns:a16="http://schemas.microsoft.com/office/drawing/2014/main" id="{902A452E-ECD7-454F-867E-EF0D14745AB6}"/>
                    </a:ext>
                  </a:extLst>
                </p:cNvPr>
                <p:cNvSpPr txBox="1"/>
                <p:nvPr/>
              </p:nvSpPr>
              <p:spPr>
                <a:xfrm rot="16200000">
                  <a:off x="8790236" y="1240284"/>
                  <a:ext cx="969855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R="0" lvl="0" indent="0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3000" b="0" i="0" u="none" strike="noStrike" cap="none" spc="0" normalizeH="0" baseline="0">
                      <a:ln>
                        <a:noFill/>
                      </a:ln>
                      <a:solidFill>
                        <a:srgbClr val="4472C4">
                          <a:lumMod val="50000"/>
                        </a:srgbClr>
                      </a:solidFill>
                      <a:effectLst/>
                      <a:uLnTx/>
                      <a:uFillTx/>
                      <a:latin typeface="Century Gothic" panose="020B0502020202020204" pitchFamily="34" charset="0"/>
                    </a:defRPr>
                  </a:lvl1pPr>
                </a:lstStyle>
                <a:p>
                  <a:r>
                    <a:rPr lang="fr-FR" sz="2400" dirty="0"/>
                    <a:t>sous</a:t>
                  </a:r>
                </a:p>
              </p:txBody>
            </p:sp>
            <p:sp>
              <p:nvSpPr>
                <p:cNvPr id="192" name="TextBox 191">
                  <a:extLst>
                    <a:ext uri="{FF2B5EF4-FFF2-40B4-BE49-F238E27FC236}">
                      <a16:creationId xmlns:a16="http://schemas.microsoft.com/office/drawing/2014/main" id="{EF49EBE5-D1B0-4838-82A1-FD54BDF90453}"/>
                    </a:ext>
                  </a:extLst>
                </p:cNvPr>
                <p:cNvSpPr txBox="1"/>
                <p:nvPr/>
              </p:nvSpPr>
              <p:spPr>
                <a:xfrm rot="5400000">
                  <a:off x="8950834" y="623696"/>
                  <a:ext cx="1471853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fr-FR" sz="2400" b="0" i="0" u="none" strike="noStrike" kern="1200" cap="none" spc="0" normalizeH="0" baseline="0" dirty="0">
                      <a:ln>
                        <a:noFill/>
                      </a:ln>
                      <a:solidFill>
                        <a:srgbClr val="4472C4">
                          <a:lumMod val="50000"/>
                        </a:srgbClr>
                      </a:solidFill>
                      <a:effectLst/>
                      <a:uLnTx/>
                      <a:uFillTx/>
                      <a:latin typeface="Century Gothic" panose="020B0502020202020204" pitchFamily="34" charset="0"/>
                      <a:ea typeface="+mn-ea"/>
                      <a:cs typeface="+mn-cs"/>
                    </a:rPr>
                    <a:t>l’équipe</a:t>
                  </a:r>
                </a:p>
              </p:txBody>
            </p:sp>
            <p:grpSp>
              <p:nvGrpSpPr>
                <p:cNvPr id="193" name="Group 192">
                  <a:extLst>
                    <a:ext uri="{FF2B5EF4-FFF2-40B4-BE49-F238E27FC236}">
                      <a16:creationId xmlns:a16="http://schemas.microsoft.com/office/drawing/2014/main" id="{E17FB100-94A9-4687-BB2D-38F6F235A74C}"/>
                    </a:ext>
                  </a:extLst>
                </p:cNvPr>
                <p:cNvGrpSpPr/>
                <p:nvPr/>
              </p:nvGrpSpPr>
              <p:grpSpPr>
                <a:xfrm>
                  <a:off x="8404375" y="-193565"/>
                  <a:ext cx="1845469" cy="5387710"/>
                  <a:chOff x="7857236" y="-107516"/>
                  <a:chExt cx="1845469" cy="5387710"/>
                </a:xfrm>
              </p:grpSpPr>
              <p:sp>
                <p:nvSpPr>
                  <p:cNvPr id="195" name="TextBox 194">
                    <a:extLst>
                      <a:ext uri="{FF2B5EF4-FFF2-40B4-BE49-F238E27FC236}">
                        <a16:creationId xmlns:a16="http://schemas.microsoft.com/office/drawing/2014/main" id="{B9717E22-67AA-45D3-BCC7-460DBE94D917}"/>
                      </a:ext>
                    </a:extLst>
                  </p:cNvPr>
                  <p:cNvSpPr txBox="1"/>
                  <p:nvPr/>
                </p:nvSpPr>
                <p:spPr>
                  <a:xfrm rot="10800000">
                    <a:off x="8855748" y="4818529"/>
                    <a:ext cx="83759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fr-FR" sz="2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rPr>
                      <a:t>sous</a:t>
                    </a:r>
                  </a:p>
                </p:txBody>
              </p:sp>
              <p:sp>
                <p:nvSpPr>
                  <p:cNvPr id="196" name="TextBox 195">
                    <a:extLst>
                      <a:ext uri="{FF2B5EF4-FFF2-40B4-BE49-F238E27FC236}">
                        <a16:creationId xmlns:a16="http://schemas.microsoft.com/office/drawing/2014/main" id="{DFEEFC8B-B103-487B-9DCF-753DEC4A123D}"/>
                      </a:ext>
                    </a:extLst>
                  </p:cNvPr>
                  <p:cNvSpPr txBox="1"/>
                  <p:nvPr/>
                </p:nvSpPr>
                <p:spPr>
                  <a:xfrm>
                    <a:off x="7885900" y="4755642"/>
                    <a:ext cx="1188783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fr-FR" sz="2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rPr>
                      <a:t>parfois</a:t>
                    </a:r>
                  </a:p>
                </p:txBody>
              </p:sp>
              <p:sp>
                <p:nvSpPr>
                  <p:cNvPr id="197" name="TextBox 196">
                    <a:extLst>
                      <a:ext uri="{FF2B5EF4-FFF2-40B4-BE49-F238E27FC236}">
                        <a16:creationId xmlns:a16="http://schemas.microsoft.com/office/drawing/2014/main" id="{2AEFEB84-DB80-43D0-AB4B-2F4FE326822D}"/>
                      </a:ext>
                    </a:extLst>
                  </p:cNvPr>
                  <p:cNvSpPr txBox="1"/>
                  <p:nvPr/>
                </p:nvSpPr>
                <p:spPr>
                  <a:xfrm rot="10800000">
                    <a:off x="8150954" y="4210348"/>
                    <a:ext cx="1195257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fr-FR" sz="2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rPr>
                      <a:t>parfois</a:t>
                    </a:r>
                  </a:p>
                </p:txBody>
              </p:sp>
              <p:sp>
                <p:nvSpPr>
                  <p:cNvPr id="198" name="TextBox 197">
                    <a:extLst>
                      <a:ext uri="{FF2B5EF4-FFF2-40B4-BE49-F238E27FC236}">
                        <a16:creationId xmlns:a16="http://schemas.microsoft.com/office/drawing/2014/main" id="{EB229231-34C1-4067-B2E4-ACD38F9BA7AE}"/>
                      </a:ext>
                    </a:extLst>
                  </p:cNvPr>
                  <p:cNvSpPr txBox="1"/>
                  <p:nvPr/>
                </p:nvSpPr>
                <p:spPr>
                  <a:xfrm rot="5400000">
                    <a:off x="7307941" y="1370878"/>
                    <a:ext cx="1692831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fr-FR" sz="2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rPr>
                      <a:t>le bureau</a:t>
                    </a:r>
                  </a:p>
                </p:txBody>
              </p:sp>
              <p:sp>
                <p:nvSpPr>
                  <p:cNvPr id="199" name="TextBox 198">
                    <a:extLst>
                      <a:ext uri="{FF2B5EF4-FFF2-40B4-BE49-F238E27FC236}">
                        <a16:creationId xmlns:a16="http://schemas.microsoft.com/office/drawing/2014/main" id="{28F3293D-DDB2-45FC-A8DB-061A69E56B71}"/>
                      </a:ext>
                    </a:extLst>
                  </p:cNvPr>
                  <p:cNvSpPr txBox="1"/>
                  <p:nvPr/>
                </p:nvSpPr>
                <p:spPr>
                  <a:xfrm rot="16200000">
                    <a:off x="8488614" y="1817713"/>
                    <a:ext cx="1173893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fr-FR" sz="2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rPr>
                      <a:t>parfois</a:t>
                    </a:r>
                  </a:p>
                </p:txBody>
              </p:sp>
              <p:sp>
                <p:nvSpPr>
                  <p:cNvPr id="200" name="TextBox 199">
                    <a:extLst>
                      <a:ext uri="{FF2B5EF4-FFF2-40B4-BE49-F238E27FC236}">
                        <a16:creationId xmlns:a16="http://schemas.microsoft.com/office/drawing/2014/main" id="{F967F785-8848-44DA-A07C-C49B57260D36}"/>
                      </a:ext>
                    </a:extLst>
                  </p:cNvPr>
                  <p:cNvSpPr txBox="1"/>
                  <p:nvPr/>
                </p:nvSpPr>
                <p:spPr>
                  <a:xfrm rot="5400000">
                    <a:off x="8422863" y="3007436"/>
                    <a:ext cx="141981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fr-FR" sz="2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rPr>
                      <a:t>l’équipe</a:t>
                    </a:r>
                  </a:p>
                </p:txBody>
              </p:sp>
              <p:sp>
                <p:nvSpPr>
                  <p:cNvPr id="201" name="TextBox 200">
                    <a:extLst>
                      <a:ext uri="{FF2B5EF4-FFF2-40B4-BE49-F238E27FC236}">
                        <a16:creationId xmlns:a16="http://schemas.microsoft.com/office/drawing/2014/main" id="{91DEFF4B-DBFC-4688-8225-BCF1C3C83595}"/>
                      </a:ext>
                    </a:extLst>
                  </p:cNvPr>
                  <p:cNvSpPr txBox="1"/>
                  <p:nvPr/>
                </p:nvSpPr>
                <p:spPr>
                  <a:xfrm rot="5400000">
                    <a:off x="8855819" y="624904"/>
                    <a:ext cx="123210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fr-FR" sz="2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rPr>
                      <a:t>parfois</a:t>
                    </a:r>
                  </a:p>
                </p:txBody>
              </p:sp>
              <p:sp>
                <p:nvSpPr>
                  <p:cNvPr id="202" name="TextBox 201">
                    <a:extLst>
                      <a:ext uri="{FF2B5EF4-FFF2-40B4-BE49-F238E27FC236}">
                        <a16:creationId xmlns:a16="http://schemas.microsoft.com/office/drawing/2014/main" id="{3C0F2AD0-4643-4BE2-87B9-0D7A99E38574}"/>
                      </a:ext>
                    </a:extLst>
                  </p:cNvPr>
                  <p:cNvSpPr txBox="1"/>
                  <p:nvPr/>
                </p:nvSpPr>
                <p:spPr>
                  <a:xfrm rot="16200000">
                    <a:off x="8058606" y="3154776"/>
                    <a:ext cx="683146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fr-FR" sz="2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rPr>
                      <a:t>sur</a:t>
                    </a:r>
                  </a:p>
                </p:txBody>
              </p:sp>
              <p:sp>
                <p:nvSpPr>
                  <p:cNvPr id="203" name="TextBox 202">
                    <a:extLst>
                      <a:ext uri="{FF2B5EF4-FFF2-40B4-BE49-F238E27FC236}">
                        <a16:creationId xmlns:a16="http://schemas.microsoft.com/office/drawing/2014/main" id="{D1A80B2A-0D2A-4033-8768-42A4DC2F36A8}"/>
                      </a:ext>
                    </a:extLst>
                  </p:cNvPr>
                  <p:cNvSpPr txBox="1"/>
                  <p:nvPr/>
                </p:nvSpPr>
                <p:spPr>
                  <a:xfrm rot="16200000">
                    <a:off x="7287946" y="3257063"/>
                    <a:ext cx="1604697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fr-FR" sz="2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rPr>
                      <a:t>le bureau</a:t>
                    </a:r>
                  </a:p>
                </p:txBody>
              </p:sp>
              <p:sp>
                <p:nvSpPr>
                  <p:cNvPr id="204" name="TextBox 203">
                    <a:extLst>
                      <a:ext uri="{FF2B5EF4-FFF2-40B4-BE49-F238E27FC236}">
                        <a16:creationId xmlns:a16="http://schemas.microsoft.com/office/drawing/2014/main" id="{D0964FAD-0999-4980-9C7F-F5CE2C20969A}"/>
                      </a:ext>
                    </a:extLst>
                  </p:cNvPr>
                  <p:cNvSpPr txBox="1"/>
                  <p:nvPr/>
                </p:nvSpPr>
                <p:spPr>
                  <a:xfrm rot="5400000">
                    <a:off x="7952452" y="2527493"/>
                    <a:ext cx="1677316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fr-FR" sz="2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rPr>
                      <a:t>le bureau</a:t>
                    </a:r>
                  </a:p>
                </p:txBody>
              </p:sp>
              <p:sp>
                <p:nvSpPr>
                  <p:cNvPr id="205" name="TextBox 204">
                    <a:extLst>
                      <a:ext uri="{FF2B5EF4-FFF2-40B4-BE49-F238E27FC236}">
                        <a16:creationId xmlns:a16="http://schemas.microsoft.com/office/drawing/2014/main" id="{73DA87A3-3F78-4B18-A69B-C2A519095A28}"/>
                      </a:ext>
                    </a:extLst>
                  </p:cNvPr>
                  <p:cNvSpPr txBox="1"/>
                  <p:nvPr/>
                </p:nvSpPr>
                <p:spPr>
                  <a:xfrm rot="16200000">
                    <a:off x="7783768" y="1499476"/>
                    <a:ext cx="121947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fr-FR" sz="2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rPr>
                      <a:t>parfois</a:t>
                    </a:r>
                  </a:p>
                </p:txBody>
              </p:sp>
              <p:sp>
                <p:nvSpPr>
                  <p:cNvPr id="206" name="TextBox 205">
                    <a:extLst>
                      <a:ext uri="{FF2B5EF4-FFF2-40B4-BE49-F238E27FC236}">
                        <a16:creationId xmlns:a16="http://schemas.microsoft.com/office/drawing/2014/main" id="{F9FA486B-4348-49B1-8E83-5537D8451635}"/>
                      </a:ext>
                    </a:extLst>
                  </p:cNvPr>
                  <p:cNvSpPr txBox="1"/>
                  <p:nvPr/>
                </p:nvSpPr>
                <p:spPr>
                  <a:xfrm rot="16200000">
                    <a:off x="8187321" y="3596897"/>
                    <a:ext cx="1059645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lang="fr-FR" sz="2400" dirty="0">
                        <a:solidFill>
                          <a:srgbClr val="4472C4">
                            <a:lumMod val="50000"/>
                          </a:srgbClr>
                        </a:solidFill>
                        <a:latin typeface="Century Gothic" panose="020B0502020202020204" pitchFamily="34" charset="0"/>
                      </a:rPr>
                      <a:t>dans</a:t>
                    </a:r>
                    <a:endParaRPr kumimoji="0" lang="fr-FR" sz="2400" b="0" i="0" u="none" strike="noStrike" kern="1200" cap="none" spc="0" normalizeH="0" baseline="0" dirty="0">
                      <a:ln>
                        <a:noFill/>
                      </a:ln>
                      <a:solidFill>
                        <a:srgbClr val="4472C4">
                          <a:lumMod val="50000"/>
                        </a:srgbClr>
                      </a:solidFill>
                      <a:effectLst/>
                      <a:uLnTx/>
                      <a:uFillTx/>
                      <a:latin typeface="Century Gothic" panose="020B0502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7" name="TextBox 206">
                    <a:extLst>
                      <a:ext uri="{FF2B5EF4-FFF2-40B4-BE49-F238E27FC236}">
                        <a16:creationId xmlns:a16="http://schemas.microsoft.com/office/drawing/2014/main" id="{C97C5250-12E9-4939-8D1C-0FA32AC0F2CE}"/>
                      </a:ext>
                    </a:extLst>
                  </p:cNvPr>
                  <p:cNvSpPr txBox="1"/>
                  <p:nvPr/>
                </p:nvSpPr>
                <p:spPr>
                  <a:xfrm>
                    <a:off x="8692590" y="-107516"/>
                    <a:ext cx="913632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lang="fr-FR" sz="2400" dirty="0">
                        <a:solidFill>
                          <a:srgbClr val="4472C4">
                            <a:lumMod val="50000"/>
                          </a:srgbClr>
                        </a:solidFill>
                        <a:latin typeface="Century Gothic" panose="020B0502020202020204" pitchFamily="34" charset="0"/>
                      </a:rPr>
                      <a:t>dans</a:t>
                    </a:r>
                    <a:endParaRPr kumimoji="0" lang="fr-FR" sz="2400" b="0" i="0" u="none" strike="noStrike" kern="1200" cap="none" spc="0" normalizeH="0" baseline="0" dirty="0">
                      <a:ln>
                        <a:noFill/>
                      </a:ln>
                      <a:solidFill>
                        <a:srgbClr val="4472C4">
                          <a:lumMod val="50000"/>
                        </a:srgbClr>
                      </a:solidFill>
                      <a:effectLst/>
                      <a:uLnTx/>
                      <a:uFillTx/>
                      <a:latin typeface="Century Gothic" panose="020B0502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8" name="TextBox 207">
                    <a:extLst>
                      <a:ext uri="{FF2B5EF4-FFF2-40B4-BE49-F238E27FC236}">
                        <a16:creationId xmlns:a16="http://schemas.microsoft.com/office/drawing/2014/main" id="{81456827-A658-47F0-9B90-D298CD21AF10}"/>
                      </a:ext>
                    </a:extLst>
                  </p:cNvPr>
                  <p:cNvSpPr txBox="1"/>
                  <p:nvPr/>
                </p:nvSpPr>
                <p:spPr>
                  <a:xfrm rot="16200000">
                    <a:off x="7671562" y="181792"/>
                    <a:ext cx="915319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lang="fr-FR" sz="2400" dirty="0">
                        <a:solidFill>
                          <a:srgbClr val="4472C4">
                            <a:lumMod val="50000"/>
                          </a:srgbClr>
                        </a:solidFill>
                        <a:latin typeface="Century Gothic" panose="020B0502020202020204" pitchFamily="34" charset="0"/>
                      </a:rPr>
                      <a:t>dans</a:t>
                    </a:r>
                    <a:endParaRPr kumimoji="0" lang="fr-FR" sz="2400" b="0" i="0" u="none" strike="noStrike" kern="1200" cap="none" spc="0" normalizeH="0" baseline="0" dirty="0">
                      <a:ln>
                        <a:noFill/>
                      </a:ln>
                      <a:solidFill>
                        <a:srgbClr val="4472C4">
                          <a:lumMod val="50000"/>
                        </a:srgbClr>
                      </a:solidFill>
                      <a:effectLst/>
                      <a:uLnTx/>
                      <a:uFillTx/>
                      <a:latin typeface="Century Gothic" panose="020B0502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9" name="TextBox 208">
                    <a:extLst>
                      <a:ext uri="{FF2B5EF4-FFF2-40B4-BE49-F238E27FC236}">
                        <a16:creationId xmlns:a16="http://schemas.microsoft.com/office/drawing/2014/main" id="{FCD85051-13CE-40EB-966B-EE84CB9ADDA0}"/>
                      </a:ext>
                    </a:extLst>
                  </p:cNvPr>
                  <p:cNvSpPr txBox="1"/>
                  <p:nvPr/>
                </p:nvSpPr>
                <p:spPr>
                  <a:xfrm rot="16200000">
                    <a:off x="8948967" y="2936614"/>
                    <a:ext cx="842976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fr-FR" sz="2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rPr>
                      <a:t>sous</a:t>
                    </a:r>
                  </a:p>
                </p:txBody>
              </p:sp>
              <p:sp>
                <p:nvSpPr>
                  <p:cNvPr id="210" name="TextBox 209">
                    <a:extLst>
                      <a:ext uri="{FF2B5EF4-FFF2-40B4-BE49-F238E27FC236}">
                        <a16:creationId xmlns:a16="http://schemas.microsoft.com/office/drawing/2014/main" id="{E8DB0757-F8ED-45F6-B378-C918B30C73B6}"/>
                      </a:ext>
                    </a:extLst>
                  </p:cNvPr>
                  <p:cNvSpPr txBox="1"/>
                  <p:nvPr/>
                </p:nvSpPr>
                <p:spPr>
                  <a:xfrm rot="16200000">
                    <a:off x="7648883" y="4306184"/>
                    <a:ext cx="878372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fr-FR" sz="2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rPr>
                      <a:t>sous</a:t>
                    </a:r>
                  </a:p>
                </p:txBody>
              </p:sp>
              <p:sp>
                <p:nvSpPr>
                  <p:cNvPr id="211" name="TextBox 210">
                    <a:extLst>
                      <a:ext uri="{FF2B5EF4-FFF2-40B4-BE49-F238E27FC236}">
                        <a16:creationId xmlns:a16="http://schemas.microsoft.com/office/drawing/2014/main" id="{E811BF9A-7A03-417E-8E87-760B5E13B0A9}"/>
                      </a:ext>
                    </a:extLst>
                  </p:cNvPr>
                  <p:cNvSpPr txBox="1"/>
                  <p:nvPr/>
                </p:nvSpPr>
                <p:spPr>
                  <a:xfrm rot="10800000">
                    <a:off x="8214673" y="-68083"/>
                    <a:ext cx="621587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fr-FR" sz="2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rPr>
                      <a:t>sur</a:t>
                    </a:r>
                  </a:p>
                </p:txBody>
              </p:sp>
              <p:sp>
                <p:nvSpPr>
                  <p:cNvPr id="212" name="TextBox 211">
                    <a:extLst>
                      <a:ext uri="{FF2B5EF4-FFF2-40B4-BE49-F238E27FC236}">
                        <a16:creationId xmlns:a16="http://schemas.microsoft.com/office/drawing/2014/main" id="{E9BD58C0-2FF4-44F6-AB84-82B4950AE0DF}"/>
                      </a:ext>
                    </a:extLst>
                  </p:cNvPr>
                  <p:cNvSpPr txBox="1"/>
                  <p:nvPr/>
                </p:nvSpPr>
                <p:spPr>
                  <a:xfrm>
                    <a:off x="8800005" y="3829456"/>
                    <a:ext cx="62221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fr-FR" sz="2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rPr>
                      <a:t>sur</a:t>
                    </a:r>
                  </a:p>
                </p:txBody>
              </p:sp>
              <p:sp>
                <p:nvSpPr>
                  <p:cNvPr id="213" name="TextBox 212">
                    <a:extLst>
                      <a:ext uri="{FF2B5EF4-FFF2-40B4-BE49-F238E27FC236}">
                        <a16:creationId xmlns:a16="http://schemas.microsoft.com/office/drawing/2014/main" id="{D035BEF4-0C24-4994-B80B-62B2D40EF267}"/>
                      </a:ext>
                    </a:extLst>
                  </p:cNvPr>
                  <p:cNvSpPr txBox="1"/>
                  <p:nvPr/>
                </p:nvSpPr>
                <p:spPr>
                  <a:xfrm rot="5400000">
                    <a:off x="8156602" y="3793569"/>
                    <a:ext cx="62979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fr-FR" sz="2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rPr>
                      <a:t>sur</a:t>
                    </a:r>
                  </a:p>
                </p:txBody>
              </p:sp>
              <p:sp>
                <p:nvSpPr>
                  <p:cNvPr id="214" name="TextBox 213">
                    <a:extLst>
                      <a:ext uri="{FF2B5EF4-FFF2-40B4-BE49-F238E27FC236}">
                        <a16:creationId xmlns:a16="http://schemas.microsoft.com/office/drawing/2014/main" id="{95B5E519-6E7D-4169-AA58-1053A2FD059A}"/>
                      </a:ext>
                    </a:extLst>
                  </p:cNvPr>
                  <p:cNvSpPr txBox="1"/>
                  <p:nvPr/>
                </p:nvSpPr>
                <p:spPr>
                  <a:xfrm rot="16200000">
                    <a:off x="7779774" y="2286112"/>
                    <a:ext cx="629796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fr-FR" sz="2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rPr>
                      <a:t>sur</a:t>
                    </a:r>
                  </a:p>
                </p:txBody>
              </p:sp>
              <p:sp>
                <p:nvSpPr>
                  <p:cNvPr id="215" name="TextBox 214">
                    <a:extLst>
                      <a:ext uri="{FF2B5EF4-FFF2-40B4-BE49-F238E27FC236}">
                        <a16:creationId xmlns:a16="http://schemas.microsoft.com/office/drawing/2014/main" id="{04B7F64E-9D23-4E7B-B4D3-2A6A3D69F782}"/>
                      </a:ext>
                    </a:extLst>
                  </p:cNvPr>
                  <p:cNvSpPr txBox="1"/>
                  <p:nvPr/>
                </p:nvSpPr>
                <p:spPr>
                  <a:xfrm rot="16200000">
                    <a:off x="8582800" y="1792006"/>
                    <a:ext cx="16418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fr-FR" sz="2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rPr>
                      <a:t>le bureau</a:t>
                    </a:r>
                  </a:p>
                </p:txBody>
              </p:sp>
            </p:grpSp>
            <p:sp>
              <p:nvSpPr>
                <p:cNvPr id="194" name="TextBox 193">
                  <a:extLst>
                    <a:ext uri="{FF2B5EF4-FFF2-40B4-BE49-F238E27FC236}">
                      <a16:creationId xmlns:a16="http://schemas.microsoft.com/office/drawing/2014/main" id="{243FA5B5-24A1-41F6-8774-1897724F1A30}"/>
                    </a:ext>
                  </a:extLst>
                </p:cNvPr>
                <p:cNvSpPr txBox="1"/>
                <p:nvPr/>
              </p:nvSpPr>
              <p:spPr>
                <a:xfrm rot="16200000">
                  <a:off x="9230718" y="3906939"/>
                  <a:ext cx="1471852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R="0" lvl="0" indent="0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3000" b="0" i="0" u="none" strike="noStrike" cap="none" spc="0" normalizeH="0" baseline="0">
                      <a:ln>
                        <a:noFill/>
                      </a:ln>
                      <a:solidFill>
                        <a:srgbClr val="4472C4">
                          <a:lumMod val="50000"/>
                        </a:srgbClr>
                      </a:solidFill>
                      <a:effectLst/>
                      <a:uLnTx/>
                      <a:uFillTx/>
                      <a:latin typeface="Century Gothic" panose="020B0502020202020204" pitchFamily="34" charset="0"/>
                    </a:defRPr>
                  </a:lvl1pPr>
                </a:lstStyle>
                <a:p>
                  <a:r>
                    <a:rPr lang="fr-FR" sz="2400" dirty="0"/>
                    <a:t>l’équipe</a:t>
                  </a:r>
                </a:p>
              </p:txBody>
            </p:sp>
          </p:grpSp>
          <p:sp>
            <p:nvSpPr>
              <p:cNvPr id="188" name="TextBox 187">
                <a:extLst>
                  <a:ext uri="{FF2B5EF4-FFF2-40B4-BE49-F238E27FC236}">
                    <a16:creationId xmlns:a16="http://schemas.microsoft.com/office/drawing/2014/main" id="{126047D9-9C94-403B-AD37-5A06917DBB1F}"/>
                  </a:ext>
                </a:extLst>
              </p:cNvPr>
              <p:cNvSpPr txBox="1"/>
              <p:nvPr/>
            </p:nvSpPr>
            <p:spPr>
              <a:xfrm rot="16200000">
                <a:off x="606229" y="2079617"/>
                <a:ext cx="91531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fr-FR" sz="2400" dirty="0">
                    <a:solidFill>
                      <a:srgbClr val="4472C4">
                        <a:lumMod val="50000"/>
                      </a:srgbClr>
                    </a:solidFill>
                    <a:latin typeface="Century Gothic" panose="020B0502020202020204" pitchFamily="34" charset="0"/>
                  </a:rPr>
                  <a:t>dans</a:t>
                </a:r>
                <a:endParaRPr kumimoji="0" lang="fr-FR" sz="2400" b="0" i="0" u="none" strike="noStrike" kern="1200" cap="none" spc="0" normalizeH="0" baseline="0" dirty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86" name="TextBox 185">
              <a:extLst>
                <a:ext uri="{FF2B5EF4-FFF2-40B4-BE49-F238E27FC236}">
                  <a16:creationId xmlns:a16="http://schemas.microsoft.com/office/drawing/2014/main" id="{7DA38A21-6559-4C6A-92E2-9F48A62DD13F}"/>
                </a:ext>
              </a:extLst>
            </p:cNvPr>
            <p:cNvSpPr txBox="1"/>
            <p:nvPr/>
          </p:nvSpPr>
          <p:spPr>
            <a:xfrm rot="16200000">
              <a:off x="609301" y="4028778"/>
              <a:ext cx="9153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FR" sz="2400" dirty="0">
                  <a:solidFill>
                    <a:srgbClr val="4472C4">
                      <a:lumMod val="50000"/>
                    </a:srgbClr>
                  </a:solidFill>
                  <a:latin typeface="Century Gothic" panose="020B0502020202020204" pitchFamily="34" charset="0"/>
                </a:rPr>
                <a:t>dans</a:t>
              </a:r>
              <a:endParaRPr kumimoji="0" lang="fr-FR" sz="2400" b="0" i="0" u="none" strike="noStrike" kern="1200" cap="none" spc="0" normalizeH="0" baseline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45018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515</TotalTime>
  <Words>130</Words>
  <Application>Microsoft Office PowerPoint</Application>
  <PresentationFormat>Widescreen</PresentationFormat>
  <Paragraphs>91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Vocabulaire – Révision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Vocabulaire – Quel mot?</dc:title>
  <dc:creator>Aidan Charlton</dc:creator>
  <cp:lastModifiedBy>Aidan Charlton</cp:lastModifiedBy>
  <cp:revision>1</cp:revision>
  <dcterms:created xsi:type="dcterms:W3CDTF">2020-03-05T09:59:22Z</dcterms:created>
  <dcterms:modified xsi:type="dcterms:W3CDTF">2020-03-24T08:34:37Z</dcterms:modified>
</cp:coreProperties>
</file>