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32" r:id="rId4"/>
    <p:sldMasterId id="2147483744" r:id="rId5"/>
  </p:sldMasterIdLst>
  <p:notesMasterIdLst>
    <p:notesMasterId r:id="rId20"/>
  </p:notesMasterIdLst>
  <p:sldIdLst>
    <p:sldId id="271" r:id="rId6"/>
    <p:sldId id="390" r:id="rId7"/>
    <p:sldId id="346" r:id="rId8"/>
    <p:sldId id="308" r:id="rId9"/>
    <p:sldId id="309" r:id="rId10"/>
    <p:sldId id="347" r:id="rId11"/>
    <p:sldId id="352" r:id="rId12"/>
    <p:sldId id="359" r:id="rId13"/>
    <p:sldId id="358" r:id="rId14"/>
    <p:sldId id="398" r:id="rId15"/>
    <p:sldId id="387" r:id="rId16"/>
    <p:sldId id="360" r:id="rId17"/>
    <p:sldId id="391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FF66"/>
    <a:srgbClr val="FF66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C04CB-9AD5-4970-B445-FC2773FF80B0}" v="6" dt="2020-05-06T07:09:28.569"/>
    <p1510:client id="{B0DF5BEA-D140-4712-B3DC-01CDC3A810EC}" v="53" dt="2020-05-05T17:14:2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53618" autoAdjust="0"/>
  </p:normalViewPr>
  <p:slideViewPr>
    <p:cSldViewPr snapToGrid="0">
      <p:cViewPr varScale="1">
        <p:scale>
          <a:sx n="38" d="100"/>
          <a:sy n="38" d="100"/>
        </p:scale>
        <p:origin x="21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Charlton" userId="0a9f453c60f30bbc" providerId="LiveId" clId="{481C04CB-9AD5-4970-B445-FC2773FF80B0}"/>
    <pc:docChg chg="delSld modSld delMainMaster">
      <pc:chgData name="Aidan Charlton" userId="0a9f453c60f30bbc" providerId="LiveId" clId="{481C04CB-9AD5-4970-B445-FC2773FF80B0}" dt="2020-05-06T09:50:38.304" v="69" actId="20577"/>
      <pc:docMkLst>
        <pc:docMk/>
      </pc:docMkLst>
      <pc:sldChg chg="del">
        <pc:chgData name="Aidan Charlton" userId="0a9f453c60f30bbc" providerId="LiveId" clId="{481C04CB-9AD5-4970-B445-FC2773FF80B0}" dt="2020-05-06T07:06:03.326" v="23" actId="47"/>
        <pc:sldMkLst>
          <pc:docMk/>
          <pc:sldMk cId="2443982943" sldId="257"/>
        </pc:sldMkLst>
      </pc:sldChg>
      <pc:sldChg chg="del">
        <pc:chgData name="Aidan Charlton" userId="0a9f453c60f30bbc" providerId="LiveId" clId="{481C04CB-9AD5-4970-B445-FC2773FF80B0}" dt="2020-05-06T07:06:24.493" v="32" actId="47"/>
        <pc:sldMkLst>
          <pc:docMk/>
          <pc:sldMk cId="2318665316" sldId="267"/>
        </pc:sldMkLst>
      </pc:sldChg>
      <pc:sldChg chg="modSp modNotesTx">
        <pc:chgData name="Aidan Charlton" userId="0a9f453c60f30bbc" providerId="LiveId" clId="{481C04CB-9AD5-4970-B445-FC2773FF80B0}" dt="2020-05-06T07:09:37.669" v="37" actId="6549"/>
        <pc:sldMkLst>
          <pc:docMk/>
          <pc:sldMk cId="500372368" sldId="271"/>
        </pc:sldMkLst>
        <pc:spChg chg="mod">
          <ac:chgData name="Aidan Charlton" userId="0a9f453c60f30bbc" providerId="LiveId" clId="{481C04CB-9AD5-4970-B445-FC2773FF80B0}" dt="2020-05-06T07:07:36.389" v="33"/>
          <ac:spMkLst>
            <pc:docMk/>
            <pc:sldMk cId="500372368" sldId="271"/>
            <ac:spMk id="14" creationId="{7B424077-B2D5-46AA-BDA8-6FF15DA500E8}"/>
          </ac:spMkLst>
        </pc:spChg>
        <pc:spChg chg="mod">
          <ac:chgData name="Aidan Charlton" userId="0a9f453c60f30bbc" providerId="LiveId" clId="{481C04CB-9AD5-4970-B445-FC2773FF80B0}" dt="2020-05-06T07:08:07.300" v="35"/>
          <ac:spMkLst>
            <pc:docMk/>
            <pc:sldMk cId="500372368" sldId="271"/>
            <ac:spMk id="16" creationId="{C0508B9B-5891-4D3C-9F6E-ECDA43B43AC2}"/>
          </ac:spMkLst>
        </pc:spChg>
      </pc:sldChg>
      <pc:sldChg chg="del">
        <pc:chgData name="Aidan Charlton" userId="0a9f453c60f30bbc" providerId="LiveId" clId="{481C04CB-9AD5-4970-B445-FC2773FF80B0}" dt="2020-05-06T07:05:53.039" v="17" actId="47"/>
        <pc:sldMkLst>
          <pc:docMk/>
          <pc:sldMk cId="2589574299" sldId="298"/>
        </pc:sldMkLst>
      </pc:sldChg>
      <pc:sldChg chg="del">
        <pc:chgData name="Aidan Charlton" userId="0a9f453c60f30bbc" providerId="LiveId" clId="{481C04CB-9AD5-4970-B445-FC2773FF80B0}" dt="2020-05-06T07:03:55.044" v="3" actId="47"/>
        <pc:sldMkLst>
          <pc:docMk/>
          <pc:sldMk cId="1714748207" sldId="303"/>
        </pc:sldMkLst>
      </pc:sldChg>
      <pc:sldChg chg="del">
        <pc:chgData name="Aidan Charlton" userId="0a9f453c60f30bbc" providerId="LiveId" clId="{481C04CB-9AD5-4970-B445-FC2773FF80B0}" dt="2020-05-06T07:03:56.885" v="6" actId="47"/>
        <pc:sldMkLst>
          <pc:docMk/>
          <pc:sldMk cId="3393702190" sldId="306"/>
        </pc:sldMkLst>
      </pc:sldChg>
      <pc:sldChg chg="del">
        <pc:chgData name="Aidan Charlton" userId="0a9f453c60f30bbc" providerId="LiveId" clId="{481C04CB-9AD5-4970-B445-FC2773FF80B0}" dt="2020-05-06T07:03:57.491" v="7" actId="47"/>
        <pc:sldMkLst>
          <pc:docMk/>
          <pc:sldMk cId="1189698417" sldId="307"/>
        </pc:sldMkLst>
      </pc:sldChg>
      <pc:sldChg chg="del">
        <pc:chgData name="Aidan Charlton" userId="0a9f453c60f30bbc" providerId="LiveId" clId="{481C04CB-9AD5-4970-B445-FC2773FF80B0}" dt="2020-05-06T07:06:11.890" v="28" actId="47"/>
        <pc:sldMkLst>
          <pc:docMk/>
          <pc:sldMk cId="3832284199" sldId="333"/>
        </pc:sldMkLst>
      </pc:sldChg>
      <pc:sldChg chg="del">
        <pc:chgData name="Aidan Charlton" userId="0a9f453c60f30bbc" providerId="LiveId" clId="{481C04CB-9AD5-4970-B445-FC2773FF80B0}" dt="2020-05-06T07:03:53.282" v="0" actId="47"/>
        <pc:sldMkLst>
          <pc:docMk/>
          <pc:sldMk cId="836794248" sldId="335"/>
        </pc:sldMkLst>
      </pc:sldChg>
      <pc:sldChg chg="modNotesTx">
        <pc:chgData name="Aidan Charlton" userId="0a9f453c60f30bbc" providerId="LiveId" clId="{481C04CB-9AD5-4970-B445-FC2773FF80B0}" dt="2020-05-06T09:50:38.304" v="69" actId="20577"/>
        <pc:sldMkLst>
          <pc:docMk/>
          <pc:sldMk cId="308963475" sldId="358"/>
        </pc:sldMkLst>
      </pc:sldChg>
      <pc:sldChg chg="modNotesTx">
        <pc:chgData name="Aidan Charlton" userId="0a9f453c60f30bbc" providerId="LiveId" clId="{481C04CB-9AD5-4970-B445-FC2773FF80B0}" dt="2020-05-06T09:50:32.954" v="67" actId="20577"/>
        <pc:sldMkLst>
          <pc:docMk/>
          <pc:sldMk cId="2741512918" sldId="359"/>
        </pc:sldMkLst>
      </pc:sldChg>
      <pc:sldChg chg="modNotesTx">
        <pc:chgData name="Aidan Charlton" userId="0a9f453c60f30bbc" providerId="LiveId" clId="{481C04CB-9AD5-4970-B445-FC2773FF80B0}" dt="2020-05-06T09:50:07.250" v="50" actId="20577"/>
        <pc:sldMkLst>
          <pc:docMk/>
          <pc:sldMk cId="1587432339" sldId="360"/>
        </pc:sldMkLst>
      </pc:sldChg>
      <pc:sldChg chg="del">
        <pc:chgData name="Aidan Charlton" userId="0a9f453c60f30bbc" providerId="LiveId" clId="{481C04CB-9AD5-4970-B445-FC2773FF80B0}" dt="2020-05-06T07:04:07.074" v="12" actId="47"/>
        <pc:sldMkLst>
          <pc:docMk/>
          <pc:sldMk cId="2912599104" sldId="362"/>
        </pc:sldMkLst>
      </pc:sldChg>
      <pc:sldChg chg="del">
        <pc:chgData name="Aidan Charlton" userId="0a9f453c60f30bbc" providerId="LiveId" clId="{481C04CB-9AD5-4970-B445-FC2773FF80B0}" dt="2020-05-06T07:04:10.318" v="13" actId="47"/>
        <pc:sldMkLst>
          <pc:docMk/>
          <pc:sldMk cId="4267889475" sldId="363"/>
        </pc:sldMkLst>
      </pc:sldChg>
      <pc:sldChg chg="del">
        <pc:chgData name="Aidan Charlton" userId="0a9f453c60f30bbc" providerId="LiveId" clId="{481C04CB-9AD5-4970-B445-FC2773FF80B0}" dt="2020-05-06T07:05:51.534" v="16" actId="47"/>
        <pc:sldMkLst>
          <pc:docMk/>
          <pc:sldMk cId="2383161426" sldId="368"/>
        </pc:sldMkLst>
      </pc:sldChg>
      <pc:sldChg chg="del">
        <pc:chgData name="Aidan Charlton" userId="0a9f453c60f30bbc" providerId="LiveId" clId="{481C04CB-9AD5-4970-B445-FC2773FF80B0}" dt="2020-05-06T07:06:05.189" v="24" actId="47"/>
        <pc:sldMkLst>
          <pc:docMk/>
          <pc:sldMk cId="1698635263" sldId="374"/>
        </pc:sldMkLst>
      </pc:sldChg>
      <pc:sldChg chg="del">
        <pc:chgData name="Aidan Charlton" userId="0a9f453c60f30bbc" providerId="LiveId" clId="{481C04CB-9AD5-4970-B445-FC2773FF80B0}" dt="2020-05-06T07:06:06.430" v="25" actId="47"/>
        <pc:sldMkLst>
          <pc:docMk/>
          <pc:sldMk cId="2948610915" sldId="375"/>
        </pc:sldMkLst>
      </pc:sldChg>
      <pc:sldChg chg="del">
        <pc:chgData name="Aidan Charlton" userId="0a9f453c60f30bbc" providerId="LiveId" clId="{481C04CB-9AD5-4970-B445-FC2773FF80B0}" dt="2020-05-06T07:05:38.100" v="15" actId="47"/>
        <pc:sldMkLst>
          <pc:docMk/>
          <pc:sldMk cId="2063985561" sldId="376"/>
        </pc:sldMkLst>
      </pc:sldChg>
      <pc:sldChg chg="del">
        <pc:chgData name="Aidan Charlton" userId="0a9f453c60f30bbc" providerId="LiveId" clId="{481C04CB-9AD5-4970-B445-FC2773FF80B0}" dt="2020-05-06T07:06:10.514" v="27" actId="47"/>
        <pc:sldMkLst>
          <pc:docMk/>
          <pc:sldMk cId="1582903354" sldId="379"/>
        </pc:sldMkLst>
      </pc:sldChg>
      <pc:sldChg chg="del">
        <pc:chgData name="Aidan Charlton" userId="0a9f453c60f30bbc" providerId="LiveId" clId="{481C04CB-9AD5-4970-B445-FC2773FF80B0}" dt="2020-05-06T07:05:32.981" v="14" actId="47"/>
        <pc:sldMkLst>
          <pc:docMk/>
          <pc:sldMk cId="2748157202" sldId="383"/>
        </pc:sldMkLst>
      </pc:sldChg>
      <pc:sldChg chg="del">
        <pc:chgData name="Aidan Charlton" userId="0a9f453c60f30bbc" providerId="LiveId" clId="{481C04CB-9AD5-4970-B445-FC2773FF80B0}" dt="2020-05-06T07:06:22.352" v="31" actId="47"/>
        <pc:sldMkLst>
          <pc:docMk/>
          <pc:sldMk cId="2688993265" sldId="384"/>
        </pc:sldMkLst>
      </pc:sldChg>
      <pc:sldChg chg="del">
        <pc:chgData name="Aidan Charlton" userId="0a9f453c60f30bbc" providerId="LiveId" clId="{481C04CB-9AD5-4970-B445-FC2773FF80B0}" dt="2020-05-06T07:04:03.912" v="11" actId="47"/>
        <pc:sldMkLst>
          <pc:docMk/>
          <pc:sldMk cId="3053852622" sldId="385"/>
        </pc:sldMkLst>
      </pc:sldChg>
      <pc:sldChg chg="del">
        <pc:chgData name="Aidan Charlton" userId="0a9f453c60f30bbc" providerId="LiveId" clId="{481C04CB-9AD5-4970-B445-FC2773FF80B0}" dt="2020-05-06T07:03:58.296" v="8" actId="47"/>
        <pc:sldMkLst>
          <pc:docMk/>
          <pc:sldMk cId="2795914267" sldId="386"/>
        </pc:sldMkLst>
      </pc:sldChg>
      <pc:sldChg chg="modNotesTx">
        <pc:chgData name="Aidan Charlton" userId="0a9f453c60f30bbc" providerId="LiveId" clId="{481C04CB-9AD5-4970-B445-FC2773FF80B0}" dt="2020-05-06T09:50:17.512" v="60" actId="20577"/>
        <pc:sldMkLst>
          <pc:docMk/>
          <pc:sldMk cId="1288450717" sldId="387"/>
        </pc:sldMkLst>
      </pc:sldChg>
      <pc:sldChg chg="modNotesTx">
        <pc:chgData name="Aidan Charlton" userId="0a9f453c60f30bbc" providerId="LiveId" clId="{481C04CB-9AD5-4970-B445-FC2773FF80B0}" dt="2020-05-06T09:49:48.723" v="41" actId="20577"/>
        <pc:sldMkLst>
          <pc:docMk/>
          <pc:sldMk cId="3895800936" sldId="389"/>
        </pc:sldMkLst>
      </pc:sldChg>
      <pc:sldChg chg="modNotesTx">
        <pc:chgData name="Aidan Charlton" userId="0a9f453c60f30bbc" providerId="LiveId" clId="{481C04CB-9AD5-4970-B445-FC2773FF80B0}" dt="2020-05-06T09:50:00.432" v="46" actId="6549"/>
        <pc:sldMkLst>
          <pc:docMk/>
          <pc:sldMk cId="3760825646" sldId="391"/>
        </pc:sldMkLst>
      </pc:sldChg>
      <pc:sldChg chg="del">
        <pc:chgData name="Aidan Charlton" userId="0a9f453c60f30bbc" providerId="LiveId" clId="{481C04CB-9AD5-4970-B445-FC2773FF80B0}" dt="2020-05-06T07:06:13.711" v="29" actId="47"/>
        <pc:sldMkLst>
          <pc:docMk/>
          <pc:sldMk cId="3611747752" sldId="392"/>
        </pc:sldMkLst>
      </pc:sldChg>
      <pc:sldChg chg="del">
        <pc:chgData name="Aidan Charlton" userId="0a9f453c60f30bbc" providerId="LiveId" clId="{481C04CB-9AD5-4970-B445-FC2773FF80B0}" dt="2020-05-06T07:06:15.214" v="30" actId="47"/>
        <pc:sldMkLst>
          <pc:docMk/>
          <pc:sldMk cId="2541861256" sldId="393"/>
        </pc:sldMkLst>
      </pc:sldChg>
      <pc:sldChg chg="del">
        <pc:chgData name="Aidan Charlton" userId="0a9f453c60f30bbc" providerId="LiveId" clId="{481C04CB-9AD5-4970-B445-FC2773FF80B0}" dt="2020-05-06T07:03:58.960" v="9" actId="47"/>
        <pc:sldMkLst>
          <pc:docMk/>
          <pc:sldMk cId="1053237928" sldId="394"/>
        </pc:sldMkLst>
      </pc:sldChg>
      <pc:sldChg chg="del">
        <pc:chgData name="Aidan Charlton" userId="0a9f453c60f30bbc" providerId="LiveId" clId="{481C04CB-9AD5-4970-B445-FC2773FF80B0}" dt="2020-05-06T07:03:59.709" v="10" actId="47"/>
        <pc:sldMkLst>
          <pc:docMk/>
          <pc:sldMk cId="3935247456" sldId="395"/>
        </pc:sldMkLst>
      </pc:sldChg>
      <pc:sldChg chg="del">
        <pc:chgData name="Aidan Charlton" userId="0a9f453c60f30bbc" providerId="LiveId" clId="{481C04CB-9AD5-4970-B445-FC2773FF80B0}" dt="2020-05-06T07:03:53.882" v="1" actId="47"/>
        <pc:sldMkLst>
          <pc:docMk/>
          <pc:sldMk cId="3215892871" sldId="399"/>
        </pc:sldMkLst>
      </pc:sldChg>
      <pc:sldChg chg="del">
        <pc:chgData name="Aidan Charlton" userId="0a9f453c60f30bbc" providerId="LiveId" clId="{481C04CB-9AD5-4970-B445-FC2773FF80B0}" dt="2020-05-06T07:03:54.453" v="2" actId="47"/>
        <pc:sldMkLst>
          <pc:docMk/>
          <pc:sldMk cId="3191191473" sldId="400"/>
        </pc:sldMkLst>
      </pc:sldChg>
      <pc:sldChg chg="del">
        <pc:chgData name="Aidan Charlton" userId="0a9f453c60f30bbc" providerId="LiveId" clId="{481C04CB-9AD5-4970-B445-FC2773FF80B0}" dt="2020-05-06T07:03:55.838" v="4" actId="47"/>
        <pc:sldMkLst>
          <pc:docMk/>
          <pc:sldMk cId="1691846325" sldId="401"/>
        </pc:sldMkLst>
      </pc:sldChg>
      <pc:sldChg chg="del">
        <pc:chgData name="Aidan Charlton" userId="0a9f453c60f30bbc" providerId="LiveId" clId="{481C04CB-9AD5-4970-B445-FC2773FF80B0}" dt="2020-05-06T07:03:56.415" v="5" actId="47"/>
        <pc:sldMkLst>
          <pc:docMk/>
          <pc:sldMk cId="4127171472" sldId="402"/>
        </pc:sldMkLst>
      </pc:sldChg>
      <pc:sldChg chg="del">
        <pc:chgData name="Aidan Charlton" userId="0a9f453c60f30bbc" providerId="LiveId" clId="{481C04CB-9AD5-4970-B445-FC2773FF80B0}" dt="2020-05-06T07:06:09.854" v="26" actId="47"/>
        <pc:sldMkLst>
          <pc:docMk/>
          <pc:sldMk cId="3357539004" sldId="403"/>
        </pc:sldMkLst>
      </pc:sldChg>
      <pc:sldChg chg="del">
        <pc:chgData name="Aidan Charlton" userId="0a9f453c60f30bbc" providerId="LiveId" clId="{481C04CB-9AD5-4970-B445-FC2773FF80B0}" dt="2020-05-06T07:05:59.171" v="21" actId="47"/>
        <pc:sldMkLst>
          <pc:docMk/>
          <pc:sldMk cId="814332554" sldId="404"/>
        </pc:sldMkLst>
      </pc:sldChg>
      <pc:sldChg chg="del">
        <pc:chgData name="Aidan Charlton" userId="0a9f453c60f30bbc" providerId="LiveId" clId="{481C04CB-9AD5-4970-B445-FC2773FF80B0}" dt="2020-05-06T07:05:53.376" v="19" actId="47"/>
        <pc:sldMkLst>
          <pc:docMk/>
          <pc:sldMk cId="3274950031" sldId="405"/>
        </pc:sldMkLst>
      </pc:sldChg>
      <pc:sldChg chg="del">
        <pc:chgData name="Aidan Charlton" userId="0a9f453c60f30bbc" providerId="LiveId" clId="{481C04CB-9AD5-4970-B445-FC2773FF80B0}" dt="2020-05-06T07:05:53.231" v="18" actId="47"/>
        <pc:sldMkLst>
          <pc:docMk/>
          <pc:sldMk cId="809536051" sldId="406"/>
        </pc:sldMkLst>
      </pc:sldChg>
      <pc:sldChg chg="del">
        <pc:chgData name="Aidan Charlton" userId="0a9f453c60f30bbc" providerId="LiveId" clId="{481C04CB-9AD5-4970-B445-FC2773FF80B0}" dt="2020-05-06T07:05:56.359" v="20" actId="47"/>
        <pc:sldMkLst>
          <pc:docMk/>
          <pc:sldMk cId="429328891" sldId="407"/>
        </pc:sldMkLst>
      </pc:sldChg>
      <pc:sldChg chg="del">
        <pc:chgData name="Aidan Charlton" userId="0a9f453c60f30bbc" providerId="LiveId" clId="{481C04CB-9AD5-4970-B445-FC2773FF80B0}" dt="2020-05-06T07:05:59.907" v="22" actId="47"/>
        <pc:sldMkLst>
          <pc:docMk/>
          <pc:sldMk cId="3272515812" sldId="408"/>
        </pc:sldMkLst>
      </pc:sldChg>
      <pc:sldMasterChg chg="del delSldLayout">
        <pc:chgData name="Aidan Charlton" userId="0a9f453c60f30bbc" providerId="LiveId" clId="{481C04CB-9AD5-4970-B445-FC2773FF80B0}" dt="2020-05-06T07:04:03.912" v="11" actId="47"/>
        <pc:sldMasterMkLst>
          <pc:docMk/>
          <pc:sldMasterMk cId="2034762858" sldId="2147483648"/>
        </pc:sldMasterMkLst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3509944158" sldId="2147483649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1063785241" sldId="2147483650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3712034332" sldId="2147483651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539634618" sldId="2147483652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3019260000" sldId="2147483653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2049829077" sldId="2147483654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4206068009" sldId="2147483655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3237203192" sldId="2147483656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2130795011" sldId="2147483657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3947852131" sldId="2147483658"/>
          </pc:sldLayoutMkLst>
        </pc:sldLayoutChg>
        <pc:sldLayoutChg chg="del">
          <pc:chgData name="Aidan Charlton" userId="0a9f453c60f30bbc" providerId="LiveId" clId="{481C04CB-9AD5-4970-B445-FC2773FF80B0}" dt="2020-05-06T07:04:03.912" v="11" actId="47"/>
          <pc:sldLayoutMkLst>
            <pc:docMk/>
            <pc:sldMasterMk cId="2034762858" sldId="2147483648"/>
            <pc:sldLayoutMk cId="4067004272" sldId="2147483659"/>
          </pc:sldLayoutMkLst>
        </pc:sldLayoutChg>
      </pc:sldMasterChg>
      <pc:sldMasterChg chg="del delSldLayout">
        <pc:chgData name="Aidan Charlton" userId="0a9f453c60f30bbc" providerId="LiveId" clId="{481C04CB-9AD5-4970-B445-FC2773FF80B0}" dt="2020-05-06T07:06:24.493" v="32" actId="47"/>
        <pc:sldMasterMkLst>
          <pc:docMk/>
          <pc:sldMasterMk cId="1248974172" sldId="2147483684"/>
        </pc:sldMasterMkLst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3436146190" sldId="2147483685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492991532" sldId="2147483686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3861372794" sldId="2147483687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1734381628" sldId="2147483688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3576802366" sldId="2147483689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1782557115" sldId="2147483690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3737802542" sldId="2147483691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1079653165" sldId="2147483692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283777112" sldId="2147483693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1524897524" sldId="2147483694"/>
          </pc:sldLayoutMkLst>
        </pc:sldLayoutChg>
        <pc:sldLayoutChg chg="del">
          <pc:chgData name="Aidan Charlton" userId="0a9f453c60f30bbc" providerId="LiveId" clId="{481C04CB-9AD5-4970-B445-FC2773FF80B0}" dt="2020-05-06T07:06:24.493" v="32" actId="47"/>
          <pc:sldLayoutMkLst>
            <pc:docMk/>
            <pc:sldMasterMk cId="1248974172" sldId="2147483684"/>
            <pc:sldLayoutMk cId="1951047875" sldId="2147483695"/>
          </pc:sldLayoutMkLst>
        </pc:sldLayoutChg>
      </pc:sldMasterChg>
      <pc:sldMasterChg chg="del delSldLayout">
        <pc:chgData name="Aidan Charlton" userId="0a9f453c60f30bbc" providerId="LiveId" clId="{481C04CB-9AD5-4970-B445-FC2773FF80B0}" dt="2020-05-06T07:03:56.885" v="6" actId="47"/>
        <pc:sldMasterMkLst>
          <pc:docMk/>
          <pc:sldMasterMk cId="3043880761" sldId="2147483708"/>
        </pc:sldMasterMkLst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882761705" sldId="2147483709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388624839" sldId="2147483710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421497346" sldId="2147483711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3662242243" sldId="2147483712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2038776848" sldId="2147483713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1457697375" sldId="2147483714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653984555" sldId="2147483715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722868846" sldId="2147483716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368965458" sldId="2147483717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1304713169" sldId="2147483718"/>
          </pc:sldLayoutMkLst>
        </pc:sldLayoutChg>
        <pc:sldLayoutChg chg="del">
          <pc:chgData name="Aidan Charlton" userId="0a9f453c60f30bbc" providerId="LiveId" clId="{481C04CB-9AD5-4970-B445-FC2773FF80B0}" dt="2020-05-06T07:03:56.885" v="6" actId="47"/>
          <pc:sldLayoutMkLst>
            <pc:docMk/>
            <pc:sldMasterMk cId="3043880761" sldId="2147483708"/>
            <pc:sldLayoutMk cId="3582702414" sldId="2147483719"/>
          </pc:sldLayoutMkLst>
        </pc:sldLayoutChg>
      </pc:sldMasterChg>
      <pc:sldMasterChg chg="del delSldLayout">
        <pc:chgData name="Aidan Charlton" userId="0a9f453c60f30bbc" providerId="LiveId" clId="{481C04CB-9AD5-4970-B445-FC2773FF80B0}" dt="2020-05-06T07:03:59.709" v="10" actId="47"/>
        <pc:sldMasterMkLst>
          <pc:docMk/>
          <pc:sldMasterMk cId="2530633080" sldId="2147483720"/>
        </pc:sldMasterMkLst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1373462432" sldId="2147483721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4172569900" sldId="2147483722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3495538174" sldId="2147483723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3201563260" sldId="2147483724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2038620137" sldId="2147483725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3192546177" sldId="2147483726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1990371799" sldId="2147483727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4155684160" sldId="2147483728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3938950129" sldId="2147483729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1727019693" sldId="2147483730"/>
          </pc:sldLayoutMkLst>
        </pc:sldLayoutChg>
        <pc:sldLayoutChg chg="del">
          <pc:chgData name="Aidan Charlton" userId="0a9f453c60f30bbc" providerId="LiveId" clId="{481C04CB-9AD5-4970-B445-FC2773FF80B0}" dt="2020-05-06T07:03:59.709" v="10" actId="47"/>
          <pc:sldLayoutMkLst>
            <pc:docMk/>
            <pc:sldMasterMk cId="2530633080" sldId="2147483720"/>
            <pc:sldLayoutMk cId="2004879118" sldId="2147483731"/>
          </pc:sldLayoutMkLst>
        </pc:sldLayoutChg>
      </pc:sldMasterChg>
      <pc:sldMasterChg chg="del delSldLayout">
        <pc:chgData name="Aidan Charlton" userId="0a9f453c60f30bbc" providerId="LiveId" clId="{481C04CB-9AD5-4970-B445-FC2773FF80B0}" dt="2020-05-06T07:05:59.907" v="22" actId="47"/>
        <pc:sldMasterMkLst>
          <pc:docMk/>
          <pc:sldMasterMk cId="2260832373" sldId="2147483744"/>
        </pc:sldMasterMkLst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4248149499" sldId="2147483745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699790526" sldId="2147483746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3790791588" sldId="2147483747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4277731575" sldId="2147483748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281299023" sldId="2147483749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3467729442" sldId="2147483750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4144271684" sldId="2147483751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1583648676" sldId="2147483752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2145664317" sldId="2147483753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906475286" sldId="2147483754"/>
          </pc:sldLayoutMkLst>
        </pc:sldLayoutChg>
        <pc:sldLayoutChg chg="del">
          <pc:chgData name="Aidan Charlton" userId="0a9f453c60f30bbc" providerId="LiveId" clId="{481C04CB-9AD5-4970-B445-FC2773FF80B0}" dt="2020-05-06T07:05:59.907" v="22" actId="47"/>
          <pc:sldLayoutMkLst>
            <pc:docMk/>
            <pc:sldMasterMk cId="2260832373" sldId="2147483744"/>
            <pc:sldLayoutMk cId="3561782032" sldId="2147483755"/>
          </pc:sldLayoutMkLst>
        </pc:sldLayoutChg>
      </pc:sldMasterChg>
    </pc:docChg>
  </pc:docChgLst>
  <pc:docChgLst>
    <pc:chgData name="falafalie@gmail.com" userId="1dbfc56e662127cb" providerId="LiveId" clId="{B0DF5BEA-D140-4712-B3DC-01CDC3A810EC}"/>
    <pc:docChg chg="undo addSld delSld modSld">
      <pc:chgData name="falafalie@gmail.com" userId="1dbfc56e662127cb" providerId="LiveId" clId="{B0DF5BEA-D140-4712-B3DC-01CDC3A810EC}" dt="2020-05-05T17:14:27.129" v="80" actId="20577"/>
      <pc:docMkLst>
        <pc:docMk/>
      </pc:docMkLst>
      <pc:sldChg chg="addSp delSp modSp add del modAnim">
        <pc:chgData name="falafalie@gmail.com" userId="1dbfc56e662127cb" providerId="LiveId" clId="{B0DF5BEA-D140-4712-B3DC-01CDC3A810EC}" dt="2020-05-05T17:14:27.129" v="80" actId="20577"/>
        <pc:sldMkLst>
          <pc:docMk/>
          <pc:sldMk cId="2443982943" sldId="257"/>
        </pc:sldMkLst>
        <pc:spChg chg="mod">
          <ac:chgData name="falafalie@gmail.com" userId="1dbfc56e662127cb" providerId="LiveId" clId="{B0DF5BEA-D140-4712-B3DC-01CDC3A810EC}" dt="2020-05-05T17:09:54.135" v="72" actId="20577"/>
          <ac:spMkLst>
            <pc:docMk/>
            <pc:sldMk cId="2443982943" sldId="257"/>
            <ac:spMk id="4" creationId="{00000000-0000-0000-0000-000000000000}"/>
          </ac:spMkLst>
        </pc:spChg>
        <pc:spChg chg="add mod">
          <ac:chgData name="falafalie@gmail.com" userId="1dbfc56e662127cb" providerId="LiveId" clId="{B0DF5BEA-D140-4712-B3DC-01CDC3A810EC}" dt="2020-05-05T17:05:22.388" v="39" actId="1076"/>
          <ac:spMkLst>
            <pc:docMk/>
            <pc:sldMk cId="2443982943" sldId="257"/>
            <ac:spMk id="37" creationId="{90732167-7BF9-4D6F-8047-D1AF75863B6E}"/>
          </ac:spMkLst>
        </pc:spChg>
        <pc:spChg chg="del">
          <ac:chgData name="falafalie@gmail.com" userId="1dbfc56e662127cb" providerId="LiveId" clId="{B0DF5BEA-D140-4712-B3DC-01CDC3A810EC}" dt="2020-05-05T17:05:24.334" v="40"/>
          <ac:spMkLst>
            <pc:docMk/>
            <pc:sldMk cId="2443982943" sldId="257"/>
            <ac:spMk id="38" creationId="{62A57507-B1A2-4DBA-8F01-D79E2B018A54}"/>
          </ac:spMkLst>
        </pc:spChg>
        <pc:spChg chg="del">
          <ac:chgData name="falafalie@gmail.com" userId="1dbfc56e662127cb" providerId="LiveId" clId="{B0DF5BEA-D140-4712-B3DC-01CDC3A810EC}" dt="2020-05-05T17:05:38.390" v="48"/>
          <ac:spMkLst>
            <pc:docMk/>
            <pc:sldMk cId="2443982943" sldId="257"/>
            <ac:spMk id="39" creationId="{648BB1A7-505D-43F7-875E-D4B833C4A1DF}"/>
          </ac:spMkLst>
        </pc:spChg>
        <pc:spChg chg="add mod">
          <ac:chgData name="falafalie@gmail.com" userId="1dbfc56e662127cb" providerId="LiveId" clId="{B0DF5BEA-D140-4712-B3DC-01CDC3A810EC}" dt="2020-05-05T17:06:05.652" v="61" actId="14100"/>
          <ac:spMkLst>
            <pc:docMk/>
            <pc:sldMk cId="2443982943" sldId="257"/>
            <ac:spMk id="40" creationId="{63752465-1081-4109-9E3F-E5081C648B3E}"/>
          </ac:spMkLst>
        </pc:spChg>
        <pc:spChg chg="add mod">
          <ac:chgData name="falafalie@gmail.com" userId="1dbfc56e662127cb" providerId="LiveId" clId="{B0DF5BEA-D140-4712-B3DC-01CDC3A810EC}" dt="2020-05-05T17:10:39.701" v="73" actId="1076"/>
          <ac:spMkLst>
            <pc:docMk/>
            <pc:sldMk cId="2443982943" sldId="257"/>
            <ac:spMk id="41" creationId="{EFB56483-EB77-44E4-B9C8-D39EA1B98F40}"/>
          </ac:spMkLst>
        </pc:spChg>
        <pc:spChg chg="add mod">
          <ac:chgData name="falafalie@gmail.com" userId="1dbfc56e662127cb" providerId="LiveId" clId="{B0DF5BEA-D140-4712-B3DC-01CDC3A810EC}" dt="2020-05-05T17:06:09.997" v="63" actId="14100"/>
          <ac:spMkLst>
            <pc:docMk/>
            <pc:sldMk cId="2443982943" sldId="257"/>
            <ac:spMk id="42" creationId="{1298BEC3-02F0-4656-862B-3D69FA007FFD}"/>
          </ac:spMkLst>
        </pc:spChg>
        <pc:spChg chg="add">
          <ac:chgData name="falafalie@gmail.com" userId="1dbfc56e662127cb" providerId="LiveId" clId="{B0DF5BEA-D140-4712-B3DC-01CDC3A810EC}" dt="2020-05-05T17:05:39.449" v="49"/>
          <ac:spMkLst>
            <pc:docMk/>
            <pc:sldMk cId="2443982943" sldId="257"/>
            <ac:spMk id="43" creationId="{89B64BD3-A624-440A-B814-A97A8ED574F9}"/>
          </ac:spMkLst>
        </pc:spChg>
        <pc:spChg chg="add mod">
          <ac:chgData name="falafalie@gmail.com" userId="1dbfc56e662127cb" providerId="LiveId" clId="{B0DF5BEA-D140-4712-B3DC-01CDC3A810EC}" dt="2020-05-05T17:05:55.601" v="57" actId="14100"/>
          <ac:spMkLst>
            <pc:docMk/>
            <pc:sldMk cId="2443982943" sldId="257"/>
            <ac:spMk id="44" creationId="{C2087205-92DA-4015-B31E-A1C53D22BC02}"/>
          </ac:spMkLst>
        </pc:spChg>
        <pc:spChg chg="add">
          <ac:chgData name="falafalie@gmail.com" userId="1dbfc56e662127cb" providerId="LiveId" clId="{B0DF5BEA-D140-4712-B3DC-01CDC3A810EC}" dt="2020-05-05T17:05:48.099" v="56"/>
          <ac:spMkLst>
            <pc:docMk/>
            <pc:sldMk cId="2443982943" sldId="257"/>
            <ac:spMk id="45" creationId="{41D28C8D-FE85-4F19-BD98-1326996E2A7F}"/>
          </ac:spMkLst>
        </pc:spChg>
        <pc:spChg chg="del">
          <ac:chgData name="falafalie@gmail.com" userId="1dbfc56e662127cb" providerId="LiveId" clId="{B0DF5BEA-D140-4712-B3DC-01CDC3A810EC}" dt="2020-05-05T17:05:27.046" v="42"/>
          <ac:spMkLst>
            <pc:docMk/>
            <pc:sldMk cId="2443982943" sldId="257"/>
            <ac:spMk id="48" creationId="{ADBBE317-0B3A-4C78-A58C-3798099F2D4D}"/>
          </ac:spMkLst>
        </pc:spChg>
        <pc:spChg chg="mod">
          <ac:chgData name="falafalie@gmail.com" userId="1dbfc56e662127cb" providerId="LiveId" clId="{B0DF5BEA-D140-4712-B3DC-01CDC3A810EC}" dt="2020-05-05T17:06:53.685" v="69" actId="14100"/>
          <ac:spMkLst>
            <pc:docMk/>
            <pc:sldMk cId="2443982943" sldId="257"/>
            <ac:spMk id="55" creationId="{BB862042-3022-4A86-AA38-53E6605774D1}"/>
          </ac:spMkLst>
        </pc:spChg>
        <pc:spChg chg="mod">
          <ac:chgData name="falafalie@gmail.com" userId="1dbfc56e662127cb" providerId="LiveId" clId="{B0DF5BEA-D140-4712-B3DC-01CDC3A810EC}" dt="2020-05-05T17:06:44.964" v="67" actId="14100"/>
          <ac:spMkLst>
            <pc:docMk/>
            <pc:sldMk cId="2443982943" sldId="257"/>
            <ac:spMk id="59" creationId="{8066C02A-CF4F-4FFE-BEC6-F0ED2E899F0F}"/>
          </ac:spMkLst>
        </pc:spChg>
        <pc:spChg chg="mod">
          <ac:chgData name="falafalie@gmail.com" userId="1dbfc56e662127cb" providerId="LiveId" clId="{B0DF5BEA-D140-4712-B3DC-01CDC3A810EC}" dt="2020-05-05T17:06:44.964" v="67" actId="14100"/>
          <ac:spMkLst>
            <pc:docMk/>
            <pc:sldMk cId="2443982943" sldId="257"/>
            <ac:spMk id="61" creationId="{521289A1-7C9F-4C5A-B696-828CE1B6A444}"/>
          </ac:spMkLst>
        </pc:spChg>
        <pc:spChg chg="del">
          <ac:chgData name="falafalie@gmail.com" userId="1dbfc56e662127cb" providerId="LiveId" clId="{B0DF5BEA-D140-4712-B3DC-01CDC3A810EC}" dt="2020-05-05T17:05:34.548" v="46"/>
          <ac:spMkLst>
            <pc:docMk/>
            <pc:sldMk cId="2443982943" sldId="257"/>
            <ac:spMk id="62" creationId="{1A119F5C-BB8A-4D15-8DB0-FA7B8829FF4E}"/>
          </ac:spMkLst>
        </pc:spChg>
        <pc:spChg chg="mod">
          <ac:chgData name="falafalie@gmail.com" userId="1dbfc56e662127cb" providerId="LiveId" clId="{B0DF5BEA-D140-4712-B3DC-01CDC3A810EC}" dt="2020-05-05T17:06:44.964" v="67" actId="14100"/>
          <ac:spMkLst>
            <pc:docMk/>
            <pc:sldMk cId="2443982943" sldId="257"/>
            <ac:spMk id="65" creationId="{FA1C7661-43C1-404A-BDC9-960132E89F79}"/>
          </ac:spMkLst>
        </pc:spChg>
        <pc:spChg chg="mod">
          <ac:chgData name="falafalie@gmail.com" userId="1dbfc56e662127cb" providerId="LiveId" clId="{B0DF5BEA-D140-4712-B3DC-01CDC3A810EC}" dt="2020-05-05T17:06:44.964" v="67" actId="14100"/>
          <ac:spMkLst>
            <pc:docMk/>
            <pc:sldMk cId="2443982943" sldId="257"/>
            <ac:spMk id="66" creationId="{D9B37256-EA7B-43DB-9655-911BD516DF33}"/>
          </ac:spMkLst>
        </pc:spChg>
        <pc:spChg chg="mod">
          <ac:chgData name="falafalie@gmail.com" userId="1dbfc56e662127cb" providerId="LiveId" clId="{B0DF5BEA-D140-4712-B3DC-01CDC3A810EC}" dt="2020-05-05T17:05:58.137" v="58" actId="20577"/>
          <ac:spMkLst>
            <pc:docMk/>
            <pc:sldMk cId="2443982943" sldId="257"/>
            <ac:spMk id="71" creationId="{A7A9FE27-A412-4F1F-B662-175740198AE2}"/>
          </ac:spMkLst>
        </pc:spChg>
        <pc:spChg chg="mod">
          <ac:chgData name="falafalie@gmail.com" userId="1dbfc56e662127cb" providerId="LiveId" clId="{B0DF5BEA-D140-4712-B3DC-01CDC3A810EC}" dt="2020-05-05T17:03:57" v="20" actId="20577"/>
          <ac:spMkLst>
            <pc:docMk/>
            <pc:sldMk cId="2443982943" sldId="257"/>
            <ac:spMk id="72" creationId="{1517C6FB-57B4-452F-874E-BC7804FB7100}"/>
          </ac:spMkLst>
        </pc:spChg>
        <pc:spChg chg="mod">
          <ac:chgData name="falafalie@gmail.com" userId="1dbfc56e662127cb" providerId="LiveId" clId="{B0DF5BEA-D140-4712-B3DC-01CDC3A810EC}" dt="2020-05-05T17:05:43.895" v="53" actId="20577"/>
          <ac:spMkLst>
            <pc:docMk/>
            <pc:sldMk cId="2443982943" sldId="257"/>
            <ac:spMk id="73" creationId="{F1591BA2-0F22-4CE6-B8F2-3F343E379498}"/>
          </ac:spMkLst>
        </pc:spChg>
        <pc:spChg chg="mod">
          <ac:chgData name="falafalie@gmail.com" userId="1dbfc56e662127cb" providerId="LiveId" clId="{B0DF5BEA-D140-4712-B3DC-01CDC3A810EC}" dt="2020-05-05T17:14:27.129" v="80" actId="20577"/>
          <ac:spMkLst>
            <pc:docMk/>
            <pc:sldMk cId="2443982943" sldId="257"/>
            <ac:spMk id="74" creationId="{7BDEBD5C-A2CC-4E28-B0A4-8C401E4559EE}"/>
          </ac:spMkLst>
        </pc:spChg>
        <pc:spChg chg="mod">
          <ac:chgData name="falafalie@gmail.com" userId="1dbfc56e662127cb" providerId="LiveId" clId="{B0DF5BEA-D140-4712-B3DC-01CDC3A810EC}" dt="2020-05-05T17:05:28.655" v="43" actId="20577"/>
          <ac:spMkLst>
            <pc:docMk/>
            <pc:sldMk cId="2443982943" sldId="257"/>
            <ac:spMk id="76" creationId="{9AFD7BF3-5DEF-4839-A66C-7E71ABF49185}"/>
          </ac:spMkLst>
        </pc:spChg>
        <pc:spChg chg="mod">
          <ac:chgData name="falafalie@gmail.com" userId="1dbfc56e662127cb" providerId="LiveId" clId="{B0DF5BEA-D140-4712-B3DC-01CDC3A810EC}" dt="2020-05-05T17:06:44.964" v="67" actId="14100"/>
          <ac:spMkLst>
            <pc:docMk/>
            <pc:sldMk cId="2443982943" sldId="257"/>
            <ac:spMk id="77" creationId="{2BF5895E-705F-4269-83ED-8352B6E04130}"/>
          </ac:spMkLst>
        </pc:spChg>
        <pc:spChg chg="mod">
          <ac:chgData name="falafalie@gmail.com" userId="1dbfc56e662127cb" providerId="LiveId" clId="{B0DF5BEA-D140-4712-B3DC-01CDC3A810EC}" dt="2020-05-05T17:06:50.200" v="68" actId="14100"/>
          <ac:spMkLst>
            <pc:docMk/>
            <pc:sldMk cId="2443982943" sldId="257"/>
            <ac:spMk id="83" creationId="{5432DFB4-4D69-4BDE-A9D1-0916D48EF8A3}"/>
          </ac:spMkLst>
        </pc:spChg>
        <pc:spChg chg="mod">
          <ac:chgData name="falafalie@gmail.com" userId="1dbfc56e662127cb" providerId="LiveId" clId="{B0DF5BEA-D140-4712-B3DC-01CDC3A810EC}" dt="2020-05-05T17:06:06.997" v="62" actId="20577"/>
          <ac:spMkLst>
            <pc:docMk/>
            <pc:sldMk cId="2443982943" sldId="257"/>
            <ac:spMk id="84" creationId="{941C7720-0A43-4B53-872F-85A3DC906C22}"/>
          </ac:spMkLst>
        </pc:spChg>
        <pc:spChg chg="del">
          <ac:chgData name="falafalie@gmail.com" userId="1dbfc56e662127cb" providerId="LiveId" clId="{B0DF5BEA-D140-4712-B3DC-01CDC3A810EC}" dt="2020-05-05T17:05:13.336" v="33"/>
          <ac:spMkLst>
            <pc:docMk/>
            <pc:sldMk cId="2443982943" sldId="257"/>
            <ac:spMk id="86" creationId="{620B6513-DC9F-4CA3-ABD1-31467977C0BA}"/>
          </ac:spMkLst>
        </pc:spChg>
        <pc:spChg chg="del">
          <ac:chgData name="falafalie@gmail.com" userId="1dbfc56e662127cb" providerId="LiveId" clId="{B0DF5BEA-D140-4712-B3DC-01CDC3A810EC}" dt="2020-05-05T17:05:41.139" v="50"/>
          <ac:spMkLst>
            <pc:docMk/>
            <pc:sldMk cId="2443982943" sldId="257"/>
            <ac:spMk id="87" creationId="{FFD2BE2D-C29B-4545-8A90-50E70ABA5FB9}"/>
          </ac:spMkLst>
        </pc:spChg>
        <pc:spChg chg="mod">
          <ac:chgData name="falafalie@gmail.com" userId="1dbfc56e662127cb" providerId="LiveId" clId="{B0DF5BEA-D140-4712-B3DC-01CDC3A810EC}" dt="2020-05-05T17:04:09.200" v="28" actId="20577"/>
          <ac:spMkLst>
            <pc:docMk/>
            <pc:sldMk cId="2443982943" sldId="257"/>
            <ac:spMk id="89" creationId="{2F485269-327F-474A-806C-B5FBEC4FD711}"/>
          </ac:spMkLst>
        </pc:spChg>
        <pc:spChg chg="del mod">
          <ac:chgData name="falafalie@gmail.com" userId="1dbfc56e662127cb" providerId="LiveId" clId="{B0DF5BEA-D140-4712-B3DC-01CDC3A810EC}" dt="2020-05-05T17:05:47.036" v="55"/>
          <ac:spMkLst>
            <pc:docMk/>
            <pc:sldMk cId="2443982943" sldId="257"/>
            <ac:spMk id="106" creationId="{FC1E9D38-C784-4D0E-BB54-E04FE44E03B0}"/>
          </ac:spMkLst>
        </pc:spChg>
      </pc:sldChg>
      <pc:sldChg chg="modNotesTx">
        <pc:chgData name="falafalie@gmail.com" userId="1dbfc56e662127cb" providerId="LiveId" clId="{B0DF5BEA-D140-4712-B3DC-01CDC3A810EC}" dt="2020-05-05T16:35:29.105" v="0" actId="20577"/>
        <pc:sldMkLst>
          <pc:docMk/>
          <pc:sldMk cId="1561241292" sldId="347"/>
        </pc:sldMkLst>
      </pc:sldChg>
      <pc:sldChg chg="modAnim">
        <pc:chgData name="falafalie@gmail.com" userId="1dbfc56e662127cb" providerId="LiveId" clId="{B0DF5BEA-D140-4712-B3DC-01CDC3A810EC}" dt="2020-05-05T16:38:02.837" v="7"/>
        <pc:sldMkLst>
          <pc:docMk/>
          <pc:sldMk cId="1582903354" sldId="379"/>
        </pc:sldMkLst>
      </pc:sldChg>
      <pc:sldChg chg="modNotesTx">
        <pc:chgData name="falafalie@gmail.com" userId="1dbfc56e662127cb" providerId="LiveId" clId="{B0DF5BEA-D140-4712-B3DC-01CDC3A810EC}" dt="2020-05-05T16:47:23.120" v="14" actId="20577"/>
        <pc:sldMkLst>
          <pc:docMk/>
          <pc:sldMk cId="2688993265" sldId="384"/>
        </pc:sldMkLst>
      </pc:sldChg>
      <pc:sldChg chg="addSp delSp modSp modAnim">
        <pc:chgData name="falafalie@gmail.com" userId="1dbfc56e662127cb" providerId="LiveId" clId="{B0DF5BEA-D140-4712-B3DC-01CDC3A810EC}" dt="2020-05-05T16:39:24.213" v="12"/>
        <pc:sldMkLst>
          <pc:docMk/>
          <pc:sldMk cId="2541861256" sldId="393"/>
        </pc:sldMkLst>
        <pc:spChg chg="mod">
          <ac:chgData name="falafalie@gmail.com" userId="1dbfc56e662127cb" providerId="LiveId" clId="{B0DF5BEA-D140-4712-B3DC-01CDC3A810EC}" dt="2020-05-05T16:38:39.116" v="8" actId="20577"/>
          <ac:spMkLst>
            <pc:docMk/>
            <pc:sldMk cId="2541861256" sldId="393"/>
            <ac:spMk id="17" creationId="{F94860C0-0E2A-490A-AABA-7D19D642C268}"/>
          </ac:spMkLst>
        </pc:spChg>
        <pc:spChg chg="mod">
          <ac:chgData name="falafalie@gmail.com" userId="1dbfc56e662127cb" providerId="LiveId" clId="{B0DF5BEA-D140-4712-B3DC-01CDC3A810EC}" dt="2020-05-05T16:38:53.091" v="10" actId="20577"/>
          <ac:spMkLst>
            <pc:docMk/>
            <pc:sldMk cId="2541861256" sldId="393"/>
            <ac:spMk id="22" creationId="{1B6CF2D5-56E3-42F3-BDB4-4BAAF6B4590C}"/>
          </ac:spMkLst>
        </pc:spChg>
        <pc:spChg chg="del">
          <ac:chgData name="falafalie@gmail.com" userId="1dbfc56e662127cb" providerId="LiveId" clId="{B0DF5BEA-D140-4712-B3DC-01CDC3A810EC}" dt="2020-05-05T16:38:51.122" v="9"/>
          <ac:spMkLst>
            <pc:docMk/>
            <pc:sldMk cId="2541861256" sldId="393"/>
            <ac:spMk id="53" creationId="{ED0211FC-D933-4218-9B7B-2572AA7576ED}"/>
          </ac:spMkLst>
        </pc:spChg>
        <pc:spChg chg="add">
          <ac:chgData name="falafalie@gmail.com" userId="1dbfc56e662127cb" providerId="LiveId" clId="{B0DF5BEA-D140-4712-B3DC-01CDC3A810EC}" dt="2020-05-05T16:38:54.209" v="11"/>
          <ac:spMkLst>
            <pc:docMk/>
            <pc:sldMk cId="2541861256" sldId="393"/>
            <ac:spMk id="54" creationId="{EB371CC1-11EF-4FE7-9C16-BA50CA3F5ED2}"/>
          </ac:spMkLst>
        </pc:spChg>
      </pc:sldChg>
      <pc:sldChg chg="del">
        <pc:chgData name="falafalie@gmail.com" userId="1dbfc56e662127cb" providerId="LiveId" clId="{B0DF5BEA-D140-4712-B3DC-01CDC3A810EC}" dt="2020-05-05T17:03:30.958" v="18" actId="2696"/>
        <pc:sldMkLst>
          <pc:docMk/>
          <pc:sldMk cId="1545302911" sldId="3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B70A-4ECC-4E2C-8BB7-D22BF8185A5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40D6-E934-4ED0-8001-7C93A190E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2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introduced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French): </a:t>
            </a:r>
            <a:br>
              <a:rPr lang="fr-FR" dirty="0"/>
            </a:b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bureau [273], équipe [814], parfois [410], dans [11], sous [112], sur [16]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Source: </a:t>
            </a:r>
            <a:r>
              <a:rPr lang="en-GB" sz="1200" b="0" i="0" u="none" strike="noStrike" kern="1200" cap="none" dirty="0" err="1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Londsale</a:t>
            </a: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200" b="0" i="1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London: Routledge.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7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ANSWERS</a:t>
            </a:r>
          </a:p>
          <a:p>
            <a:endParaRPr lang="en-GB" b="1" dirty="0"/>
          </a:p>
          <a:p>
            <a:pPr marL="0" indent="0">
              <a:buFont typeface="+mj-lt"/>
              <a:buNone/>
            </a:pPr>
            <a:r>
              <a:rPr lang="en-GB" b="0" i="1" dirty="0"/>
              <a:t>Correction procedure</a:t>
            </a:r>
            <a:r>
              <a:rPr lang="en-GB" b="0" dirty="0"/>
              <a:t> – Teacher displays desks for students to check their answers individually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‘Round 1’ desk displayed on left hand-side for Partner </a:t>
            </a:r>
            <a:r>
              <a:rPr lang="en-GB" b="1" dirty="0"/>
              <a:t>A</a:t>
            </a:r>
            <a:r>
              <a:rPr lang="en-GB" b="0" dirty="0"/>
              <a:t> to check where items were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0" dirty="0"/>
              <a:t>‘Round 2’ desk displayed on right hand-side for Partner </a:t>
            </a:r>
            <a:r>
              <a:rPr lang="en-GB" b="1" dirty="0"/>
              <a:t>B</a:t>
            </a:r>
            <a:r>
              <a:rPr lang="en-GB" b="0" dirty="0"/>
              <a:t> to check where items were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Home-learning version </a:t>
            </a:r>
            <a:r>
              <a:rPr lang="en-GB" b="0" dirty="0"/>
              <a:t>(NB: an in-class version of this activity can be found on slides 8-10).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</a:t>
            </a:r>
            <a:r>
              <a:rPr lang="en-GB" b="0" dirty="0"/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L’ordinateur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La règle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livre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cadeau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sous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bateau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garçon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La fille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chien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train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Le vélo est </a:t>
            </a:r>
            <a:r>
              <a:rPr lang="fr-FR" sz="12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sous</a:t>
            </a: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57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Home-learning version </a:t>
            </a:r>
            <a:r>
              <a:rPr lang="en-GB" b="0" dirty="0"/>
              <a:t>(NB: an in-class version of this activity can be found on slides 8-10).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3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Home-learning version </a:t>
            </a:r>
            <a:r>
              <a:rPr lang="en-GB" b="0" dirty="0"/>
              <a:t>(NB: an in-class version of this activity can be found on slides 8-10).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Transcript: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l’ordinateur?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la règle?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livre?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cadeau?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bateau?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garçon?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la fille?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chien?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train?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vélo?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21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Home-learning version </a:t>
            </a:r>
            <a:r>
              <a:rPr lang="en-GB" b="0" dirty="0"/>
              <a:t>(NB: an in-class version of this activity can be found on slides 8-10).</a:t>
            </a:r>
            <a:endParaRPr lang="en-GB" b="1" dirty="0"/>
          </a:p>
          <a:p>
            <a:endParaRPr lang="en-US" dirty="0"/>
          </a:p>
          <a:p>
            <a:r>
              <a:rPr lang="en-US" b="1" dirty="0"/>
              <a:t>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81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In-class version </a:t>
            </a:r>
            <a:r>
              <a:rPr lang="en-GB" b="0" dirty="0"/>
              <a:t>(NB: a home-learning version of this activity can be found on the following slide).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Students should already be familiar with these words from the audio homework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Suggested procedure: whole class</a:t>
            </a:r>
          </a:p>
          <a:p>
            <a:pPr marL="0" indent="0">
              <a:buFont typeface="+mj-lt"/>
              <a:buNone/>
            </a:pPr>
            <a:r>
              <a:rPr lang="en-US" dirty="0"/>
              <a:t>1/ Teacher elicits French from students by asking ‘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?’ or ‘</a:t>
            </a:r>
            <a:r>
              <a:rPr lang="en-US" dirty="0" err="1"/>
              <a:t>c’est</a:t>
            </a:r>
            <a:r>
              <a:rPr lang="en-US" dirty="0"/>
              <a:t> quoi’?</a:t>
            </a:r>
          </a:p>
          <a:p>
            <a:pPr marL="0" indent="0">
              <a:buFont typeface="+mj-lt"/>
              <a:buNone/>
            </a:pPr>
            <a:r>
              <a:rPr lang="en-US" dirty="0"/>
              <a:t>2/ Students call out the French word before it appears</a:t>
            </a:r>
          </a:p>
          <a:p>
            <a:pPr marL="0" indent="0">
              <a:buFont typeface="+mj-lt"/>
              <a:buNone/>
            </a:pPr>
            <a:r>
              <a:rPr lang="en-US" dirty="0"/>
              <a:t>3/ Click reveals the French word as answer</a:t>
            </a:r>
          </a:p>
          <a:p>
            <a:pPr marL="0" indent="0">
              <a:buFont typeface="+mj-lt"/>
              <a:buNone/>
            </a:pPr>
            <a:r>
              <a:rPr lang="en-US" dirty="0"/>
              <a:t>4/ Teacher points out grammatical categories + monitors SSC while students give out answers)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[-</a:t>
            </a:r>
            <a:r>
              <a:rPr lang="en-US" dirty="0" err="1"/>
              <a:t>eau</a:t>
            </a:r>
            <a:r>
              <a:rPr lang="en-US" dirty="0"/>
              <a:t>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[</a:t>
            </a:r>
            <a:r>
              <a:rPr lang="en-US" dirty="0" err="1"/>
              <a:t>qu</a:t>
            </a:r>
            <a:r>
              <a:rPr lang="en-US" dirty="0"/>
              <a:t>]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SFC: </a:t>
            </a:r>
            <a:r>
              <a:rPr lang="en-US" dirty="0" err="1"/>
              <a:t>parfois</a:t>
            </a:r>
            <a:r>
              <a:rPr lang="en-US" dirty="0"/>
              <a:t>, dans, sous (but not sur - </a:t>
            </a:r>
            <a:r>
              <a:rPr lang="en-US" dirty="0" err="1"/>
              <a:t>crfl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[u] vs [</a:t>
            </a:r>
            <a:r>
              <a:rPr lang="en-US" b="1" dirty="0" err="1"/>
              <a:t>ou</a:t>
            </a:r>
            <a:r>
              <a:rPr lang="en-US" b="1" dirty="0"/>
              <a:t>] {important as risk of confusion in speaking and listening}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[u]: rounded lips, tongue stretched towards teeth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[</a:t>
            </a:r>
            <a:r>
              <a:rPr lang="en-US" dirty="0" err="1"/>
              <a:t>ou</a:t>
            </a:r>
            <a:r>
              <a:rPr lang="en-US" dirty="0"/>
              <a:t>]: rounded lips BUT tongue scrunched up towards throat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2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Home-learning version </a:t>
            </a:r>
            <a:r>
              <a:rPr lang="en-GB" b="0" dirty="0"/>
              <a:t>(NB: an in-class version of this activity can be found on the previous slide).</a:t>
            </a:r>
            <a:endParaRPr lang="en-GB" b="1" dirty="0"/>
          </a:p>
          <a:p>
            <a:endParaRPr lang="en-GB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6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The accompanying worksheet for this task can be found on the portal alongside this resource.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Aim</a:t>
            </a:r>
            <a:r>
              <a:rPr lang="en-US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Revisit new words introduced this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 the number of occurrences of prepositions and adverbs since, as functional words, their meanings are less concrete/easy to </a:t>
            </a:r>
            <a:r>
              <a:rPr lang="en-US" dirty="0" err="1"/>
              <a:t>memorise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Scenario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new words have been stacked up in a </a:t>
            </a:r>
            <a:r>
              <a:rPr lang="en-GB" sz="1200" dirty="0">
                <a:solidFill>
                  <a:srgbClr val="1F4E79"/>
                </a:solidFill>
                <a:latin typeface="Century Gothic" panose="020B0502020202020204" pitchFamily="34" charset="0"/>
              </a:rPr>
              <a:t>Jenga tower.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Tally the number of times you find each word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b="1" dirty="0"/>
          </a:p>
          <a:p>
            <a:r>
              <a:rPr lang="en-US" b="1" dirty="0"/>
              <a:t>Suggested procedure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Worksheet attached as .pdf (x3 worksheets on 1 pdf)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Students highlight/</a:t>
            </a:r>
            <a:r>
              <a:rPr lang="en-US" dirty="0" err="1"/>
              <a:t>colour</a:t>
            </a:r>
            <a:r>
              <a:rPr lang="en-US" dirty="0"/>
              <a:t> the French words in the Jenga tower for each word in the table (1 </a:t>
            </a:r>
            <a:r>
              <a:rPr lang="en-US" dirty="0" err="1"/>
              <a:t>colour</a:t>
            </a:r>
            <a:r>
              <a:rPr lang="en-US" dirty="0"/>
              <a:t> per word) and tally the number of occurrences for each word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Teams and/or timer to ensure paced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 slide: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 slide to previous slide</a:t>
            </a:r>
          </a:p>
          <a:p>
            <a:endParaRPr lang="en-GB" dirty="0"/>
          </a:p>
          <a:p>
            <a:r>
              <a:rPr lang="en-GB" dirty="0"/>
              <a:t>Teacher asks ‘</a:t>
            </a:r>
            <a:r>
              <a:rPr lang="fr-FR" noProof="0" dirty="0"/>
              <a:t>combien?</a:t>
            </a:r>
            <a:r>
              <a:rPr lang="en-GB" dirty="0"/>
              <a:t>’ to obtain total from students</a:t>
            </a:r>
          </a:p>
          <a:p>
            <a:endParaRPr lang="en-GB" dirty="0"/>
          </a:p>
          <a:p>
            <a:r>
              <a:rPr lang="en-GB" dirty="0"/>
              <a:t>36 animations in total, all appear with 1 click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3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slides in which students must say the French in a given time. This is slide 1/2.</a:t>
            </a:r>
          </a:p>
          <a:p>
            <a:endParaRPr lang="en-US" dirty="0"/>
          </a:p>
          <a:p>
            <a:r>
              <a:rPr lang="en-US" b="1" dirty="0"/>
              <a:t>Suggested procedure for 2 slides</a:t>
            </a:r>
          </a:p>
          <a:p>
            <a:r>
              <a:rPr lang="en-US" b="0" dirty="0"/>
              <a:t>Whole class choral activity</a:t>
            </a:r>
          </a:p>
          <a:p>
            <a:endParaRPr lang="en-US" b="0" dirty="0"/>
          </a:p>
          <a:p>
            <a:pPr marL="0" indent="0">
              <a:buFont typeface="+mj-lt"/>
              <a:buNone/>
            </a:pPr>
            <a:r>
              <a:rPr lang="en-US" dirty="0"/>
              <a:t>1/ Students all say 3 words before 3 seconds elapse</a:t>
            </a:r>
          </a:p>
          <a:p>
            <a:pPr marL="0" indent="0">
              <a:buFont typeface="+mj-lt"/>
              <a:buNone/>
            </a:pPr>
            <a:r>
              <a:rPr lang="en-US" dirty="0"/>
              <a:t>2/ Click to reveal answers</a:t>
            </a:r>
          </a:p>
          <a:p>
            <a:pPr marL="0" indent="0">
              <a:buFont typeface="+mj-lt"/>
              <a:buNone/>
            </a:pPr>
            <a:r>
              <a:rPr lang="en-US" dirty="0"/>
              <a:t>3/ Teacher can decide to repeat activity as s/he sees 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1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slides in which students must say the French in a given time. This is slide 2/2.</a:t>
            </a:r>
          </a:p>
          <a:p>
            <a:endParaRPr lang="en-US" b="1" dirty="0"/>
          </a:p>
          <a:p>
            <a:r>
              <a:rPr lang="en-US" b="1" dirty="0"/>
              <a:t>Suggested procedure (repeated from previous)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0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In-class version </a:t>
            </a:r>
            <a:r>
              <a:rPr lang="en-GB" b="0" dirty="0"/>
              <a:t>(NB: a home-learning version of this activity can be found on slides 11-14).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The accompanying worksheet for this task can be found on the portal alongside this resource.</a:t>
            </a:r>
          </a:p>
          <a:p>
            <a:endParaRPr lang="en-GB" b="1" dirty="0"/>
          </a:p>
          <a:p>
            <a:r>
              <a:rPr lang="en-GB" b="1" dirty="0"/>
              <a:t>Scenario - for explaining the</a:t>
            </a:r>
            <a:r>
              <a:rPr lang="en-GB" b="1" baseline="0" dirty="0"/>
              <a:t> task</a:t>
            </a:r>
            <a:endParaRPr lang="en-GB" b="1" dirty="0"/>
          </a:p>
          <a:p>
            <a:r>
              <a:rPr lang="en-GB" b="0" dirty="0"/>
              <a:t>Partner A visits Partner B but forgot his/her glasses and Partner B’s desk is a bit messy. </a:t>
            </a:r>
          </a:p>
          <a:p>
            <a:r>
              <a:rPr lang="en-GB" b="0" dirty="0"/>
              <a:t>Partner A asks B where 10 items are on the desk</a:t>
            </a:r>
          </a:p>
          <a:p>
            <a:r>
              <a:rPr lang="en-GB" b="0" dirty="0"/>
              <a:t>Then once 10 items have been found, swap roles: Partner B asks and Partner A describes.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Model/Example Q&amp;A – </a:t>
            </a:r>
            <a:r>
              <a:rPr lang="en-GB" b="0" i="0" dirty="0"/>
              <a:t>see</a:t>
            </a:r>
            <a:r>
              <a:rPr lang="en-GB" b="1" i="0" dirty="0"/>
              <a:t> Slide 10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Suggested procedure: </a:t>
            </a:r>
            <a:r>
              <a:rPr lang="en-GB" b="0" dirty="0"/>
              <a:t>In pairs, based on individual worksheets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i="1" dirty="0"/>
              <a:t>Round 1: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b="0" dirty="0"/>
              <a:t>1 student (Partner</a:t>
            </a:r>
            <a:r>
              <a:rPr lang="en-GB" b="1" dirty="0"/>
              <a:t> A</a:t>
            </a:r>
            <a:r>
              <a:rPr lang="en-GB" b="0" dirty="0"/>
              <a:t>) </a:t>
            </a:r>
            <a:r>
              <a:rPr lang="en-GB" b="1" dirty="0"/>
              <a:t>asks</a:t>
            </a:r>
            <a:r>
              <a:rPr lang="en-GB" b="0" dirty="0"/>
              <a:t> where 10 items are on desk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b="0" dirty="0"/>
              <a:t>1 student (Partner </a:t>
            </a:r>
            <a:r>
              <a:rPr lang="en-GB" b="1" dirty="0"/>
              <a:t>B</a:t>
            </a:r>
            <a:r>
              <a:rPr lang="en-GB" b="0" dirty="0"/>
              <a:t>) </a:t>
            </a:r>
            <a:r>
              <a:rPr lang="en-GB" b="1" dirty="0"/>
              <a:t>answers</a:t>
            </a:r>
            <a:r>
              <a:rPr lang="en-GB" b="0" dirty="0"/>
              <a:t> describing where 10 items are on desk</a:t>
            </a:r>
          </a:p>
          <a:p>
            <a:pPr marL="228600" indent="-228600">
              <a:buFont typeface="+mj-lt"/>
              <a:buAutoNum type="arabicPeriod"/>
            </a:pPr>
            <a:endParaRPr lang="en-GB" b="0" dirty="0"/>
          </a:p>
          <a:p>
            <a:pPr marL="228600" indent="-228600">
              <a:buFont typeface="+mj-lt"/>
              <a:buAutoNum type="arabicPeriod"/>
            </a:pPr>
            <a:r>
              <a:rPr lang="en-US" i="1" dirty="0"/>
              <a:t>Round 2: </a:t>
            </a:r>
            <a:r>
              <a:rPr lang="en-US" dirty="0"/>
              <a:t>Exchange roles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b="0" dirty="0"/>
              <a:t>1 student (Partner</a:t>
            </a:r>
            <a:r>
              <a:rPr lang="en-GB" b="1" dirty="0"/>
              <a:t> B</a:t>
            </a:r>
            <a:r>
              <a:rPr lang="en-GB" b="0" dirty="0"/>
              <a:t>) </a:t>
            </a:r>
            <a:r>
              <a:rPr lang="en-GB" b="1" dirty="0"/>
              <a:t>asks</a:t>
            </a:r>
            <a:r>
              <a:rPr lang="en-GB" b="0" dirty="0"/>
              <a:t> where 10 items are on desk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b="0" dirty="0"/>
              <a:t>1 student (Partner </a:t>
            </a:r>
            <a:r>
              <a:rPr lang="en-GB" b="1" dirty="0"/>
              <a:t>A</a:t>
            </a:r>
            <a:r>
              <a:rPr lang="en-GB" b="0" dirty="0"/>
              <a:t>) </a:t>
            </a:r>
            <a:r>
              <a:rPr lang="en-GB" b="1" dirty="0"/>
              <a:t>answers</a:t>
            </a:r>
            <a:r>
              <a:rPr lang="en-GB" b="0" dirty="0"/>
              <a:t> describing where 10 items are on desk</a:t>
            </a:r>
          </a:p>
          <a:p>
            <a:pPr marL="228600" indent="-228600">
              <a:buFont typeface="+mj-lt"/>
              <a:buAutoNum type="arabicPeriod"/>
            </a:pPr>
            <a:endParaRPr lang="en-GB" b="0" dirty="0"/>
          </a:p>
          <a:p>
            <a:pPr marL="228600" indent="-228600">
              <a:buFont typeface="+mj-lt"/>
              <a:buAutoNum type="arabicPeriod"/>
            </a:pPr>
            <a:r>
              <a:rPr lang="en-GB" b="0" i="1" dirty="0"/>
              <a:t>Correction</a:t>
            </a:r>
            <a:r>
              <a:rPr lang="en-GB" b="0" dirty="0"/>
              <a:t> – see </a:t>
            </a:r>
            <a:r>
              <a:rPr lang="en-GB" b="1" dirty="0"/>
              <a:t>Slide 25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0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Model Q&amp;A</a:t>
            </a:r>
            <a:endParaRPr lang="en-US" dirty="0"/>
          </a:p>
          <a:p>
            <a:r>
              <a:rPr lang="en-US" dirty="0"/>
              <a:t>Teacher clarifies task for each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Partner A: Question 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Partner B: Sentence formation, particularly preposition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Partner A: ticks preposition heard and writes sentence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Students’ worksheet on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NB: worksheet contents = 2x answer grids, 2x different version of desks: partner B round 1 &amp;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Single-sided printing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Once the task is introduced, students work in pairs from the worksheet (round 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Students exchange roles once 10 items found (round 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Following slide 10 = answers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8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4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7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6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6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0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6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11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49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65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3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23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9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79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799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13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14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0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1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348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8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07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40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276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1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3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364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2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99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81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39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36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19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58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03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0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62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19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22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00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18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09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81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39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82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0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5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49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15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7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0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5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3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audio" Target="../media/audio10.wav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7.png"/><Relationship Id="rId25" Type="http://schemas.openxmlformats.org/officeDocument/2006/relationships/audio" Target="../media/audio9.wav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png"/><Relationship Id="rId20" Type="http://schemas.openxmlformats.org/officeDocument/2006/relationships/image" Target="../media/image23.png"/><Relationship Id="rId29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24" Type="http://schemas.openxmlformats.org/officeDocument/2006/relationships/audio" Target="../media/audio8.wav"/><Relationship Id="rId32" Type="http://schemas.openxmlformats.org/officeDocument/2006/relationships/audio" Target="../media/audio16.wav"/><Relationship Id="rId5" Type="http://schemas.microsoft.com/office/2007/relationships/hdphoto" Target="../media/hdphoto5.wdp"/><Relationship Id="rId15" Type="http://schemas.microsoft.com/office/2007/relationships/hdphoto" Target="../media/hdphoto4.wdp"/><Relationship Id="rId23" Type="http://schemas.openxmlformats.org/officeDocument/2006/relationships/audio" Target="../media/audio7.wav"/><Relationship Id="rId28" Type="http://schemas.openxmlformats.org/officeDocument/2006/relationships/audio" Target="../media/audio12.wav"/><Relationship Id="rId10" Type="http://schemas.openxmlformats.org/officeDocument/2006/relationships/image" Target="../media/image12.png"/><Relationship Id="rId19" Type="http://schemas.openxmlformats.org/officeDocument/2006/relationships/image" Target="../media/image5.png"/><Relationship Id="rId31" Type="http://schemas.openxmlformats.org/officeDocument/2006/relationships/audio" Target="../media/audio15.wav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openxmlformats.org/officeDocument/2006/relationships/image" Target="../media/image15.png"/><Relationship Id="rId22" Type="http://schemas.openxmlformats.org/officeDocument/2006/relationships/image" Target="../media/image25.png"/><Relationship Id="rId27" Type="http://schemas.openxmlformats.org/officeDocument/2006/relationships/audio" Target="../media/audio11.wav"/><Relationship Id="rId30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18" Type="http://schemas.openxmlformats.org/officeDocument/2006/relationships/audio" Target="../media/audio19.wav"/><Relationship Id="rId26" Type="http://schemas.openxmlformats.org/officeDocument/2006/relationships/audio" Target="../media/audio27.wav"/><Relationship Id="rId3" Type="http://schemas.openxmlformats.org/officeDocument/2006/relationships/image" Target="../media/image3.png"/><Relationship Id="rId21" Type="http://schemas.openxmlformats.org/officeDocument/2006/relationships/audio" Target="../media/audio2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audio" Target="../media/audio18.wav"/><Relationship Id="rId25" Type="http://schemas.openxmlformats.org/officeDocument/2006/relationships/audio" Target="../media/audio26.wav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17.wav"/><Relationship Id="rId20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24" Type="http://schemas.openxmlformats.org/officeDocument/2006/relationships/audio" Target="../media/audio25.wav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23" Type="http://schemas.openxmlformats.org/officeDocument/2006/relationships/audio" Target="../media/audio24.wav"/><Relationship Id="rId10" Type="http://schemas.openxmlformats.org/officeDocument/2006/relationships/image" Target="../media/image14.png"/><Relationship Id="rId19" Type="http://schemas.openxmlformats.org/officeDocument/2006/relationships/audio" Target="../media/audio20.wav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2.wdp"/><Relationship Id="rId22" Type="http://schemas.openxmlformats.org/officeDocument/2006/relationships/audio" Target="../media/audio2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3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1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60" y="0"/>
            <a:ext cx="12186440" cy="6858000"/>
            <a:chOff x="-56445" y="0"/>
            <a:chExt cx="1218644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86440" cy="6858000"/>
              <a:chOff x="0" y="0"/>
              <a:chExt cx="1218644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8695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solidFill>
                <a:srgbClr val="E3E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solidFill>
                <a:srgbClr val="E3EA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6F02A8-6C90-0F4B-B4B3-C85529F0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431669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266807" y="5153439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Y7 French</a:t>
            </a:r>
          </a:p>
          <a:p>
            <a:pPr lvl="0">
              <a:defRPr/>
            </a:pPr>
            <a:r>
              <a:rPr lang="en-GB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Term 3.1 - Week 4 - Lesson 55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0508B9B-5891-4D3C-9F6E-ECDA43B43AC2}"/>
              </a:ext>
            </a:extLst>
          </p:cNvPr>
          <p:cNvSpPr txBox="1">
            <a:spLocks/>
          </p:cNvSpPr>
          <p:nvPr/>
        </p:nvSpPr>
        <p:spPr>
          <a:xfrm>
            <a:off x="294412" y="6008293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Adeline Charlton / Natalie Finlayson / Kirsten Somerville</a:t>
            </a:r>
          </a:p>
          <a:p>
            <a:pPr lvl="0">
              <a:defRPr/>
            </a:pPr>
            <a:endParaRPr lang="en-GB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05/05/20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Sur, dans, sous? </a:t>
            </a:r>
            <a:r>
              <a:rPr lang="fr-FR" sz="3600" b="1" dirty="0">
                <a:solidFill>
                  <a:srgbClr val="FF9933"/>
                </a:solidFill>
              </a:rPr>
              <a:t>Réponses</a:t>
            </a:r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915F02-E0C7-4FE6-9284-F7E52B47FB50}"/>
              </a:ext>
            </a:extLst>
          </p:cNvPr>
          <p:cNvSpPr txBox="1"/>
          <p:nvPr/>
        </p:nvSpPr>
        <p:spPr>
          <a:xfrm>
            <a:off x="219293" y="1382613"/>
            <a:ext cx="271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Round 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6D501E-2491-4C7B-A6AE-D8F5ABB91E31}"/>
              </a:ext>
            </a:extLst>
          </p:cNvPr>
          <p:cNvSpPr txBox="1"/>
          <p:nvPr/>
        </p:nvSpPr>
        <p:spPr>
          <a:xfrm>
            <a:off x="7328475" y="1396498"/>
            <a:ext cx="271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Round 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AEFD8206-35E2-4B38-92DE-381CD14F7E85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 / 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DE7017-195C-4223-99F9-E4EE57D85B87}"/>
              </a:ext>
            </a:extLst>
          </p:cNvPr>
          <p:cNvGrpSpPr/>
          <p:nvPr/>
        </p:nvGrpSpPr>
        <p:grpSpPr>
          <a:xfrm>
            <a:off x="191475" y="1895645"/>
            <a:ext cx="5308147" cy="4083168"/>
            <a:chOff x="238272" y="1927972"/>
            <a:chExt cx="5308147" cy="40831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8E300CB-B293-410C-BAC7-378D237066CE}"/>
                </a:ext>
              </a:extLst>
            </p:cNvPr>
            <p:cNvGrpSpPr/>
            <p:nvPr/>
          </p:nvGrpSpPr>
          <p:grpSpPr>
            <a:xfrm>
              <a:off x="238272" y="1927972"/>
              <a:ext cx="5133975" cy="4066858"/>
              <a:chOff x="196143" y="2318694"/>
              <a:chExt cx="5133975" cy="406685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B68F680-6129-42BF-A804-4D253D6D3962}"/>
                  </a:ext>
                </a:extLst>
              </p:cNvPr>
              <p:cNvGrpSpPr/>
              <p:nvPr/>
            </p:nvGrpSpPr>
            <p:grpSpPr>
              <a:xfrm>
                <a:off x="196143" y="2318694"/>
                <a:ext cx="5133975" cy="4066858"/>
                <a:chOff x="446346" y="2043153"/>
                <a:chExt cx="5133975" cy="4066858"/>
              </a:xfrm>
            </p:grpSpPr>
            <p:pic>
              <p:nvPicPr>
                <p:cNvPr id="6" name="Picture 5" descr="Desk, Furniture, Workspace, Brown, Wood">
                  <a:extLst>
                    <a:ext uri="{FF2B5EF4-FFF2-40B4-BE49-F238E27FC236}">
                      <a16:creationId xmlns:a16="http://schemas.microsoft.com/office/drawing/2014/main" id="{AE4D8210-F183-4F0D-AA9D-9F2344A00F1C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346" y="2871511"/>
                  <a:ext cx="5133975" cy="3238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Picture 9" descr="Pc, Computer, Screen, Monitor, Ad">
                  <a:extLst>
                    <a:ext uri="{FF2B5EF4-FFF2-40B4-BE49-F238E27FC236}">
                      <a16:creationId xmlns:a16="http://schemas.microsoft.com/office/drawing/2014/main" id="{BB28A068-D45B-4E54-85B8-E7E07B999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87" t="19511" r="12633" b="19505"/>
                <a:stretch/>
              </p:blipFill>
              <p:spPr bwMode="auto">
                <a:xfrm>
                  <a:off x="3168852" y="3785911"/>
                  <a:ext cx="1403927" cy="849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" name="Picture 10" descr="Ruler Clip Art">
                  <a:extLst>
                    <a:ext uri="{FF2B5EF4-FFF2-40B4-BE49-F238E27FC236}">
                      <a16:creationId xmlns:a16="http://schemas.microsoft.com/office/drawing/2014/main" id="{4C22D4D3-B434-4E4F-AE8B-A638DD23F2BF}"/>
                    </a:ext>
                  </a:extLst>
                </p:cNvPr>
                <p:cNvPicPr/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577461">
                  <a:off x="2765039" y="3193872"/>
                  <a:ext cx="1366331" cy="6640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" name="Picture 11" descr="Kolo Clip Art">
                  <a:extLst>
                    <a:ext uri="{FF2B5EF4-FFF2-40B4-BE49-F238E27FC236}">
                      <a16:creationId xmlns:a16="http://schemas.microsoft.com/office/drawing/2014/main" id="{E6F92ACA-2E68-4613-A5E2-0B9E15F3F383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6737" y="5044944"/>
                  <a:ext cx="1301745" cy="7965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Picture 12" descr="Kiddy Train Clip Art">
                  <a:extLst>
                    <a:ext uri="{FF2B5EF4-FFF2-40B4-BE49-F238E27FC236}">
                      <a16:creationId xmlns:a16="http://schemas.microsoft.com/office/drawing/2014/main" id="{5C1BCC59-EFF2-4B2B-8333-19EA04F13169}"/>
                    </a:ext>
                  </a:extLst>
                </p:cNvPr>
                <p:cNvPicPr/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89243">
                  <a:off x="4319597" y="2169799"/>
                  <a:ext cx="952500" cy="838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 descr="Sailing Boat Clip Art">
                  <a:extLst>
                    <a:ext uri="{FF2B5EF4-FFF2-40B4-BE49-F238E27FC236}">
                      <a16:creationId xmlns:a16="http://schemas.microsoft.com/office/drawing/2014/main" id="{157AAC30-4A54-4EF0-9056-4B67F7CB4608}"/>
                    </a:ext>
                  </a:extLst>
                </p:cNvPr>
                <p:cNvPicPr/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8505" y="2043153"/>
                  <a:ext cx="952500" cy="90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17" descr="Open Bible 01 Clip Art">
                  <a:extLst>
                    <a:ext uri="{FF2B5EF4-FFF2-40B4-BE49-F238E27FC236}">
                      <a16:creationId xmlns:a16="http://schemas.microsoft.com/office/drawing/2014/main" id="{690E2326-8D31-4323-826F-1B94699928A5}"/>
                    </a:ext>
                  </a:extLst>
                </p:cNvPr>
                <p:cNvPicPr/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18380">
                  <a:off x="730920" y="2371069"/>
                  <a:ext cx="952500" cy="676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Girl And Boy Clip Art">
                  <a:extLst>
                    <a:ext uri="{FF2B5EF4-FFF2-40B4-BE49-F238E27FC236}">
                      <a16:creationId xmlns:a16="http://schemas.microsoft.com/office/drawing/2014/main" id="{70FC1AE8-81C6-4660-8F32-B02F8BDC8B69}"/>
                    </a:ext>
                  </a:extLst>
                </p:cNvPr>
                <p:cNvPicPr/>
                <p:nvPr/>
              </p:nvPicPr>
              <p:blipFill rotWithShape="1">
                <a:blip r:embed="rId15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122"/>
                <a:stretch/>
              </p:blipFill>
              <p:spPr bwMode="auto">
                <a:xfrm>
                  <a:off x="2453049" y="3529581"/>
                  <a:ext cx="428625" cy="942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36" name="Picture 35" descr="Present Clip Art">
                <a:extLst>
                  <a:ext uri="{FF2B5EF4-FFF2-40B4-BE49-F238E27FC236}">
                    <a16:creationId xmlns:a16="http://schemas.microsoft.com/office/drawing/2014/main" id="{6C3A1DBB-7B23-438A-8146-979767B7BA61}"/>
                  </a:ext>
                </a:extLst>
              </p:cNvPr>
              <p:cNvPicPr/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079" y="5385315"/>
                <a:ext cx="562739" cy="626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9037C2-0EF8-457C-8947-6B71A2E46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2859" y="3955475"/>
                <a:ext cx="877900" cy="871804"/>
              </a:xfrm>
              <a:prstGeom prst="rect">
                <a:avLst/>
              </a:prstGeom>
            </p:spPr>
          </p:pic>
          <p:pic>
            <p:nvPicPr>
              <p:cNvPr id="41" name="Picture 40" descr="Girl And Boy Clip Art">
                <a:extLst>
                  <a:ext uri="{FF2B5EF4-FFF2-40B4-BE49-F238E27FC236}">
                    <a16:creationId xmlns:a16="http://schemas.microsoft.com/office/drawing/2014/main" id="{0814F769-6BFD-4D4C-A163-6F473B189CBB}"/>
                  </a:ext>
                </a:extLst>
              </p:cNvPr>
              <p:cNvPicPr/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2534614" y="3762495"/>
                <a:ext cx="390525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6B525569-4039-4859-8BC6-9EF02E5B6D70}"/>
                </a:ext>
              </a:extLst>
            </p:cNvPr>
            <p:cNvSpPr/>
            <p:nvPr/>
          </p:nvSpPr>
          <p:spPr>
            <a:xfrm>
              <a:off x="4307337" y="5467688"/>
              <a:ext cx="1111019" cy="543452"/>
            </a:xfrm>
            <a:prstGeom prst="wedgeRoundRectCallout">
              <a:avLst>
                <a:gd name="adj1" fmla="val -27263"/>
                <a:gd name="adj2" fmla="val -66322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under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F82ECE7A-EA4B-4029-9A04-3001A8A631EC}"/>
                </a:ext>
              </a:extLst>
            </p:cNvPr>
            <p:cNvSpPr/>
            <p:nvPr/>
          </p:nvSpPr>
          <p:spPr>
            <a:xfrm>
              <a:off x="4489144" y="3709826"/>
              <a:ext cx="1057275" cy="553009"/>
            </a:xfrm>
            <a:prstGeom prst="wedgeRoundRectCallout">
              <a:avLst>
                <a:gd name="adj1" fmla="val -69482"/>
                <a:gd name="adj2" fmla="val -15008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in</a:t>
              </a:r>
            </a:p>
          </p:txBody>
        </p:sp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F78F02E1-0A29-4E5F-A608-5D43E1A03700}"/>
                </a:ext>
              </a:extLst>
            </p:cNvPr>
            <p:cNvSpPr/>
            <p:nvPr/>
          </p:nvSpPr>
          <p:spPr>
            <a:xfrm>
              <a:off x="1759920" y="2066130"/>
              <a:ext cx="1057275" cy="553009"/>
            </a:xfrm>
            <a:prstGeom prst="wedgeRoundRectCallou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B3946C-5EB4-4065-B9A6-E6AA6C429C02}"/>
              </a:ext>
            </a:extLst>
          </p:cNvPr>
          <p:cNvGrpSpPr/>
          <p:nvPr/>
        </p:nvGrpSpPr>
        <p:grpSpPr>
          <a:xfrm>
            <a:off x="6332166" y="2033803"/>
            <a:ext cx="5518082" cy="4127584"/>
            <a:chOff x="6575745" y="2127349"/>
            <a:chExt cx="5518082" cy="4127584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80AD6E2A-7D73-4C51-BDB0-BDD547DB365C}"/>
                </a:ext>
              </a:extLst>
            </p:cNvPr>
            <p:cNvSpPr/>
            <p:nvPr/>
          </p:nvSpPr>
          <p:spPr>
            <a:xfrm>
              <a:off x="7667494" y="2284662"/>
              <a:ext cx="1057275" cy="553009"/>
            </a:xfrm>
            <a:prstGeom prst="wedgeRoundRectCallou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on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65EAFD-E3AB-47F0-93E8-E13E3423D390}"/>
                </a:ext>
              </a:extLst>
            </p:cNvPr>
            <p:cNvGrpSpPr/>
            <p:nvPr/>
          </p:nvGrpSpPr>
          <p:grpSpPr>
            <a:xfrm>
              <a:off x="6575745" y="2127349"/>
              <a:ext cx="5301879" cy="4048989"/>
              <a:chOff x="6305582" y="2113362"/>
              <a:chExt cx="5301879" cy="404898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6A76E46-BADA-401D-B56B-586475717FAB}"/>
                  </a:ext>
                </a:extLst>
              </p:cNvPr>
              <p:cNvGrpSpPr/>
              <p:nvPr/>
            </p:nvGrpSpPr>
            <p:grpSpPr>
              <a:xfrm>
                <a:off x="6305582" y="2121547"/>
                <a:ext cx="5301879" cy="4040804"/>
                <a:chOff x="6305582" y="2121547"/>
                <a:chExt cx="5301879" cy="4040804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D0195087-58FF-48E6-9DD3-5A3D51BB2011}"/>
                    </a:ext>
                  </a:extLst>
                </p:cNvPr>
                <p:cNvGrpSpPr/>
                <p:nvPr/>
              </p:nvGrpSpPr>
              <p:grpSpPr>
                <a:xfrm>
                  <a:off x="6305582" y="2121547"/>
                  <a:ext cx="5301879" cy="4040804"/>
                  <a:chOff x="7004059" y="2111575"/>
                  <a:chExt cx="5301879" cy="4040804"/>
                </a:xfrm>
              </p:grpSpPr>
              <p:pic>
                <p:nvPicPr>
                  <p:cNvPr id="34" name="Picture 33" descr="Desk, Furniture, Workspace, Brown, Wood">
                    <a:extLst>
                      <a:ext uri="{FF2B5EF4-FFF2-40B4-BE49-F238E27FC236}">
                        <a16:creationId xmlns:a16="http://schemas.microsoft.com/office/drawing/2014/main" id="{1BC77251-6A93-42F3-94F9-A17F4902D674}"/>
                      </a:ext>
                    </a:extLst>
                  </p:cNvPr>
                  <p:cNvPicPr/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71963" y="2913879"/>
                    <a:ext cx="5133975" cy="3238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" name="Picture 21" descr="Pc, Computer, Screen, Monitor, Ad">
                    <a:extLst>
                      <a:ext uri="{FF2B5EF4-FFF2-40B4-BE49-F238E27FC236}">
                        <a16:creationId xmlns:a16="http://schemas.microsoft.com/office/drawing/2014/main" id="{C591B73B-71D9-4174-B947-7A48D637E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687" t="19511" r="12633" b="19505"/>
                  <a:stretch/>
                </p:blipFill>
                <p:spPr bwMode="auto">
                  <a:xfrm>
                    <a:off x="9698774" y="5169985"/>
                    <a:ext cx="1403927" cy="84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3" name="Picture 22" descr="Ruler Clip Art">
                    <a:extLst>
                      <a:ext uri="{FF2B5EF4-FFF2-40B4-BE49-F238E27FC236}">
                        <a16:creationId xmlns:a16="http://schemas.microsoft.com/office/drawing/2014/main" id="{290E19CD-4227-422B-883C-EDF7AF9A4B04}"/>
                      </a:ext>
                    </a:extLst>
                  </p:cNvPr>
                  <p:cNvPicPr/>
                  <p:nvPr/>
                </p:nvPicPr>
                <p:blipFill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931111">
                    <a:off x="7004059" y="2544082"/>
                    <a:ext cx="1366331" cy="6640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" name="Picture 23" descr="Kolo Clip Art">
                    <a:extLst>
                      <a:ext uri="{FF2B5EF4-FFF2-40B4-BE49-F238E27FC236}">
                        <a16:creationId xmlns:a16="http://schemas.microsoft.com/office/drawing/2014/main" id="{7899E0EE-F134-457B-8A6A-5998F68B24CE}"/>
                      </a:ext>
                    </a:extLst>
                  </p:cNvPr>
                  <p:cNvPicPr/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51319" y="2235876"/>
                    <a:ext cx="1301745" cy="7965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" name="Picture 24" descr="Kiddy Train Clip Art">
                    <a:extLst>
                      <a:ext uri="{FF2B5EF4-FFF2-40B4-BE49-F238E27FC236}">
                        <a16:creationId xmlns:a16="http://schemas.microsoft.com/office/drawing/2014/main" id="{B0A2CA21-8FAF-477D-A207-44EA8AF7AAEA}"/>
                      </a:ext>
                    </a:extLst>
                  </p:cNvPr>
                  <p:cNvPicPr/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1468656">
                    <a:off x="10472760" y="3621594"/>
                    <a:ext cx="952500" cy="838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" name="Picture 25" descr="Girl And Boy Clip Art">
                    <a:extLst>
                      <a:ext uri="{FF2B5EF4-FFF2-40B4-BE49-F238E27FC236}">
                        <a16:creationId xmlns:a16="http://schemas.microsoft.com/office/drawing/2014/main" id="{B754C1D9-3CB6-4BE9-9DCE-40BBA17341D1}"/>
                      </a:ext>
                    </a:extLst>
                  </p:cNvPr>
                  <p:cNvPicPr/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/>
                  <a:stretch/>
                </p:blipFill>
                <p:spPr bwMode="auto">
                  <a:xfrm>
                    <a:off x="11057091" y="2111575"/>
                    <a:ext cx="390525" cy="9429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8" name="Picture 27" descr="Dog 03 Drawn With Straight Lines Clip Art">
                    <a:extLst>
                      <a:ext uri="{FF2B5EF4-FFF2-40B4-BE49-F238E27FC236}">
                        <a16:creationId xmlns:a16="http://schemas.microsoft.com/office/drawing/2014/main" id="{4F291219-0F63-4F28-986C-844F73DCE82D}"/>
                      </a:ext>
                    </a:extLst>
                  </p:cNvPr>
                  <p:cNvPicPr/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567791">
                    <a:off x="9062586" y="5209435"/>
                    <a:ext cx="698015" cy="6899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" name="Picture 28" descr="Present Clip Art">
                    <a:extLst>
                      <a:ext uri="{FF2B5EF4-FFF2-40B4-BE49-F238E27FC236}">
                        <a16:creationId xmlns:a16="http://schemas.microsoft.com/office/drawing/2014/main" id="{8EB75C91-E51C-452A-B3BC-A61F390EC7CD}"/>
                      </a:ext>
                    </a:extLst>
                  </p:cNvPr>
                  <p:cNvPicPr/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69844" y="3925630"/>
                    <a:ext cx="562739" cy="6264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9" name="Picture 38" descr="Sailing Boat Clip Art">
                  <a:extLst>
                    <a:ext uri="{FF2B5EF4-FFF2-40B4-BE49-F238E27FC236}">
                      <a16:creationId xmlns:a16="http://schemas.microsoft.com/office/drawing/2014/main" id="{70E2A2B3-F55B-4338-B56D-6C90298A0A5F}"/>
                    </a:ext>
                  </a:extLst>
                </p:cNvPr>
                <p:cNvPicPr/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28065">
                  <a:off x="8278490" y="3665201"/>
                  <a:ext cx="952500" cy="90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39" descr="Open Bible 01 Clip Art">
                  <a:extLst>
                    <a:ext uri="{FF2B5EF4-FFF2-40B4-BE49-F238E27FC236}">
                      <a16:creationId xmlns:a16="http://schemas.microsoft.com/office/drawing/2014/main" id="{B7096366-5E53-4C24-95E4-48426F9D7783}"/>
                    </a:ext>
                  </a:extLst>
                </p:cNvPr>
                <p:cNvPicPr/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18380">
                  <a:off x="9043368" y="3863780"/>
                  <a:ext cx="952500" cy="676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2" name="Picture 41" descr="Girl And Boy Clip Art">
                <a:extLst>
                  <a:ext uri="{FF2B5EF4-FFF2-40B4-BE49-F238E27FC236}">
                    <a16:creationId xmlns:a16="http://schemas.microsoft.com/office/drawing/2014/main" id="{8AA029E4-EBB9-44F3-87F3-3A6C11E8095A}"/>
                  </a:ext>
                </a:extLst>
              </p:cNvPr>
              <p:cNvPicPr/>
              <p:nvPr/>
            </p:nvPicPr>
            <p:blipFill rotWithShape="1">
              <a:blip r:embed="rId1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122"/>
              <a:stretch/>
            </p:blipFill>
            <p:spPr bwMode="auto">
              <a:xfrm>
                <a:off x="10062335" y="2113362"/>
                <a:ext cx="428625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2" name="Speech Bubble: Rectangle with Corners Rounded 61">
              <a:extLst>
                <a:ext uri="{FF2B5EF4-FFF2-40B4-BE49-F238E27FC236}">
                  <a16:creationId xmlns:a16="http://schemas.microsoft.com/office/drawing/2014/main" id="{2BD99D83-A0FB-4B3D-9D45-BD0424D9CEB1}"/>
                </a:ext>
              </a:extLst>
            </p:cNvPr>
            <p:cNvSpPr/>
            <p:nvPr/>
          </p:nvSpPr>
          <p:spPr>
            <a:xfrm>
              <a:off x="10471530" y="5711481"/>
              <a:ext cx="1111019" cy="543452"/>
            </a:xfrm>
            <a:prstGeom prst="wedgeRoundRectCallout">
              <a:avLst>
                <a:gd name="adj1" fmla="val -27263"/>
                <a:gd name="adj2" fmla="val -66322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under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94E9D3F7-594F-486B-9611-E8B1309473D0}"/>
                </a:ext>
              </a:extLst>
            </p:cNvPr>
            <p:cNvSpPr/>
            <p:nvPr/>
          </p:nvSpPr>
          <p:spPr>
            <a:xfrm>
              <a:off x="11036552" y="4000655"/>
              <a:ext cx="1057275" cy="553009"/>
            </a:xfrm>
            <a:prstGeom prst="wedgeRoundRectCallout">
              <a:avLst>
                <a:gd name="adj1" fmla="val -62725"/>
                <a:gd name="adj2" fmla="val -35677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8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78EA2-181B-4D72-A722-C713C3DFAEFB}"/>
              </a:ext>
            </a:extLst>
          </p:cNvPr>
          <p:cNvSpPr txBox="1"/>
          <p:nvPr/>
        </p:nvSpPr>
        <p:spPr>
          <a:xfrm>
            <a:off x="131912" y="1213402"/>
            <a:ext cx="482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where things are on the desk.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 descr="Desk, Furniture, Workspace, Brown, Wood">
            <a:extLst>
              <a:ext uri="{FF2B5EF4-FFF2-40B4-BE49-F238E27FC236}">
                <a16:creationId xmlns:a16="http://schemas.microsoft.com/office/drawing/2014/main" id="{7FC70BE2-708E-447B-B809-5137AA0515E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1" y="2116128"/>
            <a:ext cx="2085290" cy="15297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10F74B2-D822-4DB9-91FE-1EB68572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296863"/>
            <a:ext cx="5630862" cy="71278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Sur, dans, sous? Q</a:t>
            </a: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uestions/Réponses</a:t>
            </a:r>
            <a:b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Instructions et exemples</a:t>
            </a:r>
            <a:endParaRPr lang="fr-FR" sz="24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F9EC38-A6ED-47D9-9632-47ED7F633ECD}"/>
              </a:ext>
            </a:extLst>
          </p:cNvPr>
          <p:cNvGrpSpPr/>
          <p:nvPr/>
        </p:nvGrpSpPr>
        <p:grpSpPr>
          <a:xfrm>
            <a:off x="553771" y="1562540"/>
            <a:ext cx="4952449" cy="488229"/>
            <a:chOff x="132754" y="1648040"/>
            <a:chExt cx="4952449" cy="488229"/>
          </a:xfrm>
        </p:grpSpPr>
        <p:pic>
          <p:nvPicPr>
            <p:cNvPr id="29" name="Picture 28" descr="Pc, Computer, Screen, Monitor, Ad">
              <a:extLst>
                <a:ext uri="{FF2B5EF4-FFF2-40B4-BE49-F238E27FC236}">
                  <a16:creationId xmlns:a16="http://schemas.microsoft.com/office/drawing/2014/main" id="{9D0D5AE8-3ED0-44ED-8721-6B1A4F4D9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7" t="19511" r="12633" b="19505"/>
            <a:stretch/>
          </p:blipFill>
          <p:spPr bwMode="auto">
            <a:xfrm>
              <a:off x="132754" y="1769029"/>
              <a:ext cx="496127" cy="367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Ruler Clip Art">
              <a:extLst>
                <a:ext uri="{FF2B5EF4-FFF2-40B4-BE49-F238E27FC236}">
                  <a16:creationId xmlns:a16="http://schemas.microsoft.com/office/drawing/2014/main" id="{CBC45437-6FD7-4DAD-93D1-7EF8665964D4}"/>
                </a:ext>
              </a:extLst>
            </p:cNvPr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5606">
              <a:off x="616495" y="1761187"/>
              <a:ext cx="679760" cy="316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 descr="Kolo Clip Art">
              <a:extLst>
                <a:ext uri="{FF2B5EF4-FFF2-40B4-BE49-F238E27FC236}">
                  <a16:creationId xmlns:a16="http://schemas.microsoft.com/office/drawing/2014/main" id="{B74972DA-0A5B-4A2D-9AFE-154AF1D779C8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083" y="1835441"/>
              <a:ext cx="544120" cy="300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 descr="Kiddy Train Clip Art">
              <a:extLst>
                <a:ext uri="{FF2B5EF4-FFF2-40B4-BE49-F238E27FC236}">
                  <a16:creationId xmlns:a16="http://schemas.microsoft.com/office/drawing/2014/main" id="{1861279A-BD4F-47AC-A26F-8312261C2055}"/>
                </a:ext>
              </a:extLst>
            </p:cNvPr>
            <p:cNvPicPr/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628" y="1702288"/>
              <a:ext cx="544120" cy="4339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 descr="Girl And Boy Clip Art">
              <a:extLst>
                <a:ext uri="{FF2B5EF4-FFF2-40B4-BE49-F238E27FC236}">
                  <a16:creationId xmlns:a16="http://schemas.microsoft.com/office/drawing/2014/main" id="{EFE07D87-01EE-4CD0-8008-E214B1F85C87}"/>
                </a:ext>
              </a:extLst>
            </p:cNvPr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67601" y="1648040"/>
              <a:ext cx="223089" cy="4882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Sailing Boat Clip Art">
              <a:extLst>
                <a:ext uri="{FF2B5EF4-FFF2-40B4-BE49-F238E27FC236}">
                  <a16:creationId xmlns:a16="http://schemas.microsoft.com/office/drawing/2014/main" id="{21BFE7CC-CD94-440A-8012-0F8AB32C5B3C}"/>
                </a:ext>
              </a:extLst>
            </p:cNvPr>
            <p:cNvPicPr/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878" y="1667767"/>
              <a:ext cx="544120" cy="468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 descr="Dog 03 Drawn With Straight Lines Clip Art">
              <a:extLst>
                <a:ext uri="{FF2B5EF4-FFF2-40B4-BE49-F238E27FC236}">
                  <a16:creationId xmlns:a16="http://schemas.microsoft.com/office/drawing/2014/main" id="{DB15E47D-B843-4FD1-8890-C7CDDD1784C5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764" y="1662835"/>
              <a:ext cx="544120" cy="47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 descr="Present Clip Art">
              <a:extLst>
                <a:ext uri="{FF2B5EF4-FFF2-40B4-BE49-F238E27FC236}">
                  <a16:creationId xmlns:a16="http://schemas.microsoft.com/office/drawing/2014/main" id="{D19BDAEC-EF9B-4F21-838F-E2E858AE69FC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683" y="1648040"/>
              <a:ext cx="489707" cy="48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Open Bible 01 Clip Art">
              <a:extLst>
                <a:ext uri="{FF2B5EF4-FFF2-40B4-BE49-F238E27FC236}">
                  <a16:creationId xmlns:a16="http://schemas.microsoft.com/office/drawing/2014/main" id="{CEDA4D7D-59AD-40ED-BCDC-B159DE697DFF}"/>
                </a:ext>
              </a:extLst>
            </p:cNvPr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65" y="1786125"/>
              <a:ext cx="544120" cy="350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Girl And Boy Clip Art">
              <a:extLst>
                <a:ext uri="{FF2B5EF4-FFF2-40B4-BE49-F238E27FC236}">
                  <a16:creationId xmlns:a16="http://schemas.microsoft.com/office/drawing/2014/main" id="{641B7FCC-52E2-4C2C-86BC-1640301613AA}"/>
                </a:ext>
              </a:extLst>
            </p:cNvPr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22"/>
            <a:stretch/>
          </p:blipFill>
          <p:spPr bwMode="auto">
            <a:xfrm>
              <a:off x="3250063" y="1648040"/>
              <a:ext cx="244854" cy="4882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771FA4-E755-4A2F-A5DE-3C5D122149E5}"/>
              </a:ext>
            </a:extLst>
          </p:cNvPr>
          <p:cNvGrpSpPr/>
          <p:nvPr/>
        </p:nvGrpSpPr>
        <p:grpSpPr>
          <a:xfrm>
            <a:off x="20576" y="4875585"/>
            <a:ext cx="1899344" cy="1569058"/>
            <a:chOff x="217756" y="4686888"/>
            <a:chExt cx="1899344" cy="1569058"/>
          </a:xfrm>
        </p:grpSpPr>
        <p:pic>
          <p:nvPicPr>
            <p:cNvPr id="40" name="Picture 39" descr="Desk, Furniture, Workspace, Brown, Wood">
              <a:extLst>
                <a:ext uri="{FF2B5EF4-FFF2-40B4-BE49-F238E27FC236}">
                  <a16:creationId xmlns:a16="http://schemas.microsoft.com/office/drawing/2014/main" id="{654C4930-607C-4A15-82BD-A5AB4A10A100}"/>
                </a:ext>
              </a:extLst>
            </p:cNvPr>
            <p:cNvPicPr/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56" y="4686888"/>
              <a:ext cx="1899344" cy="1462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Kiddy Train Clip Art">
              <a:extLst>
                <a:ext uri="{FF2B5EF4-FFF2-40B4-BE49-F238E27FC236}">
                  <a16:creationId xmlns:a16="http://schemas.microsoft.com/office/drawing/2014/main" id="{8CF0D0EB-0E29-47E5-A615-F0A6106F760B}"/>
                </a:ext>
              </a:extLst>
            </p:cNvPr>
            <p:cNvPicPr/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87615">
              <a:off x="1109804" y="5769947"/>
              <a:ext cx="562187" cy="485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E49D6F68-191B-46A9-94C1-A43F28A5BFE3}"/>
              </a:ext>
            </a:extLst>
          </p:cNvPr>
          <p:cNvSpPr/>
          <p:nvPr/>
        </p:nvSpPr>
        <p:spPr>
          <a:xfrm>
            <a:off x="2343975" y="2103633"/>
            <a:ext cx="3333599" cy="655979"/>
          </a:xfrm>
          <a:prstGeom prst="borderCallout2">
            <a:avLst>
              <a:gd name="adj1" fmla="val 39822"/>
              <a:gd name="adj2" fmla="val -360"/>
              <a:gd name="adj3" fmla="val 57651"/>
              <a:gd name="adj4" fmla="val -9969"/>
              <a:gd name="adj5" fmla="val 153922"/>
              <a:gd name="adj6" fmla="val -5763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Here is an example question:</a:t>
            </a:r>
          </a:p>
        </p:txBody>
      </p:sp>
      <p:sp>
        <p:nvSpPr>
          <p:cNvPr id="44" name="Callout: Bent Line 43">
            <a:extLst>
              <a:ext uri="{FF2B5EF4-FFF2-40B4-BE49-F238E27FC236}">
                <a16:creationId xmlns:a16="http://schemas.microsoft.com/office/drawing/2014/main" id="{E4828313-5BC3-4E12-83E9-56C2F9C79B6B}"/>
              </a:ext>
            </a:extLst>
          </p:cNvPr>
          <p:cNvSpPr/>
          <p:nvPr/>
        </p:nvSpPr>
        <p:spPr>
          <a:xfrm>
            <a:off x="2135189" y="4686888"/>
            <a:ext cx="1809653" cy="1462617"/>
          </a:xfrm>
          <a:prstGeom prst="borderCallout2">
            <a:avLst>
              <a:gd name="adj1" fmla="val 27515"/>
              <a:gd name="adj2" fmla="val 103006"/>
              <a:gd name="adj3" fmla="val 34878"/>
              <a:gd name="adj4" fmla="val 106022"/>
              <a:gd name="adj5" fmla="val 43059"/>
              <a:gd name="adj6" fmla="val 136014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Here is an example description: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674D8D7-1909-41D7-82DD-83E91A739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5701"/>
              </p:ext>
            </p:extLst>
          </p:nvPr>
        </p:nvGraphicFramePr>
        <p:xfrm>
          <a:off x="6665512" y="1550968"/>
          <a:ext cx="5423324" cy="4518282"/>
        </p:xfrm>
        <a:graphic>
          <a:graphicData uri="http://schemas.openxmlformats.org/drawingml/2006/table">
            <a:tbl>
              <a:tblPr firstRow="1" firstCol="1" bandRow="1"/>
              <a:tblGrid>
                <a:gridCol w="325507">
                  <a:extLst>
                    <a:ext uri="{9D8B030D-6E8A-4147-A177-3AD203B41FA5}">
                      <a16:colId xmlns:a16="http://schemas.microsoft.com/office/drawing/2014/main" val="327956492"/>
                    </a:ext>
                  </a:extLst>
                </a:gridCol>
                <a:gridCol w="772056">
                  <a:extLst>
                    <a:ext uri="{9D8B030D-6E8A-4147-A177-3AD203B41FA5}">
                      <a16:colId xmlns:a16="http://schemas.microsoft.com/office/drawing/2014/main" val="2662851029"/>
                    </a:ext>
                  </a:extLst>
                </a:gridCol>
                <a:gridCol w="590561">
                  <a:extLst>
                    <a:ext uri="{9D8B030D-6E8A-4147-A177-3AD203B41FA5}">
                      <a16:colId xmlns:a16="http://schemas.microsoft.com/office/drawing/2014/main" val="500167546"/>
                    </a:ext>
                  </a:extLst>
                </a:gridCol>
                <a:gridCol w="511278">
                  <a:extLst>
                    <a:ext uri="{9D8B030D-6E8A-4147-A177-3AD203B41FA5}">
                      <a16:colId xmlns:a16="http://schemas.microsoft.com/office/drawing/2014/main" val="1114200525"/>
                    </a:ext>
                  </a:extLst>
                </a:gridCol>
                <a:gridCol w="501445">
                  <a:extLst>
                    <a:ext uri="{9D8B030D-6E8A-4147-A177-3AD203B41FA5}">
                      <a16:colId xmlns:a16="http://schemas.microsoft.com/office/drawing/2014/main" val="2258328686"/>
                    </a:ext>
                  </a:extLst>
                </a:gridCol>
                <a:gridCol w="2722477">
                  <a:extLst>
                    <a:ext uri="{9D8B030D-6E8A-4147-A177-3AD203B41FA5}">
                      <a16:colId xmlns:a16="http://schemas.microsoft.com/office/drawing/2014/main" val="3966488593"/>
                    </a:ext>
                  </a:extLst>
                </a:gridCol>
              </a:tblGrid>
              <a:tr h="395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on,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top of 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in,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inside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Phrase de </a:t>
                      </a:r>
                      <a:r>
                        <a:rPr lang="fr-FR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réponse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525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503071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68132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30778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97113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3327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61461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15799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769788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196976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66" marR="59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8368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B2250-CA49-431D-9031-79F6FF0FADFF}"/>
              </a:ext>
            </a:extLst>
          </p:cNvPr>
          <p:cNvGrpSpPr/>
          <p:nvPr/>
        </p:nvGrpSpPr>
        <p:grpSpPr>
          <a:xfrm>
            <a:off x="7008288" y="2052656"/>
            <a:ext cx="695325" cy="4020603"/>
            <a:chOff x="7368136" y="1999628"/>
            <a:chExt cx="695325" cy="4020603"/>
          </a:xfrm>
        </p:grpSpPr>
        <p:pic>
          <p:nvPicPr>
            <p:cNvPr id="2068" name="Picture 2" descr="Pc, Computer, Screen, Monitor, Ad">
              <a:extLst>
                <a:ext uri="{FF2B5EF4-FFF2-40B4-BE49-F238E27FC236}">
                  <a16:creationId xmlns:a16="http://schemas.microsoft.com/office/drawing/2014/main" id="{4425C52F-8D37-4D5F-8981-13C5D2237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8" t="19511" r="12633" b="19505"/>
            <a:stretch>
              <a:fillRect/>
            </a:stretch>
          </p:blipFill>
          <p:spPr bwMode="auto">
            <a:xfrm>
              <a:off x="7450238" y="1999628"/>
              <a:ext cx="565150" cy="46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7" descr="Ruler Clip Art">
              <a:extLst>
                <a:ext uri="{FF2B5EF4-FFF2-40B4-BE49-F238E27FC236}">
                  <a16:creationId xmlns:a16="http://schemas.microsoft.com/office/drawing/2014/main" id="{21BD32AC-2698-4B5F-A4AB-BCE9D08B7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138" y="2491003"/>
              <a:ext cx="641350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20" descr="Open Bible 01 Clip Art">
              <a:extLst>
                <a:ext uri="{FF2B5EF4-FFF2-40B4-BE49-F238E27FC236}">
                  <a16:creationId xmlns:a16="http://schemas.microsoft.com/office/drawing/2014/main" id="{55D5161D-7896-45F7-A6E0-3708B1F46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136" y="2877138"/>
              <a:ext cx="695325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26" descr="Present Clip Art">
              <a:extLst>
                <a:ext uri="{FF2B5EF4-FFF2-40B4-BE49-F238E27FC236}">
                  <a16:creationId xmlns:a16="http://schemas.microsoft.com/office/drawing/2014/main" id="{2A261E83-331F-49D9-BC7B-F65A04AE4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310" y="3278295"/>
              <a:ext cx="434975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34" descr="Sailing Boat Clip Art">
              <a:extLst>
                <a:ext uri="{FF2B5EF4-FFF2-40B4-BE49-F238E27FC236}">
                  <a16:creationId xmlns:a16="http://schemas.microsoft.com/office/drawing/2014/main" id="{F28E643C-D80F-4C12-ABFB-E88DC809A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647" y="3630937"/>
              <a:ext cx="461962" cy="39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37" descr="Girl And Boy Clip Art">
              <a:extLst>
                <a:ext uri="{FF2B5EF4-FFF2-40B4-BE49-F238E27FC236}">
                  <a16:creationId xmlns:a16="http://schemas.microsoft.com/office/drawing/2014/main" id="{D7F3D005-C18B-4B70-80EF-EA32B1C3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7601580" y="4065479"/>
              <a:ext cx="222619" cy="32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44" descr="Girl And Boy Clip Art">
              <a:extLst>
                <a:ext uri="{FF2B5EF4-FFF2-40B4-BE49-F238E27FC236}">
                  <a16:creationId xmlns:a16="http://schemas.microsoft.com/office/drawing/2014/main" id="{5D0B76F7-15CE-4429-91EF-2D7C3BD55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22"/>
            <a:stretch>
              <a:fillRect/>
            </a:stretch>
          </p:blipFill>
          <p:spPr bwMode="auto">
            <a:xfrm>
              <a:off x="7630094" y="4453974"/>
              <a:ext cx="212661" cy="37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47" descr="Dog 03 Drawn With Straight Lines Clip Art">
              <a:extLst>
                <a:ext uri="{FF2B5EF4-FFF2-40B4-BE49-F238E27FC236}">
                  <a16:creationId xmlns:a16="http://schemas.microsoft.com/office/drawing/2014/main" id="{149F295B-DE84-42A3-8EC8-4D8FA12A8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199" y="4892324"/>
              <a:ext cx="395288" cy="30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53" descr="Kolo Clip Art">
              <a:extLst>
                <a:ext uri="{FF2B5EF4-FFF2-40B4-BE49-F238E27FC236}">
                  <a16:creationId xmlns:a16="http://schemas.microsoft.com/office/drawing/2014/main" id="{4E736D2D-0DEB-4DBF-B268-4AF900EAC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899" y="5637643"/>
              <a:ext cx="477838" cy="38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50" descr="Kiddy Train Clip Art">
              <a:extLst>
                <a:ext uri="{FF2B5EF4-FFF2-40B4-BE49-F238E27FC236}">
                  <a16:creationId xmlns:a16="http://schemas.microsoft.com/office/drawing/2014/main" id="{573FC497-15BF-494A-86BE-B16AE84F5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199" y="5209884"/>
              <a:ext cx="354012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D9BA35D-74DD-4229-9BD5-32CAED520724}"/>
              </a:ext>
            </a:extLst>
          </p:cNvPr>
          <p:cNvSpPr txBox="1"/>
          <p:nvPr/>
        </p:nvSpPr>
        <p:spPr>
          <a:xfrm>
            <a:off x="6529767" y="859034"/>
            <a:ext cx="556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Tick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hear and write full answers.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138A04-BBAE-4C69-AB00-03C141EDD755}"/>
              </a:ext>
            </a:extLst>
          </p:cNvPr>
          <p:cNvSpPr txBox="1"/>
          <p:nvPr/>
        </p:nvSpPr>
        <p:spPr>
          <a:xfrm>
            <a:off x="131912" y="3849196"/>
            <a:ext cx="628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Then, click on the numbers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descriptions of where things are on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desk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5" name="Rounded Rectangle 46">
            <a:extLst>
              <a:ext uri="{FF2B5EF4-FFF2-40B4-BE49-F238E27FC236}">
                <a16:creationId xmlns:a16="http://schemas.microsoft.com/office/drawing/2014/main" id="{8174CC17-088A-41DC-BF24-42C3F133E47A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/ écouter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0B8AA01-1665-4BA3-AA23-C4BADA0373B3}"/>
              </a:ext>
            </a:extLst>
          </p:cNvPr>
          <p:cNvSpPr/>
          <p:nvPr/>
        </p:nvSpPr>
        <p:spPr>
          <a:xfrm>
            <a:off x="2306989" y="2941325"/>
            <a:ext cx="2909843" cy="655979"/>
          </a:xfrm>
          <a:prstGeom prst="wedgeRoundRectCallout">
            <a:avLst>
              <a:gd name="adj1" fmla="val -25322"/>
              <a:gd name="adj2" fmla="val -6804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Où est le train?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0709451F-7D14-47BB-9759-EB007C4A0CB2}"/>
              </a:ext>
            </a:extLst>
          </p:cNvPr>
          <p:cNvSpPr/>
          <p:nvPr/>
        </p:nvSpPr>
        <p:spPr>
          <a:xfrm>
            <a:off x="4662893" y="4703568"/>
            <a:ext cx="1866875" cy="1384325"/>
          </a:xfrm>
          <a:prstGeom prst="wedgeRoundRectCallout">
            <a:avLst>
              <a:gd name="adj1" fmla="val -58151"/>
              <a:gd name="adj2" fmla="val -22426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train est </a:t>
            </a:r>
            <a:r>
              <a:rPr lang="fr-FR" sz="2400" b="1" dirty="0">
                <a:solidFill>
                  <a:srgbClr val="FF6600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le bureau.</a:t>
            </a:r>
          </a:p>
        </p:txBody>
      </p:sp>
      <p:sp>
        <p:nvSpPr>
          <p:cNvPr id="48" name="Action Button: Custom 16">
            <a:hlinkClick r:id="" action="ppaction://noaction" highlightClick="1">
              <a:snd r:embed="rId23" name="ordinateur.wav"/>
            </a:hlinkClick>
            <a:extLst>
              <a:ext uri="{FF2B5EF4-FFF2-40B4-BE49-F238E27FC236}">
                <a16:creationId xmlns:a16="http://schemas.microsoft.com/office/drawing/2014/main" id="{3C62D5C3-77FC-40B9-8E12-6473019EE307}"/>
              </a:ext>
            </a:extLst>
          </p:cNvPr>
          <p:cNvSpPr/>
          <p:nvPr/>
        </p:nvSpPr>
        <p:spPr>
          <a:xfrm>
            <a:off x="6706739" y="2100976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 </a:t>
            </a:r>
          </a:p>
        </p:txBody>
      </p:sp>
      <p:sp>
        <p:nvSpPr>
          <p:cNvPr id="50" name="Action Button: Custom 16">
            <a:hlinkClick r:id="" action="ppaction://noaction" highlightClick="1">
              <a:snd r:embed="rId24" name="regle.wav"/>
            </a:hlinkClick>
            <a:extLst>
              <a:ext uri="{FF2B5EF4-FFF2-40B4-BE49-F238E27FC236}">
                <a16:creationId xmlns:a16="http://schemas.microsoft.com/office/drawing/2014/main" id="{188CC03B-D8CE-4AF8-83A8-123E62B77BB8}"/>
              </a:ext>
            </a:extLst>
          </p:cNvPr>
          <p:cNvSpPr/>
          <p:nvPr/>
        </p:nvSpPr>
        <p:spPr>
          <a:xfrm>
            <a:off x="6706739" y="2527710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 </a:t>
            </a:r>
          </a:p>
        </p:txBody>
      </p:sp>
      <p:sp>
        <p:nvSpPr>
          <p:cNvPr id="51" name="Action Button: Custom 16">
            <a:hlinkClick r:id="" action="ppaction://noaction" highlightClick="1">
              <a:snd r:embed="rId25" name="le livre.wav"/>
            </a:hlinkClick>
            <a:extLst>
              <a:ext uri="{FF2B5EF4-FFF2-40B4-BE49-F238E27FC236}">
                <a16:creationId xmlns:a16="http://schemas.microsoft.com/office/drawing/2014/main" id="{E7B16E14-75B5-4CCE-80AB-DF82731C4492}"/>
              </a:ext>
            </a:extLst>
          </p:cNvPr>
          <p:cNvSpPr/>
          <p:nvPr/>
        </p:nvSpPr>
        <p:spPr>
          <a:xfrm>
            <a:off x="6706739" y="292981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53" name="Action Button: Custom 16">
            <a:hlinkClick r:id="" action="ppaction://noaction" highlightClick="1">
              <a:snd r:embed="rId26" name="bateau.wav"/>
            </a:hlinkClick>
            <a:extLst>
              <a:ext uri="{FF2B5EF4-FFF2-40B4-BE49-F238E27FC236}">
                <a16:creationId xmlns:a16="http://schemas.microsoft.com/office/drawing/2014/main" id="{4CA8AB4E-D1D3-4ECE-98A3-1A5CDF975500}"/>
              </a:ext>
            </a:extLst>
          </p:cNvPr>
          <p:cNvSpPr/>
          <p:nvPr/>
        </p:nvSpPr>
        <p:spPr>
          <a:xfrm>
            <a:off x="6704651" y="373015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 </a:t>
            </a:r>
          </a:p>
        </p:txBody>
      </p:sp>
      <p:sp>
        <p:nvSpPr>
          <p:cNvPr id="54" name="Action Button: Custom 16">
            <a:hlinkClick r:id="" action="ppaction://noaction" highlightClick="1">
              <a:snd r:embed="rId27" name="garcon.wav"/>
            </a:hlinkClick>
            <a:extLst>
              <a:ext uri="{FF2B5EF4-FFF2-40B4-BE49-F238E27FC236}">
                <a16:creationId xmlns:a16="http://schemas.microsoft.com/office/drawing/2014/main" id="{911A6BA1-08CA-44F0-8EEC-E1C39B509D95}"/>
              </a:ext>
            </a:extLst>
          </p:cNvPr>
          <p:cNvSpPr/>
          <p:nvPr/>
        </p:nvSpPr>
        <p:spPr>
          <a:xfrm>
            <a:off x="6704650" y="4134045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 </a:t>
            </a:r>
          </a:p>
        </p:txBody>
      </p:sp>
      <p:sp>
        <p:nvSpPr>
          <p:cNvPr id="55" name="Action Button: Custom 16">
            <a:hlinkClick r:id="" action="ppaction://noaction" highlightClick="1">
              <a:snd r:embed="rId28" name="fille.wav"/>
            </a:hlinkClick>
            <a:extLst>
              <a:ext uri="{FF2B5EF4-FFF2-40B4-BE49-F238E27FC236}">
                <a16:creationId xmlns:a16="http://schemas.microsoft.com/office/drawing/2014/main" id="{531192D7-CCE3-47D4-A490-3713E2472F09}"/>
              </a:ext>
            </a:extLst>
          </p:cNvPr>
          <p:cNvSpPr/>
          <p:nvPr/>
        </p:nvSpPr>
        <p:spPr>
          <a:xfrm>
            <a:off x="6704650" y="4521565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 </a:t>
            </a:r>
          </a:p>
        </p:txBody>
      </p:sp>
      <p:sp>
        <p:nvSpPr>
          <p:cNvPr id="56" name="Action Button: Custom 16">
            <a:hlinkClick r:id="" action="ppaction://noaction" highlightClick="1">
              <a:snd r:embed="rId29" name="chien.wav"/>
            </a:hlinkClick>
            <a:extLst>
              <a:ext uri="{FF2B5EF4-FFF2-40B4-BE49-F238E27FC236}">
                <a16:creationId xmlns:a16="http://schemas.microsoft.com/office/drawing/2014/main" id="{30876985-4F1E-4162-93F7-81E2FFC7C507}"/>
              </a:ext>
            </a:extLst>
          </p:cNvPr>
          <p:cNvSpPr/>
          <p:nvPr/>
        </p:nvSpPr>
        <p:spPr>
          <a:xfrm>
            <a:off x="6704650" y="4914743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 </a:t>
            </a:r>
          </a:p>
        </p:txBody>
      </p:sp>
      <p:sp>
        <p:nvSpPr>
          <p:cNvPr id="57" name="Action Button: Custom 16">
            <a:hlinkClick r:id="" action="ppaction://noaction" highlightClick="1">
              <a:snd r:embed="rId30" name="train.wav"/>
            </a:hlinkClick>
            <a:extLst>
              <a:ext uri="{FF2B5EF4-FFF2-40B4-BE49-F238E27FC236}">
                <a16:creationId xmlns:a16="http://schemas.microsoft.com/office/drawing/2014/main" id="{65FD01CB-4895-4C36-AF91-FFEAF9E85821}"/>
              </a:ext>
            </a:extLst>
          </p:cNvPr>
          <p:cNvSpPr/>
          <p:nvPr/>
        </p:nvSpPr>
        <p:spPr>
          <a:xfrm>
            <a:off x="6704650" y="5307032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9 </a:t>
            </a:r>
          </a:p>
        </p:txBody>
      </p:sp>
      <p:sp>
        <p:nvSpPr>
          <p:cNvPr id="59" name="Action Button: Custom 16">
            <a:hlinkClick r:id="" action="ppaction://noaction" highlightClick="1">
              <a:snd r:embed="rId31" name="velo.wav"/>
            </a:hlinkClick>
            <a:extLst>
              <a:ext uri="{FF2B5EF4-FFF2-40B4-BE49-F238E27FC236}">
                <a16:creationId xmlns:a16="http://schemas.microsoft.com/office/drawing/2014/main" id="{7AB7A7F2-75B4-460D-975C-FEF7C40984F0}"/>
              </a:ext>
            </a:extLst>
          </p:cNvPr>
          <p:cNvSpPr/>
          <p:nvPr/>
        </p:nvSpPr>
        <p:spPr>
          <a:xfrm>
            <a:off x="6708651" y="5694600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10 </a:t>
            </a:r>
          </a:p>
        </p:txBody>
      </p:sp>
      <p:sp>
        <p:nvSpPr>
          <p:cNvPr id="60" name="Action Button: Custom 16">
            <a:hlinkClick r:id="" action="ppaction://noaction" highlightClick="1">
              <a:snd r:embed="rId32" name="cadeau.wav"/>
            </a:hlinkClick>
            <a:extLst>
              <a:ext uri="{FF2B5EF4-FFF2-40B4-BE49-F238E27FC236}">
                <a16:creationId xmlns:a16="http://schemas.microsoft.com/office/drawing/2014/main" id="{2350B006-DF6A-4B10-B4CC-6D121B67A29B}"/>
              </a:ext>
            </a:extLst>
          </p:cNvPr>
          <p:cNvSpPr/>
          <p:nvPr/>
        </p:nvSpPr>
        <p:spPr>
          <a:xfrm>
            <a:off x="6704650" y="3319133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28845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Sur, dans, sous? </a:t>
            </a:r>
            <a:r>
              <a:rPr lang="fr-FR" sz="3600" b="1" dirty="0">
                <a:solidFill>
                  <a:srgbClr val="FF6600"/>
                </a:solidFill>
              </a:rPr>
              <a:t>Réponses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" name="Picture 5" descr="Desk, Furniture, Workspace, Brown, Wood">
            <a:extLst>
              <a:ext uri="{FF2B5EF4-FFF2-40B4-BE49-F238E27FC236}">
                <a16:creationId xmlns:a16="http://schemas.microsoft.com/office/drawing/2014/main" id="{AE4D8210-F183-4F0D-AA9D-9F2344A00F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62" y="2675703"/>
            <a:ext cx="3372724" cy="22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c, Computer, Screen, Monitor, Ad">
            <a:extLst>
              <a:ext uri="{FF2B5EF4-FFF2-40B4-BE49-F238E27FC236}">
                <a16:creationId xmlns:a16="http://schemas.microsoft.com/office/drawing/2014/main" id="{BB28A068-D45B-4E54-85B8-E7E07B999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19511" r="12633" b="19505"/>
          <a:stretch/>
        </p:blipFill>
        <p:spPr bwMode="auto">
          <a:xfrm>
            <a:off x="9955753" y="3288175"/>
            <a:ext cx="940364" cy="568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Ruler Clip Art">
            <a:extLst>
              <a:ext uri="{FF2B5EF4-FFF2-40B4-BE49-F238E27FC236}">
                <a16:creationId xmlns:a16="http://schemas.microsoft.com/office/drawing/2014/main" id="{4C22D4D3-B434-4E4F-AE8B-A638DD23F2BF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461">
            <a:off x="9866161" y="2832883"/>
            <a:ext cx="1186711" cy="53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Kolo Clip Art">
            <a:extLst>
              <a:ext uri="{FF2B5EF4-FFF2-40B4-BE49-F238E27FC236}">
                <a16:creationId xmlns:a16="http://schemas.microsoft.com/office/drawing/2014/main" id="{E6F92ACA-2E68-4613-A5E2-0B9E15F3F38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51" y="4222653"/>
            <a:ext cx="994369" cy="53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Kiddy Train Clip Art">
            <a:extLst>
              <a:ext uri="{FF2B5EF4-FFF2-40B4-BE49-F238E27FC236}">
                <a16:creationId xmlns:a16="http://schemas.microsoft.com/office/drawing/2014/main" id="{5C1BCC59-EFF2-4B2B-8333-19EA04F13169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243">
            <a:off x="11082362" y="2403138"/>
            <a:ext cx="563646" cy="43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Sailing Boat Clip Art">
            <a:extLst>
              <a:ext uri="{FF2B5EF4-FFF2-40B4-BE49-F238E27FC236}">
                <a16:creationId xmlns:a16="http://schemas.microsoft.com/office/drawing/2014/main" id="{157AAC30-4A54-4EF0-9056-4B67F7CB4608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05" y="2171616"/>
            <a:ext cx="549800" cy="55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Open Bible 01 Clip Art">
            <a:extLst>
              <a:ext uri="{FF2B5EF4-FFF2-40B4-BE49-F238E27FC236}">
                <a16:creationId xmlns:a16="http://schemas.microsoft.com/office/drawing/2014/main" id="{690E2326-8D31-4323-826F-1B94699928A5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380">
            <a:off x="8729383" y="2292940"/>
            <a:ext cx="621096" cy="47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Girl And Boy Clip Art">
            <a:extLst>
              <a:ext uri="{FF2B5EF4-FFF2-40B4-BE49-F238E27FC236}">
                <a16:creationId xmlns:a16="http://schemas.microsoft.com/office/drawing/2014/main" id="{70FC1AE8-81C6-4660-8F32-B02F8BDC8B69}"/>
              </a:ext>
            </a:extLst>
          </p:cNvPr>
          <p:cNvPicPr/>
          <p:nvPr/>
        </p:nvPicPr>
        <p:blipFill rotWithShape="1"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2"/>
          <a:stretch/>
        </p:blipFill>
        <p:spPr bwMode="auto">
          <a:xfrm>
            <a:off x="9375683" y="3135005"/>
            <a:ext cx="307376" cy="586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6915F02-E0C7-4FE6-9284-F7E52B47FB50}"/>
              </a:ext>
            </a:extLst>
          </p:cNvPr>
          <p:cNvSpPr txBox="1"/>
          <p:nvPr/>
        </p:nvSpPr>
        <p:spPr>
          <a:xfrm>
            <a:off x="3981180" y="1579049"/>
            <a:ext cx="271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Descriptions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5BB2DC-85D8-4DC4-ABD7-184E516F9252}"/>
              </a:ext>
            </a:extLst>
          </p:cNvPr>
          <p:cNvSpPr txBox="1"/>
          <p:nvPr/>
        </p:nvSpPr>
        <p:spPr>
          <a:xfrm>
            <a:off x="3625479" y="2171616"/>
            <a:ext cx="4580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L’ordinateur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La règle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livre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cadeau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sous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bateau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garçon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La fille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chien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train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vélo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sous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56D62-CD10-41F1-84B9-FDD0FB1F6C97}"/>
              </a:ext>
            </a:extLst>
          </p:cNvPr>
          <p:cNvSpPr txBox="1"/>
          <p:nvPr/>
        </p:nvSpPr>
        <p:spPr>
          <a:xfrm>
            <a:off x="188942" y="1547787"/>
            <a:ext cx="2289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02F2D-E494-4956-809B-1ED6F7BE9B58}"/>
              </a:ext>
            </a:extLst>
          </p:cNvPr>
          <p:cNvSpPr txBox="1"/>
          <p:nvPr/>
        </p:nvSpPr>
        <p:spPr>
          <a:xfrm>
            <a:off x="160290" y="2171616"/>
            <a:ext cx="46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l’ordinateur?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la règle?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livre?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cadeau?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bateau?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garçon?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la fille?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chien?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train?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vélo?</a:t>
            </a:r>
          </a:p>
        </p:txBody>
      </p:sp>
      <p:pic>
        <p:nvPicPr>
          <p:cNvPr id="25" name="Picture 24" descr="Present Clip Art">
            <a:extLst>
              <a:ext uri="{FF2B5EF4-FFF2-40B4-BE49-F238E27FC236}">
                <a16:creationId xmlns:a16="http://schemas.microsoft.com/office/drawing/2014/main" id="{1837C937-C5C4-45DC-9F8D-463CABEECF01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72" y="4243132"/>
            <a:ext cx="469413" cy="53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9976E0-9F6A-417A-A18F-CCE5796CFB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00414">
            <a:off x="8723465" y="3062020"/>
            <a:ext cx="823598" cy="817879"/>
          </a:xfrm>
          <a:prstGeom prst="rect">
            <a:avLst/>
          </a:prstGeom>
        </p:spPr>
      </p:pic>
      <p:pic>
        <p:nvPicPr>
          <p:cNvPr id="27" name="Picture 26" descr="Girl And Boy Clip Art">
            <a:extLst>
              <a:ext uri="{FF2B5EF4-FFF2-40B4-BE49-F238E27FC236}">
                <a16:creationId xmlns:a16="http://schemas.microsoft.com/office/drawing/2014/main" id="{CE665AC7-AF09-4B57-A367-3D8A11B254CA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630318" y="3098220"/>
            <a:ext cx="307377" cy="677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E78B3D42-8C8F-4CC3-A028-F51A57AF40DC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/ écouter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80917DD9-0CD0-4D17-9000-9E22FCBDD252}"/>
              </a:ext>
            </a:extLst>
          </p:cNvPr>
          <p:cNvSpPr/>
          <p:nvPr/>
        </p:nvSpPr>
        <p:spPr>
          <a:xfrm>
            <a:off x="9410600" y="1982962"/>
            <a:ext cx="1057275" cy="553009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C5BC619D-4A74-4C34-B964-DD9AE7A88821}"/>
              </a:ext>
            </a:extLst>
          </p:cNvPr>
          <p:cNvSpPr/>
          <p:nvPr/>
        </p:nvSpPr>
        <p:spPr>
          <a:xfrm>
            <a:off x="10549072" y="4740691"/>
            <a:ext cx="1111019" cy="543452"/>
          </a:xfrm>
          <a:prstGeom prst="wedgeRoundRectCallout">
            <a:avLst>
              <a:gd name="adj1" fmla="val -27263"/>
              <a:gd name="adj2" fmla="val -6632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</a:rPr>
              <a:t>under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0798569-3ADD-4948-91F4-FF7C5DBA4011}"/>
              </a:ext>
            </a:extLst>
          </p:cNvPr>
          <p:cNvSpPr/>
          <p:nvPr/>
        </p:nvSpPr>
        <p:spPr>
          <a:xfrm>
            <a:off x="11010315" y="3480160"/>
            <a:ext cx="1057275" cy="553009"/>
          </a:xfrm>
          <a:prstGeom prst="wedgeRoundRectCallout">
            <a:avLst>
              <a:gd name="adj1" fmla="val -62725"/>
              <a:gd name="adj2" fmla="val -356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5874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78EA2-181B-4D72-A722-C713C3DFAEFB}"/>
              </a:ext>
            </a:extLst>
          </p:cNvPr>
          <p:cNvSpPr txBox="1"/>
          <p:nvPr/>
        </p:nvSpPr>
        <p:spPr>
          <a:xfrm>
            <a:off x="280715" y="1301559"/>
            <a:ext cx="6013759" cy="4001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swap roles: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D10F74B2-D822-4DB9-91FE-1EB68572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296863"/>
            <a:ext cx="5630862" cy="71278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Sur, dans, sous? Q</a:t>
            </a: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uestions/Réponses</a:t>
            </a:r>
            <a:b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Swap </a:t>
            </a:r>
            <a:r>
              <a:rPr lang="fr-FR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roles</a:t>
            </a: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Instructions et exemples</a:t>
            </a:r>
            <a:endParaRPr lang="fr-FR" sz="24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E49D6F68-191B-46A9-94C1-A43F28A5BFE3}"/>
              </a:ext>
            </a:extLst>
          </p:cNvPr>
          <p:cNvSpPr/>
          <p:nvPr/>
        </p:nvSpPr>
        <p:spPr>
          <a:xfrm>
            <a:off x="317129" y="2683641"/>
            <a:ext cx="3333599" cy="655979"/>
          </a:xfrm>
          <a:prstGeom prst="borderCallout2">
            <a:avLst>
              <a:gd name="adj1" fmla="val 21992"/>
              <a:gd name="adj2" fmla="val 102023"/>
              <a:gd name="adj3" fmla="val 20371"/>
              <a:gd name="adj4" fmla="val 108999"/>
              <a:gd name="adj5" fmla="val 37219"/>
              <a:gd name="adj6" fmla="val 120861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Here is an example of question:</a:t>
            </a:r>
          </a:p>
        </p:txBody>
      </p:sp>
      <p:sp>
        <p:nvSpPr>
          <p:cNvPr id="44" name="Callout: Bent Line 43">
            <a:extLst>
              <a:ext uri="{FF2B5EF4-FFF2-40B4-BE49-F238E27FC236}">
                <a16:creationId xmlns:a16="http://schemas.microsoft.com/office/drawing/2014/main" id="{E4828313-5BC3-4E12-83E9-56C2F9C79B6B}"/>
              </a:ext>
            </a:extLst>
          </p:cNvPr>
          <p:cNvSpPr/>
          <p:nvPr/>
        </p:nvSpPr>
        <p:spPr>
          <a:xfrm>
            <a:off x="320711" y="4869562"/>
            <a:ext cx="2314024" cy="1077218"/>
          </a:xfrm>
          <a:prstGeom prst="borderCallout2">
            <a:avLst>
              <a:gd name="adj1" fmla="val 27515"/>
              <a:gd name="adj2" fmla="val 103006"/>
              <a:gd name="adj3" fmla="val 34878"/>
              <a:gd name="adj4" fmla="val 106022"/>
              <a:gd name="adj5" fmla="val 43059"/>
              <a:gd name="adj6" fmla="val 136014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Here is an example of description: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138A04-BBAE-4C69-AB00-03C141EDD755}"/>
              </a:ext>
            </a:extLst>
          </p:cNvPr>
          <p:cNvSpPr txBox="1"/>
          <p:nvPr/>
        </p:nvSpPr>
        <p:spPr>
          <a:xfrm>
            <a:off x="280715" y="1869676"/>
            <a:ext cx="628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on the numbers to listen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questions asking where things are on the desk.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9E31BA-18D2-468F-B6FF-0C78843EA6FE}"/>
              </a:ext>
            </a:extLst>
          </p:cNvPr>
          <p:cNvGrpSpPr/>
          <p:nvPr/>
        </p:nvGrpSpPr>
        <p:grpSpPr>
          <a:xfrm>
            <a:off x="7089634" y="1974218"/>
            <a:ext cx="4771612" cy="3820264"/>
            <a:chOff x="7420388" y="1919902"/>
            <a:chExt cx="4188867" cy="3253656"/>
          </a:xfrm>
        </p:grpSpPr>
        <p:pic>
          <p:nvPicPr>
            <p:cNvPr id="45" name="Picture 44" descr="Desk, Furniture, Workspace, Brown, Wood">
              <a:extLst>
                <a:ext uri="{FF2B5EF4-FFF2-40B4-BE49-F238E27FC236}">
                  <a16:creationId xmlns:a16="http://schemas.microsoft.com/office/drawing/2014/main" id="{A98B230E-98AA-4C59-8285-C82AF1D9500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388" y="2520147"/>
              <a:ext cx="4188867" cy="265341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03BA78-EC44-4763-B0F5-33D31BAB3C35}"/>
                </a:ext>
              </a:extLst>
            </p:cNvPr>
            <p:cNvGrpSpPr/>
            <p:nvPr/>
          </p:nvGrpSpPr>
          <p:grpSpPr>
            <a:xfrm>
              <a:off x="7519197" y="1919902"/>
              <a:ext cx="3405443" cy="3018196"/>
              <a:chOff x="8101942" y="1533638"/>
              <a:chExt cx="3405443" cy="3018196"/>
            </a:xfrm>
          </p:grpSpPr>
          <p:pic>
            <p:nvPicPr>
              <p:cNvPr id="48" name="Picture 47" descr="Pc, Computer, Screen, Monitor, Ad">
                <a:extLst>
                  <a:ext uri="{FF2B5EF4-FFF2-40B4-BE49-F238E27FC236}">
                    <a16:creationId xmlns:a16="http://schemas.microsoft.com/office/drawing/2014/main" id="{4313258F-5C0E-4679-95D8-D0276A5492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87" t="19511" r="12633" b="19505"/>
              <a:stretch/>
            </p:blipFill>
            <p:spPr bwMode="auto">
              <a:xfrm>
                <a:off x="10328931" y="3913246"/>
                <a:ext cx="1055714" cy="63858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9" name="Picture 48" descr="Kolo Clip Art">
                <a:extLst>
                  <a:ext uri="{FF2B5EF4-FFF2-40B4-BE49-F238E27FC236}">
                    <a16:creationId xmlns:a16="http://schemas.microsoft.com/office/drawing/2014/main" id="{288F7E6A-F084-4AC6-AD17-4FCC9989D366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20235">
                <a:off x="9197242" y="1646222"/>
                <a:ext cx="950944" cy="6326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Picture 49" descr="Kiddy Train Clip Art">
                <a:extLst>
                  <a:ext uri="{FF2B5EF4-FFF2-40B4-BE49-F238E27FC236}">
                    <a16:creationId xmlns:a16="http://schemas.microsoft.com/office/drawing/2014/main" id="{9FBDE3FC-7270-4D8F-8A71-F1F062531361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277273" y="2958429"/>
                <a:ext cx="568357" cy="4694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Picture 50" descr="Girl And Boy Clip Art">
                <a:extLst>
                  <a:ext uri="{FF2B5EF4-FFF2-40B4-BE49-F238E27FC236}">
                    <a16:creationId xmlns:a16="http://schemas.microsoft.com/office/drawing/2014/main" id="{4BC6785F-0F54-471D-B67A-89B4A0584A8E}"/>
                  </a:ext>
                </a:extLst>
              </p:cNvPr>
              <p:cNvPicPr/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11225197" y="1533638"/>
                <a:ext cx="282188" cy="63017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2" name="Picture 51" descr="Dog 03 Drawn With Straight Lines Clip Art">
                <a:extLst>
                  <a:ext uri="{FF2B5EF4-FFF2-40B4-BE49-F238E27FC236}">
                    <a16:creationId xmlns:a16="http://schemas.microsoft.com/office/drawing/2014/main" id="{BAAF397D-FE4A-4840-A75A-AD1D82B3B6EF}"/>
                  </a:ext>
                </a:extLst>
              </p:cNvPr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7791">
                <a:off x="9769111" y="4047066"/>
                <a:ext cx="503267" cy="4585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Picture 52" descr="Present Clip Art">
                <a:extLst>
                  <a:ext uri="{FF2B5EF4-FFF2-40B4-BE49-F238E27FC236}">
                    <a16:creationId xmlns:a16="http://schemas.microsoft.com/office/drawing/2014/main" id="{A36AE5A5-807A-4590-8C8C-93877A028A69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7362" y="3036204"/>
                <a:ext cx="519910" cy="4710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 descr="Ruler Clip Art">
                <a:extLst>
                  <a:ext uri="{FF2B5EF4-FFF2-40B4-BE49-F238E27FC236}">
                    <a16:creationId xmlns:a16="http://schemas.microsoft.com/office/drawing/2014/main" id="{05147032-EA5E-481A-8CBF-290D60CA2345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31111">
                <a:off x="8101942" y="1828010"/>
                <a:ext cx="936560" cy="5900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D749C4-2847-42F9-BDC1-70E3718FDA4A}"/>
              </a:ext>
            </a:extLst>
          </p:cNvPr>
          <p:cNvGrpSpPr/>
          <p:nvPr/>
        </p:nvGrpSpPr>
        <p:grpSpPr>
          <a:xfrm>
            <a:off x="234725" y="4050418"/>
            <a:ext cx="6283756" cy="707886"/>
            <a:chOff x="305301" y="3792344"/>
            <a:chExt cx="6283756" cy="7078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1D6544-1409-4CD6-919E-7D11D997F1EB}"/>
                </a:ext>
              </a:extLst>
            </p:cNvPr>
            <p:cNvSpPr txBox="1"/>
            <p:nvPr/>
          </p:nvSpPr>
          <p:spPr>
            <a:xfrm>
              <a:off x="305301" y="3792344"/>
              <a:ext cx="6283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Then, answer            the question by describing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where things are on the desk. </a:t>
              </a:r>
            </a:p>
          </p:txBody>
        </p:sp>
        <p:pic>
          <p:nvPicPr>
            <p:cNvPr id="61" name="Picture 5" descr="Speaking Man Clip Art">
              <a:extLst>
                <a:ext uri="{FF2B5EF4-FFF2-40B4-BE49-F238E27FC236}">
                  <a16:creationId xmlns:a16="http://schemas.microsoft.com/office/drawing/2014/main" id="{D4E97B41-84B3-4F35-B9DE-BDBAD508B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181" y="3792344"/>
              <a:ext cx="456055" cy="392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ounded Rectangle 46">
            <a:extLst>
              <a:ext uri="{FF2B5EF4-FFF2-40B4-BE49-F238E27FC236}">
                <a16:creationId xmlns:a16="http://schemas.microsoft.com/office/drawing/2014/main" id="{926FDDDD-43CF-461A-9D11-9FA456BCE97B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/ écouter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F37A354-BECE-4E98-9BDE-3ED924E0F01D}"/>
              </a:ext>
            </a:extLst>
          </p:cNvPr>
          <p:cNvSpPr/>
          <p:nvPr/>
        </p:nvSpPr>
        <p:spPr>
          <a:xfrm>
            <a:off x="9645525" y="2045345"/>
            <a:ext cx="1057275" cy="553009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562470AE-0BEA-4833-B0AF-E0252F3D5A4C}"/>
              </a:ext>
            </a:extLst>
          </p:cNvPr>
          <p:cNvSpPr/>
          <p:nvPr/>
        </p:nvSpPr>
        <p:spPr>
          <a:xfrm>
            <a:off x="10881080" y="5163363"/>
            <a:ext cx="1111019" cy="543452"/>
          </a:xfrm>
          <a:prstGeom prst="wedgeRoundRectCallout">
            <a:avLst>
              <a:gd name="adj1" fmla="val -27263"/>
              <a:gd name="adj2" fmla="val -6632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</a:rPr>
              <a:t>under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FF49894-C976-4602-9E28-50E29014A7B1}"/>
              </a:ext>
            </a:extLst>
          </p:cNvPr>
          <p:cNvSpPr/>
          <p:nvPr/>
        </p:nvSpPr>
        <p:spPr>
          <a:xfrm>
            <a:off x="11010315" y="3480160"/>
            <a:ext cx="1057275" cy="553009"/>
          </a:xfrm>
          <a:prstGeom prst="wedgeRoundRectCallout">
            <a:avLst>
              <a:gd name="adj1" fmla="val -62725"/>
              <a:gd name="adj2" fmla="val -356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71A6C20-B97A-433B-8099-9317550B6029}"/>
              </a:ext>
            </a:extLst>
          </p:cNvPr>
          <p:cNvSpPr/>
          <p:nvPr/>
        </p:nvSpPr>
        <p:spPr>
          <a:xfrm>
            <a:off x="3838419" y="3082469"/>
            <a:ext cx="2909843" cy="655979"/>
          </a:xfrm>
          <a:prstGeom prst="wedgeRoundRectCallout">
            <a:avLst>
              <a:gd name="adj1" fmla="val -25322"/>
              <a:gd name="adj2" fmla="val -6804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Où est le train?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CB597BF-DA85-44BA-B593-4256A9391847}"/>
              </a:ext>
            </a:extLst>
          </p:cNvPr>
          <p:cNvSpPr/>
          <p:nvPr/>
        </p:nvSpPr>
        <p:spPr>
          <a:xfrm>
            <a:off x="3838419" y="4703568"/>
            <a:ext cx="2691349" cy="1384325"/>
          </a:xfrm>
          <a:prstGeom prst="wedgeRoundRectCallout">
            <a:avLst>
              <a:gd name="adj1" fmla="val -58151"/>
              <a:gd name="adj2" fmla="val -22426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train est </a:t>
            </a:r>
            <a:r>
              <a:rPr lang="fr-FR" sz="2400" b="1" dirty="0">
                <a:solidFill>
                  <a:srgbClr val="FF6600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le bureau.</a:t>
            </a:r>
          </a:p>
        </p:txBody>
      </p:sp>
      <p:sp>
        <p:nvSpPr>
          <p:cNvPr id="31" name="Action Button: Custom 16">
            <a:hlinkClick r:id="" action="ppaction://noaction" highlightClick="1">
              <a:snd r:embed="rId16" name="Q3.wav"/>
            </a:hlinkClick>
            <a:extLst>
              <a:ext uri="{FF2B5EF4-FFF2-40B4-BE49-F238E27FC236}">
                <a16:creationId xmlns:a16="http://schemas.microsoft.com/office/drawing/2014/main" id="{1204E357-8581-4BCA-988D-FEB98FB0A775}"/>
              </a:ext>
            </a:extLst>
          </p:cNvPr>
          <p:cNvSpPr/>
          <p:nvPr/>
        </p:nvSpPr>
        <p:spPr>
          <a:xfrm>
            <a:off x="8831852" y="1036350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38" name="Action Button: Custom 16">
            <a:hlinkClick r:id="" action="ppaction://noaction" highlightClick="1">
              <a:snd r:embed="rId17" name="Q4.wav"/>
            </a:hlinkClick>
            <a:extLst>
              <a:ext uri="{FF2B5EF4-FFF2-40B4-BE49-F238E27FC236}">
                <a16:creationId xmlns:a16="http://schemas.microsoft.com/office/drawing/2014/main" id="{62F4107D-7168-42FE-AF4D-F988B7845AB0}"/>
              </a:ext>
            </a:extLst>
          </p:cNvPr>
          <p:cNvSpPr/>
          <p:nvPr/>
        </p:nvSpPr>
        <p:spPr>
          <a:xfrm>
            <a:off x="9237232" y="1036350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 </a:t>
            </a:r>
          </a:p>
        </p:txBody>
      </p:sp>
      <p:sp>
        <p:nvSpPr>
          <p:cNvPr id="41" name="Action Button: Custom 16">
            <a:hlinkClick r:id="" action="ppaction://noaction" highlightClick="1">
              <a:snd r:embed="rId18" name="Q9.wav"/>
            </a:hlinkClick>
            <a:extLst>
              <a:ext uri="{FF2B5EF4-FFF2-40B4-BE49-F238E27FC236}">
                <a16:creationId xmlns:a16="http://schemas.microsoft.com/office/drawing/2014/main" id="{7972635E-15DE-463C-893B-5C4B85A907DF}"/>
              </a:ext>
            </a:extLst>
          </p:cNvPr>
          <p:cNvSpPr/>
          <p:nvPr/>
        </p:nvSpPr>
        <p:spPr>
          <a:xfrm>
            <a:off x="11264132" y="103198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9 </a:t>
            </a:r>
          </a:p>
        </p:txBody>
      </p:sp>
      <p:sp>
        <p:nvSpPr>
          <p:cNvPr id="42" name="Action Button: Custom 16">
            <a:hlinkClick r:id="" action="ppaction://noaction" highlightClick="1">
              <a:snd r:embed="rId19" name="Q8.wav"/>
            </a:hlinkClick>
            <a:extLst>
              <a:ext uri="{FF2B5EF4-FFF2-40B4-BE49-F238E27FC236}">
                <a16:creationId xmlns:a16="http://schemas.microsoft.com/office/drawing/2014/main" id="{FB69A367-AD95-4F81-A99F-C6057229BC49}"/>
              </a:ext>
            </a:extLst>
          </p:cNvPr>
          <p:cNvSpPr/>
          <p:nvPr/>
        </p:nvSpPr>
        <p:spPr>
          <a:xfrm>
            <a:off x="10858752" y="103198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 </a:t>
            </a:r>
          </a:p>
        </p:txBody>
      </p:sp>
      <p:sp>
        <p:nvSpPr>
          <p:cNvPr id="43" name="Action Button: Custom 16">
            <a:hlinkClick r:id="" action="ppaction://noaction" highlightClick="1">
              <a:snd r:embed="rId20" name="Q7.wav"/>
            </a:hlinkClick>
            <a:extLst>
              <a:ext uri="{FF2B5EF4-FFF2-40B4-BE49-F238E27FC236}">
                <a16:creationId xmlns:a16="http://schemas.microsoft.com/office/drawing/2014/main" id="{3B3DEB4D-34DF-4330-895E-E059F8A0F870}"/>
              </a:ext>
            </a:extLst>
          </p:cNvPr>
          <p:cNvSpPr/>
          <p:nvPr/>
        </p:nvSpPr>
        <p:spPr>
          <a:xfrm>
            <a:off x="10453372" y="1033935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 </a:t>
            </a:r>
          </a:p>
        </p:txBody>
      </p:sp>
      <p:sp>
        <p:nvSpPr>
          <p:cNvPr id="46" name="Action Button: Custom 16">
            <a:hlinkClick r:id="" action="ppaction://noaction" highlightClick="1">
              <a:snd r:embed="rId21" name="Q6.wav"/>
            </a:hlinkClick>
            <a:extLst>
              <a:ext uri="{FF2B5EF4-FFF2-40B4-BE49-F238E27FC236}">
                <a16:creationId xmlns:a16="http://schemas.microsoft.com/office/drawing/2014/main" id="{9F5BAB49-E035-4DF3-BF1E-AE29D61913E2}"/>
              </a:ext>
            </a:extLst>
          </p:cNvPr>
          <p:cNvSpPr/>
          <p:nvPr/>
        </p:nvSpPr>
        <p:spPr>
          <a:xfrm>
            <a:off x="10047992" y="103198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 </a:t>
            </a:r>
          </a:p>
        </p:txBody>
      </p:sp>
      <p:sp>
        <p:nvSpPr>
          <p:cNvPr id="47" name="Action Button: Custom 16">
            <a:hlinkClick r:id="" action="ppaction://noaction" highlightClick="1">
              <a:snd r:embed="rId22" name="Q5.wav"/>
            </a:hlinkClick>
            <a:extLst>
              <a:ext uri="{FF2B5EF4-FFF2-40B4-BE49-F238E27FC236}">
                <a16:creationId xmlns:a16="http://schemas.microsoft.com/office/drawing/2014/main" id="{AFC8AC6B-0CB9-490B-80CF-4D4172452979}"/>
              </a:ext>
            </a:extLst>
          </p:cNvPr>
          <p:cNvSpPr/>
          <p:nvPr/>
        </p:nvSpPr>
        <p:spPr>
          <a:xfrm>
            <a:off x="9642612" y="103198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 </a:t>
            </a:r>
          </a:p>
        </p:txBody>
      </p:sp>
      <p:sp>
        <p:nvSpPr>
          <p:cNvPr id="55" name="Action Button: Custom 16">
            <a:hlinkClick r:id="" action="ppaction://noaction" highlightClick="1">
              <a:snd r:embed="rId23" name="Q2.wav"/>
            </a:hlinkClick>
            <a:extLst>
              <a:ext uri="{FF2B5EF4-FFF2-40B4-BE49-F238E27FC236}">
                <a16:creationId xmlns:a16="http://schemas.microsoft.com/office/drawing/2014/main" id="{7FFCD806-2923-49AE-96B5-C99B9B05273A}"/>
              </a:ext>
            </a:extLst>
          </p:cNvPr>
          <p:cNvSpPr/>
          <p:nvPr/>
        </p:nvSpPr>
        <p:spPr>
          <a:xfrm>
            <a:off x="8426472" y="1036350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 </a:t>
            </a:r>
          </a:p>
        </p:txBody>
      </p:sp>
      <p:sp>
        <p:nvSpPr>
          <p:cNvPr id="57" name="Action Button: Custom 16">
            <a:hlinkClick r:id="" action="ppaction://noaction" highlightClick="1">
              <a:snd r:embed="rId24" name="Q10.wav"/>
            </a:hlinkClick>
            <a:extLst>
              <a:ext uri="{FF2B5EF4-FFF2-40B4-BE49-F238E27FC236}">
                <a16:creationId xmlns:a16="http://schemas.microsoft.com/office/drawing/2014/main" id="{BFEB1AB3-EE0E-4460-94BC-6F07DA546743}"/>
              </a:ext>
            </a:extLst>
          </p:cNvPr>
          <p:cNvSpPr/>
          <p:nvPr/>
        </p:nvSpPr>
        <p:spPr>
          <a:xfrm>
            <a:off x="11650239" y="1027229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10 </a:t>
            </a:r>
          </a:p>
        </p:txBody>
      </p:sp>
      <p:sp>
        <p:nvSpPr>
          <p:cNvPr id="6" name="Action Button: Sound 5">
            <a:hlinkClick r:id="" action="ppaction://noaction" highlightClick="1">
              <a:snd r:embed="rId25" name="applause.wav"/>
            </a:hlinkClick>
            <a:extLst>
              <a:ext uri="{FF2B5EF4-FFF2-40B4-BE49-F238E27FC236}">
                <a16:creationId xmlns:a16="http://schemas.microsoft.com/office/drawing/2014/main" id="{035577BF-750C-42F5-9C2B-1345D74C144A}"/>
              </a:ext>
            </a:extLst>
          </p:cNvPr>
          <p:cNvSpPr/>
          <p:nvPr/>
        </p:nvSpPr>
        <p:spPr>
          <a:xfrm>
            <a:off x="7515184" y="1063518"/>
            <a:ext cx="304852" cy="299117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ction Button: Custom 16">
            <a:hlinkClick r:id="" action="ppaction://noaction" highlightClick="1">
              <a:snd r:embed="rId26" name="Q1 ou est.wav"/>
            </a:hlinkClick>
            <a:extLst>
              <a:ext uri="{FF2B5EF4-FFF2-40B4-BE49-F238E27FC236}">
                <a16:creationId xmlns:a16="http://schemas.microsoft.com/office/drawing/2014/main" id="{02A2AC9D-0BC2-4FC3-A5AA-DAC1E34D7E32}"/>
              </a:ext>
            </a:extLst>
          </p:cNvPr>
          <p:cNvSpPr/>
          <p:nvPr/>
        </p:nvSpPr>
        <p:spPr>
          <a:xfrm>
            <a:off x="8023002" y="1033935"/>
            <a:ext cx="258729" cy="330646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6082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Sur, dans, sous? </a:t>
            </a:r>
            <a:r>
              <a:rPr lang="fr-FR" sz="3600" b="1" dirty="0">
                <a:solidFill>
                  <a:srgbClr val="FF6600"/>
                </a:solidFill>
              </a:rPr>
              <a:t>Réponses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915F02-E0C7-4FE6-9284-F7E52B47FB50}"/>
              </a:ext>
            </a:extLst>
          </p:cNvPr>
          <p:cNvSpPr txBox="1"/>
          <p:nvPr/>
        </p:nvSpPr>
        <p:spPr>
          <a:xfrm>
            <a:off x="4030202" y="1843061"/>
            <a:ext cx="271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Descriptions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A5A02-148F-4CD6-B796-BEC563F030D3}"/>
              </a:ext>
            </a:extLst>
          </p:cNvPr>
          <p:cNvSpPr txBox="1"/>
          <p:nvPr/>
        </p:nvSpPr>
        <p:spPr>
          <a:xfrm>
            <a:off x="414638" y="1843062"/>
            <a:ext cx="2289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41C08-2859-4183-9385-220D96409A11}"/>
              </a:ext>
            </a:extLst>
          </p:cNvPr>
          <p:cNvSpPr txBox="1"/>
          <p:nvPr/>
        </p:nvSpPr>
        <p:spPr>
          <a:xfrm>
            <a:off x="414638" y="2273949"/>
            <a:ext cx="55249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l’ordinateur?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la règle?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livre?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cadeau?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bateau?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garçon?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la fille?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chien?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train?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Où est le vélo?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EACCDD-7C96-454C-BE47-589512D34937}"/>
              </a:ext>
            </a:extLst>
          </p:cNvPr>
          <p:cNvSpPr txBox="1"/>
          <p:nvPr/>
        </p:nvSpPr>
        <p:spPr>
          <a:xfrm>
            <a:off x="3592853" y="2312142"/>
            <a:ext cx="4580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L’ordinateur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sous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La règle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livre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cadeau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bateau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garçon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La fille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chien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sous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train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dans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Le vélo est </a:t>
            </a:r>
            <a:r>
              <a:rPr lang="fr-FR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sur</a:t>
            </a:r>
            <a:r>
              <a:rPr lang="fr-FR" sz="2000" dirty="0">
                <a:solidFill>
                  <a:srgbClr val="1F4E79"/>
                </a:solidFill>
                <a:latin typeface="Century Gothic" panose="020B0502020202020204" pitchFamily="34" charset="0"/>
              </a:rPr>
              <a:t> le bureau.</a:t>
            </a:r>
          </a:p>
        </p:txBody>
      </p:sp>
      <p:pic>
        <p:nvPicPr>
          <p:cNvPr id="48" name="Picture 47" descr="Desk, Furniture, Workspace, Brown, Wood">
            <a:extLst>
              <a:ext uri="{FF2B5EF4-FFF2-40B4-BE49-F238E27FC236}">
                <a16:creationId xmlns:a16="http://schemas.microsoft.com/office/drawing/2014/main" id="{C2F5CB41-8F38-4C3A-9B3C-D6A72C8347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62" y="2694167"/>
            <a:ext cx="4771612" cy="311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Pc, Computer, Screen, Monitor, Ad">
            <a:extLst>
              <a:ext uri="{FF2B5EF4-FFF2-40B4-BE49-F238E27FC236}">
                <a16:creationId xmlns:a16="http://schemas.microsoft.com/office/drawing/2014/main" id="{13220FF2-C803-4C1A-9CBC-9E487D3E47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19511" r="12633" b="19505"/>
          <a:stretch/>
        </p:blipFill>
        <p:spPr bwMode="auto">
          <a:xfrm>
            <a:off x="10270620" y="4783397"/>
            <a:ext cx="1202582" cy="74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Kolo Clip Art">
            <a:extLst>
              <a:ext uri="{FF2B5EF4-FFF2-40B4-BE49-F238E27FC236}">
                <a16:creationId xmlns:a16="http://schemas.microsoft.com/office/drawing/2014/main" id="{33408677-B37F-4A37-B69B-3D84A097CD6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235">
            <a:off x="8981493" y="2121582"/>
            <a:ext cx="1083237" cy="7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Kiddy Train Clip Art">
            <a:extLst>
              <a:ext uri="{FF2B5EF4-FFF2-40B4-BE49-F238E27FC236}">
                <a16:creationId xmlns:a16="http://schemas.microsoft.com/office/drawing/2014/main" id="{963BC872-AE8D-4803-8484-209DF853D1F4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04634" y="3603233"/>
            <a:ext cx="647426" cy="55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Girl And Boy Clip Art">
            <a:extLst>
              <a:ext uri="{FF2B5EF4-FFF2-40B4-BE49-F238E27FC236}">
                <a16:creationId xmlns:a16="http://schemas.microsoft.com/office/drawing/2014/main" id="{DF334DAB-23E6-442A-B579-5E6821643F42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291572" y="1989392"/>
            <a:ext cx="321445" cy="739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Dog 03 Drawn With Straight Lines Clip Art">
            <a:extLst>
              <a:ext uri="{FF2B5EF4-FFF2-40B4-BE49-F238E27FC236}">
                <a16:creationId xmlns:a16="http://schemas.microsoft.com/office/drawing/2014/main" id="{45F6C5D7-326C-43F1-8B03-5712E2B0E8D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791">
            <a:off x="9632919" y="4940521"/>
            <a:ext cx="573280" cy="53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Present Clip Art">
            <a:extLst>
              <a:ext uri="{FF2B5EF4-FFF2-40B4-BE49-F238E27FC236}">
                <a16:creationId xmlns:a16="http://schemas.microsoft.com/office/drawing/2014/main" id="{E7FC9BE5-4C15-4399-B396-EA4D04F5763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46" y="3620655"/>
            <a:ext cx="592239" cy="55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Ruler Clip Art">
            <a:extLst>
              <a:ext uri="{FF2B5EF4-FFF2-40B4-BE49-F238E27FC236}">
                <a16:creationId xmlns:a16="http://schemas.microsoft.com/office/drawing/2014/main" id="{0BEB9203-4C47-4041-9818-274EBC9FA891}"/>
              </a:ext>
            </a:extLst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1111">
            <a:off x="7733817" y="2335027"/>
            <a:ext cx="1066852" cy="69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Sailing Boat Clip Art">
            <a:extLst>
              <a:ext uri="{FF2B5EF4-FFF2-40B4-BE49-F238E27FC236}">
                <a16:creationId xmlns:a16="http://schemas.microsoft.com/office/drawing/2014/main" id="{6844788A-4F8D-4AE4-9937-AA5870866D3E}"/>
              </a:ext>
            </a:extLst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065">
            <a:off x="8900494" y="3285713"/>
            <a:ext cx="955842" cy="94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Open Bible 01 Clip Art">
            <a:extLst>
              <a:ext uri="{FF2B5EF4-FFF2-40B4-BE49-F238E27FC236}">
                <a16:creationId xmlns:a16="http://schemas.microsoft.com/office/drawing/2014/main" id="{EDDB7CFB-33D2-47E6-8FB4-033735585380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380">
            <a:off x="9770550" y="3599879"/>
            <a:ext cx="952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Girl And Boy Clip Art">
            <a:extLst>
              <a:ext uri="{FF2B5EF4-FFF2-40B4-BE49-F238E27FC236}">
                <a16:creationId xmlns:a16="http://schemas.microsoft.com/office/drawing/2014/main" id="{5ADEC23F-9560-43CD-BD03-E43FB8694CF7}"/>
              </a:ext>
            </a:extLst>
          </p:cNvPr>
          <p:cNvPicPr/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2"/>
          <a:stretch/>
        </p:blipFill>
        <p:spPr bwMode="auto">
          <a:xfrm>
            <a:off x="11013568" y="1989392"/>
            <a:ext cx="389928" cy="756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ounded Rectangle 46">
            <a:extLst>
              <a:ext uri="{FF2B5EF4-FFF2-40B4-BE49-F238E27FC236}">
                <a16:creationId xmlns:a16="http://schemas.microsoft.com/office/drawing/2014/main" id="{0E2BC9CD-E09A-4415-8F45-6D9EF5F4AE91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/ écouter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C3CF62B-E052-4DBD-9BB4-1D2EEEF88766}"/>
              </a:ext>
            </a:extLst>
          </p:cNvPr>
          <p:cNvSpPr/>
          <p:nvPr/>
        </p:nvSpPr>
        <p:spPr>
          <a:xfrm>
            <a:off x="10127231" y="2030850"/>
            <a:ext cx="795817" cy="615175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A440E3B1-23EF-4F32-87FF-2445EB521C7A}"/>
              </a:ext>
            </a:extLst>
          </p:cNvPr>
          <p:cNvSpPr/>
          <p:nvPr/>
        </p:nvSpPr>
        <p:spPr>
          <a:xfrm>
            <a:off x="11196484" y="5376591"/>
            <a:ext cx="1111019" cy="543452"/>
          </a:xfrm>
          <a:prstGeom prst="wedgeRoundRectCallout">
            <a:avLst>
              <a:gd name="adj1" fmla="val -27263"/>
              <a:gd name="adj2" fmla="val -6632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bg1"/>
                </a:solidFill>
              </a:rPr>
              <a:t>under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00B8C4A-B0A0-45D8-81CA-EE184A91DBB0}"/>
              </a:ext>
            </a:extLst>
          </p:cNvPr>
          <p:cNvSpPr/>
          <p:nvPr/>
        </p:nvSpPr>
        <p:spPr>
          <a:xfrm>
            <a:off x="11514702" y="3657039"/>
            <a:ext cx="715530" cy="543452"/>
          </a:xfrm>
          <a:prstGeom prst="wedgeRoundRectCallout">
            <a:avLst>
              <a:gd name="adj1" fmla="val -62725"/>
              <a:gd name="adj2" fmla="val -356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8958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Vocabulaire</a:t>
            </a:r>
            <a:endParaRPr lang="fr-FR" sz="3600" b="1" dirty="0">
              <a:solidFill>
                <a:srgbClr val="FF6600"/>
              </a:solidFill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7284A0ED-BFA8-4596-B4E6-472FBB4E86E2}"/>
              </a:ext>
            </a:extLst>
          </p:cNvPr>
          <p:cNvSpPr/>
          <p:nvPr/>
        </p:nvSpPr>
        <p:spPr>
          <a:xfrm>
            <a:off x="10020300" y="249869"/>
            <a:ext cx="1889620" cy="416881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 / lire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82A76-FB8B-4C65-9CBC-79CFF61129C2}"/>
              </a:ext>
            </a:extLst>
          </p:cNvPr>
          <p:cNvSpPr txBox="1"/>
          <p:nvPr/>
        </p:nvSpPr>
        <p:spPr>
          <a:xfrm>
            <a:off x="3744086" y="1688279"/>
            <a:ext cx="208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C313-78BE-4C2F-BADF-CCD007F84DCB}"/>
              </a:ext>
            </a:extLst>
          </p:cNvPr>
          <p:cNvSpPr txBox="1"/>
          <p:nvPr/>
        </p:nvSpPr>
        <p:spPr>
          <a:xfrm>
            <a:off x="3755986" y="2242277"/>
            <a:ext cx="208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l’équipe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13009-2E82-4699-A367-43CEF5064739}"/>
              </a:ext>
            </a:extLst>
          </p:cNvPr>
          <p:cNvSpPr txBox="1"/>
          <p:nvPr/>
        </p:nvSpPr>
        <p:spPr>
          <a:xfrm>
            <a:off x="6779853" y="1688279"/>
            <a:ext cx="2531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71204-CC97-4E88-AFDB-899A187A63D5}"/>
              </a:ext>
            </a:extLst>
          </p:cNvPr>
          <p:cNvSpPr txBox="1"/>
          <p:nvPr/>
        </p:nvSpPr>
        <p:spPr>
          <a:xfrm>
            <a:off x="6804227" y="2318396"/>
            <a:ext cx="12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team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310F8-D301-4489-9C6F-C2AB0C979746}"/>
              </a:ext>
            </a:extLst>
          </p:cNvPr>
          <p:cNvGrpSpPr/>
          <p:nvPr/>
        </p:nvGrpSpPr>
        <p:grpSpPr>
          <a:xfrm>
            <a:off x="142511" y="1746196"/>
            <a:ext cx="3613475" cy="1050079"/>
            <a:chOff x="-1954977" y="4010048"/>
            <a:chExt cx="3708262" cy="22845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DAE378-40C8-4C46-8692-1B44EABF4241}"/>
                </a:ext>
              </a:extLst>
            </p:cNvPr>
            <p:cNvSpPr txBox="1"/>
            <p:nvPr/>
          </p:nvSpPr>
          <p:spPr>
            <a:xfrm>
              <a:off x="-1954977" y="4010048"/>
              <a:ext cx="3506571" cy="214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determiner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+ noun  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1E13FCC-DC93-454A-A4B5-37829913FA19}"/>
                </a:ext>
              </a:extLst>
            </p:cNvPr>
            <p:cNvSpPr/>
            <p:nvPr/>
          </p:nvSpPr>
          <p:spPr>
            <a:xfrm>
              <a:off x="1349902" y="4058939"/>
              <a:ext cx="403383" cy="223569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38C9E4C-4FAD-42B3-8E4F-09167B96E847}"/>
              </a:ext>
            </a:extLst>
          </p:cNvPr>
          <p:cNvSpPr txBox="1"/>
          <p:nvPr/>
        </p:nvSpPr>
        <p:spPr>
          <a:xfrm>
            <a:off x="3749856" y="3179261"/>
            <a:ext cx="1554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parfois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D7C68-580F-4544-A422-9C732E6F09E9}"/>
              </a:ext>
            </a:extLst>
          </p:cNvPr>
          <p:cNvSpPr txBox="1"/>
          <p:nvPr/>
        </p:nvSpPr>
        <p:spPr>
          <a:xfrm>
            <a:off x="3736111" y="4144923"/>
            <a:ext cx="1096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E165E-10B1-451E-82AB-F101F36D2466}"/>
              </a:ext>
            </a:extLst>
          </p:cNvPr>
          <p:cNvSpPr txBox="1"/>
          <p:nvPr/>
        </p:nvSpPr>
        <p:spPr>
          <a:xfrm>
            <a:off x="3733900" y="4759084"/>
            <a:ext cx="1307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A2292-4534-4D2E-A7EC-6052ECA2B2DD}"/>
              </a:ext>
            </a:extLst>
          </p:cNvPr>
          <p:cNvSpPr txBox="1"/>
          <p:nvPr/>
        </p:nvSpPr>
        <p:spPr>
          <a:xfrm>
            <a:off x="3744086" y="5373245"/>
            <a:ext cx="1307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907B33-FA5C-4D5E-B91F-6188E0EAB7BB}"/>
              </a:ext>
            </a:extLst>
          </p:cNvPr>
          <p:cNvGrpSpPr/>
          <p:nvPr/>
        </p:nvGrpSpPr>
        <p:grpSpPr>
          <a:xfrm>
            <a:off x="1039149" y="3063625"/>
            <a:ext cx="2645379" cy="755319"/>
            <a:chOff x="-1982989" y="4058939"/>
            <a:chExt cx="3736274" cy="1159753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C4519404-EC69-4AC8-9A1E-3D910BA74975}"/>
                </a:ext>
              </a:extLst>
            </p:cNvPr>
            <p:cNvSpPr/>
            <p:nvPr/>
          </p:nvSpPr>
          <p:spPr>
            <a:xfrm>
              <a:off x="1349901" y="4058939"/>
              <a:ext cx="403384" cy="11597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B67ADE-DC33-451E-A17B-1D356B9EDF21}"/>
                </a:ext>
              </a:extLst>
            </p:cNvPr>
            <p:cNvSpPr txBox="1"/>
            <p:nvPr/>
          </p:nvSpPr>
          <p:spPr>
            <a:xfrm>
              <a:off x="-1982989" y="4104640"/>
              <a:ext cx="3506571" cy="82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adverb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206039-0673-40FE-A3E5-2A998BCFCA7D}"/>
              </a:ext>
            </a:extLst>
          </p:cNvPr>
          <p:cNvSpPr txBox="1"/>
          <p:nvPr/>
        </p:nvSpPr>
        <p:spPr>
          <a:xfrm>
            <a:off x="6796292" y="3215645"/>
            <a:ext cx="2195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56B87-C8DF-49CB-8646-9D4D780637A2}"/>
              </a:ext>
            </a:extLst>
          </p:cNvPr>
          <p:cNvSpPr txBox="1"/>
          <p:nvPr/>
        </p:nvSpPr>
        <p:spPr>
          <a:xfrm>
            <a:off x="6814841" y="4142146"/>
            <a:ext cx="2195213" cy="56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in/inside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6DAA3E-769C-43C4-8D98-4EAA47103410}"/>
              </a:ext>
            </a:extLst>
          </p:cNvPr>
          <p:cNvSpPr txBox="1"/>
          <p:nvPr/>
        </p:nvSpPr>
        <p:spPr>
          <a:xfrm>
            <a:off x="6807820" y="4773356"/>
            <a:ext cx="1276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10BB2-4D98-4D62-B991-A6EC4F030094}"/>
              </a:ext>
            </a:extLst>
          </p:cNvPr>
          <p:cNvSpPr txBox="1"/>
          <p:nvPr/>
        </p:nvSpPr>
        <p:spPr>
          <a:xfrm>
            <a:off x="6796292" y="5388929"/>
            <a:ext cx="280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on/on top of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CB7CCD-9C56-41DC-903F-E580BABDD2DD}"/>
              </a:ext>
            </a:extLst>
          </p:cNvPr>
          <p:cNvGrpSpPr/>
          <p:nvPr/>
        </p:nvGrpSpPr>
        <p:grpSpPr>
          <a:xfrm>
            <a:off x="358922" y="4343781"/>
            <a:ext cx="3397064" cy="1456051"/>
            <a:chOff x="-1753286" y="4058939"/>
            <a:chExt cx="3506571" cy="22356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EF4930-07C3-4632-820F-FAFA8A65CF79}"/>
                </a:ext>
              </a:extLst>
            </p:cNvPr>
            <p:cNvSpPr txBox="1"/>
            <p:nvPr/>
          </p:nvSpPr>
          <p:spPr>
            <a:xfrm>
              <a:off x="-1753286" y="4627913"/>
              <a:ext cx="3506571" cy="82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preposition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02260DDD-6310-46EE-B45B-FCF978066DFF}"/>
                </a:ext>
              </a:extLst>
            </p:cNvPr>
            <p:cNvSpPr/>
            <p:nvPr/>
          </p:nvSpPr>
          <p:spPr>
            <a:xfrm>
              <a:off x="1349902" y="4058939"/>
              <a:ext cx="403383" cy="223569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82885E-375A-4EE1-ACEC-5D69AE01129D}"/>
              </a:ext>
            </a:extLst>
          </p:cNvPr>
          <p:cNvGrpSpPr/>
          <p:nvPr/>
        </p:nvGrpSpPr>
        <p:grpSpPr>
          <a:xfrm>
            <a:off x="1380635" y="3269298"/>
            <a:ext cx="2376510" cy="1823297"/>
            <a:chOff x="1380635" y="3269298"/>
            <a:chExt cx="2376510" cy="1823297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A6E213AE-6FF4-4D5C-B634-822FAA6EEAE5}"/>
                </a:ext>
              </a:extLst>
            </p:cNvPr>
            <p:cNvSpPr/>
            <p:nvPr/>
          </p:nvSpPr>
          <p:spPr>
            <a:xfrm>
              <a:off x="3189654" y="3269298"/>
              <a:ext cx="567491" cy="1823297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6E0C1C8-4CBE-4E52-BFBA-AE30F10BBBB1}"/>
                </a:ext>
              </a:extLst>
            </p:cNvPr>
            <p:cNvSpPr/>
            <p:nvPr/>
          </p:nvSpPr>
          <p:spPr>
            <a:xfrm>
              <a:off x="1380635" y="3709776"/>
              <a:ext cx="1671806" cy="864739"/>
            </a:xfrm>
            <a:prstGeom prst="wedgeRoundRectCallout">
              <a:avLst>
                <a:gd name="adj1" fmla="val 57423"/>
                <a:gd name="adj2" fmla="val -18841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Silent Final Consonants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8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8" grpId="2"/>
      <p:bldP spid="10" grpId="0"/>
      <p:bldP spid="10" grpId="1"/>
      <p:bldP spid="10" grpId="2"/>
      <p:bldP spid="14" grpId="0"/>
      <p:bldP spid="15" grpId="0"/>
      <p:bldP spid="16" grpId="0"/>
      <p:bldP spid="17" grpId="0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Vocabulaire</a:t>
            </a:r>
            <a:endParaRPr lang="fr-FR" sz="3600" b="1" dirty="0">
              <a:solidFill>
                <a:srgbClr val="FF6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82A76-FB8B-4C65-9CBC-79CFF61129C2}"/>
              </a:ext>
            </a:extLst>
          </p:cNvPr>
          <p:cNvSpPr txBox="1"/>
          <p:nvPr/>
        </p:nvSpPr>
        <p:spPr>
          <a:xfrm>
            <a:off x="4134407" y="2068767"/>
            <a:ext cx="208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C313-78BE-4C2F-BADF-CCD007F84DCB}"/>
              </a:ext>
            </a:extLst>
          </p:cNvPr>
          <p:cNvSpPr txBox="1"/>
          <p:nvPr/>
        </p:nvSpPr>
        <p:spPr>
          <a:xfrm>
            <a:off x="4146307" y="2622765"/>
            <a:ext cx="2084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l’équipe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13009-2E82-4699-A367-43CEF5064739}"/>
              </a:ext>
            </a:extLst>
          </p:cNvPr>
          <p:cNvSpPr txBox="1"/>
          <p:nvPr/>
        </p:nvSpPr>
        <p:spPr>
          <a:xfrm>
            <a:off x="7170174" y="2068767"/>
            <a:ext cx="2531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</a:t>
            </a:r>
            <a:endParaRPr kumimoji="0" lang="en-GB" sz="3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71204-CC97-4E88-AFDB-899A187A63D5}"/>
              </a:ext>
            </a:extLst>
          </p:cNvPr>
          <p:cNvSpPr txBox="1"/>
          <p:nvPr/>
        </p:nvSpPr>
        <p:spPr>
          <a:xfrm>
            <a:off x="7194548" y="2698884"/>
            <a:ext cx="12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team</a:t>
            </a:r>
            <a:endParaRPr kumimoji="0" lang="en-GB" sz="3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310F8-D301-4489-9C6F-C2AB0C979746}"/>
              </a:ext>
            </a:extLst>
          </p:cNvPr>
          <p:cNvGrpSpPr/>
          <p:nvPr/>
        </p:nvGrpSpPr>
        <p:grpSpPr>
          <a:xfrm>
            <a:off x="532832" y="2126684"/>
            <a:ext cx="3613475" cy="1050079"/>
            <a:chOff x="-1954977" y="4010048"/>
            <a:chExt cx="3708262" cy="22845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DAE378-40C8-4C46-8692-1B44EABF4241}"/>
                </a:ext>
              </a:extLst>
            </p:cNvPr>
            <p:cNvSpPr txBox="1"/>
            <p:nvPr/>
          </p:nvSpPr>
          <p:spPr>
            <a:xfrm>
              <a:off x="-1954977" y="4010048"/>
              <a:ext cx="350657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determiner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+ noun  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1E13FCC-DC93-454A-A4B5-37829913FA19}"/>
                </a:ext>
              </a:extLst>
            </p:cNvPr>
            <p:cNvSpPr/>
            <p:nvPr/>
          </p:nvSpPr>
          <p:spPr>
            <a:xfrm>
              <a:off x="1349902" y="4058939"/>
              <a:ext cx="403383" cy="223569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38C9E4C-4FAD-42B3-8E4F-09167B96E847}"/>
              </a:ext>
            </a:extLst>
          </p:cNvPr>
          <p:cNvSpPr txBox="1"/>
          <p:nvPr/>
        </p:nvSpPr>
        <p:spPr>
          <a:xfrm>
            <a:off x="4140177" y="3559749"/>
            <a:ext cx="1554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parfois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D7C68-580F-4544-A422-9C732E6F09E9}"/>
              </a:ext>
            </a:extLst>
          </p:cNvPr>
          <p:cNvSpPr txBox="1"/>
          <p:nvPr/>
        </p:nvSpPr>
        <p:spPr>
          <a:xfrm>
            <a:off x="4126432" y="4525411"/>
            <a:ext cx="1096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dans</a:t>
            </a:r>
            <a:endParaRPr kumimoji="0" lang="fr-FR" sz="3000" b="0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E165E-10B1-451E-82AB-F101F36D2466}"/>
              </a:ext>
            </a:extLst>
          </p:cNvPr>
          <p:cNvSpPr txBox="1"/>
          <p:nvPr/>
        </p:nvSpPr>
        <p:spPr>
          <a:xfrm>
            <a:off x="4124221" y="5139572"/>
            <a:ext cx="1307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A2292-4534-4D2E-A7EC-6052ECA2B2DD}"/>
              </a:ext>
            </a:extLst>
          </p:cNvPr>
          <p:cNvSpPr txBox="1"/>
          <p:nvPr/>
        </p:nvSpPr>
        <p:spPr>
          <a:xfrm>
            <a:off x="4134407" y="5753733"/>
            <a:ext cx="1307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907B33-FA5C-4D5E-B91F-6188E0EAB7BB}"/>
              </a:ext>
            </a:extLst>
          </p:cNvPr>
          <p:cNvGrpSpPr/>
          <p:nvPr/>
        </p:nvGrpSpPr>
        <p:grpSpPr>
          <a:xfrm>
            <a:off x="1429470" y="3444113"/>
            <a:ext cx="2645379" cy="755319"/>
            <a:chOff x="-1982989" y="4058939"/>
            <a:chExt cx="3736274" cy="1159753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C4519404-EC69-4AC8-9A1E-3D910BA74975}"/>
                </a:ext>
              </a:extLst>
            </p:cNvPr>
            <p:cNvSpPr/>
            <p:nvPr/>
          </p:nvSpPr>
          <p:spPr>
            <a:xfrm>
              <a:off x="1349901" y="4058939"/>
              <a:ext cx="403384" cy="11597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B67ADE-DC33-451E-A17B-1D356B9EDF21}"/>
                </a:ext>
              </a:extLst>
            </p:cNvPr>
            <p:cNvSpPr txBox="1"/>
            <p:nvPr/>
          </p:nvSpPr>
          <p:spPr>
            <a:xfrm>
              <a:off x="-1982989" y="4104640"/>
              <a:ext cx="3506571" cy="82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adverb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206039-0673-40FE-A3E5-2A998BCFCA7D}"/>
              </a:ext>
            </a:extLst>
          </p:cNvPr>
          <p:cNvSpPr txBox="1"/>
          <p:nvPr/>
        </p:nvSpPr>
        <p:spPr>
          <a:xfrm>
            <a:off x="7186613" y="3596133"/>
            <a:ext cx="2195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</a:t>
            </a:r>
            <a:endParaRPr kumimoji="0" lang="en-GB" sz="3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56B87-C8DF-49CB-8646-9D4D780637A2}"/>
              </a:ext>
            </a:extLst>
          </p:cNvPr>
          <p:cNvSpPr txBox="1"/>
          <p:nvPr/>
        </p:nvSpPr>
        <p:spPr>
          <a:xfrm>
            <a:off x="7205162" y="4522634"/>
            <a:ext cx="2195213" cy="56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in/inside</a:t>
            </a:r>
            <a:endParaRPr kumimoji="0" lang="en-GB" sz="3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6DAA3E-769C-43C4-8D98-4EAA47103410}"/>
              </a:ext>
            </a:extLst>
          </p:cNvPr>
          <p:cNvSpPr txBox="1"/>
          <p:nvPr/>
        </p:nvSpPr>
        <p:spPr>
          <a:xfrm>
            <a:off x="7198141" y="5153844"/>
            <a:ext cx="1276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</a:t>
            </a:r>
            <a:endParaRPr kumimoji="0" lang="en-GB" sz="3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10BB2-4D98-4D62-B991-A6EC4F030094}"/>
              </a:ext>
            </a:extLst>
          </p:cNvPr>
          <p:cNvSpPr txBox="1"/>
          <p:nvPr/>
        </p:nvSpPr>
        <p:spPr>
          <a:xfrm>
            <a:off x="7170174" y="5751765"/>
            <a:ext cx="280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on/on top of</a:t>
            </a:r>
            <a:endParaRPr kumimoji="0" lang="en-GB" sz="3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CB7CCD-9C56-41DC-903F-E580BABDD2DD}"/>
              </a:ext>
            </a:extLst>
          </p:cNvPr>
          <p:cNvGrpSpPr/>
          <p:nvPr/>
        </p:nvGrpSpPr>
        <p:grpSpPr>
          <a:xfrm>
            <a:off x="659561" y="4688544"/>
            <a:ext cx="3397064" cy="1456051"/>
            <a:chOff x="-1753286" y="4058939"/>
            <a:chExt cx="3506571" cy="22356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EF4930-07C3-4632-820F-FAFA8A65CF79}"/>
                </a:ext>
              </a:extLst>
            </p:cNvPr>
            <p:cNvSpPr txBox="1"/>
            <p:nvPr/>
          </p:nvSpPr>
          <p:spPr>
            <a:xfrm>
              <a:off x="-1753286" y="4627913"/>
              <a:ext cx="3506571" cy="82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preposition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02260DDD-6310-46EE-B45B-FCF978066DFF}"/>
                </a:ext>
              </a:extLst>
            </p:cNvPr>
            <p:cNvSpPr/>
            <p:nvPr/>
          </p:nvSpPr>
          <p:spPr>
            <a:xfrm>
              <a:off x="1349902" y="4058939"/>
              <a:ext cx="403383" cy="223569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Action Button: Go Forward or Next 30">
            <a:hlinkClick r:id="" action="ppaction://noaction" highlightClick="1">
              <a:snd r:embed="rId4" name="bureau.wav"/>
            </a:hlinkClick>
            <a:extLst>
              <a:ext uri="{FF2B5EF4-FFF2-40B4-BE49-F238E27FC236}">
                <a16:creationId xmlns:a16="http://schemas.microsoft.com/office/drawing/2014/main" id="{DE39055B-63A3-4BD7-920D-874703D97317}"/>
              </a:ext>
            </a:extLst>
          </p:cNvPr>
          <p:cNvSpPr/>
          <p:nvPr/>
        </p:nvSpPr>
        <p:spPr>
          <a:xfrm>
            <a:off x="6412045" y="2149156"/>
            <a:ext cx="369470" cy="380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ction Button: Go Forward or Next 32">
            <a:hlinkClick r:id="" action="ppaction://noaction" highlightClick="1">
              <a:snd r:embed="rId5" name="l’équipe.wav"/>
            </a:hlinkClick>
            <a:extLst>
              <a:ext uri="{FF2B5EF4-FFF2-40B4-BE49-F238E27FC236}">
                <a16:creationId xmlns:a16="http://schemas.microsoft.com/office/drawing/2014/main" id="{12E85F91-5FAA-45C0-946B-BEE8455091FA}"/>
              </a:ext>
            </a:extLst>
          </p:cNvPr>
          <p:cNvSpPr/>
          <p:nvPr/>
        </p:nvSpPr>
        <p:spPr>
          <a:xfrm>
            <a:off x="6412045" y="2739151"/>
            <a:ext cx="369470" cy="380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ction Button: Go Forward or Next 33">
            <a:hlinkClick r:id="" action="ppaction://noaction" highlightClick="1">
              <a:snd r:embed="rId6" name="parfois.wav"/>
            </a:hlinkClick>
            <a:extLst>
              <a:ext uri="{FF2B5EF4-FFF2-40B4-BE49-F238E27FC236}">
                <a16:creationId xmlns:a16="http://schemas.microsoft.com/office/drawing/2014/main" id="{D53215E7-375F-4450-9DCD-7B7DC1A08F08}"/>
              </a:ext>
            </a:extLst>
          </p:cNvPr>
          <p:cNvSpPr/>
          <p:nvPr/>
        </p:nvSpPr>
        <p:spPr>
          <a:xfrm>
            <a:off x="6412045" y="3671306"/>
            <a:ext cx="369470" cy="380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ction Button: Go Forward or Next 34">
            <a:hlinkClick r:id="" action="ppaction://noaction" highlightClick="1">
              <a:snd r:embed="rId7" name="dans.wav"/>
            </a:hlinkClick>
            <a:extLst>
              <a:ext uri="{FF2B5EF4-FFF2-40B4-BE49-F238E27FC236}">
                <a16:creationId xmlns:a16="http://schemas.microsoft.com/office/drawing/2014/main" id="{B048D135-3594-46F0-8240-769368F2E3EA}"/>
              </a:ext>
            </a:extLst>
          </p:cNvPr>
          <p:cNvSpPr/>
          <p:nvPr/>
        </p:nvSpPr>
        <p:spPr>
          <a:xfrm>
            <a:off x="6412045" y="4605800"/>
            <a:ext cx="369470" cy="380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ction Button: Go Forward or Next 35">
            <a:hlinkClick r:id="" action="ppaction://noaction" highlightClick="1">
              <a:snd r:embed="rId8" name="sous.wav"/>
            </a:hlinkClick>
            <a:extLst>
              <a:ext uri="{FF2B5EF4-FFF2-40B4-BE49-F238E27FC236}">
                <a16:creationId xmlns:a16="http://schemas.microsoft.com/office/drawing/2014/main" id="{340A50A5-6644-42A6-A8E0-550359050877}"/>
              </a:ext>
            </a:extLst>
          </p:cNvPr>
          <p:cNvSpPr/>
          <p:nvPr/>
        </p:nvSpPr>
        <p:spPr>
          <a:xfrm>
            <a:off x="6412045" y="5219961"/>
            <a:ext cx="369470" cy="380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ction Button: Go Forward or Next 36">
            <a:hlinkClick r:id="" action="ppaction://noaction" highlightClick="1">
              <a:snd r:embed="rId9" name="sur.wav"/>
            </a:hlinkClick>
            <a:extLst>
              <a:ext uri="{FF2B5EF4-FFF2-40B4-BE49-F238E27FC236}">
                <a16:creationId xmlns:a16="http://schemas.microsoft.com/office/drawing/2014/main" id="{29D4558D-07EB-4EBB-A27B-0DB8051DD598}"/>
              </a:ext>
            </a:extLst>
          </p:cNvPr>
          <p:cNvSpPr/>
          <p:nvPr/>
        </p:nvSpPr>
        <p:spPr>
          <a:xfrm>
            <a:off x="6412045" y="5834122"/>
            <a:ext cx="369470" cy="3806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9A1B90-75CE-4924-B027-82FBFF2BC103}"/>
              </a:ext>
            </a:extLst>
          </p:cNvPr>
          <p:cNvSpPr txBox="1"/>
          <p:nvPr/>
        </p:nvSpPr>
        <p:spPr>
          <a:xfrm>
            <a:off x="177487" y="1269645"/>
            <a:ext cx="11732433" cy="70788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6600"/>
                </a:solidFill>
                <a:latin typeface="Century Gothic" panose="020B0502020202020204" pitchFamily="34" charset="0"/>
              </a:rPr>
              <a:t>Say the French for the English words which appear when you click. Click again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see the answers, and press the arrow to hear the pronunciation. Now say the English translations.</a:t>
            </a:r>
          </a:p>
        </p:txBody>
      </p:sp>
      <p:sp>
        <p:nvSpPr>
          <p:cNvPr id="39" name="Rounded Rectangle 46">
            <a:extLst>
              <a:ext uri="{FF2B5EF4-FFF2-40B4-BE49-F238E27FC236}">
                <a16:creationId xmlns:a16="http://schemas.microsoft.com/office/drawing/2014/main" id="{DE490A8B-0355-4626-8150-94A9242630AC}"/>
              </a:ext>
            </a:extLst>
          </p:cNvPr>
          <p:cNvSpPr/>
          <p:nvPr/>
        </p:nvSpPr>
        <p:spPr>
          <a:xfrm>
            <a:off x="10020300" y="249869"/>
            <a:ext cx="1889620" cy="416881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 / lire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2B4229-6E79-4C8B-B88B-47D86321E578}"/>
              </a:ext>
            </a:extLst>
          </p:cNvPr>
          <p:cNvGrpSpPr/>
          <p:nvPr/>
        </p:nvGrpSpPr>
        <p:grpSpPr>
          <a:xfrm>
            <a:off x="1588434" y="3677301"/>
            <a:ext cx="2376510" cy="1823297"/>
            <a:chOff x="1380635" y="3269298"/>
            <a:chExt cx="2376510" cy="1823297"/>
          </a:xfrm>
        </p:grpSpPr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BD1BFF75-FD98-4688-AC3D-705F3BAC8DE8}"/>
                </a:ext>
              </a:extLst>
            </p:cNvPr>
            <p:cNvSpPr/>
            <p:nvPr/>
          </p:nvSpPr>
          <p:spPr>
            <a:xfrm>
              <a:off x="3189654" y="3269298"/>
              <a:ext cx="567491" cy="1823297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6BA5D70E-0F1A-451D-A8E0-979FB31C9B18}"/>
                </a:ext>
              </a:extLst>
            </p:cNvPr>
            <p:cNvSpPr/>
            <p:nvPr/>
          </p:nvSpPr>
          <p:spPr>
            <a:xfrm>
              <a:off x="1380635" y="3709776"/>
              <a:ext cx="1671806" cy="864739"/>
            </a:xfrm>
            <a:prstGeom prst="wedgeRoundRectCallout">
              <a:avLst>
                <a:gd name="adj1" fmla="val 57423"/>
                <a:gd name="adj2" fmla="val -18841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Silent Final Consonants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8" grpId="2"/>
      <p:bldP spid="10" grpId="0"/>
      <p:bldP spid="10" grpId="1"/>
      <p:bldP spid="10" grpId="2"/>
      <p:bldP spid="14" grpId="0"/>
      <p:bldP spid="15" grpId="0"/>
      <p:bldP spid="16" grpId="0"/>
      <p:bldP spid="17" grpId="0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24"/>
            <a:ext cx="629379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488" y="395205"/>
            <a:ext cx="5676219" cy="750497"/>
          </a:xfrm>
        </p:spPr>
        <p:txBody>
          <a:bodyPr>
            <a:noAutofit/>
          </a:bodyPr>
          <a:lstStyle/>
          <a:p>
            <a:r>
              <a:rPr lang="fr-FR" sz="3000" b="1" dirty="0">
                <a:solidFill>
                  <a:schemeClr val="bg1"/>
                </a:solidFill>
              </a:rPr>
              <a:t>Vocabulaire – Word </a:t>
            </a:r>
            <a:r>
              <a:rPr lang="fr-FR" sz="3000" b="1" dirty="0" err="1">
                <a:solidFill>
                  <a:schemeClr val="bg1"/>
                </a:solidFill>
              </a:rPr>
              <a:t>Jenga</a:t>
            </a:r>
            <a:br>
              <a:rPr lang="fr-F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FR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4" name="Table 43" descr="Table for exercises">
            <a:extLst>
              <a:ext uri="{FF2B5EF4-FFF2-40B4-BE49-F238E27FC236}">
                <a16:creationId xmlns:a16="http://schemas.microsoft.com/office/drawing/2014/main" id="{D6E9466C-ECC4-427C-AC9C-028EED0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90342"/>
              </p:ext>
            </p:extLst>
          </p:nvPr>
        </p:nvGraphicFramePr>
        <p:xfrm>
          <a:off x="579819" y="2564140"/>
          <a:ext cx="6068382" cy="2929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438">
                  <a:extLst>
                    <a:ext uri="{9D8B030D-6E8A-4147-A177-3AD203B41FA5}">
                      <a16:colId xmlns:a16="http://schemas.microsoft.com/office/drawing/2014/main" val="2718503455"/>
                    </a:ext>
                  </a:extLst>
                </a:gridCol>
              </a:tblGrid>
              <a:tr h="5524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Number of times words appear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rgbClr val="002060"/>
                          </a:solidFill>
                        </a:rPr>
                        <a:t>desk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rgbClr val="002060"/>
                          </a:solidFill>
                        </a:rPr>
                        <a:t>team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in/inside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rgbClr val="002060"/>
                          </a:solidFill>
                        </a:rPr>
                        <a:t>on/on top of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under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BDFCC07-AB99-4DAC-87EA-97270EAE5128}"/>
              </a:ext>
            </a:extLst>
          </p:cNvPr>
          <p:cNvGrpSpPr/>
          <p:nvPr/>
        </p:nvGrpSpPr>
        <p:grpSpPr>
          <a:xfrm>
            <a:off x="7910369" y="-33303"/>
            <a:ext cx="2298775" cy="6608227"/>
            <a:chOff x="8389868" y="-140520"/>
            <a:chExt cx="2298775" cy="66082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EA3907-105A-47A1-B7A1-70A8F0639FA0}"/>
                </a:ext>
              </a:extLst>
            </p:cNvPr>
            <p:cNvSpPr txBox="1"/>
            <p:nvPr/>
          </p:nvSpPr>
          <p:spPr>
            <a:xfrm>
              <a:off x="8819468" y="5472759"/>
              <a:ext cx="1554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r>
                <a:rPr lang="fr-FR" dirty="0"/>
                <a:t>parfois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3A5587-AB02-4F4E-8DFA-47AFB447AD82}"/>
                </a:ext>
              </a:extLst>
            </p:cNvPr>
            <p:cNvSpPr txBox="1"/>
            <p:nvPr/>
          </p:nvSpPr>
          <p:spPr>
            <a:xfrm rot="5400000">
              <a:off x="8770681" y="763455"/>
              <a:ext cx="1554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r>
                <a:rPr lang="fr-FR" dirty="0"/>
                <a:t>parfois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E7B49B-DD85-49F9-81C6-C6CE27543CA3}"/>
                </a:ext>
              </a:extLst>
            </p:cNvPr>
            <p:cNvSpPr txBox="1"/>
            <p:nvPr/>
          </p:nvSpPr>
          <p:spPr>
            <a:xfrm rot="16200000">
              <a:off x="8964398" y="1770719"/>
              <a:ext cx="10256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r>
                <a:rPr lang="fr-FR" dirty="0"/>
                <a:t>sous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4D2BEE-3C06-49C2-AE0B-80376D7159B3}"/>
                </a:ext>
              </a:extLst>
            </p:cNvPr>
            <p:cNvSpPr txBox="1"/>
            <p:nvPr/>
          </p:nvSpPr>
          <p:spPr>
            <a:xfrm rot="5400000">
              <a:off x="9036850" y="901522"/>
              <a:ext cx="18728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000" b="0" i="0" u="none" strike="noStrike" kern="1200" cap="none" spc="0" normalizeH="0" baseline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l’équipe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8C0A4A-5212-4BEE-9DEC-972076CE509B}"/>
                </a:ext>
              </a:extLst>
            </p:cNvPr>
            <p:cNvGrpSpPr/>
            <p:nvPr/>
          </p:nvGrpSpPr>
          <p:grpSpPr>
            <a:xfrm>
              <a:off x="8389868" y="-140520"/>
              <a:ext cx="2298775" cy="6608227"/>
              <a:chOff x="7842729" y="-54471"/>
              <a:chExt cx="2298775" cy="660822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1F07BF-C9DE-47E9-878E-56860EC46E1B}"/>
                  </a:ext>
                </a:extLst>
              </p:cNvPr>
              <p:cNvSpPr txBox="1"/>
              <p:nvPr/>
            </p:nvSpPr>
            <p:spPr>
              <a:xfrm rot="10800000">
                <a:off x="9149138" y="5999758"/>
                <a:ext cx="9832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sous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3A7F8B-943E-46B7-B071-7CDBAB5006A4}"/>
                  </a:ext>
                </a:extLst>
              </p:cNvPr>
              <p:cNvSpPr txBox="1"/>
              <p:nvPr/>
            </p:nvSpPr>
            <p:spPr>
              <a:xfrm>
                <a:off x="7940303" y="5940077"/>
                <a:ext cx="15540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parfois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482A02-61D9-4E13-912A-D95A03ED3516}"/>
                  </a:ext>
                </a:extLst>
              </p:cNvPr>
              <p:cNvSpPr txBox="1"/>
              <p:nvPr/>
            </p:nvSpPr>
            <p:spPr>
              <a:xfrm rot="10800000">
                <a:off x="8112730" y="5281809"/>
                <a:ext cx="15540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parfois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7E10EB-70C5-46CA-9B3F-A8A8D64A7ADB}"/>
                  </a:ext>
                </a:extLst>
              </p:cNvPr>
              <p:cNvSpPr txBox="1"/>
              <p:nvPr/>
            </p:nvSpPr>
            <p:spPr>
              <a:xfrm rot="5400000">
                <a:off x="7155390" y="1624319"/>
                <a:ext cx="20842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le bureau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D8F7B9-E5C2-4D9A-8D8F-D56912712448}"/>
                  </a:ext>
                </a:extLst>
              </p:cNvPr>
              <p:cNvSpPr txBox="1"/>
              <p:nvPr/>
            </p:nvSpPr>
            <p:spPr>
              <a:xfrm rot="5400000">
                <a:off x="7780855" y="794500"/>
                <a:ext cx="15055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parfois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C11EA4-4002-4E55-B078-FE99E644D504}"/>
                  </a:ext>
                </a:extLst>
              </p:cNvPr>
              <p:cNvSpPr txBox="1"/>
              <p:nvPr/>
            </p:nvSpPr>
            <p:spPr>
              <a:xfrm rot="5400000">
                <a:off x="8492487" y="3926257"/>
                <a:ext cx="17348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l’équipe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B6031B-A226-4D77-935A-22F0A9F82EE7}"/>
                  </a:ext>
                </a:extLst>
              </p:cNvPr>
              <p:cNvSpPr txBox="1"/>
              <p:nvPr/>
            </p:nvSpPr>
            <p:spPr>
              <a:xfrm rot="5400000">
                <a:off x="9087500" y="867524"/>
                <a:ext cx="15540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parfois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A4219-4E5F-4160-BF47-F631687B1920}"/>
                  </a:ext>
                </a:extLst>
              </p:cNvPr>
              <p:cNvSpPr txBox="1"/>
              <p:nvPr/>
            </p:nvSpPr>
            <p:spPr>
              <a:xfrm rot="16200000">
                <a:off x="8073805" y="4179492"/>
                <a:ext cx="801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sur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A32A60-E12D-487E-98F9-F304BEE1B955}"/>
                  </a:ext>
                </a:extLst>
              </p:cNvPr>
              <p:cNvSpPr txBox="1"/>
              <p:nvPr/>
            </p:nvSpPr>
            <p:spPr>
              <a:xfrm rot="16200000">
                <a:off x="7079233" y="4060603"/>
                <a:ext cx="20842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le bureau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7704AC-3E27-4109-9C67-AD279E49129D}"/>
                  </a:ext>
                </a:extLst>
              </p:cNvPr>
              <p:cNvSpPr txBox="1"/>
              <p:nvPr/>
            </p:nvSpPr>
            <p:spPr>
              <a:xfrm rot="5400000">
                <a:off x="7898984" y="3298168"/>
                <a:ext cx="20842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le bureau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9A4A84-1F50-4E93-A3CD-190951BEBE95}"/>
                  </a:ext>
                </a:extLst>
              </p:cNvPr>
              <p:cNvSpPr txBox="1"/>
              <p:nvPr/>
            </p:nvSpPr>
            <p:spPr>
              <a:xfrm rot="16200000">
                <a:off x="7732749" y="2008716"/>
                <a:ext cx="15540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parfois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B16D82-0C6D-4383-BF87-1A1EF11DBA7F}"/>
                  </a:ext>
                </a:extLst>
              </p:cNvPr>
              <p:cNvSpPr txBox="1"/>
              <p:nvPr/>
            </p:nvSpPr>
            <p:spPr>
              <a:xfrm rot="16200000">
                <a:off x="8605912" y="2364694"/>
                <a:ext cx="147185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parfois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863418-C516-4306-B2B4-8FBDA4F365A3}"/>
                  </a:ext>
                </a:extLst>
              </p:cNvPr>
              <p:cNvSpPr txBox="1"/>
              <p:nvPr/>
            </p:nvSpPr>
            <p:spPr>
              <a:xfrm rot="16200000">
                <a:off x="8300076" y="4569084"/>
                <a:ext cx="10968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000" dirty="0">
                    <a:solidFill>
                      <a:srgbClr val="4472C4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dans</a:t>
                </a:r>
                <a:endParaRPr kumimoji="0" lang="fr-FR" sz="3000" b="0" i="0" u="none" strike="noStrike" kern="1200" cap="none" spc="0" normalizeH="0" baseline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79C13B-0A43-4ACA-A29F-41E5E8BD8D6D}"/>
                  </a:ext>
                </a:extLst>
              </p:cNvPr>
              <p:cNvSpPr txBox="1"/>
              <p:nvPr/>
            </p:nvSpPr>
            <p:spPr>
              <a:xfrm rot="10800000">
                <a:off x="8945908" y="-39698"/>
                <a:ext cx="10968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000" dirty="0">
                    <a:solidFill>
                      <a:srgbClr val="4472C4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dans</a:t>
                </a:r>
                <a:endParaRPr kumimoji="0" lang="fr-FR" sz="3000" b="0" i="0" u="none" strike="noStrike" kern="1200" cap="none" spc="0" normalizeH="0" baseline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BCD302-EA57-4C43-B93D-6A2B709EED57}"/>
                  </a:ext>
                </a:extLst>
              </p:cNvPr>
              <p:cNvSpPr txBox="1"/>
              <p:nvPr/>
            </p:nvSpPr>
            <p:spPr>
              <a:xfrm rot="16200000">
                <a:off x="7620859" y="216935"/>
                <a:ext cx="10968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000" dirty="0">
                    <a:solidFill>
                      <a:srgbClr val="4472C4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dans</a:t>
                </a:r>
                <a:endParaRPr kumimoji="0" lang="fr-FR" sz="3000" b="0" i="0" u="none" strike="noStrike" kern="1200" cap="none" spc="0" normalizeH="0" baseline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E767D0-1D3B-45A3-8DA1-1A4FBC815AAC}"/>
                  </a:ext>
                </a:extLst>
              </p:cNvPr>
              <p:cNvSpPr txBox="1"/>
              <p:nvPr/>
            </p:nvSpPr>
            <p:spPr>
              <a:xfrm rot="16200000">
                <a:off x="9243225" y="3733380"/>
                <a:ext cx="10236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sous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3D4D92-6A99-44F4-B472-4B1C5C9D5594}"/>
                  </a:ext>
                </a:extLst>
              </p:cNvPr>
              <p:cNvSpPr txBox="1"/>
              <p:nvPr/>
            </p:nvSpPr>
            <p:spPr>
              <a:xfrm rot="16200000">
                <a:off x="7465832" y="5275452"/>
                <a:ext cx="13077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sous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387710-9774-4E89-81E3-50C05E49E7D4}"/>
                  </a:ext>
                </a:extLst>
              </p:cNvPr>
              <p:cNvSpPr txBox="1"/>
              <p:nvPr/>
            </p:nvSpPr>
            <p:spPr>
              <a:xfrm rot="10800000">
                <a:off x="8205338" y="-39699"/>
                <a:ext cx="801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sur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7D43107-EBBA-4C20-B083-6E0F1630CB88}"/>
                  </a:ext>
                </a:extLst>
              </p:cNvPr>
              <p:cNvSpPr txBox="1"/>
              <p:nvPr/>
            </p:nvSpPr>
            <p:spPr>
              <a:xfrm>
                <a:off x="8941118" y="4872288"/>
                <a:ext cx="801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sur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BE54D6-3AF8-4077-AB45-E61B59B38CE9}"/>
                  </a:ext>
                </a:extLst>
              </p:cNvPr>
              <p:cNvSpPr txBox="1"/>
              <p:nvPr/>
            </p:nvSpPr>
            <p:spPr>
              <a:xfrm rot="5400000">
                <a:off x="8126716" y="4821602"/>
                <a:ext cx="801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sur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47CB4C-D978-4BD5-80E1-45BF1C54AE87}"/>
                  </a:ext>
                </a:extLst>
              </p:cNvPr>
              <p:cNvSpPr txBox="1"/>
              <p:nvPr/>
            </p:nvSpPr>
            <p:spPr>
              <a:xfrm rot="16200000">
                <a:off x="7735188" y="2749525"/>
                <a:ext cx="801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sur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79E48A-3355-4EAE-ADB5-DA2E5A8B01A7}"/>
                  </a:ext>
                </a:extLst>
              </p:cNvPr>
              <p:cNvSpPr txBox="1"/>
              <p:nvPr/>
            </p:nvSpPr>
            <p:spPr>
              <a:xfrm rot="16200000">
                <a:off x="8756612" y="2364760"/>
                <a:ext cx="20842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000" b="0" i="0" u="none" strike="noStrike" kern="1200" cap="none" spc="0" normalizeH="0" baseline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le bureau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8BA188-C729-42FB-81BC-D69BE11EE593}"/>
                </a:ext>
              </a:extLst>
            </p:cNvPr>
            <p:cNvSpPr txBox="1"/>
            <p:nvPr/>
          </p:nvSpPr>
          <p:spPr>
            <a:xfrm rot="5400000">
              <a:off x="8331135" y="3365385"/>
              <a:ext cx="1554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r>
                <a:rPr lang="fr-FR" dirty="0"/>
                <a:t>parfois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ED59F0-4A75-4662-8277-B255D799E041}"/>
                </a:ext>
              </a:extLst>
            </p:cNvPr>
            <p:cNvSpPr txBox="1"/>
            <p:nvPr/>
          </p:nvSpPr>
          <p:spPr>
            <a:xfrm rot="16200000">
              <a:off x="9473877" y="4927442"/>
              <a:ext cx="17348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defRPr>
              </a:lvl1pPr>
            </a:lstStyle>
            <a:p>
              <a:r>
                <a:rPr lang="fr-FR" dirty="0"/>
                <a:t>l’équipe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9506C68-FF43-4FAB-BD69-7BBF5C8BBD79}"/>
              </a:ext>
            </a:extLst>
          </p:cNvPr>
          <p:cNvSpPr txBox="1"/>
          <p:nvPr/>
        </p:nvSpPr>
        <p:spPr>
          <a:xfrm>
            <a:off x="-113284" y="1264451"/>
            <a:ext cx="758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5400" dirty="0">
                <a:solidFill>
                  <a:srgbClr val="1F4E79"/>
                </a:solidFill>
                <a:latin typeface="Century Gothic" panose="020B0502020202020204" pitchFamily="34" charset="0"/>
                <a:sym typeface="Webdings" panose="05030102010509060703" pitchFamily="18" charset="2"/>
              </a:rPr>
              <a:t></a:t>
            </a:r>
            <a:r>
              <a:rPr lang="fr-FR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Trouve le vocabulaire dans le </a:t>
            </a:r>
            <a:r>
              <a:rPr lang="fr-FR" sz="28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Jenga</a:t>
            </a:r>
            <a:r>
              <a:rPr lang="fr-FR" sz="2800" dirty="0">
                <a:solidFill>
                  <a:srgbClr val="1F4E79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Rounded Rectangle 46">
            <a:extLst>
              <a:ext uri="{FF2B5EF4-FFF2-40B4-BE49-F238E27FC236}">
                <a16:creationId xmlns:a16="http://schemas.microsoft.com/office/drawing/2014/main" id="{40206DCD-E8F3-4156-9B8A-8C3102481C23}"/>
              </a:ext>
            </a:extLst>
          </p:cNvPr>
          <p:cNvSpPr/>
          <p:nvPr/>
        </p:nvSpPr>
        <p:spPr>
          <a:xfrm>
            <a:off x="10313588" y="249869"/>
            <a:ext cx="1808924" cy="413520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vocabulaire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927736DB-73A2-44A6-BD74-C4F4DE69DD85}"/>
              </a:ext>
            </a:extLst>
          </p:cNvPr>
          <p:cNvSpPr txBox="1"/>
          <p:nvPr/>
        </p:nvSpPr>
        <p:spPr>
          <a:xfrm rot="5400000">
            <a:off x="7481090" y="673942"/>
            <a:ext cx="1096811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</a:t>
            </a:r>
          </a:p>
        </p:txBody>
      </p:sp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" y="249869"/>
            <a:ext cx="6308751" cy="9271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765" y="362879"/>
            <a:ext cx="5335660" cy="548432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Word </a:t>
            </a:r>
            <a:r>
              <a:rPr lang="fr-FR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Jenga</a:t>
            </a:r>
            <a:r>
              <a:rPr lang="fr-F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</a:t>
            </a:r>
            <a:r>
              <a:rPr lang="fr-FR" sz="3000" b="1" dirty="0">
                <a:solidFill>
                  <a:schemeClr val="bg1"/>
                </a:solidFill>
              </a:rPr>
              <a:t>r</a:t>
            </a:r>
            <a:r>
              <a:rPr lang="fr-F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éponses</a:t>
            </a:r>
          </a:p>
        </p:txBody>
      </p:sp>
      <p:graphicFrame>
        <p:nvGraphicFramePr>
          <p:cNvPr id="42" name="Table 41" descr="Table for exercises">
            <a:extLst>
              <a:ext uri="{FF2B5EF4-FFF2-40B4-BE49-F238E27FC236}">
                <a16:creationId xmlns:a16="http://schemas.microsoft.com/office/drawing/2014/main" id="{176E07B1-85FD-49C8-B53A-71F07C371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09611"/>
              </p:ext>
            </p:extLst>
          </p:nvPr>
        </p:nvGraphicFramePr>
        <p:xfrm>
          <a:off x="737716" y="2586353"/>
          <a:ext cx="3408931" cy="2827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2718503455"/>
                    </a:ext>
                  </a:extLst>
                </a:gridCol>
              </a:tblGrid>
              <a:tr h="3311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Number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89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desk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team</a:t>
                      </a:r>
                      <a:endParaRPr lang="fr-FR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chemeClr val="bg1"/>
                          </a:solidFill>
                        </a:rPr>
                        <a:t>sometimes</a:t>
                      </a:r>
                      <a:endParaRPr lang="fr-FR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>
                          <a:solidFill>
                            <a:srgbClr val="002060"/>
                          </a:solidFill>
                        </a:rPr>
                        <a:t>in/</a:t>
                      </a:r>
                      <a:r>
                        <a:rPr lang="fr-FR" sz="2000" noProof="0" dirty="0" err="1">
                          <a:solidFill>
                            <a:srgbClr val="002060"/>
                          </a:solidFill>
                        </a:rPr>
                        <a:t>inside</a:t>
                      </a:r>
                      <a:endParaRPr lang="fr-FR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on/on top of </a:t>
                      </a:r>
                      <a:r>
                        <a:rPr lang="fr-FR" sz="2000" noProof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11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</a:rPr>
                        <a:t>under</a:t>
                      </a:r>
                      <a:endParaRPr lang="fr-FR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4FD2ECC1-799D-42EA-9698-4A7A90A821F3}"/>
              </a:ext>
            </a:extLst>
          </p:cNvPr>
          <p:cNvSpPr txBox="1"/>
          <p:nvPr/>
        </p:nvSpPr>
        <p:spPr>
          <a:xfrm rot="10800000">
            <a:off x="7690567" y="-27607"/>
            <a:ext cx="80143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E1E895-97C3-4356-BBDF-99AF1C40AA98}"/>
              </a:ext>
            </a:extLst>
          </p:cNvPr>
          <p:cNvSpPr txBox="1"/>
          <p:nvPr/>
        </p:nvSpPr>
        <p:spPr>
          <a:xfrm>
            <a:off x="7292499" y="6025958"/>
            <a:ext cx="155401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parfois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4CE2742-912C-46FF-8880-674790B7E903}"/>
              </a:ext>
            </a:extLst>
          </p:cNvPr>
          <p:cNvSpPr txBox="1"/>
          <p:nvPr/>
        </p:nvSpPr>
        <p:spPr>
          <a:xfrm rot="5400000">
            <a:off x="7544703" y="4938462"/>
            <a:ext cx="80143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FA15AE-68DD-46DE-9CA2-E59F15344438}"/>
              </a:ext>
            </a:extLst>
          </p:cNvPr>
          <p:cNvSpPr txBox="1"/>
          <p:nvPr/>
        </p:nvSpPr>
        <p:spPr>
          <a:xfrm rot="10800000">
            <a:off x="8452645" y="6011327"/>
            <a:ext cx="983248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CEC3758-FA62-4681-8C55-60D1F673E61A}"/>
              </a:ext>
            </a:extLst>
          </p:cNvPr>
          <p:cNvSpPr txBox="1"/>
          <p:nvPr/>
        </p:nvSpPr>
        <p:spPr>
          <a:xfrm rot="10800000">
            <a:off x="8359857" y="-12835"/>
            <a:ext cx="1096810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dans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5A50BD-6A62-4F43-A0AB-92A341351BC6}"/>
              </a:ext>
            </a:extLst>
          </p:cNvPr>
          <p:cNvSpPr txBox="1"/>
          <p:nvPr/>
        </p:nvSpPr>
        <p:spPr>
          <a:xfrm rot="16200000">
            <a:off x="7022776" y="243798"/>
            <a:ext cx="1096810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dans</a:t>
            </a:r>
            <a:endParaRPr kumimoji="0" lang="fr-FR" sz="3000" b="0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754858-F379-4B7B-B18A-B949A451DF01}"/>
              </a:ext>
            </a:extLst>
          </p:cNvPr>
          <p:cNvSpPr txBox="1"/>
          <p:nvPr/>
        </p:nvSpPr>
        <p:spPr>
          <a:xfrm>
            <a:off x="7629302" y="5634795"/>
            <a:ext cx="155401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parfois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1C07EE-5735-427F-9875-D86301C34DCF}"/>
              </a:ext>
            </a:extLst>
          </p:cNvPr>
          <p:cNvSpPr txBox="1"/>
          <p:nvPr/>
        </p:nvSpPr>
        <p:spPr>
          <a:xfrm rot="16200000">
            <a:off x="7858691" y="1801305"/>
            <a:ext cx="1025657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878F80-1DFB-4B2F-BFAF-085F6ED5777A}"/>
              </a:ext>
            </a:extLst>
          </p:cNvPr>
          <p:cNvSpPr txBox="1"/>
          <p:nvPr/>
        </p:nvSpPr>
        <p:spPr>
          <a:xfrm rot="5400000">
            <a:off x="7933919" y="3870794"/>
            <a:ext cx="1734863" cy="55399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l’équipe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20B932-2293-406A-81D8-B681BD51ACE6}"/>
              </a:ext>
            </a:extLst>
          </p:cNvPr>
          <p:cNvSpPr txBox="1"/>
          <p:nvPr/>
        </p:nvSpPr>
        <p:spPr>
          <a:xfrm rot="16200000">
            <a:off x="7515237" y="4124029"/>
            <a:ext cx="80143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20A587-0876-478B-8ACC-D65D83A34DFB}"/>
              </a:ext>
            </a:extLst>
          </p:cNvPr>
          <p:cNvSpPr txBox="1"/>
          <p:nvPr/>
        </p:nvSpPr>
        <p:spPr>
          <a:xfrm rot="16200000">
            <a:off x="7174181" y="1953253"/>
            <a:ext cx="155401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parfois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F0E9599-CDC7-412D-8DF5-288B4E467254}"/>
              </a:ext>
            </a:extLst>
          </p:cNvPr>
          <p:cNvSpPr txBox="1"/>
          <p:nvPr/>
        </p:nvSpPr>
        <p:spPr>
          <a:xfrm rot="16200000">
            <a:off x="8047344" y="2309231"/>
            <a:ext cx="147185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parfois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E98BEB-3199-4EAF-BC6F-BFC12127AF26}"/>
              </a:ext>
            </a:extLst>
          </p:cNvPr>
          <p:cNvSpPr txBox="1"/>
          <p:nvPr/>
        </p:nvSpPr>
        <p:spPr>
          <a:xfrm rot="16200000">
            <a:off x="7771009" y="4629191"/>
            <a:ext cx="1096810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dans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9F6B48-EB51-47B2-8471-FB45DA4946D2}"/>
              </a:ext>
            </a:extLst>
          </p:cNvPr>
          <p:cNvSpPr txBox="1"/>
          <p:nvPr/>
        </p:nvSpPr>
        <p:spPr>
          <a:xfrm rot="16200000">
            <a:off x="6919296" y="5219989"/>
            <a:ext cx="1307792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6795B6-8DA5-4EDF-804F-BB936E558BAE}"/>
              </a:ext>
            </a:extLst>
          </p:cNvPr>
          <p:cNvSpPr txBox="1"/>
          <p:nvPr/>
        </p:nvSpPr>
        <p:spPr>
          <a:xfrm>
            <a:off x="8492005" y="4816982"/>
            <a:ext cx="80143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85BB75F-B8C7-47FD-9936-B30F1C8AC5D2}"/>
              </a:ext>
            </a:extLst>
          </p:cNvPr>
          <p:cNvSpPr txBox="1"/>
          <p:nvPr/>
        </p:nvSpPr>
        <p:spPr>
          <a:xfrm rot="16200000">
            <a:off x="7164588" y="2694062"/>
            <a:ext cx="80143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sur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E98F4D-9B01-49F9-8452-D3D660058E8D}"/>
              </a:ext>
            </a:extLst>
          </p:cNvPr>
          <p:cNvSpPr txBox="1"/>
          <p:nvPr/>
        </p:nvSpPr>
        <p:spPr>
          <a:xfrm rot="5400000">
            <a:off x="7395579" y="3290757"/>
            <a:ext cx="1156886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dans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F2412-AFEB-4B7C-A80A-2CF9BF853EB8}"/>
              </a:ext>
            </a:extLst>
          </p:cNvPr>
          <p:cNvSpPr txBox="1"/>
          <p:nvPr/>
        </p:nvSpPr>
        <p:spPr>
          <a:xfrm rot="5400000">
            <a:off x="7593694" y="808812"/>
            <a:ext cx="155401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parfois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FD9F5FA-DAE9-4EBA-B832-130DFFF9426E}"/>
              </a:ext>
            </a:extLst>
          </p:cNvPr>
          <p:cNvSpPr txBox="1"/>
          <p:nvPr/>
        </p:nvSpPr>
        <p:spPr>
          <a:xfrm rot="5400000">
            <a:off x="7859863" y="946879"/>
            <a:ext cx="1872852" cy="55399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l’équipe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2C281C-C834-4DBD-9788-38390D268801}"/>
              </a:ext>
            </a:extLst>
          </p:cNvPr>
          <p:cNvSpPr txBox="1"/>
          <p:nvPr/>
        </p:nvSpPr>
        <p:spPr>
          <a:xfrm rot="10800000">
            <a:off x="7690567" y="5275866"/>
            <a:ext cx="155401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parfois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F72500-E8A2-44B9-A112-08A24F6EB55F}"/>
              </a:ext>
            </a:extLst>
          </p:cNvPr>
          <p:cNvSpPr txBox="1"/>
          <p:nvPr/>
        </p:nvSpPr>
        <p:spPr>
          <a:xfrm rot="5400000">
            <a:off x="6525542" y="1583627"/>
            <a:ext cx="2084269" cy="55399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59003F-0FFD-48B2-B483-495A8F02C657}"/>
              </a:ext>
            </a:extLst>
          </p:cNvPr>
          <p:cNvSpPr txBox="1"/>
          <p:nvPr/>
        </p:nvSpPr>
        <p:spPr>
          <a:xfrm rot="5400000">
            <a:off x="8402788" y="826832"/>
            <a:ext cx="155401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parfois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5A12735-8EAF-4F70-8FA5-5DEA1B184008}"/>
              </a:ext>
            </a:extLst>
          </p:cNvPr>
          <p:cNvSpPr txBox="1"/>
          <p:nvPr/>
        </p:nvSpPr>
        <p:spPr>
          <a:xfrm rot="16200000">
            <a:off x="6531421" y="3966034"/>
            <a:ext cx="2084269" cy="55399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85355E-07D8-4EA5-B2BF-810628FE2776}"/>
              </a:ext>
            </a:extLst>
          </p:cNvPr>
          <p:cNvSpPr txBox="1"/>
          <p:nvPr/>
        </p:nvSpPr>
        <p:spPr>
          <a:xfrm rot="5400000">
            <a:off x="7269136" y="3257476"/>
            <a:ext cx="2084269" cy="55399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8AABA48-51D5-42DB-BB82-0219636CFEEB}"/>
              </a:ext>
            </a:extLst>
          </p:cNvPr>
          <p:cNvSpPr txBox="1"/>
          <p:nvPr/>
        </p:nvSpPr>
        <p:spPr>
          <a:xfrm rot="16200000">
            <a:off x="8655417" y="3692688"/>
            <a:ext cx="1023618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1A8798D-8A40-424E-B4BD-7558470A317F}"/>
              </a:ext>
            </a:extLst>
          </p:cNvPr>
          <p:cNvSpPr txBox="1"/>
          <p:nvPr/>
        </p:nvSpPr>
        <p:spPr>
          <a:xfrm rot="16200000">
            <a:off x="8137274" y="2324068"/>
            <a:ext cx="2084269" cy="55399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F9C301-493E-42D3-BE65-BB755D019785}"/>
              </a:ext>
            </a:extLst>
          </p:cNvPr>
          <p:cNvSpPr txBox="1"/>
          <p:nvPr/>
        </p:nvSpPr>
        <p:spPr>
          <a:xfrm rot="16200000">
            <a:off x="8307400" y="4972799"/>
            <a:ext cx="1734863" cy="55399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l’équipe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3058162-1A82-4B4A-8136-ED2F120FE6E2}"/>
              </a:ext>
            </a:extLst>
          </p:cNvPr>
          <p:cNvSpPr txBox="1"/>
          <p:nvPr/>
        </p:nvSpPr>
        <p:spPr>
          <a:xfrm>
            <a:off x="3182985" y="2876915"/>
            <a:ext cx="395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0B4AB4B-067C-4EA8-9379-499F7101E57B}"/>
              </a:ext>
            </a:extLst>
          </p:cNvPr>
          <p:cNvSpPr txBox="1"/>
          <p:nvPr/>
        </p:nvSpPr>
        <p:spPr>
          <a:xfrm>
            <a:off x="3156443" y="4544821"/>
            <a:ext cx="34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5620CE-E3BA-4797-9D56-7CC7F3425114}"/>
              </a:ext>
            </a:extLst>
          </p:cNvPr>
          <p:cNvSpPr txBox="1"/>
          <p:nvPr/>
        </p:nvSpPr>
        <p:spPr>
          <a:xfrm>
            <a:off x="3179264" y="3745394"/>
            <a:ext cx="395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7</a:t>
            </a:r>
            <a:endParaRPr kumimoji="0" lang="fr-FR" sz="3000" b="1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3CED90E-56BC-4EA5-A17F-BF9C48937D87}"/>
              </a:ext>
            </a:extLst>
          </p:cNvPr>
          <p:cNvSpPr txBox="1"/>
          <p:nvPr/>
        </p:nvSpPr>
        <p:spPr>
          <a:xfrm>
            <a:off x="3188107" y="3330464"/>
            <a:ext cx="395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B222643-8969-4FAF-B5A6-07D21AA3A351}"/>
              </a:ext>
            </a:extLst>
          </p:cNvPr>
          <p:cNvSpPr txBox="1"/>
          <p:nvPr/>
        </p:nvSpPr>
        <p:spPr>
          <a:xfrm rot="10800000" flipH="1" flipV="1">
            <a:off x="3145861" y="4143246"/>
            <a:ext cx="329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</a:t>
            </a:r>
            <a:endParaRPr kumimoji="0" lang="fr-FR" sz="3000" b="1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F62CEEF-8DEF-4FEA-96D5-75B57BB03F5B}"/>
              </a:ext>
            </a:extLst>
          </p:cNvPr>
          <p:cNvSpPr txBox="1"/>
          <p:nvPr/>
        </p:nvSpPr>
        <p:spPr>
          <a:xfrm>
            <a:off x="3145860" y="4938462"/>
            <a:ext cx="393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23F3F2D5-C1D8-4619-923B-C8EB69E1F67C}"/>
              </a:ext>
            </a:extLst>
          </p:cNvPr>
          <p:cNvSpPr/>
          <p:nvPr/>
        </p:nvSpPr>
        <p:spPr>
          <a:xfrm>
            <a:off x="10020300" y="249869"/>
            <a:ext cx="1889620" cy="416881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parler/ lire</a:t>
            </a:r>
          </a:p>
        </p:txBody>
      </p:sp>
    </p:spTree>
    <p:extLst>
      <p:ext uri="{BB962C8B-B14F-4D97-AF65-F5344CB8AC3E}">
        <p14:creationId xmlns:p14="http://schemas.microsoft.com/office/powerpoint/2010/main" val="32739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6" grpId="0" animBg="1"/>
      <p:bldP spid="80" grpId="0" animBg="1"/>
      <p:bldP spid="98" grpId="0" animBg="1"/>
      <p:bldP spid="79" grpId="0" animBg="1"/>
      <p:bldP spid="92" grpId="0" animBg="1"/>
      <p:bldP spid="93" grpId="0" animBg="1"/>
      <p:bldP spid="72" grpId="0" animBg="1"/>
      <p:bldP spid="74" grpId="0" animBg="1"/>
      <p:bldP spid="84" grpId="0" animBg="1"/>
      <p:bldP spid="86" grpId="0" animBg="1"/>
      <p:bldP spid="89" grpId="0" animBg="1"/>
      <p:bldP spid="90" grpId="0" animBg="1"/>
      <p:bldP spid="91" grpId="0" animBg="1"/>
      <p:bldP spid="95" grpId="0" animBg="1"/>
      <p:bldP spid="97" grpId="0" animBg="1"/>
      <p:bldP spid="99" grpId="0" animBg="1"/>
      <p:bldP spid="77" grpId="0" animBg="1"/>
      <p:bldP spid="73" grpId="0" animBg="1"/>
      <p:bldP spid="75" grpId="0" animBg="1"/>
      <p:bldP spid="81" grpId="0" animBg="1"/>
      <p:bldP spid="82" grpId="0" animBg="1"/>
      <p:bldP spid="85" grpId="0" animBg="1"/>
      <p:bldP spid="87" grpId="0" animBg="1"/>
      <p:bldP spid="88" grpId="0" animBg="1"/>
      <p:bldP spid="94" grpId="0" animBg="1"/>
      <p:bldP spid="100" grpId="0" animBg="1"/>
      <p:bldP spid="78" grpId="0" animBg="1"/>
      <p:bldP spid="102" grpId="0"/>
      <p:bldP spid="103" grpId="0"/>
      <p:bldP spid="104" grpId="0"/>
      <p:bldP spid="105" grpId="0"/>
      <p:bldP spid="106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Vocabulaire</a:t>
            </a:r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fr-FR" sz="1800" b="1">
                <a:solidFill>
                  <a:prstClr val="white"/>
                </a:solidFill>
              </a:rPr>
              <a:t>parler</a:t>
            </a:r>
            <a:r>
              <a:rPr lang="fr-FR" sz="1800" b="1">
                <a:solidFill>
                  <a:prstClr val="white"/>
                </a:solidFill>
                <a:ea typeface="+mn-ea"/>
                <a:cs typeface="+mn-cs"/>
              </a:rPr>
              <a:t> 1/8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7EE62-61D5-4294-B97A-5D5772A250FE}"/>
              </a:ext>
            </a:extLst>
          </p:cNvPr>
          <p:cNvSpPr txBox="1"/>
          <p:nvPr/>
        </p:nvSpPr>
        <p:spPr>
          <a:xfrm>
            <a:off x="98526" y="4290250"/>
            <a:ext cx="345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bureau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E95FB87-CA68-479C-8D4A-9B78CB9C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7680" y="1469458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CCC7FC9-90BF-4C87-B6AA-EFC54291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654" y="5678479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DÉBUT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D318A78-4CCD-499B-B99E-6A7B1FAE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9077" y="1488782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92D4BA-D6B3-41E7-B902-2DEC365C768C}"/>
              </a:ext>
            </a:extLst>
          </p:cNvPr>
          <p:cNvGrpSpPr/>
          <p:nvPr/>
        </p:nvGrpSpPr>
        <p:grpSpPr>
          <a:xfrm>
            <a:off x="10912563" y="1275928"/>
            <a:ext cx="1439862" cy="4462189"/>
            <a:chOff x="10558328" y="1163992"/>
            <a:chExt cx="1439862" cy="4462189"/>
          </a:xfrm>
        </p:grpSpPr>
        <p:sp>
          <p:nvSpPr>
            <p:cNvPr id="19" name="Line 4">
              <a:extLst>
                <a:ext uri="{FF2B5EF4-FFF2-40B4-BE49-F238E27FC236}">
                  <a16:creationId xmlns:a16="http://schemas.microsoft.com/office/drawing/2014/main" id="{750F5B85-FBE1-4684-9524-6E07A6233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9129" y="1321843"/>
              <a:ext cx="0" cy="4156259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09A4B9F1-69E1-442A-ADB1-503629087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3817" y="1321843"/>
              <a:ext cx="216791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62EB8104-B4AF-4AF6-A61D-240A5AB96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9129" y="5478102"/>
              <a:ext cx="216791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553B2D50-BF4E-4360-B590-29DF3D83E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8328" y="2699212"/>
              <a:ext cx="1439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Secondes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6F343310-5B5B-4D66-A86C-CC70F8B97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5920" y="1163992"/>
              <a:ext cx="431800" cy="3385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5B9BD5">
                      <a:lumMod val="50000"/>
                    </a:srgbClr>
                  </a:solidFill>
                  <a:latin typeface="Century Gothic" panose="020B0502020202020204" pitchFamily="34" charset="0"/>
                </a:rPr>
                <a:t>3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78EB44C6-96E8-4774-A95D-497AE6E2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1172" y="5287627"/>
              <a:ext cx="7341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7B69C96-8055-4CFE-83EC-0DFFB6FD1797}"/>
              </a:ext>
            </a:extLst>
          </p:cNvPr>
          <p:cNvSpPr txBox="1"/>
          <p:nvPr/>
        </p:nvSpPr>
        <p:spPr>
          <a:xfrm>
            <a:off x="3917522" y="4290384"/>
            <a:ext cx="3287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l’équipe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219A9C-8A82-485A-99C2-FAF5134F4252}"/>
              </a:ext>
            </a:extLst>
          </p:cNvPr>
          <p:cNvGrpSpPr/>
          <p:nvPr/>
        </p:nvGrpSpPr>
        <p:grpSpPr>
          <a:xfrm>
            <a:off x="4172723" y="1644420"/>
            <a:ext cx="2482894" cy="2215594"/>
            <a:chOff x="3021714" y="270713"/>
            <a:chExt cx="5932246" cy="4529887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9E508F1-0939-4ACB-9257-EF04BB21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01" y="1774050"/>
              <a:ext cx="284797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EFE082-E2B1-4902-9FA7-80ACA5FBDA19}"/>
                </a:ext>
              </a:extLst>
            </p:cNvPr>
            <p:cNvGrpSpPr/>
            <p:nvPr/>
          </p:nvGrpSpPr>
          <p:grpSpPr>
            <a:xfrm>
              <a:off x="3021714" y="3429000"/>
              <a:ext cx="5932246" cy="1371600"/>
              <a:chOff x="3626398" y="2499049"/>
              <a:chExt cx="5932246" cy="1371600"/>
            </a:xfrm>
          </p:grpSpPr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CE5E34D6-928B-4512-BD8E-0FF6E9AA02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6398" y="2499049"/>
                <a:ext cx="2847975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7C6F01FC-40D8-4025-A440-02336E638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669" y="2499049"/>
                <a:ext cx="2847975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DF4F2E7A-D675-4FA6-AB63-8822237A39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157693" y="270713"/>
              <a:ext cx="142398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B1A03BA-DA50-4D60-A95F-A522B604C68F}"/>
              </a:ext>
            </a:extLst>
          </p:cNvPr>
          <p:cNvSpPr txBox="1"/>
          <p:nvPr/>
        </p:nvSpPr>
        <p:spPr>
          <a:xfrm>
            <a:off x="7335294" y="2469276"/>
            <a:ext cx="28255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fr-FR" sz="3400" b="1" i="0" u="none" strike="noStrike" kern="1200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</a:t>
            </a:r>
            <a:r>
              <a:rPr kumimoji="0" lang="fr-FR" sz="3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17B6BD-CB65-4DAC-8B19-8890B73FFF73}"/>
              </a:ext>
            </a:extLst>
          </p:cNvPr>
          <p:cNvSpPr txBox="1"/>
          <p:nvPr/>
        </p:nvSpPr>
        <p:spPr>
          <a:xfrm>
            <a:off x="6910355" y="4249732"/>
            <a:ext cx="331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parfois</a:t>
            </a:r>
            <a:endParaRPr kumimoji="0" lang="fr-FR" sz="5400" b="0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EA6ECA00-D548-4A43-8ADA-AB6A6DD285A0}"/>
              </a:ext>
            </a:extLst>
          </p:cNvPr>
          <p:cNvSpPr/>
          <p:nvPr/>
        </p:nvSpPr>
        <p:spPr>
          <a:xfrm>
            <a:off x="10020300" y="249869"/>
            <a:ext cx="1889620" cy="416881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1/2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 descr="Desk, Furniture, Workspace, Brown, Wood">
            <a:extLst>
              <a:ext uri="{FF2B5EF4-FFF2-40B4-BE49-F238E27FC236}">
                <a16:creationId xmlns:a16="http://schemas.microsoft.com/office/drawing/2014/main" id="{F8366888-6198-4DF5-A67E-13B52B9E33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4" y="2266040"/>
            <a:ext cx="1899344" cy="1462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2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1B2C77B-C680-4DC5-924E-5C20F444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2" y="296864"/>
            <a:ext cx="5631472" cy="7131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Vocabulaire</a:t>
            </a:r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08A0B-5E86-46A3-AA31-D2FF25BF477F}"/>
              </a:ext>
            </a:extLst>
          </p:cNvPr>
          <p:cNvSpPr txBox="1"/>
          <p:nvPr/>
        </p:nvSpPr>
        <p:spPr>
          <a:xfrm>
            <a:off x="3512007" y="4951487"/>
            <a:ext cx="223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dans</a:t>
            </a:r>
            <a:endParaRPr kumimoji="0" lang="fr-FR" sz="3000" b="0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30272E-8BF8-4C29-BB48-0FCC8D279C6E}"/>
              </a:ext>
            </a:extLst>
          </p:cNvPr>
          <p:cNvGrpSpPr/>
          <p:nvPr/>
        </p:nvGrpSpPr>
        <p:grpSpPr>
          <a:xfrm>
            <a:off x="2682003" y="1719830"/>
            <a:ext cx="2725412" cy="3220144"/>
            <a:chOff x="4962392" y="1570821"/>
            <a:chExt cx="2725412" cy="322014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7FA2973-ADB1-4DC9-8FE3-E6D14AB85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204" y="1933465"/>
              <a:ext cx="25146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Curved Down 7">
              <a:extLst>
                <a:ext uri="{FF2B5EF4-FFF2-40B4-BE49-F238E27FC236}">
                  <a16:creationId xmlns:a16="http://schemas.microsoft.com/office/drawing/2014/main" id="{0568BDBB-ADAD-45AC-A6E7-9AE5B872A3B7}"/>
                </a:ext>
              </a:extLst>
            </p:cNvPr>
            <p:cNvSpPr/>
            <p:nvPr/>
          </p:nvSpPr>
          <p:spPr>
            <a:xfrm>
              <a:off x="4962392" y="1570821"/>
              <a:ext cx="1698378" cy="1229710"/>
            </a:xfrm>
            <a:prstGeom prst="curvedDownArrow">
              <a:avLst/>
            </a:prstGeom>
            <a:solidFill>
              <a:srgbClr val="FF993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E8DDC8-1055-44B0-AE10-B930D7ABD743}"/>
              </a:ext>
            </a:extLst>
          </p:cNvPr>
          <p:cNvSpPr txBox="1"/>
          <p:nvPr/>
        </p:nvSpPr>
        <p:spPr>
          <a:xfrm>
            <a:off x="6296053" y="4933773"/>
            <a:ext cx="179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8FBA23-F93C-4B69-921B-4AAD883ED730}"/>
              </a:ext>
            </a:extLst>
          </p:cNvPr>
          <p:cNvGrpSpPr/>
          <p:nvPr/>
        </p:nvGrpSpPr>
        <p:grpSpPr>
          <a:xfrm>
            <a:off x="5707051" y="1447527"/>
            <a:ext cx="2857500" cy="3492447"/>
            <a:chOff x="6870812" y="380845"/>
            <a:chExt cx="2857500" cy="3492447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B052F5EB-2D19-431F-9C8A-B11AF02C3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525" y="2330242"/>
              <a:ext cx="136207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4858CEDF-E7D6-4957-A44E-56A21AE75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870812" y="380845"/>
              <a:ext cx="2857500" cy="202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F1D13737-3C39-430D-9C18-95E16FEB87F8}"/>
                </a:ext>
              </a:extLst>
            </p:cNvPr>
            <p:cNvSpPr/>
            <p:nvPr/>
          </p:nvSpPr>
          <p:spPr>
            <a:xfrm rot="10800000">
              <a:off x="7809410" y="1769697"/>
              <a:ext cx="551793" cy="548489"/>
            </a:xfrm>
            <a:prstGeom prst="downArrow">
              <a:avLst/>
            </a:prstGeom>
            <a:solidFill>
              <a:srgbClr val="FF993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EC93049-8E74-438C-ACED-3B4F7D95CBB5}"/>
              </a:ext>
            </a:extLst>
          </p:cNvPr>
          <p:cNvSpPr txBox="1"/>
          <p:nvPr/>
        </p:nvSpPr>
        <p:spPr>
          <a:xfrm>
            <a:off x="699885" y="4915252"/>
            <a:ext cx="136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19DB59-2304-4C05-A7F3-3A9A1FFE818D}"/>
              </a:ext>
            </a:extLst>
          </p:cNvPr>
          <p:cNvGrpSpPr/>
          <p:nvPr/>
        </p:nvGrpSpPr>
        <p:grpSpPr>
          <a:xfrm>
            <a:off x="331752" y="1719830"/>
            <a:ext cx="1966283" cy="3142046"/>
            <a:chOff x="861663" y="1747168"/>
            <a:chExt cx="1966283" cy="314204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6C2CC3F6-6B67-466B-B976-BDB006BC0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63" y="2789026"/>
              <a:ext cx="1966283" cy="210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E3B86B7C-D095-4F18-8418-4780ED2A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66" y="1747168"/>
              <a:ext cx="136207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5926D76F-1127-4D95-9AAA-34D3BE4A4958}"/>
                </a:ext>
              </a:extLst>
            </p:cNvPr>
            <p:cNvSpPr/>
            <p:nvPr/>
          </p:nvSpPr>
          <p:spPr>
            <a:xfrm>
              <a:off x="2104861" y="2675809"/>
              <a:ext cx="551793" cy="548489"/>
            </a:xfrm>
            <a:prstGeom prst="downArrow">
              <a:avLst/>
            </a:prstGeom>
            <a:solidFill>
              <a:srgbClr val="FF993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ounded Rectangle 46">
            <a:extLst>
              <a:ext uri="{FF2B5EF4-FFF2-40B4-BE49-F238E27FC236}">
                <a16:creationId xmlns:a16="http://schemas.microsoft.com/office/drawing/2014/main" id="{54AF46BC-EF6F-48D3-AEAE-06BED31B617C}"/>
              </a:ext>
            </a:extLst>
          </p:cNvPr>
          <p:cNvSpPr/>
          <p:nvPr/>
        </p:nvSpPr>
        <p:spPr>
          <a:xfrm>
            <a:off x="10020300" y="249869"/>
            <a:ext cx="1889620" cy="416881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2/2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0A087034-323F-4026-B4D3-10C3F83E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7680" y="1469458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E0AEB6-1A0D-455F-B2E2-B16997C6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654" y="5678479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DÉBUT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0E099949-024F-41C8-8A27-B3AF8FD53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9077" y="1488782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920398-1B6C-47A0-97DA-5F15EC5A70E9}"/>
              </a:ext>
            </a:extLst>
          </p:cNvPr>
          <p:cNvGrpSpPr/>
          <p:nvPr/>
        </p:nvGrpSpPr>
        <p:grpSpPr>
          <a:xfrm>
            <a:off x="10912563" y="1275928"/>
            <a:ext cx="1439862" cy="4462189"/>
            <a:chOff x="10558328" y="1163992"/>
            <a:chExt cx="1439862" cy="4462189"/>
          </a:xfrm>
        </p:grpSpPr>
        <p:sp>
          <p:nvSpPr>
            <p:cNvPr id="35" name="Line 4">
              <a:extLst>
                <a:ext uri="{FF2B5EF4-FFF2-40B4-BE49-F238E27FC236}">
                  <a16:creationId xmlns:a16="http://schemas.microsoft.com/office/drawing/2014/main" id="{E2B2F543-4337-4EA2-9B02-3F31B2A5A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9129" y="1321843"/>
              <a:ext cx="0" cy="4156259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7">
              <a:extLst>
                <a:ext uri="{FF2B5EF4-FFF2-40B4-BE49-F238E27FC236}">
                  <a16:creationId xmlns:a16="http://schemas.microsoft.com/office/drawing/2014/main" id="{AAF008E0-3AD2-4C03-ACE1-391AF9950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3817" y="1321843"/>
              <a:ext cx="216791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23B6D383-15A2-4C6C-897A-E72D0CAA9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9129" y="5478102"/>
              <a:ext cx="216791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57B9076A-1146-41E8-874C-F01579765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8328" y="2699212"/>
              <a:ext cx="1439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Secondes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3033DE75-0538-4738-862E-A5F1EED7B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5920" y="1163992"/>
              <a:ext cx="431800" cy="3385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5B9BD5">
                      <a:lumMod val="50000"/>
                    </a:srgbClr>
                  </a:solidFill>
                  <a:latin typeface="Century Gothic" panose="020B0502020202020204" pitchFamily="34" charset="0"/>
                </a:rPr>
                <a:t>3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5ED13639-C9EC-4E5F-B072-A4095F576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1172" y="5287627"/>
              <a:ext cx="7341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2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C6E8C-C9E8-44E6-8E0C-3EFD08BCEB4B}"/>
              </a:ext>
            </a:extLst>
          </p:cNvPr>
          <p:cNvGrpSpPr/>
          <p:nvPr/>
        </p:nvGrpSpPr>
        <p:grpSpPr>
          <a:xfrm>
            <a:off x="6096000" y="2360463"/>
            <a:ext cx="5227476" cy="2324254"/>
            <a:chOff x="6689312" y="1829567"/>
            <a:chExt cx="5227476" cy="2324254"/>
          </a:xfrm>
        </p:grpSpPr>
        <p:pic>
          <p:nvPicPr>
            <p:cNvPr id="10" name="Picture 9" descr="Pc, Computer, Screen, Monitor, Ad">
              <a:extLst>
                <a:ext uri="{FF2B5EF4-FFF2-40B4-BE49-F238E27FC236}">
                  <a16:creationId xmlns:a16="http://schemas.microsoft.com/office/drawing/2014/main" id="{C7C489C0-D2F9-4E58-9DCC-88024160B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7" t="19511" r="12633" b="19505"/>
            <a:stretch/>
          </p:blipFill>
          <p:spPr bwMode="auto">
            <a:xfrm>
              <a:off x="9079755" y="3341974"/>
              <a:ext cx="868486" cy="7092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Ruler Clip Art">
              <a:extLst>
                <a:ext uri="{FF2B5EF4-FFF2-40B4-BE49-F238E27FC236}">
                  <a16:creationId xmlns:a16="http://schemas.microsoft.com/office/drawing/2014/main" id="{8E74AAF7-D779-466C-BFFB-FEE3CF066D79}"/>
                </a:ext>
              </a:extLst>
            </p:cNvPr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5606">
              <a:off x="8335766" y="2185361"/>
              <a:ext cx="1852252" cy="815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Kolo Clip Art">
              <a:extLst>
                <a:ext uri="{FF2B5EF4-FFF2-40B4-BE49-F238E27FC236}">
                  <a16:creationId xmlns:a16="http://schemas.microsoft.com/office/drawing/2014/main" id="{506F8571-FBAE-4D48-AEA8-FCC733B8246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4288" y="3140871"/>
              <a:ext cx="952500" cy="58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Kiddy Train Clip Art">
              <a:extLst>
                <a:ext uri="{FF2B5EF4-FFF2-40B4-BE49-F238E27FC236}">
                  <a16:creationId xmlns:a16="http://schemas.microsoft.com/office/drawing/2014/main" id="{2AD06FEB-FB8A-4433-A7C0-3D2A502B26FF}"/>
                </a:ext>
              </a:extLst>
            </p:cNvPr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312" y="3226683"/>
              <a:ext cx="952500" cy="83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Girl And Boy Clip Art">
              <a:extLst>
                <a:ext uri="{FF2B5EF4-FFF2-40B4-BE49-F238E27FC236}">
                  <a16:creationId xmlns:a16="http://schemas.microsoft.com/office/drawing/2014/main" id="{E80ADE8E-A490-48E9-AEE8-183B0799616E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743550" y="2061329"/>
              <a:ext cx="390525" cy="9429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Sailing Boat Clip Art">
              <a:extLst>
                <a:ext uri="{FF2B5EF4-FFF2-40B4-BE49-F238E27FC236}">
                  <a16:creationId xmlns:a16="http://schemas.microsoft.com/office/drawing/2014/main" id="{24547628-8DFA-48E6-937C-F70BCBC28E10}"/>
                </a:ext>
              </a:extLst>
            </p:cNvPr>
            <p:cNvPicPr/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974" y="1829567"/>
              <a:ext cx="952500" cy="9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Dog 03 Drawn With Straight Lines Clip Art">
              <a:extLst>
                <a:ext uri="{FF2B5EF4-FFF2-40B4-BE49-F238E27FC236}">
                  <a16:creationId xmlns:a16="http://schemas.microsoft.com/office/drawing/2014/main" id="{AAA88C6C-FF73-4BFA-99C6-2CE64A7A1647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944" y="3239421"/>
              <a:ext cx="9525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Present Clip Art">
              <a:extLst>
                <a:ext uri="{FF2B5EF4-FFF2-40B4-BE49-F238E27FC236}">
                  <a16:creationId xmlns:a16="http://schemas.microsoft.com/office/drawing/2014/main" id="{11E76EAE-DCB5-43C2-88F7-14C25E0E9B8C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207" y="2114076"/>
              <a:ext cx="857250" cy="942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Open Bible 01 Clip Art">
              <a:extLst>
                <a:ext uri="{FF2B5EF4-FFF2-40B4-BE49-F238E27FC236}">
                  <a16:creationId xmlns:a16="http://schemas.microsoft.com/office/drawing/2014/main" id="{E6C880CC-2BCE-4F61-84C5-1FC68C732433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532" y="3277025"/>
              <a:ext cx="952500" cy="67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Girl And Boy Clip Art">
              <a:extLst>
                <a:ext uri="{FF2B5EF4-FFF2-40B4-BE49-F238E27FC236}">
                  <a16:creationId xmlns:a16="http://schemas.microsoft.com/office/drawing/2014/main" id="{8DB2F19A-C81D-434A-9791-CA5B17460027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22"/>
            <a:stretch/>
          </p:blipFill>
          <p:spPr bwMode="auto">
            <a:xfrm>
              <a:off x="11226226" y="2024481"/>
              <a:ext cx="428625" cy="9429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2878EA2-181B-4D72-A722-C713C3DFAEFB}"/>
              </a:ext>
            </a:extLst>
          </p:cNvPr>
          <p:cNvSpPr txBox="1"/>
          <p:nvPr/>
        </p:nvSpPr>
        <p:spPr>
          <a:xfrm>
            <a:off x="255595" y="1282222"/>
            <a:ext cx="540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 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Ask your partner where things are on the desk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684ED7-823D-4041-8B41-0AF600272A2D}"/>
              </a:ext>
            </a:extLst>
          </p:cNvPr>
          <p:cNvSpPr txBox="1"/>
          <p:nvPr/>
        </p:nvSpPr>
        <p:spPr>
          <a:xfrm>
            <a:off x="5819654" y="1122256"/>
            <a:ext cx="625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 B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describe where objects are on your desk using the correct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prepositions. </a:t>
            </a:r>
          </a:p>
        </p:txBody>
      </p:sp>
      <p:pic>
        <p:nvPicPr>
          <p:cNvPr id="22" name="Picture 21" descr="Desk, Furniture, Workspace, Brown, Wood">
            <a:extLst>
              <a:ext uri="{FF2B5EF4-FFF2-40B4-BE49-F238E27FC236}">
                <a16:creationId xmlns:a16="http://schemas.microsoft.com/office/drawing/2014/main" id="{7FC70BE2-708E-447B-B809-5137AA0515E5}"/>
              </a:ext>
            </a:extLst>
          </p:cNvPr>
          <p:cNvPicPr/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8" y="2759014"/>
            <a:ext cx="513397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10F74B2-D822-4DB9-91FE-1EB68572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296863"/>
            <a:ext cx="5630862" cy="712787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Vocabulaire - sur, dans, sous? </a:t>
            </a:r>
          </a:p>
        </p:txBody>
      </p:sp>
      <p:sp>
        <p:nvSpPr>
          <p:cNvPr id="26" name="Rounded Rectangle 46">
            <a:extLst>
              <a:ext uri="{FF2B5EF4-FFF2-40B4-BE49-F238E27FC236}">
                <a16:creationId xmlns:a16="http://schemas.microsoft.com/office/drawing/2014/main" id="{5CA1F0C2-D780-4A6D-8861-6FA6855C77E0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/ écouter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7B8B84F-58FF-4256-940C-594E52C24213}"/>
              </a:ext>
            </a:extLst>
          </p:cNvPr>
          <p:cNvSpPr/>
          <p:nvPr/>
        </p:nvSpPr>
        <p:spPr>
          <a:xfrm>
            <a:off x="3314700" y="2051663"/>
            <a:ext cx="1057275" cy="553009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3C8CD74-2C4A-4111-A695-5D852762CC7F}"/>
              </a:ext>
            </a:extLst>
          </p:cNvPr>
          <p:cNvSpPr/>
          <p:nvPr/>
        </p:nvSpPr>
        <p:spPr>
          <a:xfrm>
            <a:off x="10590835" y="4684717"/>
            <a:ext cx="1057275" cy="553009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sous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BE586A0-67B6-480A-BCB5-1B65B632A2A5}"/>
              </a:ext>
            </a:extLst>
          </p:cNvPr>
          <p:cNvSpPr/>
          <p:nvPr/>
        </p:nvSpPr>
        <p:spPr>
          <a:xfrm>
            <a:off x="8486443" y="5273820"/>
            <a:ext cx="1057275" cy="553009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dans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B4D90FD7-EFAE-477F-BD76-05981BADA111}"/>
              </a:ext>
            </a:extLst>
          </p:cNvPr>
          <p:cNvSpPr/>
          <p:nvPr/>
        </p:nvSpPr>
        <p:spPr>
          <a:xfrm>
            <a:off x="6344169" y="4765411"/>
            <a:ext cx="1057275" cy="553009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sur</a:t>
            </a:r>
          </a:p>
        </p:txBody>
      </p:sp>
    </p:spTree>
    <p:extLst>
      <p:ext uri="{BB962C8B-B14F-4D97-AF65-F5344CB8AC3E}">
        <p14:creationId xmlns:p14="http://schemas.microsoft.com/office/powerpoint/2010/main" val="27415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rectangle">
            <a:extLst>
              <a:ext uri="{FF2B5EF4-FFF2-40B4-BE49-F238E27FC236}">
                <a16:creationId xmlns:a16="http://schemas.microsoft.com/office/drawing/2014/main" id="{484D0354-6DBF-4464-BF92-5AAA8AE6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E60EBB-8771-49C3-ACDF-3562E9D2DAC5}"/>
              </a:ext>
            </a:extLst>
          </p:cNvPr>
          <p:cNvSpPr txBox="1">
            <a:spLocks/>
          </p:cNvSpPr>
          <p:nvPr/>
        </p:nvSpPr>
        <p:spPr>
          <a:xfrm>
            <a:off x="10808436" y="191302"/>
            <a:ext cx="1161402" cy="83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parler 1/8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1994F-9745-4C63-9ECE-BCA2654951D0}"/>
              </a:ext>
            </a:extLst>
          </p:cNvPr>
          <p:cNvSpPr txBox="1"/>
          <p:nvPr/>
        </p:nvSpPr>
        <p:spPr>
          <a:xfrm>
            <a:off x="9728421" y="1204770"/>
            <a:ext cx="1602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 B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9EBD9-4006-4E79-895D-0015921AE65A}"/>
              </a:ext>
            </a:extLst>
          </p:cNvPr>
          <p:cNvSpPr txBox="1"/>
          <p:nvPr/>
        </p:nvSpPr>
        <p:spPr>
          <a:xfrm>
            <a:off x="188913" y="1237725"/>
            <a:ext cx="1547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 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Desk, Furniture, Workspace, Brown, Wood">
            <a:extLst>
              <a:ext uri="{FF2B5EF4-FFF2-40B4-BE49-F238E27FC236}">
                <a16:creationId xmlns:a16="http://schemas.microsoft.com/office/drawing/2014/main" id="{3F9C0816-777E-44E6-AE1D-D891BFE8D3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12" y="3121004"/>
            <a:ext cx="51339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esk, Furniture, Workspace, Brown, Wood">
            <a:extLst>
              <a:ext uri="{FF2B5EF4-FFF2-40B4-BE49-F238E27FC236}">
                <a16:creationId xmlns:a16="http://schemas.microsoft.com/office/drawing/2014/main" id="{17F4543B-C1FE-4D65-A7C2-0B41A277CA85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6" y="3135565"/>
            <a:ext cx="51339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Kiddy Train Clip Art">
            <a:extLst>
              <a:ext uri="{FF2B5EF4-FFF2-40B4-BE49-F238E27FC236}">
                <a16:creationId xmlns:a16="http://schemas.microsoft.com/office/drawing/2014/main" id="{6C9BA22A-2E93-4FA0-B98D-41AF34971562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24" y="5442611"/>
            <a:ext cx="9525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0A8D76CB-AD6A-4922-828C-FFE6AE55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296863"/>
            <a:ext cx="5630862" cy="712787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Sur, dans, sous? </a:t>
            </a:r>
            <a:r>
              <a:rPr lang="fr-FR" sz="36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Exemple</a:t>
            </a: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3917EBBF-5D81-4995-885D-188D175B8B3A}"/>
              </a:ext>
            </a:extLst>
          </p:cNvPr>
          <p:cNvSpPr/>
          <p:nvPr/>
        </p:nvSpPr>
        <p:spPr>
          <a:xfrm>
            <a:off x="9496632" y="236266"/>
            <a:ext cx="2412336" cy="417224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parler / écouter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F99B2F3-BC9C-4D90-B429-D85CE71BC4BE}"/>
              </a:ext>
            </a:extLst>
          </p:cNvPr>
          <p:cNvSpPr/>
          <p:nvPr/>
        </p:nvSpPr>
        <p:spPr>
          <a:xfrm>
            <a:off x="962582" y="1849079"/>
            <a:ext cx="4138056" cy="867128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Où est le train?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051714B-67E6-4DC8-BDE8-0121043B15E6}"/>
              </a:ext>
            </a:extLst>
          </p:cNvPr>
          <p:cNvSpPr/>
          <p:nvPr/>
        </p:nvSpPr>
        <p:spPr>
          <a:xfrm>
            <a:off x="7358063" y="1864595"/>
            <a:ext cx="4324350" cy="867128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train est </a:t>
            </a:r>
            <a:r>
              <a:rPr lang="fr-FR" sz="2400" b="1" dirty="0">
                <a:solidFill>
                  <a:srgbClr val="FF6600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le bureau.</a:t>
            </a:r>
          </a:p>
        </p:txBody>
      </p:sp>
    </p:spTree>
    <p:extLst>
      <p:ext uri="{BB962C8B-B14F-4D97-AF65-F5344CB8AC3E}">
        <p14:creationId xmlns:p14="http://schemas.microsoft.com/office/powerpoint/2010/main" val="3089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ench_template" id="{A584392A-2C27-EF4E-BE7A-23E569A15FEE}" vid="{C5265BCB-6564-944E-94B9-024A124CD2F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Resources" id="{11A74820-D49C-4102-A547-EA352E383B78}" vid="{F925F16B-5C62-4A9E-8DE9-3F9C4922FCE2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D94B91-2EDA-4C40-9EB8-2A7E92634BF3}" vid="{162E7203-B908-4E3C-A26A-7D79DF28941F}"/>
    </a:ext>
  </a:extLst>
</a:theme>
</file>

<file path=ppt/theme/theme4.xml><?xml version="1.0" encoding="utf-8"?>
<a:theme xmlns:a="http://schemas.openxmlformats.org/drawingml/2006/main" name="NCELP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 Theme" id="{4C2BE813-E61A-3747-9A86-4627A18065B5}" vid="{CF4FE9D7-7BAB-7346-97A2-D95A5D98848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_template" id="{A584392A-2C27-EF4E-BE7A-23E569A15FEE}" vid="{0F4D3EAD-005C-D745-BD1E-0E7FB5CD2B5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1893</Words>
  <Application>Microsoft Office PowerPoint</Application>
  <PresentationFormat>Widescreen</PresentationFormat>
  <Paragraphs>466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Tw Cen MT</vt:lpstr>
      <vt:lpstr>1_Office Theme</vt:lpstr>
      <vt:lpstr>2_Office Theme</vt:lpstr>
      <vt:lpstr>4_Office Theme</vt:lpstr>
      <vt:lpstr>NCELP Theme</vt:lpstr>
      <vt:lpstr>Office Theme</vt:lpstr>
      <vt:lpstr>Vocabulary</vt:lpstr>
      <vt:lpstr>Vocabulaire</vt:lpstr>
      <vt:lpstr>Vocabulaire</vt:lpstr>
      <vt:lpstr>Vocabulaire – Word Jenga </vt:lpstr>
      <vt:lpstr>Word Jenga - réponses</vt:lpstr>
      <vt:lpstr>Vocabulaire</vt:lpstr>
      <vt:lpstr>Vocabulaire</vt:lpstr>
      <vt:lpstr>Vocabulaire - sur, dans, sous? </vt:lpstr>
      <vt:lpstr>Sur, dans, sous? Exemple</vt:lpstr>
      <vt:lpstr>Sur, dans, sous? Réponses</vt:lpstr>
      <vt:lpstr>Sur, dans, sous? Questions/Réponses Instructions et exemples</vt:lpstr>
      <vt:lpstr>Sur, dans, sous? Réponses</vt:lpstr>
      <vt:lpstr>Sur, dans, sous? Questions/Réponses Swap roles - Instructions et exemples</vt:lpstr>
      <vt:lpstr>Sur, dans, sous? Réponses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Aidan Charlton</dc:creator>
  <cp:lastModifiedBy>Aidan Charlton</cp:lastModifiedBy>
  <cp:revision>486</cp:revision>
  <dcterms:created xsi:type="dcterms:W3CDTF">2020-02-19T10:18:41Z</dcterms:created>
  <dcterms:modified xsi:type="dcterms:W3CDTF">2020-05-06T09:50:49Z</dcterms:modified>
</cp:coreProperties>
</file>