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5"/>
  </p:notesMasterIdLst>
  <p:sldIdLst>
    <p:sldId id="275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D"/>
    <a:srgbClr val="115076"/>
    <a:srgbClr val="EE6000"/>
    <a:srgbClr val="FBF0D5"/>
    <a:srgbClr val="DAA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237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GB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slide can be used in a number of ways:</a:t>
            </a:r>
          </a:p>
          <a:p>
            <a:pPr marL="228600" indent="-228600">
              <a:buAutoNum type="arabicParenR"/>
            </a:pPr>
            <a:r>
              <a:rPr lang="en-GB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reinforce pronunciation changes ahead of the speaking, in a listen and repeat style</a:t>
            </a:r>
          </a:p>
          <a:p>
            <a:pPr marL="228600" indent="-228600">
              <a:buAutoNum type="arabicParenR"/>
            </a:pPr>
            <a:r>
              <a:rPr lang="en-GB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check students’ understanding of the vocab</a:t>
            </a:r>
          </a:p>
          <a:p>
            <a:pPr marL="228600" indent="-228600">
              <a:buAutoNum type="arabicParenR"/>
            </a:pPr>
            <a:r>
              <a:rPr lang="en-GB" baseline="0" dirty="0"/>
              <a:t>To practise pronunciation changes.</a:t>
            </a:r>
          </a:p>
          <a:p>
            <a:r>
              <a:rPr lang="en-GB" baseline="0" dirty="0"/>
              <a:t>Whole class – the teacher asks individuals to give the correct answer. </a:t>
            </a:r>
          </a:p>
          <a:p>
            <a:r>
              <a:rPr lang="en-GB" baseline="0" dirty="0"/>
              <a:t>or:</a:t>
            </a:r>
          </a:p>
          <a:p>
            <a:pPr marL="0" indent="0">
              <a:buNone/>
            </a:pPr>
            <a:r>
              <a:rPr lang="en-GB" baseline="0" dirty="0" err="1"/>
              <a:t>Pairwork</a:t>
            </a:r>
            <a:r>
              <a:rPr lang="en-GB" baseline="0" dirty="0"/>
              <a:t>: when the adjective disappears, ask students to turn to their partner and say the adjective out loud.  This could be then be practised a few times, with a competition element added by shortening the time sequence on the animation.  Challenge pairs to complete within the new speeded up time.</a:t>
            </a:r>
          </a:p>
          <a:p>
            <a:pPr marL="0" indent="0">
              <a:buNone/>
            </a:pPr>
            <a:r>
              <a:rPr lang="en-GB" baseline="0" dirty="0"/>
              <a:t>4) As a </a:t>
            </a:r>
            <a:r>
              <a:rPr lang="en-GB" baseline="0" dirty="0" smtClean="0"/>
              <a:t>help sheet </a:t>
            </a:r>
            <a:r>
              <a:rPr lang="en-GB" baseline="0" dirty="0"/>
              <a:t>which can be printed out for reference at any point during the speaking and writing activities for those students who need it. (Duplicate the slide and select print 2 to a page for A5 </a:t>
            </a:r>
            <a:r>
              <a:rPr lang="en-GB" baseline="0"/>
              <a:t>size</a:t>
            </a:r>
            <a:r>
              <a:rPr lang="en-GB" baseline="0" smtClean="0"/>
              <a:t>)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212F4-EB5A-464B-92EC-DACFCB1CC2C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9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95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1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5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778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57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433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11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16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4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264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70A8-75FF-4F63-93B6-8413D3C9B57A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7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60" y="0"/>
            <a:ext cx="12186440" cy="6858000"/>
            <a:chOff x="-56445" y="0"/>
            <a:chExt cx="1218644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86440" cy="6858000"/>
              <a:chOff x="0" y="0"/>
              <a:chExt cx="12186440" cy="6858000"/>
            </a:xfrm>
            <a:solidFill>
              <a:srgbClr val="FBF0D5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8695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solidFill>
                <a:srgbClr val="E3EA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solidFill>
                <a:srgbClr val="E3EA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66F02A8-6C90-0F4B-B4B3-C85529F0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84" y="2431669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Vocabulary</a:t>
            </a:r>
            <a:endParaRPr lang="en-US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311028" y="5378857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French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1.1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- Week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5B5B5B8C-B08D-7A42-903A-4E973AFABCAA}"/>
              </a:ext>
            </a:extLst>
          </p:cNvPr>
          <p:cNvSpPr txBox="1">
            <a:spLocks/>
          </p:cNvSpPr>
          <p:nvPr/>
        </p:nvSpPr>
        <p:spPr>
          <a:xfrm>
            <a:off x="311028" y="6161349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Victoria Hobson / Emma Marsden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					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Date updated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: 07/01/20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48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173620" y="341527"/>
            <a:ext cx="209544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entury Gothic" panose="020B0502020202020204" pitchFamily="34" charset="0"/>
              </a:rPr>
              <a:t>Masculine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03811" y="326992"/>
            <a:ext cx="187262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entury Gothic" panose="020B0502020202020204" pitchFamily="34" charset="0"/>
              </a:rPr>
              <a:t>Feminine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73620" y="933147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intéressant</a:t>
            </a:r>
            <a:endParaRPr lang="en-GB" sz="3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03811" y="930051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intéressant</a:t>
            </a:r>
            <a:r>
              <a:rPr lang="en-GB" sz="3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73620" y="1530588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grand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33718" y="1525358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grand</a:t>
            </a:r>
            <a:r>
              <a:rPr lang="en-GB" sz="3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73620" y="2176758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petit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33718" y="2107723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petit</a:t>
            </a:r>
            <a:r>
              <a:rPr lang="en-GB" sz="3000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73620" y="2753893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amusan</a:t>
            </a: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03811" y="2746017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amusant</a:t>
            </a:r>
            <a:r>
              <a:rPr lang="en-GB" sz="3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GB" sz="3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3620" y="3364977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anglais</a:t>
            </a:r>
            <a:endParaRPr lang="en-GB" sz="3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03811" y="3364753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anglais</a:t>
            </a:r>
            <a:r>
              <a:rPr lang="en-GB" sz="3000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GB" sz="3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3620" y="4021356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français</a:t>
            </a:r>
            <a:endParaRPr lang="en-GB" sz="3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3811" y="4020463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français</a:t>
            </a:r>
            <a:r>
              <a:rPr lang="en-GB" sz="3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GB" sz="3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907505" y="303572"/>
            <a:ext cx="183896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entury Gothic" panose="020B0502020202020204" pitchFamily="34" charset="0"/>
              </a:rPr>
              <a:t>Meaning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07505" y="970223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interesting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907505" y="1557896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big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907505" y="2189456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small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907505" y="2768575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fun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907505" y="3450085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English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907505" y="4113096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French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70499" y="4660954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content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39002" y="4646582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content</a:t>
            </a:r>
            <a:r>
              <a:rPr lang="en-GB" sz="3000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GB" sz="3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907505" y="4752426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happy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70499" y="5343513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méchant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39002" y="5306424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méchant</a:t>
            </a:r>
            <a:r>
              <a:rPr lang="en-GB" sz="3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907505" y="5425390"/>
            <a:ext cx="408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naughty</a:t>
            </a:r>
            <a:endParaRPr lang="en-GB" sz="3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50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  <p:bldP spid="26" grpId="2"/>
      <p:bldP spid="27" grpId="0"/>
      <p:bldP spid="27" grpId="1"/>
      <p:bldP spid="27" grpId="2"/>
      <p:bldP spid="28" grpId="0"/>
      <p:bldP spid="28" grpId="1"/>
      <p:bldP spid="28" grpId="2"/>
      <p:bldP spid="28" grpId="3"/>
      <p:bldP spid="29" grpId="0"/>
      <p:bldP spid="29" grpId="1"/>
      <p:bldP spid="29" grpId="2"/>
      <p:bldP spid="32" grpId="0"/>
      <p:bldP spid="33" grpId="0"/>
      <p:bldP spid="35" grpId="0"/>
      <p:bldP spid="36" grpId="0"/>
      <p:bldP spid="37" grpId="0"/>
      <p:bldP spid="38" grpId="0"/>
      <p:bldP spid="39" grpId="0"/>
      <p:bldP spid="34" grpId="0"/>
      <p:bldP spid="34" grpId="1"/>
      <p:bldP spid="34" grpId="2"/>
      <p:bldP spid="41" grpId="0"/>
      <p:bldP spid="41" grpId="1"/>
      <p:bldP spid="41" grpId="2"/>
      <p:bldP spid="42" grpId="0"/>
      <p:bldP spid="30" grpId="0"/>
      <p:bldP spid="30" grpId="1"/>
      <p:bldP spid="30" grpId="2"/>
      <p:bldP spid="31" grpId="0"/>
      <p:bldP spid="31" grpId="1"/>
      <p:bldP spid="31" grpId="2"/>
      <p:bldP spid="40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nch_template.pptx" id="{C6FA6223-496B-403D-ACD0-789F32B252B9}" vid="{442AB7D5-C4CF-4067-8A8A-E291E1A5C0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nch_template.pptx" id="{C6FA6223-496B-403D-ACD0-789F32B252B9}" vid="{B1AD19D6-DAA5-4ADB-B645-B8D1DB3F41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French_template (1)</Template>
  <TotalTime>189</TotalTime>
  <Words>196</Words>
  <Application>Microsoft Office PowerPoint</Application>
  <PresentationFormat>Widescreen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1_Office Theme</vt:lpstr>
      <vt:lpstr>Office Theme</vt:lpstr>
      <vt:lpstr>Vocabulary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 </dc:title>
  <dc:creator>Victoria Hobson</dc:creator>
  <cp:lastModifiedBy>Victoria Hobson</cp:lastModifiedBy>
  <cp:revision>3</cp:revision>
  <dcterms:created xsi:type="dcterms:W3CDTF">2020-01-07T08:32:07Z</dcterms:created>
  <dcterms:modified xsi:type="dcterms:W3CDTF">2020-01-07T11:44:51Z</dcterms:modified>
</cp:coreProperties>
</file>