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 id="2147483746" r:id="rId2"/>
  </p:sldMasterIdLst>
  <p:notesMasterIdLst>
    <p:notesMasterId r:id="rId11"/>
  </p:notesMasterIdLst>
  <p:sldIdLst>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Finlayson" initials="NF" lastIdx="5" clrIdx="0">
    <p:extLst>
      <p:ext uri="{19B8F6BF-5375-455C-9EA6-DF929625EA0E}">
        <p15:presenceInfo xmlns:p15="http://schemas.microsoft.com/office/powerpoint/2012/main" userId="Natalie Finlayson" providerId="None"/>
      </p:ext>
    </p:extLst>
  </p:cmAuthor>
  <p:cmAuthor id="2" name="falafalie@gmail.com" initials="f" lastIdx="1" clrIdx="1">
    <p:extLst>
      <p:ext uri="{19B8F6BF-5375-455C-9EA6-DF929625EA0E}">
        <p15:presenceInfo xmlns:p15="http://schemas.microsoft.com/office/powerpoint/2012/main" userId="1dbfc56e662127cb" providerId="Windows Live"/>
      </p:ext>
    </p:extLst>
  </p:cmAuthor>
  <p:cmAuthor id="3" name="Stephen Owen" initials="SO" lastIdx="1" clrIdx="2">
    <p:extLst>
      <p:ext uri="{19B8F6BF-5375-455C-9EA6-DF929625EA0E}">
        <p15:presenceInfo xmlns:p15="http://schemas.microsoft.com/office/powerpoint/2012/main" userId="Stephen Ow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20"/>
    <a:srgbClr val="115076"/>
    <a:srgbClr val="FBC1F7"/>
    <a:srgbClr val="FBF0D5"/>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FA4B95-7172-442C-BB77-510F93E4DF27}" v="10" dt="2020-04-01T13:14:46.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86291" autoAdjust="0"/>
  </p:normalViewPr>
  <p:slideViewPr>
    <p:cSldViewPr snapToGrid="0">
      <p:cViewPr varScale="1">
        <p:scale>
          <a:sx n="96" d="100"/>
          <a:sy n="96" d="100"/>
        </p:scale>
        <p:origin x="115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Frequency rankings of vocabulary </a:t>
            </a:r>
            <a:r>
              <a:rPr lang="en-GB" sz="1200" b="1" i="0" u="sng" strike="noStrike" cap="none" dirty="0" smtClean="0">
                <a:solidFill>
                  <a:schemeClr val="dk1"/>
                </a:solidFill>
                <a:latin typeface="+mn-lt"/>
                <a:ea typeface="Calibri"/>
                <a:cs typeface="Calibri"/>
                <a:sym typeface="Calibri"/>
              </a:rPr>
              <a:t>introduced</a:t>
            </a:r>
            <a:r>
              <a:rPr lang="en-GB" sz="1200" b="1" i="0" u="none" strike="noStrike" cap="none" dirty="0" smtClean="0">
                <a:solidFill>
                  <a:schemeClr val="dk1"/>
                </a:solidFill>
                <a:latin typeface="+mn-lt"/>
                <a:ea typeface="Calibri"/>
                <a:cs typeface="Calibri"/>
                <a:sym typeface="Calibri"/>
              </a:rPr>
              <a:t> this week (1 is the most common word in German): </a:t>
            </a:r>
            <a:endParaRPr lang="en-GB" sz="1200" b="0" i="0" u="none" strike="noStrike" cap="none" dirty="0" smtClean="0">
              <a:solidFill>
                <a:schemeClr val="dk1"/>
              </a:solidFill>
              <a:latin typeface="+mn-lt"/>
              <a:ea typeface="Calibri"/>
              <a:cs typeface="Calibri"/>
              <a:sym typeface="Calibri"/>
            </a:endParaRPr>
          </a:p>
          <a:p>
            <a:pPr marL="0" lvl="0" indent="0" algn="l" rtl="0">
              <a:spcBef>
                <a:spcPts val="0"/>
              </a:spcBef>
              <a:spcAft>
                <a:spcPts val="0"/>
              </a:spcAft>
              <a:buNone/>
            </a:pPr>
            <a:endParaRPr lang="en-GB" sz="1200" dirty="0" smtClean="0"/>
          </a:p>
          <a:p>
            <a:r>
              <a:rPr lang="en-GB" sz="1200" b="1" i="0" u="none" strike="noStrike" cap="none" dirty="0" smtClean="0">
                <a:solidFill>
                  <a:schemeClr val="dk1"/>
                </a:solidFill>
                <a:latin typeface="+mn-lt"/>
                <a:ea typeface="Calibri"/>
                <a:cs typeface="Calibri"/>
                <a:sym typeface="Calibri"/>
              </a:rPr>
              <a:t>3.1.3 </a:t>
            </a:r>
            <a:r>
              <a:rPr lang="en-GB" sz="1200" b="0" i="0" u="none" strike="noStrike" cap="none" dirty="0" smtClean="0">
                <a:solidFill>
                  <a:schemeClr val="dk1"/>
                </a:solidFill>
                <a:latin typeface="+mn-lt"/>
                <a:ea typeface="Calibri"/>
                <a:cs typeface="Calibri"/>
                <a:sym typeface="Calibri"/>
              </a:rPr>
              <a:t>- in [4], auf [17] </a:t>
            </a:r>
            <a:r>
              <a:rPr lang="en-GB" sz="1200" b="0" i="0" u="none" strike="noStrike" cap="none" dirty="0" err="1" smtClean="0">
                <a:solidFill>
                  <a:schemeClr val="dk1"/>
                </a:solidFill>
                <a:latin typeface="+mn-lt"/>
                <a:ea typeface="Calibri"/>
                <a:cs typeface="Calibri"/>
                <a:sym typeface="Calibri"/>
              </a:rPr>
              <a:t>springen</a:t>
            </a:r>
            <a:r>
              <a:rPr lang="en-GB" sz="1200" b="0" i="0" u="none" strike="noStrike" cap="none" dirty="0" smtClean="0">
                <a:solidFill>
                  <a:schemeClr val="dk1"/>
                </a:solidFill>
                <a:latin typeface="+mn-lt"/>
                <a:ea typeface="Calibri"/>
                <a:cs typeface="Calibri"/>
                <a:sym typeface="Calibri"/>
              </a:rPr>
              <a:t> [1468] fallen [278] das Kino [1825] die </a:t>
            </a:r>
            <a:r>
              <a:rPr lang="en-GB" sz="1200" b="0" i="0" u="none" strike="noStrike" cap="none" dirty="0" err="1" smtClean="0">
                <a:solidFill>
                  <a:schemeClr val="dk1"/>
                </a:solidFill>
                <a:latin typeface="+mn-lt"/>
                <a:ea typeface="Calibri"/>
                <a:cs typeface="Calibri"/>
                <a:sym typeface="Calibri"/>
              </a:rPr>
              <a:t>Stadt</a:t>
            </a:r>
            <a:r>
              <a:rPr lang="en-GB" sz="1200" b="0" i="0" u="none" strike="noStrike" cap="none" dirty="0" smtClean="0">
                <a:solidFill>
                  <a:schemeClr val="dk1"/>
                </a:solidFill>
                <a:latin typeface="+mn-lt"/>
                <a:ea typeface="Calibri"/>
                <a:cs typeface="Calibri"/>
                <a:sym typeface="Calibri"/>
              </a:rPr>
              <a:t> [186] das </a:t>
            </a:r>
            <a:r>
              <a:rPr lang="en-GB" sz="1200" b="0" i="0" u="none" strike="noStrike" cap="none" dirty="0" err="1" smtClean="0">
                <a:solidFill>
                  <a:schemeClr val="dk1"/>
                </a:solidFill>
                <a:latin typeface="+mn-lt"/>
                <a:ea typeface="Calibri"/>
                <a:cs typeface="Calibri"/>
                <a:sym typeface="Calibri"/>
              </a:rPr>
              <a:t>Konzert</a:t>
            </a:r>
            <a:r>
              <a:rPr lang="en-GB" sz="1200" b="0" i="0" u="none" strike="noStrike" cap="none" dirty="0" smtClean="0">
                <a:solidFill>
                  <a:schemeClr val="dk1"/>
                </a:solidFill>
                <a:latin typeface="+mn-lt"/>
                <a:ea typeface="Calibri"/>
                <a:cs typeface="Calibri"/>
                <a:sym typeface="Calibri"/>
              </a:rPr>
              <a:t> [1721] das </a:t>
            </a:r>
            <a:r>
              <a:rPr lang="en-GB" sz="1200" b="0" i="0" u="none" strike="noStrike" cap="none" dirty="0" err="1" smtClean="0">
                <a:solidFill>
                  <a:schemeClr val="dk1"/>
                </a:solidFill>
                <a:latin typeface="+mn-lt"/>
                <a:ea typeface="Calibri"/>
                <a:cs typeface="Calibri"/>
                <a:sym typeface="Calibri"/>
              </a:rPr>
              <a:t>Geschäft</a:t>
            </a:r>
            <a:r>
              <a:rPr lang="en-GB" sz="1200" b="0" i="0" u="none" strike="noStrike" cap="none" dirty="0" smtClean="0">
                <a:solidFill>
                  <a:schemeClr val="dk1"/>
                </a:solidFill>
                <a:latin typeface="+mn-lt"/>
                <a:ea typeface="Calibri"/>
                <a:cs typeface="Calibri"/>
                <a:sym typeface="Calibri"/>
              </a:rPr>
              <a:t> [663] das Museum [1360] </a:t>
            </a:r>
            <a:r>
              <a:rPr lang="en-GB" sz="1200" b="0" i="0" u="none" strike="noStrike" cap="none" dirty="0" err="1" smtClean="0">
                <a:solidFill>
                  <a:schemeClr val="dk1"/>
                </a:solidFill>
                <a:latin typeface="+mn-lt"/>
                <a:ea typeface="Calibri"/>
                <a:cs typeface="Calibri"/>
                <a:sym typeface="Calibri"/>
              </a:rPr>
              <a:t>angenehm</a:t>
            </a:r>
            <a:r>
              <a:rPr lang="en-GB" sz="1200" b="0" i="0" u="none" strike="noStrike" cap="none" dirty="0" smtClean="0">
                <a:solidFill>
                  <a:schemeClr val="dk1"/>
                </a:solidFill>
                <a:latin typeface="+mn-lt"/>
                <a:ea typeface="Calibri"/>
                <a:cs typeface="Calibri"/>
                <a:sym typeface="Calibri"/>
              </a:rPr>
              <a:t> [1748]</a:t>
            </a:r>
            <a:endParaRPr lang="en-GB" sz="1200" b="1" i="0" u="none" strike="noStrike" cap="none" baseline="0" dirty="0" smtClean="0">
              <a:solidFill>
                <a:schemeClr val="dk1"/>
              </a:solidFill>
              <a:latin typeface="+mn-lt"/>
              <a:ea typeface="Calibri"/>
              <a:cs typeface="Calibri"/>
              <a:sym typeface="Calibri"/>
            </a:endParaRPr>
          </a:p>
          <a:p>
            <a:r>
              <a:rPr lang="en-GB" b="0" baseline="0" dirty="0" smtClean="0"/>
              <a:t>die Party [3634] die </a:t>
            </a:r>
            <a:r>
              <a:rPr lang="en-GB" b="0" baseline="0" dirty="0" err="1" smtClean="0"/>
              <a:t>Straße</a:t>
            </a:r>
            <a:r>
              <a:rPr lang="en-GB" b="0" baseline="0" dirty="0" smtClean="0"/>
              <a:t> [355] der </a:t>
            </a:r>
            <a:r>
              <a:rPr lang="en-GB" b="0" baseline="0" dirty="0" err="1" smtClean="0"/>
              <a:t>Markt</a:t>
            </a:r>
            <a:r>
              <a:rPr lang="en-GB" b="0" baseline="0" dirty="0" smtClean="0"/>
              <a:t> [508]</a:t>
            </a:r>
          </a:p>
          <a:p>
            <a:pPr marL="0" marR="0" lvl="0" indent="0" algn="l" rtl="0">
              <a:lnSpc>
                <a:spcPct val="100000"/>
              </a:lnSpc>
              <a:spcBef>
                <a:spcPts val="0"/>
              </a:spcBef>
              <a:spcAft>
                <a:spcPts val="0"/>
              </a:spcAft>
              <a:buClr>
                <a:schemeClr val="dk1"/>
              </a:buClr>
              <a:buSzPts val="1200"/>
              <a:buFont typeface="Calibri"/>
              <a:buNone/>
            </a:pPr>
            <a:endParaRPr lang="en-GB" sz="1200" b="0"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lang="en-GB" sz="1200" b="1"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Frequency rankings of vocabulary </a:t>
            </a:r>
            <a:r>
              <a:rPr lang="en-GB" sz="1200" b="1" i="0" u="sng" strike="noStrike" cap="none" dirty="0" smtClean="0">
                <a:solidFill>
                  <a:schemeClr val="dk1"/>
                </a:solidFill>
                <a:latin typeface="+mn-lt"/>
                <a:ea typeface="Calibri"/>
                <a:cs typeface="Calibri"/>
                <a:sym typeface="Calibri"/>
              </a:rPr>
              <a:t>revisited</a:t>
            </a:r>
            <a:r>
              <a:rPr lang="en-GB" sz="1200" b="1" i="0" u="none" strike="noStrike" cap="none" dirty="0" smtClean="0">
                <a:solidFill>
                  <a:schemeClr val="dk1"/>
                </a:solidFill>
                <a:latin typeface="+mn-lt"/>
                <a:ea typeface="Calibri"/>
                <a:cs typeface="Calibri"/>
                <a:sym typeface="Calibri"/>
              </a:rPr>
              <a:t> this week (1 is the most common word in German): </a:t>
            </a:r>
            <a:endParaRPr lang="en-GB" dirty="0" smtClean="0"/>
          </a:p>
          <a:p>
            <a:pPr marL="0" marR="0" lvl="0" indent="0" algn="l" rtl="0">
              <a:lnSpc>
                <a:spcPct val="100000"/>
              </a:lnSpc>
              <a:spcBef>
                <a:spcPts val="0"/>
              </a:spcBef>
              <a:spcAft>
                <a:spcPts val="0"/>
              </a:spcAft>
              <a:buClr>
                <a:schemeClr val="dk1"/>
              </a:buClr>
              <a:buSzPts val="1200"/>
              <a:buFont typeface="Calibri"/>
              <a:buNone/>
            </a:pPr>
            <a:endParaRPr lang="en-GB" sz="1200" b="1"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2.2.4 </a:t>
            </a:r>
            <a:r>
              <a:rPr lang="en-GB" sz="1200" b="0" i="0" u="none" strike="noStrike" cap="none" dirty="0" smtClean="0">
                <a:solidFill>
                  <a:schemeClr val="dk1"/>
                </a:solidFill>
                <a:latin typeface="+mn-lt"/>
                <a:ea typeface="Calibri"/>
                <a:cs typeface="Calibri"/>
                <a:sym typeface="Calibri"/>
              </a:rPr>
              <a:t>- Rad </a:t>
            </a:r>
            <a:r>
              <a:rPr lang="en-GB" sz="1200" b="0" i="0" u="none" strike="noStrike" cap="none" dirty="0" err="1" smtClean="0">
                <a:solidFill>
                  <a:schemeClr val="dk1"/>
                </a:solidFill>
                <a:latin typeface="+mn-lt"/>
                <a:ea typeface="Calibri"/>
                <a:cs typeface="Calibri"/>
                <a:sym typeface="Calibri"/>
              </a:rPr>
              <a:t>fahren</a:t>
            </a:r>
            <a:r>
              <a:rPr lang="en-GB" sz="1200" b="0" i="0" u="none" strike="noStrike" cap="none" dirty="0" smtClean="0">
                <a:solidFill>
                  <a:schemeClr val="dk1"/>
                </a:solidFill>
                <a:latin typeface="+mn-lt"/>
                <a:ea typeface="Calibri"/>
                <a:cs typeface="Calibri"/>
                <a:sym typeface="Calibri"/>
              </a:rPr>
              <a:t> [2156/169] am </a:t>
            </a:r>
            <a:r>
              <a:rPr lang="en-GB" sz="1200" b="0" i="0" u="none" strike="noStrike" cap="none" dirty="0" err="1" smtClean="0">
                <a:solidFill>
                  <a:schemeClr val="dk1"/>
                </a:solidFill>
                <a:latin typeface="+mn-lt"/>
                <a:ea typeface="Calibri"/>
                <a:cs typeface="Calibri"/>
                <a:sym typeface="Calibri"/>
              </a:rPr>
              <a:t>Nachmittag</a:t>
            </a:r>
            <a:r>
              <a:rPr lang="en-GB" sz="1200" b="0" i="0" u="none" strike="noStrike" cap="none" dirty="0" smtClean="0">
                <a:solidFill>
                  <a:schemeClr val="dk1"/>
                </a:solidFill>
                <a:latin typeface="+mn-lt"/>
                <a:ea typeface="Calibri"/>
                <a:cs typeface="Calibri"/>
                <a:sym typeface="Calibri"/>
              </a:rPr>
              <a:t> [1426] am Abend [313] am </a:t>
            </a:r>
            <a:r>
              <a:rPr lang="en-GB" sz="1200" b="0" i="0" u="none" strike="noStrike" cap="none" dirty="0" err="1" smtClean="0">
                <a:solidFill>
                  <a:schemeClr val="dk1"/>
                </a:solidFill>
                <a:latin typeface="+mn-lt"/>
                <a:ea typeface="Calibri"/>
                <a:cs typeface="Calibri"/>
                <a:sym typeface="Calibri"/>
              </a:rPr>
              <a:t>Wochenende</a:t>
            </a:r>
            <a:r>
              <a:rPr lang="en-GB" sz="1200" b="0" i="0" u="none" strike="noStrike" cap="none" dirty="0" smtClean="0">
                <a:solidFill>
                  <a:schemeClr val="dk1"/>
                </a:solidFill>
                <a:latin typeface="+mn-lt"/>
                <a:ea typeface="Calibri"/>
                <a:cs typeface="Calibri"/>
                <a:sym typeface="Calibri"/>
              </a:rPr>
              <a:t> [764] </a:t>
            </a:r>
            <a:r>
              <a:rPr lang="en-GB" sz="1200" b="0" i="0" u="none" strike="noStrike" cap="none" dirty="0" err="1" smtClean="0">
                <a:solidFill>
                  <a:schemeClr val="dk1"/>
                </a:solidFill>
                <a:latin typeface="+mn-lt"/>
                <a:ea typeface="Calibri"/>
                <a:cs typeface="Calibri"/>
                <a:sym typeface="Calibri"/>
              </a:rPr>
              <a:t>mit</a:t>
            </a:r>
            <a:r>
              <a:rPr lang="en-GB" sz="1200" b="0" i="0" u="none" strike="noStrike" cap="none" dirty="0" smtClean="0">
                <a:solidFill>
                  <a:schemeClr val="dk1"/>
                </a:solidFill>
                <a:latin typeface="+mn-lt"/>
                <a:ea typeface="Calibri"/>
                <a:cs typeface="Calibri"/>
                <a:sym typeface="Calibri"/>
              </a:rPr>
              <a:t> </a:t>
            </a:r>
            <a:r>
              <a:rPr lang="en-GB" sz="1200" b="0" i="0" u="none" strike="noStrike" cap="none" dirty="0" err="1" smtClean="0">
                <a:solidFill>
                  <a:schemeClr val="dk1"/>
                </a:solidFill>
                <a:latin typeface="+mn-lt"/>
                <a:ea typeface="Calibri"/>
                <a:cs typeface="Calibri"/>
                <a:sym typeface="Calibri"/>
              </a:rPr>
              <a:t>wem</a:t>
            </a:r>
            <a:r>
              <a:rPr lang="en-GB" sz="1200" b="0" i="0" u="none" strike="noStrike" cap="none" dirty="0" smtClean="0">
                <a:solidFill>
                  <a:schemeClr val="dk1"/>
                </a:solidFill>
                <a:latin typeface="+mn-lt"/>
                <a:ea typeface="Calibri"/>
                <a:cs typeface="Calibri"/>
                <a:sym typeface="Calibri"/>
              </a:rPr>
              <a:t>? [13/173] </a:t>
            </a:r>
            <a:r>
              <a:rPr lang="en-GB" sz="1200" b="0" i="0" u="none" strike="noStrike" cap="none" dirty="0" err="1" smtClean="0">
                <a:solidFill>
                  <a:schemeClr val="dk1"/>
                </a:solidFill>
                <a:latin typeface="+mn-lt"/>
                <a:ea typeface="Calibri"/>
                <a:cs typeface="Calibri"/>
                <a:sym typeface="Calibri"/>
              </a:rPr>
              <a:t>heute</a:t>
            </a:r>
            <a:r>
              <a:rPr lang="en-GB" sz="1200" b="0" i="0" u="none" strike="noStrike" cap="none" dirty="0" smtClean="0">
                <a:solidFill>
                  <a:schemeClr val="dk1"/>
                </a:solidFill>
                <a:latin typeface="+mn-lt"/>
                <a:ea typeface="Calibri"/>
                <a:cs typeface="Calibri"/>
                <a:sym typeface="Calibri"/>
              </a:rPr>
              <a:t> [121] </a:t>
            </a:r>
            <a:r>
              <a:rPr lang="en-GB" sz="1200" b="0" i="0" u="none" strike="noStrike" cap="none" dirty="0" err="1" smtClean="0">
                <a:solidFill>
                  <a:schemeClr val="dk1"/>
                </a:solidFill>
                <a:latin typeface="+mn-lt"/>
                <a:ea typeface="Calibri"/>
                <a:cs typeface="Calibri"/>
                <a:sym typeface="Calibri"/>
              </a:rPr>
              <a:t>Fleisch</a:t>
            </a:r>
            <a:r>
              <a:rPr lang="en-GB" sz="1200" b="0" i="0" u="none" strike="noStrike" cap="none" dirty="0" smtClean="0">
                <a:solidFill>
                  <a:schemeClr val="dk1"/>
                </a:solidFill>
                <a:latin typeface="+mn-lt"/>
                <a:ea typeface="Calibri"/>
                <a:cs typeface="Calibri"/>
                <a:sym typeface="Calibri"/>
              </a:rPr>
              <a:t> [1624] </a:t>
            </a:r>
            <a:r>
              <a:rPr lang="en-GB" sz="1200" b="0" i="0" u="none" strike="noStrike" cap="none" dirty="0" err="1" smtClean="0">
                <a:solidFill>
                  <a:schemeClr val="dk1"/>
                </a:solidFill>
                <a:latin typeface="+mn-lt"/>
                <a:ea typeface="Calibri"/>
                <a:cs typeface="Calibri"/>
                <a:sym typeface="Calibri"/>
              </a:rPr>
              <a:t>Gemüse</a:t>
            </a:r>
            <a:r>
              <a:rPr lang="en-GB" sz="1200" b="0" i="0" u="none" strike="noStrike" cap="none" dirty="0" smtClean="0">
                <a:solidFill>
                  <a:schemeClr val="dk1"/>
                </a:solidFill>
                <a:latin typeface="+mn-lt"/>
                <a:ea typeface="Calibri"/>
                <a:cs typeface="Calibri"/>
                <a:sym typeface="Calibri"/>
              </a:rPr>
              <a:t> [3450] </a:t>
            </a:r>
            <a:r>
              <a:rPr lang="en-GB" sz="1200" b="0" i="0" u="none" strike="noStrike" cap="none" dirty="0" err="1" smtClean="0">
                <a:solidFill>
                  <a:schemeClr val="dk1"/>
                </a:solidFill>
                <a:latin typeface="+mn-lt"/>
                <a:ea typeface="Calibri"/>
                <a:cs typeface="Calibri"/>
                <a:sym typeface="Calibri"/>
              </a:rPr>
              <a:t>Eis</a:t>
            </a:r>
            <a:r>
              <a:rPr lang="en-GB" sz="1200" b="0" i="0" u="none" strike="noStrike" cap="none" dirty="0" smtClean="0">
                <a:solidFill>
                  <a:schemeClr val="dk1"/>
                </a:solidFill>
                <a:latin typeface="+mn-lt"/>
                <a:ea typeface="Calibri"/>
                <a:cs typeface="Calibri"/>
                <a:sym typeface="Calibri"/>
              </a:rPr>
              <a:t> [2818] die </a:t>
            </a:r>
            <a:r>
              <a:rPr lang="en-GB" sz="1200" b="0" i="0" u="none" strike="noStrike" cap="none" dirty="0" err="1" smtClean="0">
                <a:solidFill>
                  <a:schemeClr val="dk1"/>
                </a:solidFill>
                <a:latin typeface="+mn-lt"/>
                <a:ea typeface="Calibri"/>
                <a:cs typeface="Calibri"/>
                <a:sym typeface="Calibri"/>
              </a:rPr>
              <a:t>Tasche</a:t>
            </a:r>
            <a:r>
              <a:rPr lang="en-GB" sz="1200" b="0" i="0" u="none" strike="noStrike" cap="none" dirty="0" smtClean="0">
                <a:solidFill>
                  <a:schemeClr val="dk1"/>
                </a:solidFill>
                <a:latin typeface="+mn-lt"/>
                <a:ea typeface="Calibri"/>
                <a:cs typeface="Calibri"/>
                <a:sym typeface="Calibri"/>
              </a:rPr>
              <a:t> [1638]</a:t>
            </a: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2.1.3 </a:t>
            </a:r>
            <a:r>
              <a:rPr lang="en-GB" sz="1200" b="0" i="0" u="none" strike="noStrike" cap="none" dirty="0" smtClean="0">
                <a:solidFill>
                  <a:schemeClr val="dk1"/>
                </a:solidFill>
                <a:latin typeface="+mn-lt"/>
                <a:ea typeface="Calibri"/>
                <a:cs typeface="Calibri"/>
                <a:sym typeface="Calibri"/>
              </a:rPr>
              <a:t>- mag [151] </a:t>
            </a:r>
            <a:r>
              <a:rPr lang="en-GB" sz="1200" b="0" i="0" u="none" strike="noStrike" cap="none" dirty="0" err="1" smtClean="0">
                <a:solidFill>
                  <a:schemeClr val="dk1"/>
                </a:solidFill>
                <a:latin typeface="+mn-lt"/>
                <a:ea typeface="Calibri"/>
                <a:cs typeface="Calibri"/>
                <a:sym typeface="Calibri"/>
              </a:rPr>
              <a:t>mögen</a:t>
            </a:r>
            <a:r>
              <a:rPr lang="en-GB" sz="1200" b="0" i="0" u="none" strike="noStrike" cap="none" dirty="0" smtClean="0">
                <a:solidFill>
                  <a:schemeClr val="dk1"/>
                </a:solidFill>
                <a:latin typeface="+mn-lt"/>
                <a:ea typeface="Calibri"/>
                <a:cs typeface="Calibri"/>
                <a:sym typeface="Calibri"/>
              </a:rPr>
              <a:t> [151] </a:t>
            </a:r>
            <a:r>
              <a:rPr lang="en-GB" sz="1200" b="0" i="0" u="none" strike="noStrike" cap="none" dirty="0" err="1" smtClean="0">
                <a:solidFill>
                  <a:schemeClr val="dk1"/>
                </a:solidFill>
                <a:latin typeface="+mn-lt"/>
                <a:ea typeface="Calibri"/>
                <a:cs typeface="Calibri"/>
                <a:sym typeface="Calibri"/>
              </a:rPr>
              <a:t>ihn</a:t>
            </a:r>
            <a:r>
              <a:rPr lang="en-GB" sz="1200" b="0" i="0" u="none" strike="noStrike" cap="none" dirty="0" smtClean="0">
                <a:solidFill>
                  <a:schemeClr val="dk1"/>
                </a:solidFill>
                <a:latin typeface="+mn-lt"/>
                <a:ea typeface="Calibri"/>
                <a:cs typeface="Calibri"/>
                <a:sym typeface="Calibri"/>
              </a:rPr>
              <a:t> (him/it) [93] </a:t>
            </a:r>
            <a:r>
              <a:rPr lang="en-GB" sz="1200" b="0" i="0" u="none" strike="noStrike" cap="none" dirty="0" err="1" smtClean="0">
                <a:solidFill>
                  <a:schemeClr val="dk1"/>
                </a:solidFill>
                <a:latin typeface="+mn-lt"/>
                <a:ea typeface="Calibri"/>
                <a:cs typeface="Calibri"/>
                <a:sym typeface="Calibri"/>
              </a:rPr>
              <a:t>sie</a:t>
            </a:r>
            <a:r>
              <a:rPr lang="en-GB" sz="1200" b="0" i="0" u="none" strike="noStrike" cap="none" dirty="0" smtClean="0">
                <a:solidFill>
                  <a:schemeClr val="dk1"/>
                </a:solidFill>
                <a:latin typeface="+mn-lt"/>
                <a:ea typeface="Calibri"/>
                <a:cs typeface="Calibri"/>
                <a:sym typeface="Calibri"/>
              </a:rPr>
              <a:t> (her/it) [10] die </a:t>
            </a:r>
            <a:r>
              <a:rPr lang="en-GB" sz="1200" b="0" i="0" u="none" strike="noStrike" cap="none" dirty="0" err="1" smtClean="0">
                <a:solidFill>
                  <a:schemeClr val="dk1"/>
                </a:solidFill>
                <a:latin typeface="+mn-lt"/>
                <a:ea typeface="Calibri"/>
                <a:cs typeface="Calibri"/>
                <a:sym typeface="Calibri"/>
              </a:rPr>
              <a:t>Fremdsprache</a:t>
            </a:r>
            <a:r>
              <a:rPr lang="en-GB" sz="1200" b="0" i="0" u="none" strike="noStrike" cap="none" dirty="0" smtClean="0">
                <a:solidFill>
                  <a:schemeClr val="dk1"/>
                </a:solidFill>
                <a:latin typeface="+mn-lt"/>
                <a:ea typeface="Calibri"/>
                <a:cs typeface="Calibri"/>
                <a:sym typeface="Calibri"/>
              </a:rPr>
              <a:t> [1791] die </a:t>
            </a:r>
            <a:r>
              <a:rPr lang="en-GB" sz="1200" b="0" i="0" u="none" strike="noStrike" cap="none" dirty="0" err="1" smtClean="0">
                <a:solidFill>
                  <a:schemeClr val="dk1"/>
                </a:solidFill>
                <a:latin typeface="+mn-lt"/>
                <a:ea typeface="Calibri"/>
                <a:cs typeface="Calibri"/>
                <a:sym typeface="Calibri"/>
              </a:rPr>
              <a:t>Kunst</a:t>
            </a:r>
            <a:r>
              <a:rPr lang="en-GB" sz="1200" b="0" i="0" u="none" strike="noStrike" cap="none" dirty="0" smtClean="0">
                <a:solidFill>
                  <a:schemeClr val="dk1"/>
                </a:solidFill>
                <a:latin typeface="+mn-lt"/>
                <a:ea typeface="Calibri"/>
                <a:cs typeface="Calibri"/>
                <a:sym typeface="Calibri"/>
              </a:rPr>
              <a:t> [468] die </a:t>
            </a:r>
            <a:r>
              <a:rPr lang="en-GB" sz="1200" b="0" i="0" u="none" strike="noStrike" cap="none" dirty="0" err="1" smtClean="0">
                <a:solidFill>
                  <a:schemeClr val="dk1"/>
                </a:solidFill>
                <a:latin typeface="+mn-lt"/>
                <a:ea typeface="Calibri"/>
                <a:cs typeface="Calibri"/>
                <a:sym typeface="Calibri"/>
              </a:rPr>
              <a:t>Naturwissenschaft</a:t>
            </a:r>
            <a:r>
              <a:rPr lang="en-GB" sz="1200" b="0" i="0" u="none" strike="noStrike" cap="none" dirty="0" smtClean="0">
                <a:solidFill>
                  <a:schemeClr val="dk1"/>
                </a:solidFill>
                <a:latin typeface="+mn-lt"/>
                <a:ea typeface="Calibri"/>
                <a:cs typeface="Calibri"/>
                <a:sym typeface="Calibri"/>
              </a:rPr>
              <a:t> [3772] das </a:t>
            </a:r>
            <a:r>
              <a:rPr lang="en-GB" sz="1200" b="0" i="0" u="none" strike="noStrike" cap="none" dirty="0" err="1" smtClean="0">
                <a:solidFill>
                  <a:schemeClr val="dk1"/>
                </a:solidFill>
                <a:latin typeface="+mn-lt"/>
                <a:ea typeface="Calibri"/>
                <a:cs typeface="Calibri"/>
                <a:sym typeface="Calibri"/>
              </a:rPr>
              <a:t>Schulfach</a:t>
            </a:r>
            <a:r>
              <a:rPr lang="en-GB" sz="1200" b="0" i="0" u="none" strike="noStrike" cap="none" dirty="0" smtClean="0">
                <a:solidFill>
                  <a:schemeClr val="dk1"/>
                </a:solidFill>
                <a:latin typeface="+mn-lt"/>
                <a:ea typeface="Calibri"/>
                <a:cs typeface="Calibri"/>
                <a:sym typeface="Calibri"/>
              </a:rPr>
              <a:t> [208/698] die </a:t>
            </a:r>
            <a:r>
              <a:rPr lang="en-GB" sz="1200" b="0" i="0" u="none" strike="noStrike" cap="none" dirty="0" err="1" smtClean="0">
                <a:solidFill>
                  <a:schemeClr val="dk1"/>
                </a:solidFill>
                <a:latin typeface="+mn-lt"/>
                <a:ea typeface="Calibri"/>
                <a:cs typeface="Calibri"/>
                <a:sym typeface="Calibri"/>
              </a:rPr>
              <a:t>Mathematik</a:t>
            </a:r>
            <a:r>
              <a:rPr lang="en-GB" sz="1200" b="0" i="0" u="none" strike="noStrike" cap="none" dirty="0" smtClean="0">
                <a:solidFill>
                  <a:schemeClr val="dk1"/>
                </a:solidFill>
                <a:latin typeface="+mn-lt"/>
                <a:ea typeface="Calibri"/>
                <a:cs typeface="Calibri"/>
                <a:sym typeface="Calibri"/>
              </a:rPr>
              <a:t> [1827]  Deutsch [105]</a:t>
            </a:r>
            <a:endParaRPr lang="en-GB" dirty="0" smtClean="0"/>
          </a:p>
          <a:p>
            <a:pPr marL="0" lvl="0" indent="0" algn="l" rtl="0">
              <a:lnSpc>
                <a:spcPct val="100000"/>
              </a:lnSpc>
              <a:spcBef>
                <a:spcPts val="0"/>
              </a:spcBef>
              <a:spcAft>
                <a:spcPts val="0"/>
              </a:spcAft>
              <a:buClr>
                <a:schemeClr val="dk1"/>
              </a:buClr>
              <a:buSzPts val="1400"/>
              <a:buFont typeface="Calibri"/>
              <a:buNone/>
            </a:pPr>
            <a:endParaRPr lang="en-GB" dirty="0" smtClean="0"/>
          </a:p>
          <a:p>
            <a:pPr marL="0" lvl="0" indent="0" algn="l" rtl="0">
              <a:lnSpc>
                <a:spcPct val="100000"/>
              </a:lnSpc>
              <a:spcBef>
                <a:spcPts val="0"/>
              </a:spcBef>
              <a:spcAft>
                <a:spcPts val="0"/>
              </a:spcAft>
              <a:buClr>
                <a:schemeClr val="dk1"/>
              </a:buClr>
              <a:buSzPts val="1400"/>
              <a:buFont typeface="Calibri"/>
              <a:buNone/>
            </a:pPr>
            <a:r>
              <a:rPr lang="en-GB" b="1" dirty="0" smtClean="0"/>
              <a:t>Additional known vocabulary or cognates to recycle</a:t>
            </a:r>
            <a:r>
              <a:rPr lang="en-GB" dirty="0" smtClean="0"/>
              <a:t>:</a:t>
            </a:r>
          </a:p>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GB" dirty="0" smtClean="0"/>
              <a:t>der Boden [445] der Park [&gt;4034] die </a:t>
            </a:r>
            <a:r>
              <a:rPr lang="en-GB" dirty="0" err="1" smtClean="0"/>
              <a:t>Stadt</a:t>
            </a:r>
            <a:r>
              <a:rPr lang="en-GB" dirty="0" smtClean="0"/>
              <a:t> [188] die </a:t>
            </a:r>
            <a:r>
              <a:rPr lang="en-GB" dirty="0" err="1" smtClean="0"/>
              <a:t>Schule</a:t>
            </a:r>
            <a:r>
              <a:rPr lang="en-GB" dirty="0" smtClean="0"/>
              <a:t> [208] das </a:t>
            </a:r>
            <a:r>
              <a:rPr lang="en-GB" dirty="0" err="1" smtClean="0"/>
              <a:t>Klassenzimmer</a:t>
            </a:r>
            <a:r>
              <a:rPr lang="en-GB" dirty="0" smtClean="0"/>
              <a:t> [609/619]  das Café [2345] die </a:t>
            </a:r>
            <a:r>
              <a:rPr lang="en-GB" dirty="0" err="1" smtClean="0"/>
              <a:t>Bibliothek</a:t>
            </a:r>
            <a:r>
              <a:rPr lang="en-GB" dirty="0" smtClean="0"/>
              <a:t> [927] das </a:t>
            </a:r>
            <a:r>
              <a:rPr lang="en-GB" dirty="0" err="1" smtClean="0"/>
              <a:t>Theater</a:t>
            </a:r>
            <a:r>
              <a:rPr lang="en-GB" dirty="0" smtClean="0"/>
              <a:t> [725] </a:t>
            </a:r>
            <a:r>
              <a:rPr lang="en-GB" dirty="0" err="1" smtClean="0"/>
              <a:t>kommen</a:t>
            </a:r>
            <a:r>
              <a:rPr lang="en-GB" dirty="0" smtClean="0"/>
              <a:t> [61] </a:t>
            </a:r>
            <a:r>
              <a:rPr lang="en-GB" dirty="0" err="1" smtClean="0"/>
              <a:t>stehen</a:t>
            </a:r>
            <a:r>
              <a:rPr lang="en-GB" dirty="0" smtClean="0"/>
              <a:t> [87] </a:t>
            </a:r>
            <a:r>
              <a:rPr lang="en-GB" dirty="0" err="1" smtClean="0"/>
              <a:t>sitzen</a:t>
            </a:r>
            <a:r>
              <a:rPr lang="en-GB" dirty="0" smtClean="0"/>
              <a:t> [261] still [1405]</a:t>
            </a:r>
          </a:p>
          <a:p>
            <a:pPr marL="0" lvl="0" indent="0" algn="l" rtl="0">
              <a:lnSpc>
                <a:spcPct val="100000"/>
              </a:lnSpc>
              <a:spcBef>
                <a:spcPts val="0"/>
              </a:spcBef>
              <a:spcAft>
                <a:spcPts val="0"/>
              </a:spcAft>
              <a:buClr>
                <a:schemeClr val="dk1"/>
              </a:buClr>
              <a:buSzPts val="1400"/>
              <a:buFont typeface="Calibri"/>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5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This vocabulary revision starter uses almost all of the words from 2.1.4,</a:t>
            </a:r>
            <a:r>
              <a:rPr lang="en-GB" sz="1200" b="1" i="0" u="none" strike="noStrike" cap="none" baseline="0" dirty="0" smtClean="0">
                <a:solidFill>
                  <a:schemeClr val="dk1"/>
                </a:solidFill>
                <a:latin typeface="+mn-lt"/>
                <a:ea typeface="Calibri"/>
                <a:cs typeface="Calibri"/>
                <a:sym typeface="Calibri"/>
              </a:rPr>
              <a:t> a few from 2.2.5 and two additional previously taught words (see bold below).</a:t>
            </a:r>
            <a:r>
              <a:rPr lang="en-GB" sz="1200" b="1" i="0" u="none" strike="noStrike" cap="none" dirty="0" smtClean="0">
                <a:solidFill>
                  <a:schemeClr val="dk1"/>
                </a:solidFill>
                <a:latin typeface="+mn-lt"/>
                <a:ea typeface="Calibri"/>
                <a:cs typeface="Calibri"/>
                <a:sym typeface="Calibri"/>
              </a:rPr>
              <a:t/>
            </a:r>
            <a:br>
              <a:rPr lang="en-GB" sz="1200" b="1" i="0" u="none" strike="noStrike" cap="none" dirty="0" smtClean="0">
                <a:solidFill>
                  <a:schemeClr val="dk1"/>
                </a:solidFill>
                <a:latin typeface="+mn-lt"/>
                <a:ea typeface="Calibri"/>
                <a:cs typeface="Calibri"/>
                <a:sym typeface="Calibri"/>
              </a:rPr>
            </a:br>
            <a:r>
              <a:rPr lang="en-GB" sz="1200" b="1" i="0" u="none" strike="noStrike" cap="none" dirty="0" smtClean="0">
                <a:solidFill>
                  <a:schemeClr val="dk1"/>
                </a:solidFill>
                <a:latin typeface="+mn-lt"/>
                <a:ea typeface="Calibri"/>
                <a:cs typeface="Calibri"/>
                <a:sym typeface="Calibri"/>
              </a:rPr>
              <a:t>In addition it models a question and answer about</a:t>
            </a:r>
            <a:r>
              <a:rPr lang="en-GB" sz="1200" b="1" i="0" u="none" strike="noStrike" cap="none" baseline="0" dirty="0" smtClean="0">
                <a:solidFill>
                  <a:schemeClr val="dk1"/>
                </a:solidFill>
                <a:latin typeface="+mn-lt"/>
                <a:ea typeface="Calibri"/>
                <a:cs typeface="Calibri"/>
                <a:sym typeface="Calibri"/>
              </a:rPr>
              <a:t> someone’s family, which is the context for this sequence, i.e. showing interest in someone else’s family.</a:t>
            </a:r>
            <a:endParaRPr lang="en-GB" dirty="0" smtClean="0"/>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Teachers can decide</a:t>
            </a:r>
            <a:r>
              <a:rPr lang="en-GB" sz="1200" b="1" i="0" u="none" strike="noStrike" cap="none" baseline="0" dirty="0" smtClean="0">
                <a:solidFill>
                  <a:schemeClr val="dk1"/>
                </a:solidFill>
                <a:latin typeface="+mn-lt"/>
                <a:ea typeface="Calibri"/>
                <a:cs typeface="Calibri"/>
                <a:sym typeface="Calibri"/>
              </a:rPr>
              <a:t> whether to give students time to do this task independently as a written task (including English translations) or whether to do it orally, as a whole class.</a:t>
            </a:r>
            <a:br>
              <a:rPr lang="en-GB" sz="1200" b="1" i="0" u="none" strike="noStrike" cap="none" baseline="0" dirty="0" smtClean="0">
                <a:solidFill>
                  <a:schemeClr val="dk1"/>
                </a:solidFill>
                <a:latin typeface="+mn-lt"/>
                <a:ea typeface="Calibri"/>
                <a:cs typeface="Calibri"/>
                <a:sym typeface="Calibri"/>
              </a:rPr>
            </a:br>
            <a:r>
              <a:rPr lang="en-GB" sz="1200" b="1" i="0" u="none" strike="noStrike" cap="none" baseline="0" dirty="0" smtClean="0">
                <a:solidFill>
                  <a:schemeClr val="dk1"/>
                </a:solidFill>
                <a:latin typeface="+mn-lt"/>
                <a:ea typeface="Calibri"/>
                <a:cs typeface="Calibri"/>
                <a:sym typeface="Calibri"/>
              </a:rPr>
              <a:t/>
            </a:r>
            <a:br>
              <a:rPr lang="en-GB" sz="1200" b="1" i="0" u="none" strike="noStrike" cap="none" baseline="0" dirty="0" smtClean="0">
                <a:solidFill>
                  <a:schemeClr val="dk1"/>
                </a:solidFill>
                <a:latin typeface="+mn-lt"/>
                <a:ea typeface="Calibri"/>
                <a:cs typeface="Calibri"/>
                <a:sym typeface="Calibri"/>
              </a:rPr>
            </a:br>
            <a:r>
              <a:rPr lang="en-GB" sz="1200" b="1" i="0" u="none" strike="noStrike" cap="none" baseline="0" dirty="0" smtClean="0">
                <a:solidFill>
                  <a:schemeClr val="dk1"/>
                </a:solidFill>
                <a:latin typeface="+mn-lt"/>
                <a:ea typeface="Calibri"/>
                <a:cs typeface="Calibri"/>
                <a:sym typeface="Calibri"/>
              </a:rPr>
              <a:t>Note: </a:t>
            </a:r>
            <a:r>
              <a:rPr lang="en-GB" sz="1200" b="0" i="0" u="none" strike="noStrike" cap="none" baseline="0" dirty="0" smtClean="0">
                <a:solidFill>
                  <a:schemeClr val="dk1"/>
                </a:solidFill>
                <a:latin typeface="+mn-lt"/>
                <a:ea typeface="Calibri"/>
                <a:cs typeface="Calibri"/>
                <a:sym typeface="Calibri"/>
              </a:rPr>
              <a:t>The sentence answer is constructed from the missing letters in order from left to right s - </a:t>
            </a:r>
            <a:r>
              <a:rPr lang="en-GB" sz="1200" b="0" i="0" u="none" strike="noStrike" cap="none" baseline="0" dirty="0" err="1" smtClean="0">
                <a:solidFill>
                  <a:schemeClr val="dk1"/>
                </a:solidFill>
                <a:latin typeface="+mn-lt"/>
                <a:ea typeface="Calibri"/>
                <a:cs typeface="Calibri"/>
                <a:sym typeface="Calibri"/>
              </a:rPr>
              <a:t>i</a:t>
            </a:r>
            <a:r>
              <a:rPr lang="en-GB" sz="1200" b="0" i="0" u="none" strike="noStrike" cap="none" baseline="0" dirty="0" smtClean="0">
                <a:solidFill>
                  <a:schemeClr val="dk1"/>
                </a:solidFill>
                <a:latin typeface="+mn-lt"/>
                <a:ea typeface="Calibri"/>
                <a:cs typeface="Calibri"/>
                <a:sym typeface="Calibri"/>
              </a:rPr>
              <a:t> - e  f - </a:t>
            </a:r>
            <a:r>
              <a:rPr lang="en-GB" sz="1200" b="0" i="0" u="none" strike="noStrike" cap="none" baseline="0" dirty="0" err="1" smtClean="0">
                <a:solidFill>
                  <a:schemeClr val="dk1"/>
                </a:solidFill>
                <a:latin typeface="+mn-lt"/>
                <a:ea typeface="Calibri"/>
                <a:cs typeface="Calibri"/>
                <a:sym typeface="Calibri"/>
              </a:rPr>
              <a:t>i</a:t>
            </a:r>
            <a:r>
              <a:rPr lang="en-GB" sz="1200" b="0" i="0" u="none" strike="noStrike" cap="none" baseline="0" dirty="0" smtClean="0">
                <a:solidFill>
                  <a:schemeClr val="dk1"/>
                </a:solidFill>
                <a:latin typeface="+mn-lt"/>
                <a:ea typeface="Calibri"/>
                <a:cs typeface="Calibri"/>
                <a:sym typeface="Calibri"/>
              </a:rPr>
              <a:t> - n </a:t>
            </a:r>
            <a:r>
              <a:rPr lang="en-GB" sz="1200" b="0" i="0" u="none" strike="noStrike" cap="none" baseline="0" dirty="0" err="1" smtClean="0">
                <a:solidFill>
                  <a:schemeClr val="dk1"/>
                </a:solidFill>
                <a:latin typeface="+mn-lt"/>
                <a:ea typeface="Calibri"/>
                <a:cs typeface="Calibri"/>
                <a:sym typeface="Calibri"/>
              </a:rPr>
              <a:t>etc</a:t>
            </a:r>
            <a:r>
              <a:rPr lang="en-GB" sz="1200" b="0" i="0" u="none" strike="noStrike" cap="none" baseline="0" dirty="0" smtClean="0">
                <a:solidFill>
                  <a:schemeClr val="dk1"/>
                </a:solidFill>
                <a:latin typeface="+mn-lt"/>
                <a:ea typeface="Calibri"/>
                <a:cs typeface="Calibri"/>
                <a:sym typeface="Calibri"/>
              </a:rPr>
              <a:t>…</a:t>
            </a:r>
          </a:p>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baseline="0" dirty="0" smtClean="0">
                <a:solidFill>
                  <a:schemeClr val="dk1"/>
                </a:solidFill>
                <a:latin typeface="+mn-lt"/>
                <a:ea typeface="Calibri"/>
                <a:cs typeface="Calibri"/>
                <a:sym typeface="Calibri"/>
              </a:rPr>
              <a:t>As the aims of the task are to revisit vocabulary and to ‘set the scene’ for the lesson, it was felt helpful to provide this structure, rather than to make it more of a puzzle by leaving the missing letters jumbled.</a:t>
            </a:r>
          </a:p>
          <a:p>
            <a:pPr marL="0" marR="0" lvl="0" indent="0" algn="l" rtl="0">
              <a:lnSpc>
                <a:spcPct val="100000"/>
              </a:lnSpc>
              <a:spcBef>
                <a:spcPts val="0"/>
              </a:spcBef>
              <a:spcAft>
                <a:spcPts val="0"/>
              </a:spcAft>
              <a:buClr>
                <a:schemeClr val="dk1"/>
              </a:buClr>
              <a:buSzPts val="1200"/>
              <a:buFont typeface="Calibri"/>
              <a:buNone/>
            </a:pPr>
            <a:endParaRPr lang="en-GB" sz="1200" b="1"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2.2.5 h</a:t>
            </a:r>
            <a:r>
              <a:rPr lang="de-DE" sz="1200" b="1" i="0" u="none" strike="noStrike" cap="none" dirty="0" smtClean="0">
                <a:solidFill>
                  <a:schemeClr val="dk1"/>
                </a:solidFill>
                <a:latin typeface="+mn-lt"/>
                <a:ea typeface="Calibri"/>
                <a:cs typeface="Calibri"/>
                <a:sym typeface="Calibri"/>
              </a:rPr>
              <a:t>alten </a:t>
            </a:r>
            <a:r>
              <a:rPr lang="de-DE" sz="1200" b="0" i="0" u="none" strike="noStrike" cap="none" dirty="0" smtClean="0">
                <a:solidFill>
                  <a:schemeClr val="dk1"/>
                </a:solidFill>
                <a:latin typeface="+mn-lt"/>
                <a:ea typeface="Calibri"/>
                <a:cs typeface="Calibri"/>
                <a:sym typeface="Calibri"/>
              </a:rPr>
              <a:t>[144] lassen [82] nehmen [141] danach [437] dann [33] deshalb [264] schließlich [307] </a:t>
            </a:r>
            <a:r>
              <a:rPr lang="de-DE" sz="1200" b="1" i="0" u="none" strike="noStrike" cap="none" dirty="0" smtClean="0">
                <a:solidFill>
                  <a:schemeClr val="dk1"/>
                </a:solidFill>
                <a:latin typeface="+mn-lt"/>
                <a:ea typeface="Calibri"/>
                <a:cs typeface="Calibri"/>
                <a:sym typeface="Calibri"/>
              </a:rPr>
              <a:t>spät</a:t>
            </a:r>
            <a:r>
              <a:rPr lang="de-DE" sz="1200" b="0" i="0" u="none" strike="noStrike" cap="none" dirty="0" smtClean="0">
                <a:solidFill>
                  <a:schemeClr val="dk1"/>
                </a:solidFill>
                <a:latin typeface="+mn-lt"/>
                <a:ea typeface="Calibri"/>
                <a:cs typeface="Calibri"/>
                <a:sym typeface="Calibri"/>
              </a:rPr>
              <a:t>(er) [171] </a:t>
            </a:r>
            <a:r>
              <a:rPr lang="de-DE" sz="1200" b="1" i="0" u="none" strike="noStrike" cap="none" dirty="0" smtClean="0">
                <a:solidFill>
                  <a:schemeClr val="dk1"/>
                </a:solidFill>
                <a:latin typeface="+mn-lt"/>
                <a:ea typeface="Calibri"/>
                <a:cs typeface="Calibri"/>
                <a:sym typeface="Calibri"/>
              </a:rPr>
              <a:t>zuerst</a:t>
            </a:r>
            <a:r>
              <a:rPr lang="de-DE" sz="1200" b="0" i="0" u="none" strike="noStrike" cap="none" dirty="0" smtClean="0">
                <a:solidFill>
                  <a:schemeClr val="dk1"/>
                </a:solidFill>
                <a:latin typeface="+mn-lt"/>
                <a:ea typeface="Calibri"/>
                <a:cs typeface="Calibri"/>
                <a:sym typeface="Calibri"/>
              </a:rPr>
              <a:t> [726]</a:t>
            </a: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2.1.4 </a:t>
            </a:r>
            <a:r>
              <a:rPr lang="de-DE" sz="1200" b="1" i="0" u="none" strike="noStrike" cap="none" dirty="0" smtClean="0">
                <a:solidFill>
                  <a:schemeClr val="dk1"/>
                </a:solidFill>
                <a:latin typeface="+mn-lt"/>
                <a:ea typeface="Calibri"/>
                <a:cs typeface="Calibri"/>
                <a:sym typeface="Calibri"/>
              </a:rPr>
              <a:t>finden</a:t>
            </a:r>
            <a:r>
              <a:rPr lang="de-DE" sz="1200" b="0" i="0" u="none" strike="noStrike" cap="none" dirty="0" smtClean="0">
                <a:solidFill>
                  <a:schemeClr val="dk1"/>
                </a:solidFill>
                <a:latin typeface="+mn-lt"/>
                <a:ea typeface="Calibri"/>
                <a:cs typeface="Calibri"/>
                <a:sym typeface="Calibri"/>
              </a:rPr>
              <a:t> [110] </a:t>
            </a:r>
            <a:r>
              <a:rPr lang="de-DE" sz="1200" b="1" i="0" u="none" strike="noStrike" cap="none" dirty="0" smtClean="0">
                <a:solidFill>
                  <a:schemeClr val="dk1"/>
                </a:solidFill>
                <a:latin typeface="+mn-lt"/>
                <a:ea typeface="Calibri"/>
                <a:cs typeface="Calibri"/>
                <a:sym typeface="Calibri"/>
              </a:rPr>
              <a:t>das Essen </a:t>
            </a:r>
            <a:r>
              <a:rPr lang="de-DE" sz="1200" b="0" i="0" u="none" strike="noStrike" cap="none" dirty="0" smtClean="0">
                <a:solidFill>
                  <a:schemeClr val="dk1"/>
                </a:solidFill>
                <a:latin typeface="+mn-lt"/>
                <a:ea typeface="Calibri"/>
                <a:cs typeface="Calibri"/>
                <a:sym typeface="Calibri"/>
              </a:rPr>
              <a:t>[968] </a:t>
            </a:r>
            <a:r>
              <a:rPr lang="de-DE" sz="1200" b="1" i="0" u="none" strike="noStrike" cap="none" dirty="0" smtClean="0">
                <a:solidFill>
                  <a:schemeClr val="dk1"/>
                </a:solidFill>
                <a:latin typeface="+mn-lt"/>
                <a:ea typeface="Calibri"/>
                <a:cs typeface="Calibri"/>
                <a:sym typeface="Calibri"/>
              </a:rPr>
              <a:t>die Uniform </a:t>
            </a:r>
            <a:r>
              <a:rPr lang="de-DE" sz="1200" b="0" i="0" u="none" strike="noStrike" cap="none" dirty="0" smtClean="0">
                <a:solidFill>
                  <a:schemeClr val="dk1"/>
                </a:solidFill>
                <a:latin typeface="+mn-lt"/>
                <a:ea typeface="Calibri"/>
                <a:cs typeface="Calibri"/>
                <a:sym typeface="Calibri"/>
              </a:rPr>
              <a:t>[3803] </a:t>
            </a:r>
            <a:r>
              <a:rPr lang="de-DE" sz="1200" b="1" i="0" u="none" strike="noStrike" cap="none" dirty="0" smtClean="0">
                <a:solidFill>
                  <a:schemeClr val="dk1"/>
                </a:solidFill>
                <a:latin typeface="+mn-lt"/>
                <a:ea typeface="Calibri"/>
                <a:cs typeface="Calibri"/>
                <a:sym typeface="Calibri"/>
              </a:rPr>
              <a:t>langweilig </a:t>
            </a:r>
            <a:r>
              <a:rPr lang="de-DE" sz="1200" b="0" i="0" u="none" strike="noStrike" cap="none" dirty="0" smtClean="0">
                <a:solidFill>
                  <a:schemeClr val="dk1"/>
                </a:solidFill>
                <a:latin typeface="+mn-lt"/>
                <a:ea typeface="Calibri"/>
                <a:cs typeface="Calibri"/>
                <a:sym typeface="Calibri"/>
              </a:rPr>
              <a:t>[2921] </a:t>
            </a:r>
            <a:r>
              <a:rPr lang="de-DE" sz="1200" b="1" i="0" u="none" strike="noStrike" cap="none" dirty="0" smtClean="0">
                <a:solidFill>
                  <a:schemeClr val="dk1"/>
                </a:solidFill>
                <a:latin typeface="+mn-lt"/>
                <a:ea typeface="Calibri"/>
                <a:cs typeface="Calibri"/>
                <a:sym typeface="Calibri"/>
              </a:rPr>
              <a:t>praktisch</a:t>
            </a:r>
            <a:r>
              <a:rPr lang="de-DE" sz="1200" b="0" i="0" u="none" strike="noStrike" cap="none" dirty="0" smtClean="0">
                <a:solidFill>
                  <a:schemeClr val="dk1"/>
                </a:solidFill>
                <a:latin typeface="+mn-lt"/>
                <a:ea typeface="Calibri"/>
                <a:cs typeface="Calibri"/>
                <a:sym typeface="Calibri"/>
              </a:rPr>
              <a:t> [478] </a:t>
            </a:r>
            <a:r>
              <a:rPr lang="de-DE" sz="1200" b="1" i="0" u="none" strike="noStrike" cap="none" dirty="0" smtClean="0">
                <a:solidFill>
                  <a:schemeClr val="dk1"/>
                </a:solidFill>
                <a:latin typeface="+mn-lt"/>
                <a:ea typeface="Calibri"/>
                <a:cs typeface="Calibri"/>
                <a:sym typeface="Calibri"/>
              </a:rPr>
              <a:t>schwierig</a:t>
            </a:r>
            <a:r>
              <a:rPr lang="de-DE" sz="1200" b="0" i="0" u="none" strike="noStrike" cap="none" dirty="0" smtClean="0">
                <a:solidFill>
                  <a:schemeClr val="dk1"/>
                </a:solidFill>
                <a:latin typeface="+mn-lt"/>
                <a:ea typeface="Calibri"/>
                <a:cs typeface="Calibri"/>
                <a:sym typeface="Calibri"/>
              </a:rPr>
              <a:t> [471] </a:t>
            </a:r>
            <a:r>
              <a:rPr lang="de-DE" sz="1200" b="1" i="0" u="none" strike="noStrike" cap="none" dirty="0" smtClean="0">
                <a:solidFill>
                  <a:schemeClr val="dk1"/>
                </a:solidFill>
                <a:latin typeface="+mn-lt"/>
                <a:ea typeface="Calibri"/>
                <a:cs typeface="Calibri"/>
                <a:sym typeface="Calibri"/>
              </a:rPr>
              <a:t>schlecht</a:t>
            </a:r>
            <a:r>
              <a:rPr lang="de-DE" sz="1200" b="0" i="0" u="none" strike="noStrike" cap="none" dirty="0" smtClean="0">
                <a:solidFill>
                  <a:schemeClr val="dk1"/>
                </a:solidFill>
                <a:latin typeface="+mn-lt"/>
                <a:ea typeface="Calibri"/>
                <a:cs typeface="Calibri"/>
                <a:sym typeface="Calibri"/>
              </a:rPr>
              <a:t> [332] </a:t>
            </a:r>
            <a:r>
              <a:rPr lang="de-DE" sz="1200" b="1" i="0" u="none" strike="noStrike" cap="none" dirty="0" smtClean="0">
                <a:solidFill>
                  <a:schemeClr val="dk1"/>
                </a:solidFill>
                <a:latin typeface="+mn-lt"/>
                <a:ea typeface="Calibri"/>
                <a:cs typeface="Calibri"/>
                <a:sym typeface="Calibri"/>
              </a:rPr>
              <a:t>wichtig</a:t>
            </a:r>
            <a:r>
              <a:rPr lang="de-DE" sz="1200" b="0" i="0" u="none" strike="noStrike" cap="none" dirty="0" smtClean="0">
                <a:solidFill>
                  <a:schemeClr val="dk1"/>
                </a:solidFill>
                <a:latin typeface="+mn-lt"/>
                <a:ea typeface="Calibri"/>
                <a:cs typeface="Calibri"/>
                <a:sym typeface="Calibri"/>
              </a:rPr>
              <a:t> [177] </a:t>
            </a:r>
            <a:r>
              <a:rPr lang="de-DE" sz="1200" b="1" i="0" u="none" strike="noStrike" cap="none" dirty="0" smtClean="0">
                <a:solidFill>
                  <a:schemeClr val="dk1"/>
                </a:solidFill>
                <a:latin typeface="+mn-lt"/>
                <a:ea typeface="Calibri"/>
                <a:cs typeface="Calibri"/>
                <a:sym typeface="Calibri"/>
              </a:rPr>
              <a:t>leicht </a:t>
            </a:r>
            <a:r>
              <a:rPr lang="de-DE" sz="1200" b="0" i="0" u="none" strike="noStrike" cap="none" dirty="0" smtClean="0">
                <a:solidFill>
                  <a:schemeClr val="dk1"/>
                </a:solidFill>
                <a:latin typeface="+mn-lt"/>
                <a:ea typeface="Calibri"/>
                <a:cs typeface="Calibri"/>
                <a:sym typeface="Calibri"/>
              </a:rPr>
              <a:t>[285] </a:t>
            </a:r>
            <a:r>
              <a:rPr lang="de-DE" sz="1200" b="1" i="0" u="none" strike="noStrike" cap="none" dirty="0" smtClean="0">
                <a:solidFill>
                  <a:schemeClr val="dk1"/>
                </a:solidFill>
                <a:latin typeface="+mn-lt"/>
                <a:ea typeface="Calibri"/>
                <a:cs typeface="Calibri"/>
                <a:sym typeface="Calibri"/>
              </a:rPr>
              <a:t>nett</a:t>
            </a:r>
            <a:r>
              <a:rPr lang="de-DE" sz="1200" b="0" i="0" u="none" strike="noStrike" cap="none" dirty="0" smtClean="0">
                <a:solidFill>
                  <a:schemeClr val="dk1"/>
                </a:solidFill>
                <a:latin typeface="+mn-lt"/>
                <a:ea typeface="Calibri"/>
                <a:cs typeface="Calibri"/>
                <a:sym typeface="Calibri"/>
              </a:rPr>
              <a:t> [1483]</a:t>
            </a:r>
            <a:r>
              <a:rPr lang="de-DE" sz="1200" b="1" i="0" u="none" strike="noStrike" cap="none" dirty="0" smtClean="0">
                <a:solidFill>
                  <a:schemeClr val="dk1"/>
                </a:solidFill>
                <a:latin typeface="+mn-lt"/>
                <a:ea typeface="Calibri"/>
                <a:cs typeface="Calibri"/>
                <a:sym typeface="Calibri"/>
              </a:rPr>
              <a:t> streng </a:t>
            </a:r>
            <a:r>
              <a:rPr lang="de-DE" sz="1200" b="0" i="0" u="none" strike="noStrike" cap="none" dirty="0" smtClean="0">
                <a:solidFill>
                  <a:schemeClr val="dk1"/>
                </a:solidFill>
                <a:latin typeface="+mn-lt"/>
                <a:ea typeface="Calibri"/>
                <a:cs typeface="Calibri"/>
                <a:sym typeface="Calibri"/>
              </a:rPr>
              <a:t>[1224] </a:t>
            </a:r>
            <a:r>
              <a:rPr lang="de-DE" sz="1200" b="1" i="0" u="none" strike="noStrike" cap="none" dirty="0" smtClean="0">
                <a:solidFill>
                  <a:schemeClr val="dk1"/>
                </a:solidFill>
                <a:latin typeface="+mn-lt"/>
                <a:ea typeface="Calibri"/>
                <a:cs typeface="Calibri"/>
                <a:sym typeface="Calibri"/>
              </a:rPr>
              <a:t>gesund </a:t>
            </a:r>
            <a:r>
              <a:rPr lang="de-DE" sz="1200" b="0" i="0" u="none" strike="noStrike" cap="none" dirty="0" smtClean="0">
                <a:solidFill>
                  <a:schemeClr val="dk1"/>
                </a:solidFill>
                <a:latin typeface="+mn-lt"/>
                <a:ea typeface="Calibri"/>
                <a:cs typeface="Calibri"/>
                <a:sym typeface="Calibri"/>
              </a:rPr>
              <a:t>[1525] </a:t>
            </a:r>
            <a:r>
              <a:rPr lang="de-DE" sz="1200" b="1" i="0" u="none" strike="noStrike" cap="none" dirty="0" smtClean="0">
                <a:solidFill>
                  <a:schemeClr val="dk1"/>
                </a:solidFill>
                <a:latin typeface="+mn-lt"/>
                <a:ea typeface="Calibri"/>
                <a:cs typeface="Calibri"/>
                <a:sym typeface="Calibri"/>
              </a:rPr>
              <a:t>lecker</a:t>
            </a:r>
            <a:r>
              <a:rPr lang="de-DE" sz="1200" b="0" i="0" u="none" strike="noStrike" cap="none" dirty="0" smtClean="0">
                <a:solidFill>
                  <a:schemeClr val="dk1"/>
                </a:solidFill>
                <a:latin typeface="+mn-lt"/>
                <a:ea typeface="Calibri"/>
                <a:cs typeface="Calibri"/>
                <a:sym typeface="Calibri"/>
              </a:rPr>
              <a:t> [&gt;4034] </a:t>
            </a:r>
            <a:r>
              <a:rPr lang="de-DE" sz="1200" b="1" i="0" u="none" strike="noStrike" cap="none" dirty="0" smtClean="0">
                <a:solidFill>
                  <a:schemeClr val="dk1"/>
                </a:solidFill>
                <a:latin typeface="+mn-lt"/>
                <a:ea typeface="Calibri"/>
                <a:cs typeface="Calibri"/>
                <a:sym typeface="Calibri"/>
              </a:rPr>
              <a:t>ein bisschen </a:t>
            </a:r>
            <a:r>
              <a:rPr lang="de-DE" sz="1200" b="0" i="0" u="none" strike="noStrike" cap="none" dirty="0" smtClean="0">
                <a:solidFill>
                  <a:schemeClr val="dk1"/>
                </a:solidFill>
                <a:latin typeface="+mn-lt"/>
                <a:ea typeface="Calibri"/>
                <a:cs typeface="Calibri"/>
                <a:sym typeface="Calibri"/>
              </a:rPr>
              <a:t>[194] zu [6] </a:t>
            </a:r>
          </a:p>
          <a:p>
            <a:pPr marL="0" lvl="0" indent="0" algn="l" rtl="0">
              <a:lnSpc>
                <a:spcPct val="100000"/>
              </a:lnSpc>
              <a:spcBef>
                <a:spcPts val="0"/>
              </a:spcBef>
              <a:spcAft>
                <a:spcPts val="0"/>
              </a:spcAft>
              <a:buClr>
                <a:schemeClr val="dk1"/>
              </a:buClr>
              <a:buSzPts val="1400"/>
              <a:buFont typeface="Calibri"/>
              <a:buNone/>
            </a:pPr>
            <a:endParaRPr lang="en-GB" dirty="0" smtClean="0"/>
          </a:p>
          <a:p>
            <a:r>
              <a:rPr lang="de-DE" sz="1200" b="1" i="0" u="none" strike="noStrike" cap="none" dirty="0" smtClean="0">
                <a:solidFill>
                  <a:schemeClr val="dk1"/>
                </a:solidFill>
                <a:latin typeface="+mn-lt"/>
                <a:ea typeface="Calibri"/>
                <a:cs typeface="Calibri"/>
                <a:sym typeface="Calibri"/>
              </a:rPr>
              <a:t>Additional known vocabulary or cognates to recycle:</a:t>
            </a:r>
          </a:p>
          <a:p>
            <a:r>
              <a:rPr lang="de-DE" sz="1200" b="0" i="0" u="none" strike="noStrike" cap="none" dirty="0" smtClean="0">
                <a:solidFill>
                  <a:schemeClr val="dk1"/>
                </a:solidFill>
                <a:latin typeface="+mn-lt"/>
                <a:ea typeface="Calibri"/>
                <a:cs typeface="Calibri"/>
                <a:sym typeface="Calibri"/>
              </a:rPr>
              <a:t>heißen [123] sprechen [157] kein [50] (Fußball)spieler [1692] Tischtennis [494/2948] </a:t>
            </a:r>
          </a:p>
          <a:p>
            <a:r>
              <a:rPr lang="de-DE" sz="1200" b="0" i="0" u="none" strike="noStrike" cap="none" dirty="0" smtClean="0">
                <a:solidFill>
                  <a:schemeClr val="dk1"/>
                </a:solidFill>
                <a:latin typeface="+mn-lt"/>
                <a:ea typeface="Calibri"/>
                <a:cs typeface="Calibri"/>
                <a:sym typeface="Calibri"/>
              </a:rPr>
              <a:t>Lieblings- [&lt;5000] </a:t>
            </a:r>
            <a:r>
              <a:rPr lang="de-DE" sz="1200" b="1" i="0" u="none" strike="noStrike" cap="none" dirty="0" smtClean="0">
                <a:solidFill>
                  <a:schemeClr val="dk1"/>
                </a:solidFill>
                <a:latin typeface="+mn-lt"/>
                <a:ea typeface="Calibri"/>
                <a:cs typeface="Calibri"/>
                <a:sym typeface="Calibri"/>
              </a:rPr>
              <a:t>das Buch </a:t>
            </a:r>
            <a:r>
              <a:rPr lang="de-DE" sz="1200" b="0" i="0" u="none" strike="noStrike" cap="none" dirty="0" smtClean="0">
                <a:solidFill>
                  <a:schemeClr val="dk1"/>
                </a:solidFill>
                <a:latin typeface="+mn-lt"/>
                <a:ea typeface="Calibri"/>
                <a:cs typeface="Calibri"/>
                <a:sym typeface="Calibri"/>
              </a:rPr>
              <a:t>[195] der Film [524] der Sänger [3916] die Sängerin [&gt;5000] das Lied [1726] die Band [&lt;5000] der Hund [1046] die Katze [1500]</a:t>
            </a:r>
          </a:p>
          <a:p>
            <a:r>
              <a:rPr lang="de-DE" sz="1200" b="0" i="0" u="none" strike="noStrike" cap="none" dirty="0" smtClean="0">
                <a:solidFill>
                  <a:schemeClr val="dk1"/>
                </a:solidFill>
                <a:latin typeface="+mn-lt"/>
                <a:ea typeface="Calibri"/>
                <a:cs typeface="Calibri"/>
                <a:sym typeface="Calibri"/>
              </a:rPr>
              <a:t>der Ort [383]  </a:t>
            </a:r>
            <a:r>
              <a:rPr lang="de-DE" sz="1200" b="1" i="0" u="none" strike="noStrike" cap="none" dirty="0" smtClean="0">
                <a:solidFill>
                  <a:schemeClr val="dk1"/>
                </a:solidFill>
                <a:latin typeface="+mn-lt"/>
                <a:ea typeface="Calibri"/>
                <a:cs typeface="Calibri"/>
                <a:sym typeface="Calibri"/>
              </a:rPr>
              <a:t>die Sprache </a:t>
            </a:r>
            <a:r>
              <a:rPr lang="de-DE" sz="1200" b="0" i="0" u="none" strike="noStrike" cap="none" dirty="0" smtClean="0">
                <a:solidFill>
                  <a:schemeClr val="dk1"/>
                </a:solidFill>
                <a:latin typeface="+mn-lt"/>
                <a:ea typeface="Calibri"/>
                <a:cs typeface="Calibri"/>
                <a:sym typeface="Calibri"/>
              </a:rPr>
              <a:t>[367]  das Computerspiel [739/500] der Sport [825]</a:t>
            </a:r>
          </a:p>
          <a:p>
            <a:endParaRPr lang="en-GB" dirty="0"/>
          </a:p>
        </p:txBody>
      </p:sp>
      <p:sp>
        <p:nvSpPr>
          <p:cNvPr id="4" name="Slide Number Placeholder 3"/>
          <p:cNvSpPr>
            <a:spLocks noGrp="1"/>
          </p:cNvSpPr>
          <p:nvPr>
            <p:ph type="sldNum" sz="quarter" idx="10"/>
          </p:nvPr>
        </p:nvSpPr>
        <p:spPr/>
        <p:txBody>
          <a:bodyPr/>
          <a:lstStyle/>
          <a:p>
            <a:pPr>
              <a:defRPr/>
            </a:pPr>
            <a:fld id="{051212F4-EB5A-464B-92EC-DACFCB1CC2CD}"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408213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Vocabulary</a:t>
            </a:r>
            <a:r>
              <a:rPr lang="en-US" b="0" dirty="0" smtClean="0"/>
              <a:t/>
            </a:r>
            <a:br>
              <a:rPr lang="en-US" b="0" dirty="0" smtClean="0"/>
            </a:br>
            <a:r>
              <a:rPr lang="en-US" b="0" dirty="0" smtClean="0"/>
              <a:t>This slide revisits the new vocabulary for this week. The words appear one by one and fade in three</a:t>
            </a:r>
            <a:r>
              <a:rPr lang="en-US" b="0" baseline="0" dirty="0" smtClean="0"/>
              <a:t> seconds.</a:t>
            </a:r>
            <a:br>
              <a:rPr lang="en-US" b="0" baseline="0" dirty="0" smtClean="0"/>
            </a:br>
            <a:r>
              <a:rPr lang="en-US" b="0" baseline="0" dirty="0" smtClean="0"/>
              <a:t>Students need to write down the words.</a:t>
            </a:r>
            <a:br>
              <a:rPr lang="en-US" b="0" baseline="0" dirty="0" smtClean="0"/>
            </a:br>
            <a:r>
              <a:rPr lang="en-US" b="0" baseline="0" dirty="0" smtClean="0"/>
              <a:t>They should then be asked to add the correct definite articles to any that are nouns, and add the English translations.</a:t>
            </a:r>
            <a:br>
              <a:rPr lang="en-US" b="0" baseline="0" dirty="0" smtClean="0"/>
            </a:br>
            <a:r>
              <a:rPr lang="en-US" b="0" baseline="0" dirty="0" smtClean="0"/>
              <a:t>The task is essentially a receptive vocabulary test, which additionally gives written practice of the vocabulary and compels students to think about gender.</a:t>
            </a:r>
            <a:br>
              <a:rPr lang="en-US" b="0" baseline="0" dirty="0" smtClean="0"/>
            </a:br>
            <a:r>
              <a:rPr lang="en-US" b="0" baseline="0" dirty="0" smtClean="0"/>
              <a:t>Note: </a:t>
            </a:r>
            <a:r>
              <a:rPr lang="en-US" b="0" baseline="0" dirty="0" err="1" smtClean="0"/>
              <a:t>Schauspielerin</a:t>
            </a:r>
            <a:r>
              <a:rPr lang="en-US" b="0" baseline="0" dirty="0" smtClean="0"/>
              <a:t> was not included in the vocabulary set, as it is now expected that students will understand the meaning of the -in suffix (from previously taught words, e.g. Lehrer/</a:t>
            </a:r>
            <a:r>
              <a:rPr lang="en-US" b="0" baseline="0" dirty="0" err="1" smtClean="0"/>
              <a:t>Lehrerin</a:t>
            </a:r>
            <a:r>
              <a:rPr lang="en-US" b="0" baseline="0" dirty="0" smtClean="0"/>
              <a:t>, </a:t>
            </a:r>
            <a:r>
              <a:rPr lang="en-US" b="0" baseline="0" dirty="0" err="1" smtClean="0"/>
              <a:t>Schüler</a:t>
            </a:r>
            <a:r>
              <a:rPr lang="en-US" b="0" baseline="0" dirty="0" smtClean="0"/>
              <a:t>/</a:t>
            </a:r>
            <a:r>
              <a:rPr lang="en-US" b="0" baseline="0" dirty="0" err="1" smtClean="0"/>
              <a:t>Schülerin</a:t>
            </a:r>
            <a:r>
              <a:rPr lang="en-US" b="0" baseline="0" dirty="0" smtClean="0"/>
              <a:t>, </a:t>
            </a:r>
            <a:r>
              <a:rPr lang="en-US" b="0" baseline="0" dirty="0" err="1" smtClean="0"/>
              <a:t>Sänger</a:t>
            </a:r>
            <a:r>
              <a:rPr lang="en-US" b="0" baseline="0" dirty="0" smtClean="0"/>
              <a:t>/</a:t>
            </a:r>
            <a:r>
              <a:rPr lang="en-US" b="0" baseline="0" dirty="0" err="1" smtClean="0"/>
              <a:t>Sängerin</a:t>
            </a:r>
            <a:r>
              <a:rPr lang="en-US" b="0" baseline="0" dirty="0" smtClean="0"/>
              <a:t>.</a:t>
            </a:r>
            <a:r>
              <a:rPr lang="en-US" b="1" dirty="0"/>
              <a:t/>
            </a:r>
            <a:br>
              <a:rPr lang="en-US" b="1" dirty="0"/>
            </a:br>
            <a:endParaRPr lang="en-US" dirty="0"/>
          </a:p>
        </p:txBody>
      </p:sp>
      <p:sp>
        <p:nvSpPr>
          <p:cNvPr id="4" name="Slide Number Placeholder 3"/>
          <p:cNvSpPr>
            <a:spLocks noGrp="1"/>
          </p:cNvSpPr>
          <p:nvPr>
            <p:ph type="sldNum" sz="quarter" idx="5"/>
          </p:nvPr>
        </p:nvSpPr>
        <p:spPr/>
        <p:txBody>
          <a:bodyPr/>
          <a:lstStyle/>
          <a:p>
            <a:pPr>
              <a:defRPr/>
            </a:pPr>
            <a:fld id="{051212F4-EB5A-464B-92EC-DACFCB1CC2CD}"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212304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ANSWER SLIDE</a:t>
            </a:r>
            <a:br>
              <a:rPr lang="en-US" b="1" dirty="0" smtClean="0"/>
            </a:br>
            <a:r>
              <a:rPr lang="en-US" b="0" dirty="0" smtClean="0"/>
              <a:t>Words are in a table in the order in which they appeared</a:t>
            </a:r>
            <a:r>
              <a:rPr lang="en-US" b="0" baseline="0" dirty="0" smtClean="0"/>
              <a:t> on the previous slide.  The English meanings are animated to appear, followed by the articles, where applicable.</a:t>
            </a:r>
            <a:br>
              <a:rPr lang="en-US" b="0" baseline="0" dirty="0" smtClean="0"/>
            </a:br>
            <a:r>
              <a:rPr lang="en-US" b="0" baseline="0" dirty="0" smtClean="0"/>
              <a:t>Students could then be given one minute in pairs to </a:t>
            </a:r>
            <a:r>
              <a:rPr lang="en-US" b="0" baseline="0" dirty="0" err="1" smtClean="0"/>
              <a:t>practise</a:t>
            </a:r>
            <a:r>
              <a:rPr lang="en-US" b="0" baseline="0" dirty="0" smtClean="0"/>
              <a:t> the vocabulary further, with one student in the pair turning to face away from the board each time.</a:t>
            </a:r>
            <a:endParaRPr lang="en-US"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645321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Starter - </a:t>
            </a:r>
            <a:r>
              <a:rPr lang="en-GB" b="1" dirty="0" err="1" smtClean="0"/>
              <a:t>Vokabeln</a:t>
            </a:r>
            <a:r>
              <a:rPr lang="en-GB" b="1" dirty="0" smtClean="0"/>
              <a:t/>
            </a:r>
            <a:br>
              <a:rPr lang="en-GB" b="1" dirty="0" smtClean="0"/>
            </a:br>
            <a:r>
              <a:rPr lang="en-GB" b="1" dirty="0" smtClean="0"/>
              <a:t>This starter activity challenges students to produce the vocabulary from this week from memory.</a:t>
            </a:r>
            <a:endParaRPr lang="en-GB" b="1" dirty="0"/>
          </a:p>
          <a:p>
            <a:r>
              <a:rPr lang="en-GB" dirty="0" smtClean="0"/>
              <a:t>This </a:t>
            </a:r>
            <a:r>
              <a:rPr lang="en-GB" dirty="0"/>
              <a:t>starter</a:t>
            </a:r>
            <a:r>
              <a:rPr lang="en-GB" baseline="0" dirty="0"/>
              <a:t> task revises </a:t>
            </a:r>
            <a:r>
              <a:rPr lang="en-GB" baseline="0" dirty="0" smtClean="0"/>
              <a:t>10 </a:t>
            </a:r>
            <a:r>
              <a:rPr lang="en-GB" baseline="0" dirty="0"/>
              <a:t>items of vocabulary (shown in </a:t>
            </a:r>
            <a:r>
              <a:rPr lang="en-GB" b="1" baseline="0" dirty="0"/>
              <a:t>bold </a:t>
            </a:r>
            <a:r>
              <a:rPr lang="en-GB" baseline="0" dirty="0"/>
              <a:t>below) drawn </a:t>
            </a:r>
            <a:r>
              <a:rPr lang="en-GB" baseline="0" dirty="0" smtClean="0"/>
              <a:t>from this week’s vocabulary set.</a:t>
            </a:r>
            <a:br>
              <a:rPr lang="en-GB" baseline="0" dirty="0" smtClean="0"/>
            </a:br>
            <a:r>
              <a:rPr lang="en-GB" baseline="0" dirty="0" smtClean="0"/>
              <a:t>By </a:t>
            </a:r>
            <a:r>
              <a:rPr lang="en-GB" baseline="0" dirty="0"/>
              <a:t>working out the answers to the clues and spelling out the words correctly, students create the word </a:t>
            </a:r>
            <a:r>
              <a:rPr lang="en-GB" baseline="0" dirty="0" smtClean="0"/>
              <a:t>‘die </a:t>
            </a:r>
            <a:r>
              <a:rPr lang="en-GB" baseline="0" dirty="0" err="1" smtClean="0"/>
              <a:t>Fragen</a:t>
            </a:r>
            <a:r>
              <a:rPr lang="en-GB" baseline="0" dirty="0" smtClean="0"/>
              <a:t>’, </a:t>
            </a:r>
            <a:r>
              <a:rPr lang="en-GB" baseline="0" dirty="0"/>
              <a:t>which is </a:t>
            </a:r>
            <a:r>
              <a:rPr lang="en-GB" baseline="0" dirty="0" smtClean="0"/>
              <a:t>part of the theme for this lesson</a:t>
            </a:r>
            <a:r>
              <a:rPr lang="en-GB" baseline="0" dirty="0"/>
              <a:t>. So the activity does the task of ‘sharing the context learning objective’ with students. </a:t>
            </a:r>
            <a:r>
              <a:rPr lang="en-GB" baseline="0" dirty="0" smtClean="0"/>
              <a:t/>
            </a:r>
            <a:br>
              <a:rPr lang="en-GB" baseline="0" dirty="0" smtClean="0"/>
            </a:br>
            <a:r>
              <a:rPr lang="en-GB" baseline="0" dirty="0" smtClean="0"/>
              <a:t>Most students can do this by writing A-I and the answers in their books.  If students would benefit from writing in the grid, it can be printed out and reduced to A5 on the copier.</a:t>
            </a:r>
            <a:endParaRPr lang="en-GB" baseline="0" dirty="0"/>
          </a:p>
          <a:p>
            <a:r>
              <a:rPr lang="en-GB" b="1" baseline="0" dirty="0"/>
              <a:t>Note: </a:t>
            </a:r>
            <a:r>
              <a:rPr lang="en-GB" baseline="0" dirty="0"/>
              <a:t>The clues relate to the words directly to their right.</a:t>
            </a:r>
            <a:br>
              <a:rPr lang="en-GB" baseline="0" dirty="0"/>
            </a:br>
            <a:r>
              <a:rPr lang="en-GB" baseline="0" dirty="0"/>
              <a:t/>
            </a:r>
            <a:br>
              <a:rPr lang="en-GB" baseline="0" dirty="0"/>
            </a:br>
            <a:r>
              <a:rPr lang="en-GB" b="1" baseline="0" dirty="0"/>
              <a:t>This slide is then animated to provide the ANSWERS and give additional alphabet practice, as per the routine </a:t>
            </a:r>
            <a:r>
              <a:rPr lang="en-GB" b="1" baseline="0" dirty="0" smtClean="0"/>
              <a:t>below, as desired:</a:t>
            </a:r>
            <a:endParaRPr lang="en-GB" b="1" dirty="0"/>
          </a:p>
          <a:p>
            <a:r>
              <a:rPr lang="en-GB" b="1" dirty="0"/>
              <a:t/>
            </a:r>
            <a:br>
              <a:rPr lang="en-GB" b="1" dirty="0"/>
            </a:br>
            <a:r>
              <a:rPr lang="en-GB" b="0" dirty="0"/>
              <a:t>1. Teacher </a:t>
            </a:r>
            <a:r>
              <a:rPr lang="en-GB" b="0" dirty="0" smtClean="0"/>
              <a:t>elicits</a:t>
            </a:r>
            <a:r>
              <a:rPr lang="en-GB" b="0" baseline="0" dirty="0" smtClean="0"/>
              <a:t> the answers, asking for A </a:t>
            </a:r>
            <a:r>
              <a:rPr lang="en-GB" b="0" baseline="0" dirty="0"/>
              <a:t>– </a:t>
            </a:r>
            <a:r>
              <a:rPr lang="en-GB" b="0" baseline="0" dirty="0" smtClean="0"/>
              <a:t>I </a:t>
            </a:r>
            <a:r>
              <a:rPr lang="en-GB" b="0" baseline="0" dirty="0"/>
              <a:t>on slide.</a:t>
            </a:r>
            <a:br>
              <a:rPr lang="en-GB" b="0" baseline="0" dirty="0"/>
            </a:br>
            <a:r>
              <a:rPr lang="en-GB" b="0" baseline="0" dirty="0"/>
              <a:t>2. Student(s) volunteer(s) the answer (e.g. </a:t>
            </a:r>
            <a:r>
              <a:rPr lang="en-GB" b="0" baseline="0" dirty="0" err="1" smtClean="0"/>
              <a:t>dein</a:t>
            </a:r>
            <a:r>
              <a:rPr lang="en-GB" b="0" baseline="0" dirty="0" smtClean="0"/>
              <a:t>).</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3. Teacher asks ‘</a:t>
            </a:r>
            <a:r>
              <a:rPr lang="en-GB" b="0" baseline="0" dirty="0" err="1"/>
              <a:t>wie</a:t>
            </a:r>
            <a:r>
              <a:rPr lang="en-GB" b="0" baseline="0" dirty="0"/>
              <a:t> </a:t>
            </a:r>
            <a:r>
              <a:rPr lang="en-GB" b="0" baseline="0" dirty="0" err="1"/>
              <a:t>schreibt</a:t>
            </a:r>
            <a:r>
              <a:rPr lang="en-GB" b="0" baseline="0" dirty="0"/>
              <a:t> man das?’</a:t>
            </a:r>
            <a:br>
              <a:rPr lang="en-GB" b="0" baseline="0" dirty="0"/>
            </a:br>
            <a:r>
              <a:rPr lang="en-GB" b="0" baseline="0" dirty="0"/>
              <a:t>4. Students in chorus (slowly and steadily) respond to spell out the answer: </a:t>
            </a:r>
            <a:r>
              <a:rPr lang="en-GB" i="1" baseline="0" dirty="0" smtClean="0"/>
              <a:t>D - E - I - N.</a:t>
            </a:r>
            <a:br>
              <a:rPr lang="en-GB" i="1" baseline="0" dirty="0" smtClean="0"/>
            </a:br>
            <a:r>
              <a:rPr lang="en-GB" b="1" i="0" baseline="0" dirty="0" smtClean="0"/>
              <a:t>Note</a:t>
            </a:r>
            <a:r>
              <a:rPr lang="en-GB" b="1" i="0" baseline="0" dirty="0"/>
              <a:t>: </a:t>
            </a:r>
            <a:r>
              <a:rPr lang="en-GB" i="0" baseline="0" dirty="0"/>
              <a:t>If students are practising for the Spelling Bee, then they will have learnt the term ‘</a:t>
            </a:r>
            <a:r>
              <a:rPr lang="en-GB" i="0" baseline="0" dirty="0" err="1"/>
              <a:t>Abstand</a:t>
            </a:r>
            <a:r>
              <a:rPr lang="en-GB" i="0" baseline="0" dirty="0"/>
              <a:t>’ for indicating a space between words.  They could be prompted to use that, here.</a:t>
            </a:r>
            <a:endParaRPr lang="en-GB" baseline="0" dirty="0"/>
          </a:p>
          <a:p>
            <a:r>
              <a:rPr lang="en-GB" b="0" baseline="0" dirty="0"/>
              <a:t>5. As students spell the word, teacher reveals each letter on a click.</a:t>
            </a:r>
            <a:br>
              <a:rPr lang="en-GB" b="0" baseline="0" dirty="0"/>
            </a:br>
            <a:r>
              <a:rPr lang="en-GB" b="0" baseline="0" dirty="0"/>
              <a:t/>
            </a:r>
            <a:br>
              <a:rPr lang="en-GB" b="0" baseline="0" dirty="0"/>
            </a:br>
            <a:r>
              <a:rPr lang="en-GB" b="0" baseline="0" dirty="0"/>
              <a:t>This will enable the teacher to pick up on any of the trickier letters, and do some remedial practice in the moment.</a:t>
            </a:r>
            <a:endParaRPr lang="en-GB" dirty="0"/>
          </a:p>
          <a:p>
            <a:endParaRPr lang="en-GB" baseline="0" dirty="0"/>
          </a:p>
          <a:p>
            <a:r>
              <a:rPr lang="en-GB" b="1" baseline="0" dirty="0"/>
              <a:t>Note: </a:t>
            </a:r>
            <a:r>
              <a:rPr lang="en-GB" b="0" baseline="0" dirty="0"/>
              <a:t>There is a </a:t>
            </a:r>
            <a:r>
              <a:rPr lang="en-GB" b="0" baseline="0" dirty="0" smtClean="0"/>
              <a:t>less challenging </a:t>
            </a:r>
            <a:r>
              <a:rPr lang="en-GB" b="0" baseline="0" dirty="0"/>
              <a:t>version of the same task on the next slide, which </a:t>
            </a:r>
            <a:r>
              <a:rPr lang="en-GB" b="0" baseline="0" dirty="0" smtClean="0"/>
              <a:t>gives additional letters in each prompt.</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smtClean="0">
                <a:solidFill>
                  <a:schemeClr val="tx1"/>
                </a:solidFill>
                <a:effectLst/>
                <a:latin typeface="+mn-lt"/>
                <a:ea typeface="+mn-ea"/>
                <a:cs typeface="+mn-cs"/>
              </a:rPr>
              <a:t/>
            </a:r>
            <a:br>
              <a:rPr lang="en-GB" sz="1200" b="1" i="0" u="none" strike="noStrike" kern="1200" dirty="0" smtClean="0">
                <a:solidFill>
                  <a:schemeClr val="tx1"/>
                </a:solidFill>
                <a:effectLst/>
                <a:latin typeface="+mn-lt"/>
                <a:ea typeface="+mn-ea"/>
                <a:cs typeface="+mn-cs"/>
              </a:rPr>
            </a:br>
            <a:r>
              <a:rPr lang="en-GB" sz="1200" b="1" i="0" u="none" strike="noStrike" kern="1200" dirty="0" smtClean="0">
                <a:solidFill>
                  <a:schemeClr val="tx1"/>
                </a:solidFill>
                <a:effectLst/>
                <a:latin typeface="+mn-lt"/>
                <a:ea typeface="+mn-ea"/>
                <a:cs typeface="+mn-cs"/>
              </a:rPr>
              <a:t>3.1.4</a:t>
            </a:r>
            <a:r>
              <a:rPr lang="en-GB" sz="1200" b="1" i="0" u="none" strike="noStrike" kern="1200" baseline="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der Bruder</a:t>
            </a:r>
            <a:r>
              <a:rPr lang="de-DE" sz="1200" kern="1200" dirty="0" smtClean="0">
                <a:solidFill>
                  <a:schemeClr val="tx1"/>
                </a:solidFill>
                <a:effectLst/>
                <a:latin typeface="+mn-lt"/>
                <a:ea typeface="+mn-ea"/>
                <a:cs typeface="+mn-cs"/>
              </a:rPr>
              <a:t> [687] </a:t>
            </a:r>
            <a:r>
              <a:rPr lang="de-DE" sz="1200" b="1" kern="1200" dirty="0" smtClean="0">
                <a:solidFill>
                  <a:schemeClr val="tx1"/>
                </a:solidFill>
                <a:effectLst/>
                <a:latin typeface="+mn-lt"/>
                <a:ea typeface="+mn-ea"/>
                <a:cs typeface="+mn-cs"/>
              </a:rPr>
              <a:t>die Eltern</a:t>
            </a:r>
            <a:r>
              <a:rPr lang="de-DE" sz="1200" kern="1200" dirty="0" smtClean="0">
                <a:solidFill>
                  <a:schemeClr val="tx1"/>
                </a:solidFill>
                <a:effectLst/>
                <a:latin typeface="+mn-lt"/>
                <a:ea typeface="+mn-ea"/>
                <a:cs typeface="+mn-cs"/>
              </a:rPr>
              <a:t> [351] </a:t>
            </a:r>
            <a:r>
              <a:rPr lang="de-DE" sz="1200" b="1" kern="1200" dirty="0" smtClean="0">
                <a:solidFill>
                  <a:schemeClr val="tx1"/>
                </a:solidFill>
                <a:effectLst/>
                <a:latin typeface="+mn-lt"/>
                <a:ea typeface="+mn-ea"/>
                <a:cs typeface="+mn-cs"/>
              </a:rPr>
              <a:t>die Geschwister</a:t>
            </a:r>
            <a:r>
              <a:rPr lang="de-DE" sz="1200" kern="1200" dirty="0" smtClean="0">
                <a:solidFill>
                  <a:schemeClr val="tx1"/>
                </a:solidFill>
                <a:effectLst/>
                <a:latin typeface="+mn-lt"/>
                <a:ea typeface="+mn-ea"/>
                <a:cs typeface="+mn-cs"/>
              </a:rPr>
              <a:t> [3090] </a:t>
            </a:r>
            <a:r>
              <a:rPr lang="de-DE" sz="1200" b="1" kern="1200" dirty="0" smtClean="0">
                <a:solidFill>
                  <a:schemeClr val="tx1"/>
                </a:solidFill>
                <a:effectLst/>
                <a:latin typeface="+mn-lt"/>
                <a:ea typeface="+mn-ea"/>
                <a:cs typeface="+mn-cs"/>
              </a:rPr>
              <a:t>das Kind</a:t>
            </a:r>
            <a:r>
              <a:rPr lang="de-DE" sz="1200" kern="1200" dirty="0" smtClean="0">
                <a:solidFill>
                  <a:schemeClr val="tx1"/>
                </a:solidFill>
                <a:effectLst/>
                <a:latin typeface="+mn-lt"/>
                <a:ea typeface="+mn-ea"/>
                <a:cs typeface="+mn-cs"/>
              </a:rPr>
              <a:t> [106] </a:t>
            </a:r>
            <a:r>
              <a:rPr lang="de-DE" sz="1200" b="0" kern="1200" dirty="0" smtClean="0">
                <a:solidFill>
                  <a:schemeClr val="tx1"/>
                </a:solidFill>
                <a:effectLst/>
                <a:latin typeface="+mn-lt"/>
                <a:ea typeface="+mn-ea"/>
                <a:cs typeface="+mn-cs"/>
              </a:rPr>
              <a:t>der Schauspieler [2202]  die Schwester [776] mein [53] </a:t>
            </a:r>
            <a:r>
              <a:rPr lang="de-DE" sz="1200" b="1" kern="1200" dirty="0" smtClean="0">
                <a:solidFill>
                  <a:schemeClr val="tx1"/>
                </a:solidFill>
                <a:effectLst/>
                <a:latin typeface="+mn-lt"/>
                <a:ea typeface="+mn-ea"/>
                <a:cs typeface="+mn-cs"/>
              </a:rPr>
              <a:t>dein</a:t>
            </a:r>
            <a:r>
              <a:rPr lang="de-DE" sz="1200" kern="1200" dirty="0" smtClean="0">
                <a:solidFill>
                  <a:schemeClr val="tx1"/>
                </a:solidFill>
                <a:effectLst/>
                <a:latin typeface="+mn-lt"/>
                <a:ea typeface="+mn-ea"/>
                <a:cs typeface="+mn-cs"/>
              </a:rPr>
              <a:t> [225] </a:t>
            </a:r>
            <a:r>
              <a:rPr lang="de-DE" sz="1200" b="1" kern="1200" dirty="0" smtClean="0">
                <a:solidFill>
                  <a:schemeClr val="tx1"/>
                </a:solidFill>
                <a:effectLst/>
                <a:latin typeface="+mn-lt"/>
                <a:ea typeface="+mn-ea"/>
                <a:cs typeface="+mn-cs"/>
              </a:rPr>
              <a:t>ihr</a:t>
            </a:r>
            <a:r>
              <a:rPr lang="de-DE" sz="1200" kern="1200" dirty="0" smtClean="0">
                <a:solidFill>
                  <a:schemeClr val="tx1"/>
                </a:solidFill>
                <a:effectLst/>
                <a:latin typeface="+mn-lt"/>
                <a:ea typeface="+mn-ea"/>
                <a:cs typeface="+mn-cs"/>
              </a:rPr>
              <a:t> [26]  </a:t>
            </a:r>
            <a:r>
              <a:rPr lang="de-DE" sz="1200" b="1" kern="1200" dirty="0" smtClean="0">
                <a:solidFill>
                  <a:schemeClr val="tx1"/>
                </a:solidFill>
                <a:effectLst/>
                <a:latin typeface="+mn-lt"/>
                <a:ea typeface="+mn-ea"/>
                <a:cs typeface="+mn-cs"/>
              </a:rPr>
              <a:t>sein</a:t>
            </a:r>
            <a:r>
              <a:rPr lang="de-DE" sz="1200" kern="1200" dirty="0" smtClean="0">
                <a:solidFill>
                  <a:schemeClr val="tx1"/>
                </a:solidFill>
                <a:effectLst/>
                <a:latin typeface="+mn-lt"/>
                <a:ea typeface="+mn-ea"/>
                <a:cs typeface="+mn-cs"/>
              </a:rPr>
              <a:t> [36] </a:t>
            </a:r>
            <a:r>
              <a:rPr lang="de-DE" sz="1200" b="1" kern="1200" dirty="0" smtClean="0">
                <a:solidFill>
                  <a:schemeClr val="tx1"/>
                </a:solidFill>
                <a:effectLst/>
                <a:latin typeface="+mn-lt"/>
                <a:ea typeface="+mn-ea"/>
                <a:cs typeface="+mn-cs"/>
              </a:rPr>
              <a:t>über </a:t>
            </a:r>
            <a:r>
              <a:rPr lang="de-DE" sz="1200" kern="1200" dirty="0" smtClean="0">
                <a:solidFill>
                  <a:schemeClr val="tx1"/>
                </a:solidFill>
                <a:effectLst/>
                <a:latin typeface="+mn-lt"/>
                <a:ea typeface="+mn-ea"/>
                <a:cs typeface="+mn-cs"/>
              </a:rPr>
              <a:t>[48] </a:t>
            </a:r>
            <a:br>
              <a:rPr lang="de-DE" sz="1200" kern="1200" dirty="0" smtClean="0">
                <a:solidFill>
                  <a:schemeClr val="tx1"/>
                </a:solidFill>
                <a:effectLst/>
                <a:latin typeface="+mn-lt"/>
                <a:ea typeface="+mn-ea"/>
                <a:cs typeface="+mn-cs"/>
              </a:rPr>
            </a:br>
            <a:r>
              <a:rPr lang="de-DE" sz="1200" kern="1200" dirty="0" smtClean="0">
                <a:solidFill>
                  <a:schemeClr val="tx1"/>
                </a:solidFill>
                <a:effectLst/>
                <a:latin typeface="+mn-lt"/>
                <a:ea typeface="+mn-ea"/>
                <a:cs typeface="+mn-cs"/>
              </a:rPr>
              <a:t>plus </a:t>
            </a:r>
            <a:r>
              <a:rPr lang="de-DE" sz="1200" b="1" kern="1200" dirty="0" smtClean="0">
                <a:solidFill>
                  <a:schemeClr val="tx1"/>
                </a:solidFill>
                <a:effectLst/>
                <a:latin typeface="+mn-lt"/>
                <a:ea typeface="+mn-ea"/>
                <a:cs typeface="+mn-cs"/>
              </a:rPr>
              <a:t>die Familie</a:t>
            </a:r>
            <a:r>
              <a:rPr lang="de-DE" sz="1200" b="1" kern="1200" baseline="0" dirty="0" smtClean="0">
                <a:solidFill>
                  <a:schemeClr val="tx1"/>
                </a:solidFill>
                <a:effectLst/>
                <a:latin typeface="+mn-lt"/>
                <a:ea typeface="+mn-ea"/>
                <a:cs typeface="+mn-cs"/>
              </a:rPr>
              <a:t> </a:t>
            </a:r>
            <a:r>
              <a:rPr lang="de-DE" sz="1200" kern="1200" baseline="0" dirty="0" smtClean="0">
                <a:solidFill>
                  <a:schemeClr val="tx1"/>
                </a:solidFill>
                <a:effectLst/>
                <a:latin typeface="+mn-lt"/>
                <a:ea typeface="+mn-ea"/>
                <a:cs typeface="+mn-cs"/>
              </a:rPr>
              <a:t>[310] 1.2.7 and die Fragen [152] 1.1.6</a:t>
            </a:r>
            <a:endParaRPr lang="en-GB" sz="1200" kern="1200" dirty="0" smtClean="0">
              <a:solidFill>
                <a:schemeClr val="tx1"/>
              </a:solidFill>
              <a:effectLst/>
              <a:latin typeface="+mn-lt"/>
              <a:ea typeface="+mn-ea"/>
              <a:cs typeface="+mn-cs"/>
            </a:endParaRPr>
          </a:p>
          <a:p>
            <a:endParaRPr lang="en-GB"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C497BA26-074C-42EA-B0E4-CCD2016AEC26}"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198911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Starter - </a:t>
            </a:r>
            <a:r>
              <a:rPr lang="en-GB" b="1" dirty="0" err="1" smtClean="0"/>
              <a:t>Vokabeln</a:t>
            </a:r>
            <a:r>
              <a:rPr lang="en-GB" b="1" dirty="0" smtClean="0"/>
              <a:t/>
            </a:r>
            <a:br>
              <a:rPr lang="en-GB" b="1" dirty="0" smtClean="0"/>
            </a:br>
            <a:r>
              <a:rPr lang="en-GB" b="1" dirty="0" smtClean="0"/>
              <a:t>Version 2 [easier]</a:t>
            </a:r>
            <a:br>
              <a:rPr lang="en-GB" b="1" dirty="0" smtClean="0"/>
            </a:br>
            <a:r>
              <a:rPr lang="en-GB" b="1" dirty="0" smtClean="0"/>
              <a:t>This starter activity challenges students to produce the vocabulary from this week from memory,</a:t>
            </a:r>
            <a:r>
              <a:rPr lang="en-GB" b="1" baseline="0" dirty="0" smtClean="0"/>
              <a:t> with some letters to prompt them.</a:t>
            </a:r>
            <a:endParaRPr lang="en-GB" b="1" dirty="0" smtClean="0"/>
          </a:p>
          <a:p>
            <a:r>
              <a:rPr lang="en-GB" dirty="0" smtClean="0"/>
              <a:t>This </a:t>
            </a:r>
            <a:r>
              <a:rPr lang="en-GB" dirty="0"/>
              <a:t>starter</a:t>
            </a:r>
            <a:r>
              <a:rPr lang="en-GB" baseline="0" dirty="0"/>
              <a:t> task revises </a:t>
            </a:r>
            <a:r>
              <a:rPr lang="en-GB" baseline="0" dirty="0" smtClean="0"/>
              <a:t>10 </a:t>
            </a:r>
            <a:r>
              <a:rPr lang="en-GB" baseline="0" dirty="0"/>
              <a:t>items of vocabulary (shown in </a:t>
            </a:r>
            <a:r>
              <a:rPr lang="en-GB" b="1" baseline="0" dirty="0"/>
              <a:t>bold </a:t>
            </a:r>
            <a:r>
              <a:rPr lang="en-GB" baseline="0" dirty="0"/>
              <a:t>below) drawn </a:t>
            </a:r>
            <a:r>
              <a:rPr lang="en-GB" baseline="0" dirty="0" smtClean="0"/>
              <a:t>from this week’s vocabulary set.</a:t>
            </a:r>
            <a:br>
              <a:rPr lang="en-GB" baseline="0" dirty="0" smtClean="0"/>
            </a:br>
            <a:r>
              <a:rPr lang="en-GB" baseline="0" dirty="0" smtClean="0"/>
              <a:t>By </a:t>
            </a:r>
            <a:r>
              <a:rPr lang="en-GB" baseline="0" dirty="0"/>
              <a:t>working out the answers to the clues and spelling out the words correctly, students create the word </a:t>
            </a:r>
            <a:r>
              <a:rPr lang="en-GB" baseline="0" dirty="0" smtClean="0"/>
              <a:t>‘die </a:t>
            </a:r>
            <a:r>
              <a:rPr lang="en-GB" baseline="0" dirty="0" err="1" smtClean="0"/>
              <a:t>Fragen</a:t>
            </a:r>
            <a:r>
              <a:rPr lang="en-GB" baseline="0" dirty="0" smtClean="0"/>
              <a:t>’, </a:t>
            </a:r>
            <a:r>
              <a:rPr lang="en-GB" baseline="0" dirty="0"/>
              <a:t>which is </a:t>
            </a:r>
            <a:r>
              <a:rPr lang="en-GB" baseline="0" dirty="0" smtClean="0"/>
              <a:t>part of the theme for this lesson</a:t>
            </a:r>
            <a:r>
              <a:rPr lang="en-GB" baseline="0" dirty="0"/>
              <a:t>. So the activity does the task of ‘sharing the context learning objective’ with students. </a:t>
            </a:r>
            <a:r>
              <a:rPr lang="en-GB" baseline="0" dirty="0" smtClean="0"/>
              <a:t/>
            </a:r>
            <a:br>
              <a:rPr lang="en-GB" baseline="0" dirty="0" smtClean="0"/>
            </a:br>
            <a:r>
              <a:rPr lang="en-GB" baseline="0" dirty="0" smtClean="0"/>
              <a:t>Most students can do this by writing A-I and the answers in their books.  If students would benefit from writing in the grid, it can be printed out and reduced to A5 on the copier.</a:t>
            </a:r>
            <a:endParaRPr lang="en-GB" baseline="0" dirty="0"/>
          </a:p>
          <a:p>
            <a:r>
              <a:rPr lang="en-GB" b="1" baseline="0" dirty="0"/>
              <a:t>Note: </a:t>
            </a:r>
            <a:r>
              <a:rPr lang="en-GB" baseline="0" dirty="0"/>
              <a:t>The clues relate to the words directly to their right.</a:t>
            </a:r>
            <a:br>
              <a:rPr lang="en-GB" baseline="0" dirty="0"/>
            </a:br>
            <a:r>
              <a:rPr lang="en-GB" baseline="0" dirty="0"/>
              <a:t/>
            </a:r>
            <a:br>
              <a:rPr lang="en-GB" baseline="0" dirty="0"/>
            </a:br>
            <a:r>
              <a:rPr lang="en-GB" b="1" baseline="0" dirty="0"/>
              <a:t>This slide is then animated to provide the ANSWERS and give additional alphabet practice, as per the routine </a:t>
            </a:r>
            <a:r>
              <a:rPr lang="en-GB" b="1" baseline="0" dirty="0" smtClean="0"/>
              <a:t>below, as desired:</a:t>
            </a:r>
            <a:endParaRPr lang="en-GB" b="1" dirty="0"/>
          </a:p>
          <a:p>
            <a:r>
              <a:rPr lang="en-GB" b="1" dirty="0"/>
              <a:t/>
            </a:r>
            <a:br>
              <a:rPr lang="en-GB" b="1" dirty="0"/>
            </a:br>
            <a:r>
              <a:rPr lang="en-GB" b="0" dirty="0"/>
              <a:t>1. Teacher </a:t>
            </a:r>
            <a:r>
              <a:rPr lang="en-GB" b="0" dirty="0" smtClean="0"/>
              <a:t>elicits</a:t>
            </a:r>
            <a:r>
              <a:rPr lang="en-GB" b="0" baseline="0" dirty="0" smtClean="0"/>
              <a:t> the answers, asking for A </a:t>
            </a:r>
            <a:r>
              <a:rPr lang="en-GB" b="0" baseline="0" dirty="0"/>
              <a:t>– </a:t>
            </a:r>
            <a:r>
              <a:rPr lang="en-GB" b="0" baseline="0" dirty="0" smtClean="0"/>
              <a:t>I </a:t>
            </a:r>
            <a:r>
              <a:rPr lang="en-GB" b="0" baseline="0" dirty="0"/>
              <a:t>on slide.</a:t>
            </a:r>
            <a:br>
              <a:rPr lang="en-GB" b="0" baseline="0" dirty="0"/>
            </a:br>
            <a:r>
              <a:rPr lang="en-GB" b="0" baseline="0" dirty="0"/>
              <a:t>2. Student(s) volunteer(s) the answer (e.g. </a:t>
            </a:r>
            <a:r>
              <a:rPr lang="en-GB" b="0" baseline="0" dirty="0" err="1" smtClean="0"/>
              <a:t>dein</a:t>
            </a:r>
            <a:r>
              <a:rPr lang="en-GB" b="0" baseline="0" dirty="0" smtClean="0"/>
              <a:t>).</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3. Teacher asks ‘</a:t>
            </a:r>
            <a:r>
              <a:rPr lang="en-GB" b="0" baseline="0" dirty="0" err="1"/>
              <a:t>wie</a:t>
            </a:r>
            <a:r>
              <a:rPr lang="en-GB" b="0" baseline="0" dirty="0"/>
              <a:t> </a:t>
            </a:r>
            <a:r>
              <a:rPr lang="en-GB" b="0" baseline="0" dirty="0" err="1"/>
              <a:t>schreibt</a:t>
            </a:r>
            <a:r>
              <a:rPr lang="en-GB" b="0" baseline="0" dirty="0"/>
              <a:t> man das?’</a:t>
            </a:r>
            <a:br>
              <a:rPr lang="en-GB" b="0" baseline="0" dirty="0"/>
            </a:br>
            <a:r>
              <a:rPr lang="en-GB" b="0" baseline="0" dirty="0"/>
              <a:t>4. Students in chorus (slowly and steadily) respond to spell out the answer: </a:t>
            </a:r>
            <a:r>
              <a:rPr lang="en-GB" i="1" baseline="0" dirty="0" smtClean="0"/>
              <a:t>D - E - I - N.</a:t>
            </a:r>
            <a:br>
              <a:rPr lang="en-GB" i="1" baseline="0" dirty="0" smtClean="0"/>
            </a:br>
            <a:r>
              <a:rPr lang="en-GB" b="1" i="0" baseline="0" dirty="0" smtClean="0"/>
              <a:t>Note</a:t>
            </a:r>
            <a:r>
              <a:rPr lang="en-GB" b="1" i="0" baseline="0" dirty="0"/>
              <a:t>: </a:t>
            </a:r>
            <a:r>
              <a:rPr lang="en-GB" i="0" baseline="0" dirty="0"/>
              <a:t>If students are practising for the Spelling Bee, then they will have learnt the term ‘</a:t>
            </a:r>
            <a:r>
              <a:rPr lang="en-GB" i="0" baseline="0" dirty="0" err="1"/>
              <a:t>Abstand</a:t>
            </a:r>
            <a:r>
              <a:rPr lang="en-GB" i="0" baseline="0" dirty="0"/>
              <a:t>’ for indicating a space between words.  They could be prompted to use that, here.</a:t>
            </a:r>
            <a:endParaRPr lang="en-GB" baseline="0" dirty="0"/>
          </a:p>
          <a:p>
            <a:r>
              <a:rPr lang="en-GB" b="0" baseline="0" dirty="0"/>
              <a:t>5. As students spell the word, teacher reveals each letter on a click.</a:t>
            </a:r>
            <a:br>
              <a:rPr lang="en-GB" b="0" baseline="0" dirty="0"/>
            </a:br>
            <a:r>
              <a:rPr lang="en-GB" b="0" baseline="0" dirty="0"/>
              <a:t/>
            </a:r>
            <a:br>
              <a:rPr lang="en-GB" b="0" baseline="0" dirty="0"/>
            </a:br>
            <a:r>
              <a:rPr lang="en-GB" b="0" baseline="0" dirty="0"/>
              <a:t>This will enable the teacher to pick up on any of the trickier letters, and do some remedial practice in the moment.</a:t>
            </a:r>
            <a:endParaRPr lang="en-GB" dirty="0"/>
          </a:p>
          <a:p>
            <a:endParaRPr lang="en-GB" baseline="0" dirty="0"/>
          </a:p>
          <a:p>
            <a:r>
              <a:rPr lang="en-GB" b="1" baseline="0" dirty="0"/>
              <a:t>Note: </a:t>
            </a:r>
            <a:r>
              <a:rPr lang="en-GB" b="0" baseline="0" dirty="0"/>
              <a:t>There is a </a:t>
            </a:r>
            <a:r>
              <a:rPr lang="en-GB" b="0" baseline="0" dirty="0" smtClean="0"/>
              <a:t>less challenging </a:t>
            </a:r>
            <a:r>
              <a:rPr lang="en-GB" b="0" baseline="0" dirty="0"/>
              <a:t>version of the same task on the next slide, which </a:t>
            </a:r>
            <a:r>
              <a:rPr lang="en-GB" b="0" baseline="0" dirty="0" smtClean="0"/>
              <a:t>gives additional letters in each prompt.</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smtClean="0">
                <a:solidFill>
                  <a:schemeClr val="tx1"/>
                </a:solidFill>
                <a:effectLst/>
                <a:latin typeface="+mn-lt"/>
                <a:ea typeface="+mn-ea"/>
                <a:cs typeface="+mn-cs"/>
              </a:rPr>
              <a:t/>
            </a:r>
            <a:br>
              <a:rPr lang="en-GB" sz="1200" b="1" i="0" u="none" strike="noStrike" kern="1200" dirty="0" smtClean="0">
                <a:solidFill>
                  <a:schemeClr val="tx1"/>
                </a:solidFill>
                <a:effectLst/>
                <a:latin typeface="+mn-lt"/>
                <a:ea typeface="+mn-ea"/>
                <a:cs typeface="+mn-cs"/>
              </a:rPr>
            </a:br>
            <a:r>
              <a:rPr lang="en-GB" sz="1200" b="1" i="0" u="none" strike="noStrike" kern="1200" dirty="0" smtClean="0">
                <a:solidFill>
                  <a:schemeClr val="tx1"/>
                </a:solidFill>
                <a:effectLst/>
                <a:latin typeface="+mn-lt"/>
                <a:ea typeface="+mn-ea"/>
                <a:cs typeface="+mn-cs"/>
              </a:rPr>
              <a:t>3.1.4</a:t>
            </a:r>
            <a:r>
              <a:rPr lang="en-GB" sz="1200" b="1" i="0" u="none" strike="noStrike" kern="1200" baseline="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der Bruder</a:t>
            </a:r>
            <a:r>
              <a:rPr lang="de-DE" sz="1200" kern="1200" dirty="0" smtClean="0">
                <a:solidFill>
                  <a:schemeClr val="tx1"/>
                </a:solidFill>
                <a:effectLst/>
                <a:latin typeface="+mn-lt"/>
                <a:ea typeface="+mn-ea"/>
                <a:cs typeface="+mn-cs"/>
              </a:rPr>
              <a:t> [687] </a:t>
            </a:r>
            <a:r>
              <a:rPr lang="de-DE" sz="1200" b="1" kern="1200" dirty="0" smtClean="0">
                <a:solidFill>
                  <a:schemeClr val="tx1"/>
                </a:solidFill>
                <a:effectLst/>
                <a:latin typeface="+mn-lt"/>
                <a:ea typeface="+mn-ea"/>
                <a:cs typeface="+mn-cs"/>
              </a:rPr>
              <a:t>die Eltern</a:t>
            </a:r>
            <a:r>
              <a:rPr lang="de-DE" sz="1200" kern="1200" dirty="0" smtClean="0">
                <a:solidFill>
                  <a:schemeClr val="tx1"/>
                </a:solidFill>
                <a:effectLst/>
                <a:latin typeface="+mn-lt"/>
                <a:ea typeface="+mn-ea"/>
                <a:cs typeface="+mn-cs"/>
              </a:rPr>
              <a:t> [351] </a:t>
            </a:r>
            <a:r>
              <a:rPr lang="de-DE" sz="1200" b="1" kern="1200" dirty="0" smtClean="0">
                <a:solidFill>
                  <a:schemeClr val="tx1"/>
                </a:solidFill>
                <a:effectLst/>
                <a:latin typeface="+mn-lt"/>
                <a:ea typeface="+mn-ea"/>
                <a:cs typeface="+mn-cs"/>
              </a:rPr>
              <a:t>die Geschwister</a:t>
            </a:r>
            <a:r>
              <a:rPr lang="de-DE" sz="1200" kern="1200" dirty="0" smtClean="0">
                <a:solidFill>
                  <a:schemeClr val="tx1"/>
                </a:solidFill>
                <a:effectLst/>
                <a:latin typeface="+mn-lt"/>
                <a:ea typeface="+mn-ea"/>
                <a:cs typeface="+mn-cs"/>
              </a:rPr>
              <a:t> [3090] </a:t>
            </a:r>
            <a:r>
              <a:rPr lang="de-DE" sz="1200" b="1" kern="1200" dirty="0" smtClean="0">
                <a:solidFill>
                  <a:schemeClr val="tx1"/>
                </a:solidFill>
                <a:effectLst/>
                <a:latin typeface="+mn-lt"/>
                <a:ea typeface="+mn-ea"/>
                <a:cs typeface="+mn-cs"/>
              </a:rPr>
              <a:t>das Kind</a:t>
            </a:r>
            <a:r>
              <a:rPr lang="de-DE" sz="1200" kern="1200" dirty="0" smtClean="0">
                <a:solidFill>
                  <a:schemeClr val="tx1"/>
                </a:solidFill>
                <a:effectLst/>
                <a:latin typeface="+mn-lt"/>
                <a:ea typeface="+mn-ea"/>
                <a:cs typeface="+mn-cs"/>
              </a:rPr>
              <a:t> [106] </a:t>
            </a:r>
            <a:r>
              <a:rPr lang="de-DE" sz="1200" b="0" kern="1200" dirty="0" smtClean="0">
                <a:solidFill>
                  <a:schemeClr val="tx1"/>
                </a:solidFill>
                <a:effectLst/>
                <a:latin typeface="+mn-lt"/>
                <a:ea typeface="+mn-ea"/>
                <a:cs typeface="+mn-cs"/>
              </a:rPr>
              <a:t>der Schauspieler [2202]  die Schwester [776] mein [53] </a:t>
            </a:r>
            <a:r>
              <a:rPr lang="de-DE" sz="1200" b="1" kern="1200" dirty="0" smtClean="0">
                <a:solidFill>
                  <a:schemeClr val="tx1"/>
                </a:solidFill>
                <a:effectLst/>
                <a:latin typeface="+mn-lt"/>
                <a:ea typeface="+mn-ea"/>
                <a:cs typeface="+mn-cs"/>
              </a:rPr>
              <a:t>dein</a:t>
            </a:r>
            <a:r>
              <a:rPr lang="de-DE" sz="1200" kern="1200" dirty="0" smtClean="0">
                <a:solidFill>
                  <a:schemeClr val="tx1"/>
                </a:solidFill>
                <a:effectLst/>
                <a:latin typeface="+mn-lt"/>
                <a:ea typeface="+mn-ea"/>
                <a:cs typeface="+mn-cs"/>
              </a:rPr>
              <a:t> [225] </a:t>
            </a:r>
            <a:r>
              <a:rPr lang="de-DE" sz="1200" b="1" kern="1200" dirty="0" smtClean="0">
                <a:solidFill>
                  <a:schemeClr val="tx1"/>
                </a:solidFill>
                <a:effectLst/>
                <a:latin typeface="+mn-lt"/>
                <a:ea typeface="+mn-ea"/>
                <a:cs typeface="+mn-cs"/>
              </a:rPr>
              <a:t>ihr</a:t>
            </a:r>
            <a:r>
              <a:rPr lang="de-DE" sz="1200" kern="1200" dirty="0" smtClean="0">
                <a:solidFill>
                  <a:schemeClr val="tx1"/>
                </a:solidFill>
                <a:effectLst/>
                <a:latin typeface="+mn-lt"/>
                <a:ea typeface="+mn-ea"/>
                <a:cs typeface="+mn-cs"/>
              </a:rPr>
              <a:t> [26]  </a:t>
            </a:r>
            <a:r>
              <a:rPr lang="de-DE" sz="1200" b="1" kern="1200" dirty="0" smtClean="0">
                <a:solidFill>
                  <a:schemeClr val="tx1"/>
                </a:solidFill>
                <a:effectLst/>
                <a:latin typeface="+mn-lt"/>
                <a:ea typeface="+mn-ea"/>
                <a:cs typeface="+mn-cs"/>
              </a:rPr>
              <a:t>sein</a:t>
            </a:r>
            <a:r>
              <a:rPr lang="de-DE" sz="1200" kern="1200" dirty="0" smtClean="0">
                <a:solidFill>
                  <a:schemeClr val="tx1"/>
                </a:solidFill>
                <a:effectLst/>
                <a:latin typeface="+mn-lt"/>
                <a:ea typeface="+mn-ea"/>
                <a:cs typeface="+mn-cs"/>
              </a:rPr>
              <a:t> [36] </a:t>
            </a:r>
            <a:r>
              <a:rPr lang="de-DE" sz="1200" b="1" kern="1200" dirty="0" smtClean="0">
                <a:solidFill>
                  <a:schemeClr val="tx1"/>
                </a:solidFill>
                <a:effectLst/>
                <a:latin typeface="+mn-lt"/>
                <a:ea typeface="+mn-ea"/>
                <a:cs typeface="+mn-cs"/>
              </a:rPr>
              <a:t>über </a:t>
            </a:r>
            <a:r>
              <a:rPr lang="de-DE" sz="1200" kern="1200" dirty="0" smtClean="0">
                <a:solidFill>
                  <a:schemeClr val="tx1"/>
                </a:solidFill>
                <a:effectLst/>
                <a:latin typeface="+mn-lt"/>
                <a:ea typeface="+mn-ea"/>
                <a:cs typeface="+mn-cs"/>
              </a:rPr>
              <a:t>[48] </a:t>
            </a:r>
            <a:br>
              <a:rPr lang="de-DE" sz="1200" kern="1200" dirty="0" smtClean="0">
                <a:solidFill>
                  <a:schemeClr val="tx1"/>
                </a:solidFill>
                <a:effectLst/>
                <a:latin typeface="+mn-lt"/>
                <a:ea typeface="+mn-ea"/>
                <a:cs typeface="+mn-cs"/>
              </a:rPr>
            </a:br>
            <a:r>
              <a:rPr lang="de-DE" sz="1200" kern="1200" dirty="0" smtClean="0">
                <a:solidFill>
                  <a:schemeClr val="tx1"/>
                </a:solidFill>
                <a:effectLst/>
                <a:latin typeface="+mn-lt"/>
                <a:ea typeface="+mn-ea"/>
                <a:cs typeface="+mn-cs"/>
              </a:rPr>
              <a:t>plus </a:t>
            </a:r>
            <a:r>
              <a:rPr lang="de-DE" sz="1200" b="1" kern="1200" dirty="0" smtClean="0">
                <a:solidFill>
                  <a:schemeClr val="tx1"/>
                </a:solidFill>
                <a:effectLst/>
                <a:latin typeface="+mn-lt"/>
                <a:ea typeface="+mn-ea"/>
                <a:cs typeface="+mn-cs"/>
              </a:rPr>
              <a:t>die Familie</a:t>
            </a:r>
            <a:r>
              <a:rPr lang="de-DE" sz="1200" b="1" kern="1200" baseline="0" dirty="0" smtClean="0">
                <a:solidFill>
                  <a:schemeClr val="tx1"/>
                </a:solidFill>
                <a:effectLst/>
                <a:latin typeface="+mn-lt"/>
                <a:ea typeface="+mn-ea"/>
                <a:cs typeface="+mn-cs"/>
              </a:rPr>
              <a:t> </a:t>
            </a:r>
            <a:r>
              <a:rPr lang="de-DE" sz="1200" kern="1200" baseline="0" dirty="0" smtClean="0">
                <a:solidFill>
                  <a:schemeClr val="tx1"/>
                </a:solidFill>
                <a:effectLst/>
                <a:latin typeface="+mn-lt"/>
                <a:ea typeface="+mn-ea"/>
                <a:cs typeface="+mn-cs"/>
              </a:rPr>
              <a:t>[310] 1.2.7 and die Fragen [152] 1.1.6</a:t>
            </a:r>
            <a:endParaRPr lang="en-GB" sz="1200" kern="1200" dirty="0" smtClean="0">
              <a:solidFill>
                <a:schemeClr val="tx1"/>
              </a:solidFill>
              <a:effectLst/>
              <a:latin typeface="+mn-lt"/>
              <a:ea typeface="+mn-ea"/>
              <a:cs typeface="+mn-cs"/>
            </a:endParaRPr>
          </a:p>
          <a:p>
            <a:endParaRPr lang="en-GB"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C497BA26-074C-42EA-B0E4-CCD2016AEC26}"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421815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i="0" u="none" strike="noStrike" cap="none" dirty="0" smtClean="0">
                <a:solidFill>
                  <a:schemeClr val="dk1"/>
                </a:solidFill>
                <a:latin typeface="+mn-lt"/>
                <a:ea typeface="Calibri"/>
                <a:cs typeface="Calibri"/>
                <a:sym typeface="Calibri"/>
              </a:rPr>
              <a:t>Vokabeln</a:t>
            </a:r>
            <a:r>
              <a:rPr lang="de-DE" sz="1200" b="0" i="0" u="none" strike="noStrike" cap="none" dirty="0" smtClean="0">
                <a:solidFill>
                  <a:schemeClr val="dk1"/>
                </a:solidFill>
                <a:latin typeface="+mn-lt"/>
                <a:ea typeface="Calibri"/>
                <a:cs typeface="Calibri"/>
                <a:sym typeface="Calibri"/>
              </a:rPr>
              <a:t/>
            </a:r>
            <a:br>
              <a:rPr lang="de-DE" sz="1200" b="0" i="0" u="none" strike="noStrike" cap="none" dirty="0" smtClean="0">
                <a:solidFill>
                  <a:schemeClr val="dk1"/>
                </a:solidFill>
                <a:latin typeface="+mn-lt"/>
                <a:ea typeface="Calibri"/>
                <a:cs typeface="Calibri"/>
                <a:sym typeface="Calibri"/>
              </a:rPr>
            </a:br>
            <a:r>
              <a:rPr lang="de-DE" sz="1200" b="0" i="0" u="none" strike="noStrike" cap="none" dirty="0" smtClean="0">
                <a:solidFill>
                  <a:schemeClr val="dk1"/>
                </a:solidFill>
                <a:latin typeface="+mn-lt"/>
                <a:ea typeface="Calibri"/>
                <a:cs typeface="Calibri"/>
                <a:sym typeface="Calibri"/>
              </a:rPr>
              <a:t>The words in each numbered</a:t>
            </a:r>
            <a:r>
              <a:rPr lang="de-DE" sz="1200" b="0" i="0" u="none" strike="noStrike" cap="none" baseline="0" dirty="0" smtClean="0">
                <a:solidFill>
                  <a:schemeClr val="dk1"/>
                </a:solidFill>
                <a:latin typeface="+mn-lt"/>
                <a:ea typeface="Calibri"/>
                <a:cs typeface="Calibri"/>
                <a:sym typeface="Calibri"/>
              </a:rPr>
              <a:t> series have something in common, either to do with their meaning (semantically), or as common parts of speech. Students select the correct word to complete the sequence in each case, from the options in orange. The answers are animated on the next slide. Students should try to work out the categories of word in the first instance; they are given below, however, in case clues are needed!</a:t>
            </a:r>
          </a:p>
          <a:p>
            <a:r>
              <a:rPr lang="de-DE" sz="1200" b="1" i="0" u="none" strike="noStrike" cap="none" dirty="0" smtClean="0">
                <a:solidFill>
                  <a:schemeClr val="dk1"/>
                </a:solidFill>
                <a:latin typeface="+mn-lt"/>
                <a:ea typeface="Calibri"/>
                <a:cs typeface="Calibri"/>
                <a:sym typeface="Calibri"/>
              </a:rPr>
              <a:t/>
            </a:r>
            <a:br>
              <a:rPr lang="de-DE" sz="1200" b="1" i="0" u="none" strike="noStrike" cap="none" dirty="0" smtClean="0">
                <a:solidFill>
                  <a:schemeClr val="dk1"/>
                </a:solidFill>
                <a:latin typeface="+mn-lt"/>
                <a:ea typeface="Calibri"/>
                <a:cs typeface="Calibri"/>
                <a:sym typeface="Calibri"/>
              </a:rPr>
            </a:br>
            <a:r>
              <a:rPr lang="de-DE" sz="1200" b="1" i="0" u="none" strike="noStrike" cap="none" dirty="0" smtClean="0">
                <a:solidFill>
                  <a:schemeClr val="dk1"/>
                </a:solidFill>
                <a:latin typeface="+mn-lt"/>
                <a:ea typeface="Calibri"/>
                <a:cs typeface="Calibri"/>
                <a:sym typeface="Calibri"/>
              </a:rPr>
              <a:t>Categories:</a:t>
            </a:r>
          </a:p>
          <a:p>
            <a:r>
              <a:rPr lang="de-DE" sz="1200" b="0" i="0" u="none" strike="noStrike" cap="none" dirty="0" smtClean="0">
                <a:solidFill>
                  <a:schemeClr val="dk1"/>
                </a:solidFill>
                <a:latin typeface="+mn-lt"/>
                <a:ea typeface="Calibri"/>
                <a:cs typeface="Calibri"/>
                <a:sym typeface="Calibri"/>
              </a:rPr>
              <a:t>1. sequencing adverbs</a:t>
            </a:r>
          </a:p>
          <a:p>
            <a:r>
              <a:rPr lang="de-DE" sz="1200" b="0" i="0" u="none" strike="noStrike" cap="none" dirty="0" smtClean="0">
                <a:solidFill>
                  <a:schemeClr val="dk1"/>
                </a:solidFill>
                <a:latin typeface="+mn-lt"/>
                <a:ea typeface="Calibri"/>
                <a:cs typeface="Calibri"/>
                <a:sym typeface="Calibri"/>
              </a:rPr>
              <a:t>2. nouns associated</a:t>
            </a:r>
            <a:r>
              <a:rPr lang="de-DE" sz="1200" b="0" i="0" u="none" strike="noStrike" cap="none" baseline="0" dirty="0" smtClean="0">
                <a:solidFill>
                  <a:schemeClr val="dk1"/>
                </a:solidFill>
                <a:latin typeface="+mn-lt"/>
                <a:ea typeface="Calibri"/>
                <a:cs typeface="Calibri"/>
                <a:sym typeface="Calibri"/>
              </a:rPr>
              <a:t> with school</a:t>
            </a:r>
          </a:p>
          <a:p>
            <a:r>
              <a:rPr lang="de-DE" sz="1200" b="0" i="0" u="none" strike="noStrike" cap="none" baseline="0" dirty="0" smtClean="0">
                <a:solidFill>
                  <a:schemeClr val="dk1"/>
                </a:solidFill>
                <a:latin typeface="+mn-lt"/>
                <a:ea typeface="Calibri"/>
                <a:cs typeface="Calibri"/>
                <a:sym typeface="Calibri"/>
              </a:rPr>
              <a:t>3. positive adjectives</a:t>
            </a:r>
          </a:p>
          <a:p>
            <a:r>
              <a:rPr lang="de-DE" sz="1200" b="0" i="0" u="none" strike="noStrike" cap="none" baseline="0" dirty="0" smtClean="0">
                <a:solidFill>
                  <a:schemeClr val="dk1"/>
                </a:solidFill>
                <a:latin typeface="+mn-lt"/>
                <a:ea typeface="Calibri"/>
                <a:cs typeface="Calibri"/>
                <a:sym typeface="Calibri"/>
              </a:rPr>
              <a:t>4. verbs</a:t>
            </a:r>
          </a:p>
          <a:p>
            <a:r>
              <a:rPr lang="de-DE" sz="1200" b="0" i="0" u="none" strike="noStrike" cap="none" baseline="0" dirty="0" smtClean="0">
                <a:solidFill>
                  <a:schemeClr val="dk1"/>
                </a:solidFill>
                <a:latin typeface="+mn-lt"/>
                <a:ea typeface="Calibri"/>
                <a:cs typeface="Calibri"/>
                <a:sym typeface="Calibri"/>
              </a:rPr>
              <a:t>5. favourite things (Lieblings-)</a:t>
            </a:r>
          </a:p>
          <a:p>
            <a:r>
              <a:rPr lang="de-DE" sz="1200" b="0" i="0" u="none" strike="noStrike" cap="none" baseline="0" dirty="0" smtClean="0">
                <a:solidFill>
                  <a:schemeClr val="dk1"/>
                </a:solidFill>
                <a:latin typeface="+mn-lt"/>
                <a:ea typeface="Calibri"/>
                <a:cs typeface="Calibri"/>
                <a:sym typeface="Calibri"/>
              </a:rPr>
              <a:t>6. possessive adjectives</a:t>
            </a:r>
          </a:p>
          <a:p>
            <a:r>
              <a:rPr lang="de-DE" sz="1200" b="0" i="0" u="none" strike="noStrike" cap="none" baseline="0" dirty="0" smtClean="0">
                <a:solidFill>
                  <a:schemeClr val="dk1"/>
                </a:solidFill>
                <a:latin typeface="+mn-lt"/>
                <a:ea typeface="Calibri"/>
                <a:cs typeface="Calibri"/>
                <a:sym typeface="Calibri"/>
              </a:rPr>
              <a:t>7. nouns associated with the topic of family</a:t>
            </a:r>
          </a:p>
          <a:p>
            <a:r>
              <a:rPr lang="de-DE" sz="1200" b="0" i="0" u="none" strike="noStrike" cap="none" baseline="0" dirty="0" smtClean="0">
                <a:solidFill>
                  <a:schemeClr val="dk1"/>
                </a:solidFill>
                <a:latin typeface="+mn-lt"/>
                <a:ea typeface="Calibri"/>
                <a:cs typeface="Calibri"/>
                <a:sym typeface="Calibri"/>
              </a:rPr>
              <a:t>8. negative adjectives</a:t>
            </a:r>
          </a:p>
          <a:p>
            <a:pPr marL="0" marR="0" lvl="0" indent="0" algn="l" rtl="0">
              <a:lnSpc>
                <a:spcPct val="100000"/>
              </a:lnSpc>
              <a:spcBef>
                <a:spcPts val="0"/>
              </a:spcBef>
              <a:spcAft>
                <a:spcPts val="0"/>
              </a:spcAft>
              <a:buClr>
                <a:schemeClr val="dk1"/>
              </a:buClr>
              <a:buSzPts val="1200"/>
              <a:buFont typeface="Calibri"/>
              <a:buNone/>
            </a:pPr>
            <a:endParaRPr lang="en-GB" sz="1200" b="1"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1" i="0" u="none" strike="noStrike" cap="none" dirty="0" smtClean="0">
                <a:solidFill>
                  <a:schemeClr val="dk1"/>
                </a:solidFill>
                <a:latin typeface="+mn-lt"/>
                <a:ea typeface="Calibri"/>
                <a:cs typeface="Calibri"/>
                <a:sym typeface="Calibri"/>
              </a:rPr>
              <a:t>Vocabulary include</a:t>
            </a:r>
            <a:r>
              <a:rPr lang="en-GB" sz="1200" b="1" i="0" u="none" strike="noStrike" cap="none" baseline="0" dirty="0" smtClean="0">
                <a:solidFill>
                  <a:schemeClr val="dk1"/>
                </a:solidFill>
                <a:latin typeface="+mn-lt"/>
                <a:ea typeface="Calibri"/>
                <a:cs typeface="Calibri"/>
                <a:sym typeface="Calibri"/>
              </a:rPr>
              <a:t>d in this task is in bold:</a:t>
            </a:r>
            <a:endParaRPr lang="en-GB" sz="1200" b="0" i="0" u="none" strike="noStrike" cap="none" dirty="0" smtClean="0">
              <a:solidFill>
                <a:schemeClr val="dk1"/>
              </a:solidFill>
              <a:latin typeface="+mn-lt"/>
              <a:ea typeface="Calibri"/>
              <a:cs typeface="Calibri"/>
              <a:sym typeface="Calibri"/>
            </a:endParaRPr>
          </a:p>
          <a:p>
            <a:pPr marL="0" lvl="0" indent="0" algn="l" rtl="0">
              <a:spcBef>
                <a:spcPts val="0"/>
              </a:spcBef>
              <a:spcAft>
                <a:spcPts val="0"/>
              </a:spcAft>
              <a:buNone/>
            </a:pPr>
            <a:endParaRPr lang="en-GB" sz="1200" dirty="0" smtClean="0"/>
          </a:p>
          <a:p>
            <a:r>
              <a:rPr lang="en-GB" sz="1200" b="0" i="0" u="none" strike="noStrike" cap="none" dirty="0" smtClean="0">
                <a:solidFill>
                  <a:schemeClr val="dk1"/>
                </a:solidFill>
                <a:latin typeface="+mn-lt"/>
                <a:ea typeface="Calibri"/>
                <a:cs typeface="Calibri"/>
                <a:sym typeface="Calibri"/>
              </a:rPr>
              <a:t>3.1.4</a:t>
            </a:r>
            <a:r>
              <a:rPr lang="en-GB" sz="1200" b="1" i="0" u="none" strike="noStrike" cap="none" dirty="0" smtClean="0">
                <a:solidFill>
                  <a:schemeClr val="dk1"/>
                </a:solidFill>
                <a:latin typeface="+mn-lt"/>
                <a:ea typeface="Calibri"/>
                <a:cs typeface="Calibri"/>
                <a:sym typeface="Calibri"/>
              </a:rPr>
              <a:t> </a:t>
            </a:r>
            <a:r>
              <a:rPr lang="en-GB" sz="1200" b="0" i="0" u="none" strike="noStrike" cap="none" dirty="0" smtClean="0">
                <a:solidFill>
                  <a:schemeClr val="dk1"/>
                </a:solidFill>
                <a:latin typeface="+mn-lt"/>
                <a:ea typeface="Calibri"/>
                <a:cs typeface="Calibri"/>
                <a:sym typeface="Calibri"/>
              </a:rPr>
              <a:t>- </a:t>
            </a:r>
            <a:r>
              <a:rPr lang="de-DE" sz="1200" b="1" i="0" u="none" strike="noStrike" cap="none" dirty="0" smtClean="0">
                <a:solidFill>
                  <a:schemeClr val="dk1"/>
                </a:solidFill>
                <a:latin typeface="+mn-lt"/>
                <a:ea typeface="Calibri"/>
                <a:cs typeface="Calibri"/>
                <a:sym typeface="Calibri"/>
              </a:rPr>
              <a:t>der Bruder </a:t>
            </a:r>
            <a:r>
              <a:rPr lang="de-DE" sz="1200" b="0" i="0" u="none" strike="noStrike" cap="none" dirty="0" smtClean="0">
                <a:solidFill>
                  <a:schemeClr val="dk1"/>
                </a:solidFill>
                <a:latin typeface="+mn-lt"/>
                <a:ea typeface="Calibri"/>
                <a:cs typeface="Calibri"/>
                <a:sym typeface="Calibri"/>
              </a:rPr>
              <a:t>[687] </a:t>
            </a:r>
            <a:r>
              <a:rPr lang="de-DE" sz="1200" b="1" i="0" u="none" strike="noStrike" cap="none" dirty="0" smtClean="0">
                <a:solidFill>
                  <a:schemeClr val="dk1"/>
                </a:solidFill>
                <a:latin typeface="+mn-lt"/>
                <a:ea typeface="Calibri"/>
                <a:cs typeface="Calibri"/>
                <a:sym typeface="Calibri"/>
              </a:rPr>
              <a:t>die Eltern </a:t>
            </a:r>
            <a:r>
              <a:rPr lang="de-DE" sz="1200" b="0" i="0" u="none" strike="noStrike" cap="none" dirty="0" smtClean="0">
                <a:solidFill>
                  <a:schemeClr val="dk1"/>
                </a:solidFill>
                <a:latin typeface="+mn-lt"/>
                <a:ea typeface="Calibri"/>
                <a:cs typeface="Calibri"/>
                <a:sym typeface="Calibri"/>
              </a:rPr>
              <a:t>[351] </a:t>
            </a:r>
            <a:r>
              <a:rPr lang="de-DE" sz="1200" b="1" i="0" u="none" strike="noStrike" cap="none" dirty="0" smtClean="0">
                <a:solidFill>
                  <a:schemeClr val="dk1"/>
                </a:solidFill>
                <a:latin typeface="+mn-lt"/>
                <a:ea typeface="Calibri"/>
                <a:cs typeface="Calibri"/>
                <a:sym typeface="Calibri"/>
              </a:rPr>
              <a:t>die Geschwister</a:t>
            </a:r>
            <a:r>
              <a:rPr lang="de-DE" sz="1200" b="1" i="0" u="none" strike="noStrike" cap="none" baseline="0" dirty="0" smtClean="0">
                <a:solidFill>
                  <a:schemeClr val="dk1"/>
                </a:solidFill>
                <a:latin typeface="+mn-lt"/>
                <a:ea typeface="Calibri"/>
                <a:cs typeface="Calibri"/>
                <a:sym typeface="Calibri"/>
              </a:rPr>
              <a:t> </a:t>
            </a:r>
            <a:r>
              <a:rPr lang="de-DE" sz="1200" b="0" i="0" u="none" strike="noStrike" cap="none" baseline="0" dirty="0" smtClean="0">
                <a:solidFill>
                  <a:schemeClr val="dk1"/>
                </a:solidFill>
                <a:latin typeface="+mn-lt"/>
                <a:ea typeface="Calibri"/>
                <a:cs typeface="Calibri"/>
                <a:sym typeface="Calibri"/>
              </a:rPr>
              <a:t>[3090] </a:t>
            </a:r>
            <a:r>
              <a:rPr lang="de-DE" sz="1200" b="0" i="0" u="none" strike="noStrike" cap="none" dirty="0" smtClean="0">
                <a:solidFill>
                  <a:schemeClr val="dk1"/>
                </a:solidFill>
                <a:latin typeface="+mn-lt"/>
                <a:ea typeface="Calibri"/>
                <a:cs typeface="Calibri"/>
                <a:sym typeface="Calibri"/>
              </a:rPr>
              <a:t>das Kind [106] der Schauspieler [2202]  </a:t>
            </a:r>
            <a:r>
              <a:rPr lang="de-DE" sz="1200" b="1" i="0" u="none" strike="noStrike" cap="none" dirty="0" smtClean="0">
                <a:solidFill>
                  <a:schemeClr val="dk1"/>
                </a:solidFill>
                <a:latin typeface="+mn-lt"/>
                <a:ea typeface="Calibri"/>
                <a:cs typeface="Calibri"/>
                <a:sym typeface="Calibri"/>
              </a:rPr>
              <a:t>die Schwester </a:t>
            </a:r>
            <a:r>
              <a:rPr lang="de-DE" sz="1200" b="0" i="0" u="none" strike="noStrike" cap="none" dirty="0" smtClean="0">
                <a:solidFill>
                  <a:schemeClr val="dk1"/>
                </a:solidFill>
                <a:latin typeface="+mn-lt"/>
                <a:ea typeface="Calibri"/>
                <a:cs typeface="Calibri"/>
                <a:sym typeface="Calibri"/>
              </a:rPr>
              <a:t>[776] </a:t>
            </a:r>
            <a:r>
              <a:rPr lang="de-DE" sz="1200" b="1" i="0" u="none" strike="noStrike" cap="none" dirty="0" smtClean="0">
                <a:solidFill>
                  <a:schemeClr val="dk1"/>
                </a:solidFill>
                <a:latin typeface="+mn-lt"/>
                <a:ea typeface="Calibri"/>
                <a:cs typeface="Calibri"/>
                <a:sym typeface="Calibri"/>
              </a:rPr>
              <a:t>mein</a:t>
            </a:r>
            <a:r>
              <a:rPr lang="de-DE" sz="1200" b="0" i="0" u="none" strike="noStrike" cap="none" dirty="0" smtClean="0">
                <a:solidFill>
                  <a:schemeClr val="dk1"/>
                </a:solidFill>
                <a:latin typeface="+mn-lt"/>
                <a:ea typeface="Calibri"/>
                <a:cs typeface="Calibri"/>
                <a:sym typeface="Calibri"/>
              </a:rPr>
              <a:t> [53] </a:t>
            </a:r>
            <a:r>
              <a:rPr lang="de-DE" sz="1200" b="1" i="0" u="none" strike="noStrike" cap="none" dirty="0" smtClean="0">
                <a:solidFill>
                  <a:schemeClr val="dk1"/>
                </a:solidFill>
                <a:latin typeface="+mn-lt"/>
                <a:ea typeface="Calibri"/>
                <a:cs typeface="Calibri"/>
                <a:sym typeface="Calibri"/>
              </a:rPr>
              <a:t>dein</a:t>
            </a:r>
            <a:r>
              <a:rPr lang="de-DE" sz="1200" b="0" i="0" u="none" strike="noStrike" cap="none" dirty="0" smtClean="0">
                <a:solidFill>
                  <a:schemeClr val="dk1"/>
                </a:solidFill>
                <a:latin typeface="+mn-lt"/>
                <a:ea typeface="Calibri"/>
                <a:cs typeface="Calibri"/>
                <a:sym typeface="Calibri"/>
              </a:rPr>
              <a:t> [225] </a:t>
            </a:r>
            <a:r>
              <a:rPr lang="de-DE" sz="1200" b="1" i="0" u="none" strike="noStrike" cap="none" dirty="0" smtClean="0">
                <a:solidFill>
                  <a:schemeClr val="dk1"/>
                </a:solidFill>
                <a:latin typeface="+mn-lt"/>
                <a:ea typeface="Calibri"/>
                <a:cs typeface="Calibri"/>
                <a:sym typeface="Calibri"/>
              </a:rPr>
              <a:t>ihr </a:t>
            </a:r>
            <a:r>
              <a:rPr lang="de-DE" sz="1200" b="0" i="0" u="none" strike="noStrike" cap="none" dirty="0" smtClean="0">
                <a:solidFill>
                  <a:schemeClr val="dk1"/>
                </a:solidFill>
                <a:latin typeface="+mn-lt"/>
                <a:ea typeface="Calibri"/>
                <a:cs typeface="Calibri"/>
                <a:sym typeface="Calibri"/>
              </a:rPr>
              <a:t>[26]  </a:t>
            </a:r>
            <a:r>
              <a:rPr lang="de-DE" sz="1200" b="1" i="0" u="none" strike="noStrike" cap="none" dirty="0" smtClean="0">
                <a:solidFill>
                  <a:schemeClr val="dk1"/>
                </a:solidFill>
                <a:latin typeface="+mn-lt"/>
                <a:ea typeface="Calibri"/>
                <a:cs typeface="Calibri"/>
                <a:sym typeface="Calibri"/>
              </a:rPr>
              <a:t>sein</a:t>
            </a:r>
            <a:r>
              <a:rPr lang="de-DE" sz="1200" b="0" i="0" u="none" strike="noStrike" cap="none" dirty="0" smtClean="0">
                <a:solidFill>
                  <a:schemeClr val="dk1"/>
                </a:solidFill>
                <a:latin typeface="+mn-lt"/>
                <a:ea typeface="Calibri"/>
                <a:cs typeface="Calibri"/>
                <a:sym typeface="Calibri"/>
              </a:rPr>
              <a:t> [36] über [48] </a:t>
            </a:r>
          </a:p>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smtClean="0">
                <a:solidFill>
                  <a:schemeClr val="dk1"/>
                </a:solidFill>
                <a:latin typeface="+mn-lt"/>
                <a:ea typeface="Calibri"/>
                <a:cs typeface="Calibri"/>
                <a:sym typeface="Calibri"/>
              </a:rPr>
              <a:t>2.2.5 </a:t>
            </a:r>
            <a:r>
              <a:rPr lang="en-GB" sz="1200" b="1" i="0" u="none" strike="noStrike" cap="none" dirty="0" smtClean="0">
                <a:solidFill>
                  <a:schemeClr val="dk1"/>
                </a:solidFill>
                <a:latin typeface="+mn-lt"/>
                <a:ea typeface="Calibri"/>
                <a:cs typeface="Calibri"/>
                <a:sym typeface="Calibri"/>
              </a:rPr>
              <a:t>h</a:t>
            </a:r>
            <a:r>
              <a:rPr lang="de-DE" sz="1200" b="1" i="0" u="none" strike="noStrike" cap="none" dirty="0" smtClean="0">
                <a:solidFill>
                  <a:schemeClr val="dk1"/>
                </a:solidFill>
                <a:latin typeface="+mn-lt"/>
                <a:ea typeface="Calibri"/>
                <a:cs typeface="Calibri"/>
                <a:sym typeface="Calibri"/>
              </a:rPr>
              <a:t>alten </a:t>
            </a:r>
            <a:r>
              <a:rPr lang="de-DE" sz="1200" b="0" i="0" u="none" strike="noStrike" cap="none" dirty="0" smtClean="0">
                <a:solidFill>
                  <a:schemeClr val="dk1"/>
                </a:solidFill>
                <a:latin typeface="+mn-lt"/>
                <a:ea typeface="Calibri"/>
                <a:cs typeface="Calibri"/>
                <a:sym typeface="Calibri"/>
              </a:rPr>
              <a:t>[144] </a:t>
            </a:r>
            <a:r>
              <a:rPr lang="de-DE" sz="1200" b="1" i="0" u="none" strike="noStrike" cap="none" dirty="0" smtClean="0">
                <a:solidFill>
                  <a:schemeClr val="dk1"/>
                </a:solidFill>
                <a:latin typeface="+mn-lt"/>
                <a:ea typeface="Calibri"/>
                <a:cs typeface="Calibri"/>
                <a:sym typeface="Calibri"/>
              </a:rPr>
              <a:t>lassen </a:t>
            </a:r>
            <a:r>
              <a:rPr lang="de-DE" sz="1200" b="0" i="0" u="none" strike="noStrike" cap="none" dirty="0" smtClean="0">
                <a:solidFill>
                  <a:schemeClr val="dk1"/>
                </a:solidFill>
                <a:latin typeface="+mn-lt"/>
                <a:ea typeface="Calibri"/>
                <a:cs typeface="Calibri"/>
                <a:sym typeface="Calibri"/>
              </a:rPr>
              <a:t>[82] </a:t>
            </a:r>
            <a:r>
              <a:rPr lang="de-DE" sz="1200" b="1" i="0" u="none" strike="noStrike" cap="none" dirty="0" smtClean="0">
                <a:solidFill>
                  <a:schemeClr val="dk1"/>
                </a:solidFill>
                <a:latin typeface="+mn-lt"/>
                <a:ea typeface="Calibri"/>
                <a:cs typeface="Calibri"/>
                <a:sym typeface="Calibri"/>
              </a:rPr>
              <a:t>nehmen </a:t>
            </a:r>
            <a:r>
              <a:rPr lang="de-DE" sz="1200" b="0" i="0" u="none" strike="noStrike" cap="none" dirty="0" smtClean="0">
                <a:solidFill>
                  <a:schemeClr val="dk1"/>
                </a:solidFill>
                <a:latin typeface="+mn-lt"/>
                <a:ea typeface="Calibri"/>
                <a:cs typeface="Calibri"/>
                <a:sym typeface="Calibri"/>
              </a:rPr>
              <a:t>[141] </a:t>
            </a:r>
            <a:r>
              <a:rPr lang="de-DE" sz="1200" b="1" i="0" u="none" strike="noStrike" cap="none" dirty="0" smtClean="0">
                <a:solidFill>
                  <a:schemeClr val="dk1"/>
                </a:solidFill>
                <a:latin typeface="+mn-lt"/>
                <a:ea typeface="Calibri"/>
                <a:cs typeface="Calibri"/>
                <a:sym typeface="Calibri"/>
              </a:rPr>
              <a:t>danach</a:t>
            </a:r>
            <a:r>
              <a:rPr lang="de-DE" sz="1200" b="0" i="0" u="none" strike="noStrike" cap="none" dirty="0" smtClean="0">
                <a:solidFill>
                  <a:schemeClr val="dk1"/>
                </a:solidFill>
                <a:latin typeface="+mn-lt"/>
                <a:ea typeface="Calibri"/>
                <a:cs typeface="Calibri"/>
                <a:sym typeface="Calibri"/>
              </a:rPr>
              <a:t> [437] </a:t>
            </a:r>
            <a:r>
              <a:rPr lang="de-DE" sz="1200" b="1" i="0" u="none" strike="noStrike" cap="none" dirty="0" smtClean="0">
                <a:solidFill>
                  <a:schemeClr val="dk1"/>
                </a:solidFill>
                <a:latin typeface="+mn-lt"/>
                <a:ea typeface="Calibri"/>
                <a:cs typeface="Calibri"/>
                <a:sym typeface="Calibri"/>
              </a:rPr>
              <a:t>dann</a:t>
            </a:r>
            <a:r>
              <a:rPr lang="de-DE" sz="1200" b="0" i="0" u="none" strike="noStrike" cap="none" dirty="0" smtClean="0">
                <a:solidFill>
                  <a:schemeClr val="dk1"/>
                </a:solidFill>
                <a:latin typeface="+mn-lt"/>
                <a:ea typeface="Calibri"/>
                <a:cs typeface="Calibri"/>
                <a:sym typeface="Calibri"/>
              </a:rPr>
              <a:t> [33] deshalb [264] </a:t>
            </a:r>
            <a:r>
              <a:rPr lang="de-DE" sz="1200" b="1" i="0" u="none" strike="noStrike" cap="none" dirty="0" smtClean="0">
                <a:solidFill>
                  <a:schemeClr val="dk1"/>
                </a:solidFill>
                <a:latin typeface="+mn-lt"/>
                <a:ea typeface="Calibri"/>
                <a:cs typeface="Calibri"/>
                <a:sym typeface="Calibri"/>
              </a:rPr>
              <a:t>schließlich </a:t>
            </a:r>
            <a:r>
              <a:rPr lang="de-DE" sz="1200" b="0" i="0" u="none" strike="noStrike" cap="none" dirty="0" smtClean="0">
                <a:solidFill>
                  <a:schemeClr val="dk1"/>
                </a:solidFill>
                <a:latin typeface="+mn-lt"/>
                <a:ea typeface="Calibri"/>
                <a:cs typeface="Calibri"/>
                <a:sym typeface="Calibri"/>
              </a:rPr>
              <a:t>[307] </a:t>
            </a:r>
            <a:r>
              <a:rPr lang="de-DE" sz="1200" b="1" i="0" u="none" strike="noStrike" cap="none" dirty="0" smtClean="0">
                <a:solidFill>
                  <a:schemeClr val="dk1"/>
                </a:solidFill>
                <a:latin typeface="+mn-lt"/>
                <a:ea typeface="Calibri"/>
                <a:cs typeface="Calibri"/>
                <a:sym typeface="Calibri"/>
              </a:rPr>
              <a:t>spät(er) </a:t>
            </a:r>
            <a:r>
              <a:rPr lang="de-DE" sz="1200" b="0" i="0" u="none" strike="noStrike" cap="none" dirty="0" smtClean="0">
                <a:solidFill>
                  <a:schemeClr val="dk1"/>
                </a:solidFill>
                <a:latin typeface="+mn-lt"/>
                <a:ea typeface="Calibri"/>
                <a:cs typeface="Calibri"/>
                <a:sym typeface="Calibri"/>
              </a:rPr>
              <a:t>[171] zuerst [726]</a:t>
            </a:r>
          </a:p>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smtClean="0">
                <a:solidFill>
                  <a:schemeClr val="dk1"/>
                </a:solidFill>
                <a:latin typeface="+mn-lt"/>
                <a:ea typeface="Calibri"/>
                <a:cs typeface="Calibri"/>
                <a:sym typeface="Calibri"/>
              </a:rPr>
              <a:t>2.1.4 </a:t>
            </a:r>
            <a:r>
              <a:rPr lang="de-DE" sz="1200" b="1" i="0" u="none" strike="noStrike" cap="none" dirty="0" smtClean="0">
                <a:solidFill>
                  <a:schemeClr val="dk1"/>
                </a:solidFill>
                <a:latin typeface="+mn-lt"/>
                <a:ea typeface="Calibri"/>
                <a:cs typeface="Calibri"/>
                <a:sym typeface="Calibri"/>
              </a:rPr>
              <a:t>finden </a:t>
            </a:r>
            <a:r>
              <a:rPr lang="de-DE" sz="1200" b="0" i="0" u="none" strike="noStrike" cap="none" dirty="0" smtClean="0">
                <a:solidFill>
                  <a:schemeClr val="dk1"/>
                </a:solidFill>
                <a:latin typeface="+mn-lt"/>
                <a:ea typeface="Calibri"/>
                <a:cs typeface="Calibri"/>
                <a:sym typeface="Calibri"/>
              </a:rPr>
              <a:t>[110] </a:t>
            </a:r>
            <a:r>
              <a:rPr lang="de-DE" sz="1200" b="1" i="0" u="none" strike="noStrike" cap="none" dirty="0" smtClean="0">
                <a:solidFill>
                  <a:schemeClr val="dk1"/>
                </a:solidFill>
                <a:latin typeface="+mn-lt"/>
                <a:ea typeface="Calibri"/>
                <a:cs typeface="Calibri"/>
                <a:sym typeface="Calibri"/>
              </a:rPr>
              <a:t>das Essen </a:t>
            </a:r>
            <a:r>
              <a:rPr lang="de-DE" sz="1200" b="0" i="0" u="none" strike="noStrike" cap="none" dirty="0" smtClean="0">
                <a:solidFill>
                  <a:schemeClr val="dk1"/>
                </a:solidFill>
                <a:latin typeface="+mn-lt"/>
                <a:ea typeface="Calibri"/>
                <a:cs typeface="Calibri"/>
                <a:sym typeface="Calibri"/>
              </a:rPr>
              <a:t>[968] </a:t>
            </a:r>
            <a:r>
              <a:rPr lang="de-DE" sz="1200" b="1" i="0" u="none" strike="noStrike" cap="none" dirty="0" smtClean="0">
                <a:solidFill>
                  <a:schemeClr val="dk1"/>
                </a:solidFill>
                <a:latin typeface="+mn-lt"/>
                <a:ea typeface="Calibri"/>
                <a:cs typeface="Calibri"/>
                <a:sym typeface="Calibri"/>
              </a:rPr>
              <a:t>die Uniform </a:t>
            </a:r>
            <a:r>
              <a:rPr lang="de-DE" sz="1200" b="0" i="0" u="none" strike="noStrike" cap="none" dirty="0" smtClean="0">
                <a:solidFill>
                  <a:schemeClr val="dk1"/>
                </a:solidFill>
                <a:latin typeface="+mn-lt"/>
                <a:ea typeface="Calibri"/>
                <a:cs typeface="Calibri"/>
                <a:sym typeface="Calibri"/>
              </a:rPr>
              <a:t>[3803] </a:t>
            </a:r>
            <a:r>
              <a:rPr lang="de-DE" sz="1200" b="1" i="0" u="none" strike="noStrike" cap="none" dirty="0" smtClean="0">
                <a:solidFill>
                  <a:schemeClr val="dk1"/>
                </a:solidFill>
                <a:latin typeface="+mn-lt"/>
                <a:ea typeface="Calibri"/>
                <a:cs typeface="Calibri"/>
                <a:sym typeface="Calibri"/>
              </a:rPr>
              <a:t>langweilig </a:t>
            </a:r>
            <a:r>
              <a:rPr lang="de-DE" sz="1200" b="0" i="0" u="none" strike="noStrike" cap="none" dirty="0" smtClean="0">
                <a:solidFill>
                  <a:schemeClr val="dk1"/>
                </a:solidFill>
                <a:latin typeface="+mn-lt"/>
                <a:ea typeface="Calibri"/>
                <a:cs typeface="Calibri"/>
                <a:sym typeface="Calibri"/>
              </a:rPr>
              <a:t>[2921] praktisch [478] </a:t>
            </a:r>
            <a:r>
              <a:rPr lang="de-DE" sz="1200" b="1" i="0" u="none" strike="noStrike" cap="none" dirty="0" smtClean="0">
                <a:solidFill>
                  <a:schemeClr val="dk1"/>
                </a:solidFill>
                <a:latin typeface="+mn-lt"/>
                <a:ea typeface="Calibri"/>
                <a:cs typeface="Calibri"/>
                <a:sym typeface="Calibri"/>
              </a:rPr>
              <a:t>schwierig </a:t>
            </a:r>
            <a:r>
              <a:rPr lang="de-DE" sz="1200" b="0" i="0" u="none" strike="noStrike" cap="none" dirty="0" smtClean="0">
                <a:solidFill>
                  <a:schemeClr val="dk1"/>
                </a:solidFill>
                <a:latin typeface="+mn-lt"/>
                <a:ea typeface="Calibri"/>
                <a:cs typeface="Calibri"/>
                <a:sym typeface="Calibri"/>
              </a:rPr>
              <a:t>[471] </a:t>
            </a:r>
            <a:r>
              <a:rPr lang="de-DE" sz="1200" b="1" i="0" u="none" strike="noStrike" cap="none" dirty="0" smtClean="0">
                <a:solidFill>
                  <a:schemeClr val="dk1"/>
                </a:solidFill>
                <a:latin typeface="+mn-lt"/>
                <a:ea typeface="Calibri"/>
                <a:cs typeface="Calibri"/>
                <a:sym typeface="Calibri"/>
              </a:rPr>
              <a:t>schlecht</a:t>
            </a:r>
            <a:r>
              <a:rPr lang="de-DE" sz="1200" b="0" i="0" u="none" strike="noStrike" cap="none" dirty="0" smtClean="0">
                <a:solidFill>
                  <a:schemeClr val="dk1"/>
                </a:solidFill>
                <a:latin typeface="+mn-lt"/>
                <a:ea typeface="Calibri"/>
                <a:cs typeface="Calibri"/>
                <a:sym typeface="Calibri"/>
              </a:rPr>
              <a:t> [332] </a:t>
            </a:r>
            <a:r>
              <a:rPr lang="de-DE" sz="1200" b="1" i="0" u="none" strike="noStrike" cap="none" dirty="0" smtClean="0">
                <a:solidFill>
                  <a:schemeClr val="dk1"/>
                </a:solidFill>
                <a:latin typeface="+mn-lt"/>
                <a:ea typeface="Calibri"/>
                <a:cs typeface="Calibri"/>
                <a:sym typeface="Calibri"/>
              </a:rPr>
              <a:t>wichtig </a:t>
            </a:r>
            <a:r>
              <a:rPr lang="de-DE" sz="1200" b="0" i="0" u="none" strike="noStrike" cap="none" dirty="0" smtClean="0">
                <a:solidFill>
                  <a:schemeClr val="dk1"/>
                </a:solidFill>
                <a:latin typeface="+mn-lt"/>
                <a:ea typeface="Calibri"/>
                <a:cs typeface="Calibri"/>
                <a:sym typeface="Calibri"/>
              </a:rPr>
              <a:t>[177] </a:t>
            </a:r>
            <a:r>
              <a:rPr lang="de-DE" sz="1200" b="1" i="0" u="none" strike="noStrike" cap="none" dirty="0" smtClean="0">
                <a:solidFill>
                  <a:schemeClr val="dk1"/>
                </a:solidFill>
                <a:latin typeface="+mn-lt"/>
                <a:ea typeface="Calibri"/>
                <a:cs typeface="Calibri"/>
                <a:sym typeface="Calibri"/>
              </a:rPr>
              <a:t>leicht </a:t>
            </a:r>
            <a:r>
              <a:rPr lang="de-DE" sz="1200" b="0" i="0" u="none" strike="noStrike" cap="none" dirty="0" smtClean="0">
                <a:solidFill>
                  <a:schemeClr val="dk1"/>
                </a:solidFill>
                <a:latin typeface="+mn-lt"/>
                <a:ea typeface="Calibri"/>
                <a:cs typeface="Calibri"/>
                <a:sym typeface="Calibri"/>
              </a:rPr>
              <a:t>[285] </a:t>
            </a:r>
            <a:r>
              <a:rPr lang="de-DE" sz="1200" b="1" i="0" u="none" strike="noStrike" cap="none" dirty="0" smtClean="0">
                <a:solidFill>
                  <a:schemeClr val="dk1"/>
                </a:solidFill>
                <a:latin typeface="+mn-lt"/>
                <a:ea typeface="Calibri"/>
                <a:cs typeface="Calibri"/>
                <a:sym typeface="Calibri"/>
              </a:rPr>
              <a:t>nett </a:t>
            </a:r>
            <a:r>
              <a:rPr lang="de-DE" sz="1200" b="0" i="0" u="none" strike="noStrike" cap="none" dirty="0" smtClean="0">
                <a:solidFill>
                  <a:schemeClr val="dk1"/>
                </a:solidFill>
                <a:latin typeface="+mn-lt"/>
                <a:ea typeface="Calibri"/>
                <a:cs typeface="Calibri"/>
                <a:sym typeface="Calibri"/>
              </a:rPr>
              <a:t>[1483] streng [1224] </a:t>
            </a:r>
            <a:r>
              <a:rPr lang="de-DE" sz="1200" b="1" i="0" u="none" strike="noStrike" cap="none" dirty="0" smtClean="0">
                <a:solidFill>
                  <a:schemeClr val="dk1"/>
                </a:solidFill>
                <a:latin typeface="+mn-lt"/>
                <a:ea typeface="Calibri"/>
                <a:cs typeface="Calibri"/>
                <a:sym typeface="Calibri"/>
              </a:rPr>
              <a:t>gesund</a:t>
            </a:r>
            <a:r>
              <a:rPr lang="de-DE" sz="1200" b="0" i="0" u="none" strike="noStrike" cap="none" dirty="0" smtClean="0">
                <a:solidFill>
                  <a:schemeClr val="dk1"/>
                </a:solidFill>
                <a:latin typeface="+mn-lt"/>
                <a:ea typeface="Calibri"/>
                <a:cs typeface="Calibri"/>
                <a:sym typeface="Calibri"/>
              </a:rPr>
              <a:t> [1525] lecker [&gt;4034] ein bisschen [194] zu [6] </a:t>
            </a:r>
          </a:p>
        </p:txBody>
      </p:sp>
      <p:sp>
        <p:nvSpPr>
          <p:cNvPr id="4" name="Slide Number Placeholder 3"/>
          <p:cNvSpPr>
            <a:spLocks noGrp="1"/>
          </p:cNvSpPr>
          <p:nvPr>
            <p:ph type="sldNum" sz="quarter" idx="5"/>
          </p:nvPr>
        </p:nvSpPr>
        <p:spPr/>
        <p:txBody>
          <a:bodyPr/>
          <a:lstStyle/>
          <a:p>
            <a:pPr>
              <a:defRPr/>
            </a:pPr>
            <a:fld id="{051212F4-EB5A-464B-92EC-DACFCB1CC2CD}"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942110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i="0" u="none" strike="noStrike" cap="none" dirty="0" smtClean="0">
                <a:solidFill>
                  <a:schemeClr val="dk1"/>
                </a:solidFill>
                <a:latin typeface="+mn-lt"/>
                <a:ea typeface="Calibri"/>
                <a:cs typeface="Calibri"/>
                <a:sym typeface="Calibri"/>
              </a:rPr>
              <a:t>ANSWERS</a:t>
            </a:r>
          </a:p>
          <a:p>
            <a:r>
              <a:rPr lang="de-DE" sz="1200" b="1" i="0" u="none" strike="noStrike" cap="none" dirty="0" smtClean="0">
                <a:solidFill>
                  <a:schemeClr val="dk1"/>
                </a:solidFill>
                <a:latin typeface="+mn-lt"/>
                <a:ea typeface="Calibri"/>
                <a:cs typeface="Calibri"/>
                <a:sym typeface="Calibri"/>
              </a:rPr>
              <a:t/>
            </a:r>
            <a:br>
              <a:rPr lang="de-DE" sz="1200" b="1" i="0" u="none" strike="noStrike" cap="none" dirty="0" smtClean="0">
                <a:solidFill>
                  <a:schemeClr val="dk1"/>
                </a:solidFill>
                <a:latin typeface="+mn-lt"/>
                <a:ea typeface="Calibri"/>
                <a:cs typeface="Calibri"/>
                <a:sym typeface="Calibri"/>
              </a:rPr>
            </a:br>
            <a:endParaRPr lang="de-DE" sz="1200" b="0" i="0" u="none" strike="noStrike" cap="none" dirty="0" smtClean="0">
              <a:solidFill>
                <a:schemeClr val="dk1"/>
              </a:solidFill>
              <a:latin typeface="+mn-lt"/>
              <a:ea typeface="Calibri"/>
              <a:cs typeface="Calibri"/>
              <a:sym typeface="Calibri"/>
            </a:endParaRPr>
          </a:p>
        </p:txBody>
      </p:sp>
      <p:sp>
        <p:nvSpPr>
          <p:cNvPr id="4" name="Slide Number Placeholder 3"/>
          <p:cNvSpPr>
            <a:spLocks noGrp="1"/>
          </p:cNvSpPr>
          <p:nvPr>
            <p:ph type="sldNum" sz="quarter" idx="5"/>
          </p:nvPr>
        </p:nvSpPr>
        <p:spPr/>
        <p:txBody>
          <a:bodyPr/>
          <a:lstStyle/>
          <a:p>
            <a:pPr>
              <a:defRPr/>
            </a:pPr>
            <a:fld id="{051212F4-EB5A-464B-92EC-DACFCB1CC2CD}"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233438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9223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744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540773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084944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7489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5023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8826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20673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24452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20/04/2020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24674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20/04/2020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9491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757794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20/04/2020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449521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20/04/2020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97285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20/04/2020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23978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20255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80016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19130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95502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30029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7471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72049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20/04/2020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552328713"/>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50350971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xmlns=""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xmlns=""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xmlns="" id="{2A9254CA-1C9D-784A-8697-DD901F995502}"/>
              </a:ext>
            </a:extLst>
          </p:cNvPr>
          <p:cNvSpPr>
            <a:spLocks noGrp="1"/>
          </p:cNvSpPr>
          <p:nvPr>
            <p:ph type="ctrTitle"/>
          </p:nvPr>
        </p:nvSpPr>
        <p:spPr>
          <a:xfrm>
            <a:off x="172596" y="2281470"/>
            <a:ext cx="9144000" cy="651870"/>
          </a:xfrm>
        </p:spPr>
        <p:txBody>
          <a:bodyPr>
            <a:normAutofit fontScale="90000"/>
          </a:bodyPr>
          <a:lstStyle/>
          <a:p>
            <a:pPr lvl="0" algn="l">
              <a:lnSpc>
                <a:spcPct val="100000"/>
              </a:lnSpc>
              <a:spcBef>
                <a:spcPts val="0"/>
              </a:spcBef>
            </a:pPr>
            <a:r>
              <a:rPr lang="en-GB" sz="4000" b="1" dirty="0" err="1" smtClean="0">
                <a:solidFill>
                  <a:prstClr val="white"/>
                </a:solidFill>
                <a:latin typeface="Century Gothic" panose="020B0502020202020204" pitchFamily="34" charset="0"/>
                <a:ea typeface="+mn-ea"/>
                <a:cs typeface="+mn-cs"/>
              </a:rPr>
              <a:t>Vokabeln</a:t>
            </a:r>
            <a:endParaRPr lang="en-US" dirty="0"/>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3" name="Title 3">
            <a:extLst>
              <a:ext uri="{FF2B5EF4-FFF2-40B4-BE49-F238E27FC236}">
                <a16:creationId xmlns:a16="http://schemas.microsoft.com/office/drawing/2014/main" xmlns="" id="{2353EC8D-FBC7-498D-8462-7600D94F448D}"/>
              </a:ext>
            </a:extLst>
          </p:cNvPr>
          <p:cNvSpPr txBox="1">
            <a:spLocks/>
          </p:cNvSpPr>
          <p:nvPr/>
        </p:nvSpPr>
        <p:spPr>
          <a:xfrm>
            <a:off x="166350" y="5011336"/>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3.1 - Week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4</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4" name="Title 3">
            <a:extLst>
              <a:ext uri="{FF2B5EF4-FFF2-40B4-BE49-F238E27FC236}">
                <a16:creationId xmlns:a16="http://schemas.microsoft.com/office/drawing/2014/main" xmlns="" id="{DD709A35-8A67-477B-B4E2-66A8131B1190}"/>
              </a:ext>
            </a:extLst>
          </p:cNvPr>
          <p:cNvSpPr txBox="1">
            <a:spLocks/>
          </p:cNvSpPr>
          <p:nvPr/>
        </p:nvSpPr>
        <p:spPr>
          <a:xfrm>
            <a:off x="166350" y="5864255"/>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Stuart Williams / Stephen Owen / Rachel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a:solidFill>
                  <a:prstClr val="white"/>
                </a:solidFill>
                <a:latin typeface="Century Gothic" panose="020B0502020202020204" pitchFamily="34" charset="0"/>
              </a:rPr>
              <a:t>19</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/04/20</a:t>
            </a:r>
          </a:p>
        </p:txBody>
      </p:sp>
    </p:spTree>
    <p:extLst>
      <p:ext uri="{BB962C8B-B14F-4D97-AF65-F5344CB8AC3E}">
        <p14:creationId xmlns:p14="http://schemas.microsoft.com/office/powerpoint/2010/main" val="388837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02549" y="1095469"/>
            <a:ext cx="2507293" cy="523220"/>
          </a:xfrm>
          <a:prstGeom prst="rect">
            <a:avLst/>
          </a:prstGeom>
          <a:noFill/>
        </p:spPr>
        <p:txBody>
          <a:bodyPr wrap="square" rtlCol="0">
            <a:spAutoFit/>
          </a:bodyPr>
          <a:lstStyle/>
          <a:p>
            <a:pPr>
              <a:defRPr/>
            </a:pPr>
            <a:r>
              <a:rPr lang="en-GB" sz="2800" smtClean="0">
                <a:solidFill>
                  <a:srgbClr val="115076"/>
                </a:solidFill>
                <a:latin typeface="Century Gothic" panose="020B0502020202020204" pitchFamily="34" charset="0"/>
              </a:rPr>
              <a:t>die __prache</a:t>
            </a:r>
            <a:endParaRPr lang="en-GB" sz="2800" dirty="0">
              <a:solidFill>
                <a:srgbClr val="115076"/>
              </a:solidFill>
              <a:latin typeface="Century Gothic" panose="020B0502020202020204" pitchFamily="34" charset="0"/>
            </a:endParaRPr>
          </a:p>
        </p:txBody>
      </p:sp>
      <p:sp>
        <p:nvSpPr>
          <p:cNvPr id="19" name="TextBox 18"/>
          <p:cNvSpPr txBox="1"/>
          <p:nvPr/>
        </p:nvSpPr>
        <p:spPr>
          <a:xfrm>
            <a:off x="993154" y="1683769"/>
            <a:ext cx="2507293" cy="523220"/>
          </a:xfrm>
          <a:prstGeom prst="rect">
            <a:avLst/>
          </a:prstGeom>
          <a:noFill/>
        </p:spPr>
        <p:txBody>
          <a:bodyPr wrap="square" rtlCol="0">
            <a:spAutoFit/>
          </a:bodyPr>
          <a:lstStyle/>
          <a:p>
            <a:pPr>
              <a:defRPr/>
            </a:pPr>
            <a:r>
              <a:rPr lang="en-GB" sz="2800" smtClean="0">
                <a:solidFill>
                  <a:srgbClr val="115076"/>
                </a:solidFill>
                <a:latin typeface="Century Gothic" panose="020B0502020202020204" pitchFamily="34" charset="0"/>
              </a:rPr>
              <a:t>die Uni__orm</a:t>
            </a:r>
            <a:endParaRPr lang="en-GB" sz="2800" dirty="0">
              <a:solidFill>
                <a:srgbClr val="115076"/>
              </a:solidFill>
              <a:latin typeface="Century Gothic" panose="020B0502020202020204" pitchFamily="34" charset="0"/>
            </a:endParaRPr>
          </a:p>
        </p:txBody>
      </p:sp>
      <p:sp>
        <p:nvSpPr>
          <p:cNvPr id="20" name="TextBox 19"/>
          <p:cNvSpPr txBox="1"/>
          <p:nvPr/>
        </p:nvSpPr>
        <p:spPr>
          <a:xfrm>
            <a:off x="4644984" y="1094468"/>
            <a:ext cx="3357774" cy="523220"/>
          </a:xfrm>
          <a:prstGeom prst="rect">
            <a:avLst/>
          </a:prstGeom>
          <a:noFill/>
        </p:spPr>
        <p:txBody>
          <a:bodyPr wrap="square" rtlCol="0">
            <a:spAutoFit/>
          </a:bodyPr>
          <a:lstStyle/>
          <a:p>
            <a:pPr>
              <a:defRPr/>
            </a:pPr>
            <a:r>
              <a:rPr lang="en-GB" sz="2800" smtClean="0">
                <a:solidFill>
                  <a:srgbClr val="115076"/>
                </a:solidFill>
                <a:latin typeface="Century Gothic" panose="020B0502020202020204" pitchFamily="34" charset="0"/>
              </a:rPr>
              <a:t>die B__bliothek</a:t>
            </a:r>
            <a:endParaRPr lang="en-GB" sz="2800" dirty="0">
              <a:solidFill>
                <a:srgbClr val="115076"/>
              </a:solidFill>
              <a:latin typeface="Century Gothic" panose="020B0502020202020204" pitchFamily="34" charset="0"/>
            </a:endParaRPr>
          </a:p>
        </p:txBody>
      </p:sp>
      <p:sp>
        <p:nvSpPr>
          <p:cNvPr id="21" name="TextBox 20"/>
          <p:cNvSpPr txBox="1"/>
          <p:nvPr/>
        </p:nvSpPr>
        <p:spPr>
          <a:xfrm>
            <a:off x="4603358" y="2940552"/>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prakt</a:t>
            </a: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sch</a:t>
            </a:r>
            <a:endParaRPr lang="en-GB" sz="2800" dirty="0">
              <a:solidFill>
                <a:srgbClr val="115076"/>
              </a:solidFill>
              <a:latin typeface="Century Gothic" panose="020B0502020202020204" pitchFamily="34" charset="0"/>
            </a:endParaRPr>
          </a:p>
        </p:txBody>
      </p:sp>
      <p:sp>
        <p:nvSpPr>
          <p:cNvPr id="22" name="TextBox 21"/>
          <p:cNvSpPr txBox="1"/>
          <p:nvPr/>
        </p:nvSpPr>
        <p:spPr>
          <a:xfrm>
            <a:off x="962750" y="3572757"/>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chwierig</a:t>
            </a:r>
            <a:endParaRPr lang="en-GB" sz="2800" dirty="0">
              <a:solidFill>
                <a:srgbClr val="115076"/>
              </a:solidFill>
              <a:latin typeface="Century Gothic" panose="020B0502020202020204" pitchFamily="34" charset="0"/>
            </a:endParaRPr>
          </a:p>
        </p:txBody>
      </p:sp>
      <p:sp>
        <p:nvSpPr>
          <p:cNvPr id="23" name="TextBox 22"/>
          <p:cNvSpPr txBox="1"/>
          <p:nvPr/>
        </p:nvSpPr>
        <p:spPr>
          <a:xfrm>
            <a:off x="4641399" y="3589933"/>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s__</a:t>
            </a:r>
            <a:r>
              <a:rPr lang="en-GB" sz="2800" dirty="0" err="1" smtClean="0">
                <a:solidFill>
                  <a:srgbClr val="115076"/>
                </a:solidFill>
                <a:latin typeface="Century Gothic" panose="020B0502020202020204" pitchFamily="34" charset="0"/>
              </a:rPr>
              <a:t>hlecht</a:t>
            </a:r>
            <a:endParaRPr lang="en-GB" sz="2800" dirty="0">
              <a:solidFill>
                <a:srgbClr val="115076"/>
              </a:solidFill>
              <a:latin typeface="Century Gothic" panose="020B0502020202020204" pitchFamily="34" charset="0"/>
            </a:endParaRPr>
          </a:p>
        </p:txBody>
      </p:sp>
      <p:sp>
        <p:nvSpPr>
          <p:cNvPr id="24" name="TextBox 23"/>
          <p:cNvSpPr txBox="1"/>
          <p:nvPr/>
        </p:nvSpPr>
        <p:spPr>
          <a:xfrm>
            <a:off x="8949653" y="1046411"/>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das </a:t>
            </a:r>
            <a:r>
              <a:rPr lang="en-GB" sz="2800" dirty="0" err="1" smtClean="0">
                <a:solidFill>
                  <a:srgbClr val="115076"/>
                </a:solidFill>
                <a:latin typeface="Century Gothic" panose="020B0502020202020204" pitchFamily="34" charset="0"/>
              </a:rPr>
              <a:t>Th</a:t>
            </a: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ater</a:t>
            </a:r>
            <a:endParaRPr lang="en-GB" sz="2800" dirty="0">
              <a:solidFill>
                <a:srgbClr val="115076"/>
              </a:solidFill>
              <a:latin typeface="Century Gothic" panose="020B0502020202020204" pitchFamily="34" charset="0"/>
            </a:endParaRPr>
          </a:p>
        </p:txBody>
      </p:sp>
      <p:sp>
        <p:nvSpPr>
          <p:cNvPr id="25" name="TextBox 24"/>
          <p:cNvSpPr txBox="1"/>
          <p:nvPr/>
        </p:nvSpPr>
        <p:spPr>
          <a:xfrm>
            <a:off x="1018122" y="2335336"/>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fin__</a:t>
            </a:r>
            <a:r>
              <a:rPr lang="en-GB" sz="2800" dirty="0" err="1" smtClean="0">
                <a:solidFill>
                  <a:srgbClr val="115076"/>
                </a:solidFill>
                <a:latin typeface="Century Gothic" panose="020B0502020202020204" pitchFamily="34" charset="0"/>
              </a:rPr>
              <a:t>en</a:t>
            </a:r>
            <a:endParaRPr lang="en-GB" sz="2800" dirty="0">
              <a:solidFill>
                <a:srgbClr val="115076"/>
              </a:solidFill>
              <a:latin typeface="Century Gothic" panose="020B0502020202020204" pitchFamily="34" charset="0"/>
            </a:endParaRPr>
          </a:p>
        </p:txBody>
      </p:sp>
      <p:sp>
        <p:nvSpPr>
          <p:cNvPr id="26" name="TextBox 25"/>
          <p:cNvSpPr txBox="1"/>
          <p:nvPr/>
        </p:nvSpPr>
        <p:spPr>
          <a:xfrm>
            <a:off x="8938059" y="1583084"/>
            <a:ext cx="3652574"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das </a:t>
            </a:r>
            <a:r>
              <a:rPr lang="en-GB" sz="2800" dirty="0" err="1" smtClean="0">
                <a:solidFill>
                  <a:srgbClr val="115076"/>
                </a:solidFill>
                <a:latin typeface="Century Gothic" panose="020B0502020202020204" pitchFamily="34" charset="0"/>
              </a:rPr>
              <a:t>Esse</a:t>
            </a:r>
            <a:r>
              <a:rPr lang="en-GB" sz="2800" dirty="0" smtClean="0">
                <a:solidFill>
                  <a:srgbClr val="115076"/>
                </a:solidFill>
                <a:latin typeface="Century Gothic" panose="020B0502020202020204" pitchFamily="34" charset="0"/>
              </a:rPr>
              <a:t>__</a:t>
            </a:r>
            <a:endParaRPr lang="en-GB" sz="2800" dirty="0">
              <a:solidFill>
                <a:srgbClr val="115076"/>
              </a:solidFill>
              <a:latin typeface="Century Gothic" panose="020B0502020202020204" pitchFamily="34" charset="0"/>
            </a:endParaRPr>
          </a:p>
        </p:txBody>
      </p:sp>
      <p:sp>
        <p:nvSpPr>
          <p:cNvPr id="27" name="TextBox 26"/>
          <p:cNvSpPr txBox="1"/>
          <p:nvPr/>
        </p:nvSpPr>
        <p:spPr>
          <a:xfrm>
            <a:off x="4593067" y="2232127"/>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langw</a:t>
            </a: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ilig</a:t>
            </a:r>
            <a:endParaRPr lang="en-GB" sz="2800" dirty="0">
              <a:solidFill>
                <a:srgbClr val="115076"/>
              </a:solidFill>
              <a:latin typeface="Century Gothic" panose="020B0502020202020204" pitchFamily="34" charset="0"/>
            </a:endParaRPr>
          </a:p>
        </p:txBody>
      </p:sp>
      <p:sp>
        <p:nvSpPr>
          <p:cNvPr id="28" name="TextBox 27"/>
          <p:cNvSpPr txBox="1"/>
          <p:nvPr/>
        </p:nvSpPr>
        <p:spPr>
          <a:xfrm>
            <a:off x="1018122" y="4155038"/>
            <a:ext cx="2507293" cy="954107"/>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das B__</a:t>
            </a:r>
            <a:r>
              <a:rPr lang="en-GB" sz="2800" dirty="0" err="1" smtClean="0">
                <a:solidFill>
                  <a:srgbClr val="115076"/>
                </a:solidFill>
                <a:latin typeface="Century Gothic" panose="020B0502020202020204" pitchFamily="34" charset="0"/>
              </a:rPr>
              <a:t>ch</a:t>
            </a:r>
            <a:endParaRPr lang="en-GB" sz="2800" b="1" dirty="0">
              <a:solidFill>
                <a:srgbClr val="DAA520"/>
              </a:solidFill>
              <a:latin typeface="Century Gothic" panose="020B0502020202020204" pitchFamily="34" charset="0"/>
            </a:endParaRPr>
          </a:p>
          <a:p>
            <a:pPr>
              <a:defRPr/>
            </a:pPr>
            <a:endParaRPr lang="en-GB" sz="2800" dirty="0">
              <a:solidFill>
                <a:srgbClr val="115076"/>
              </a:solidFill>
              <a:latin typeface="Century Gothic" panose="020B0502020202020204" pitchFamily="34" charset="0"/>
            </a:endParaRPr>
          </a:p>
        </p:txBody>
      </p:sp>
      <p:sp>
        <p:nvSpPr>
          <p:cNvPr id="30" name="TextBox 29"/>
          <p:cNvSpPr txBox="1"/>
          <p:nvPr/>
        </p:nvSpPr>
        <p:spPr>
          <a:xfrm>
            <a:off x="586529" y="5568029"/>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S</a:t>
            </a:r>
          </a:p>
        </p:txBody>
      </p:sp>
      <p:sp>
        <p:nvSpPr>
          <p:cNvPr id="32" name="TextBox 31"/>
          <p:cNvSpPr txBox="1"/>
          <p:nvPr/>
        </p:nvSpPr>
        <p:spPr>
          <a:xfrm>
            <a:off x="1019075" y="5598347"/>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i</a:t>
            </a:r>
          </a:p>
        </p:txBody>
      </p:sp>
      <p:sp>
        <p:nvSpPr>
          <p:cNvPr id="34" name="TextBox 33"/>
          <p:cNvSpPr txBox="1"/>
          <p:nvPr/>
        </p:nvSpPr>
        <p:spPr>
          <a:xfrm>
            <a:off x="1494194" y="5572225"/>
            <a:ext cx="389349" cy="923330"/>
          </a:xfrm>
          <a:prstGeom prst="rect">
            <a:avLst/>
          </a:prstGeom>
          <a:noFill/>
        </p:spPr>
        <p:txBody>
          <a:bodyPr wrap="square" rtlCol="0">
            <a:spAutoFit/>
          </a:bodyPr>
          <a:lstStyle/>
          <a:p>
            <a:pPr algn="ctr">
              <a:defRPr/>
            </a:pPr>
            <a:r>
              <a:rPr lang="en-GB" sz="5400" b="1" dirty="0" smtClean="0">
                <a:solidFill>
                  <a:srgbClr val="DAA520"/>
                </a:solidFill>
                <a:latin typeface="Century Gothic" panose="020B0502020202020204" pitchFamily="34" charset="0"/>
              </a:rPr>
              <a:t>e</a:t>
            </a:r>
            <a:endParaRPr lang="en-GB" sz="5400" b="1" dirty="0">
              <a:solidFill>
                <a:srgbClr val="DAA520"/>
              </a:solidFill>
              <a:latin typeface="Century Gothic" panose="020B0502020202020204" pitchFamily="34" charset="0"/>
            </a:endParaRPr>
          </a:p>
        </p:txBody>
      </p:sp>
      <p:sp>
        <p:nvSpPr>
          <p:cNvPr id="36" name="TextBox 35"/>
          <p:cNvSpPr txBox="1"/>
          <p:nvPr/>
        </p:nvSpPr>
        <p:spPr>
          <a:xfrm>
            <a:off x="2195850" y="5572225"/>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f</a:t>
            </a:r>
          </a:p>
        </p:txBody>
      </p:sp>
      <p:sp>
        <p:nvSpPr>
          <p:cNvPr id="38" name="TextBox 37"/>
          <p:cNvSpPr txBox="1"/>
          <p:nvPr/>
        </p:nvSpPr>
        <p:spPr>
          <a:xfrm>
            <a:off x="2700723" y="5598347"/>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i</a:t>
            </a:r>
          </a:p>
        </p:txBody>
      </p:sp>
      <p:sp>
        <p:nvSpPr>
          <p:cNvPr id="40" name="TextBox 39"/>
          <p:cNvSpPr txBox="1"/>
          <p:nvPr/>
        </p:nvSpPr>
        <p:spPr>
          <a:xfrm>
            <a:off x="4183477" y="5572225"/>
            <a:ext cx="389349" cy="923330"/>
          </a:xfrm>
          <a:prstGeom prst="rect">
            <a:avLst/>
          </a:prstGeom>
          <a:noFill/>
        </p:spPr>
        <p:txBody>
          <a:bodyPr wrap="square" rtlCol="0">
            <a:spAutoFit/>
          </a:bodyPr>
          <a:lstStyle/>
          <a:p>
            <a:pPr algn="ctr">
              <a:defRPr/>
            </a:pPr>
            <a:r>
              <a:rPr lang="en-GB" sz="5400" b="1" dirty="0" err="1">
                <a:solidFill>
                  <a:srgbClr val="DAA520"/>
                </a:solidFill>
                <a:latin typeface="Century Gothic" panose="020B0502020202020204" pitchFamily="34" charset="0"/>
              </a:rPr>
              <a:t>e</a:t>
            </a:r>
            <a:endParaRPr lang="en-GB" sz="5400" b="1" dirty="0">
              <a:solidFill>
                <a:srgbClr val="DAA520"/>
              </a:solidFill>
              <a:latin typeface="Century Gothic" panose="020B0502020202020204" pitchFamily="34" charset="0"/>
            </a:endParaRPr>
          </a:p>
        </p:txBody>
      </p:sp>
      <p:sp>
        <p:nvSpPr>
          <p:cNvPr id="42" name="TextBox 41"/>
          <p:cNvSpPr txBox="1"/>
          <p:nvPr/>
        </p:nvSpPr>
        <p:spPr>
          <a:xfrm>
            <a:off x="4674218" y="5572225"/>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t</a:t>
            </a:r>
          </a:p>
        </p:txBody>
      </p:sp>
      <p:sp>
        <p:nvSpPr>
          <p:cNvPr id="44" name="TextBox 43"/>
          <p:cNvSpPr txBox="1"/>
          <p:nvPr/>
        </p:nvSpPr>
        <p:spPr>
          <a:xfrm>
            <a:off x="6401887" y="5572225"/>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e</a:t>
            </a:r>
          </a:p>
        </p:txBody>
      </p:sp>
      <p:sp>
        <p:nvSpPr>
          <p:cNvPr id="46" name="TextBox 45"/>
          <p:cNvSpPr txBox="1"/>
          <p:nvPr/>
        </p:nvSpPr>
        <p:spPr>
          <a:xfrm>
            <a:off x="7141259" y="5572225"/>
            <a:ext cx="389349" cy="923330"/>
          </a:xfrm>
          <a:prstGeom prst="rect">
            <a:avLst/>
          </a:prstGeom>
          <a:noFill/>
        </p:spPr>
        <p:txBody>
          <a:bodyPr wrap="square" rtlCol="0">
            <a:spAutoFit/>
          </a:bodyPr>
          <a:lstStyle/>
          <a:p>
            <a:pPr algn="ctr">
              <a:defRPr/>
            </a:pPr>
            <a:r>
              <a:rPr lang="en-GB" sz="5400" b="1" smtClean="0">
                <a:solidFill>
                  <a:srgbClr val="DAA520"/>
                </a:solidFill>
                <a:latin typeface="Century Gothic" panose="020B0502020202020204" pitchFamily="34" charset="0"/>
              </a:rPr>
              <a:t>S</a:t>
            </a:r>
            <a:endParaRPr lang="en-GB" sz="5400" b="1" dirty="0">
              <a:solidFill>
                <a:srgbClr val="DAA520"/>
              </a:solidFill>
              <a:latin typeface="Century Gothic" panose="020B0502020202020204" pitchFamily="34" charset="0"/>
            </a:endParaRPr>
          </a:p>
        </p:txBody>
      </p:sp>
      <p:sp>
        <p:nvSpPr>
          <p:cNvPr id="48" name="TextBox 47"/>
          <p:cNvSpPr txBox="1"/>
          <p:nvPr/>
        </p:nvSpPr>
        <p:spPr>
          <a:xfrm>
            <a:off x="7579633" y="5598347"/>
            <a:ext cx="389349" cy="923330"/>
          </a:xfrm>
          <a:prstGeom prst="rect">
            <a:avLst/>
          </a:prstGeom>
          <a:noFill/>
        </p:spPr>
        <p:txBody>
          <a:bodyPr wrap="square" rtlCol="0">
            <a:spAutoFit/>
          </a:bodyPr>
          <a:lstStyle/>
          <a:p>
            <a:pPr algn="ctr">
              <a:defRPr/>
            </a:pPr>
            <a:r>
              <a:rPr lang="en-GB" sz="5400" b="1" dirty="0" err="1">
                <a:solidFill>
                  <a:srgbClr val="DAA520"/>
                </a:solidFill>
                <a:latin typeface="Century Gothic" panose="020B0502020202020204" pitchFamily="34" charset="0"/>
              </a:rPr>
              <a:t>c</a:t>
            </a:r>
            <a:endParaRPr lang="en-GB" sz="5400" b="1" dirty="0">
              <a:solidFill>
                <a:srgbClr val="DAA520"/>
              </a:solidFill>
              <a:latin typeface="Century Gothic" panose="020B0502020202020204" pitchFamily="34" charset="0"/>
            </a:endParaRPr>
          </a:p>
        </p:txBody>
      </p:sp>
      <p:sp>
        <p:nvSpPr>
          <p:cNvPr id="50" name="TextBox 49"/>
          <p:cNvSpPr txBox="1"/>
          <p:nvPr/>
        </p:nvSpPr>
        <p:spPr>
          <a:xfrm>
            <a:off x="8030435" y="5580640"/>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h</a:t>
            </a:r>
          </a:p>
        </p:txBody>
      </p:sp>
      <p:sp>
        <p:nvSpPr>
          <p:cNvPr id="53" name="TextBox 52"/>
          <p:cNvSpPr txBox="1"/>
          <p:nvPr/>
        </p:nvSpPr>
        <p:spPr>
          <a:xfrm>
            <a:off x="8947131" y="2221621"/>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wich</a:t>
            </a: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ig</a:t>
            </a:r>
            <a:endParaRPr lang="en-GB" sz="2800" dirty="0">
              <a:solidFill>
                <a:srgbClr val="115076"/>
              </a:solidFill>
              <a:latin typeface="Century Gothic" panose="020B0502020202020204" pitchFamily="34" charset="0"/>
            </a:endParaRPr>
          </a:p>
        </p:txBody>
      </p:sp>
      <p:sp>
        <p:nvSpPr>
          <p:cNvPr id="55" name="TextBox 54"/>
          <p:cNvSpPr txBox="1"/>
          <p:nvPr/>
        </p:nvSpPr>
        <p:spPr>
          <a:xfrm>
            <a:off x="4516340" y="4190160"/>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__</a:t>
            </a:r>
            <a:r>
              <a:rPr lang="en-GB" sz="2800" dirty="0" err="1" smtClean="0">
                <a:solidFill>
                  <a:srgbClr val="115076"/>
                </a:solidFill>
                <a:latin typeface="Century Gothic" panose="020B0502020202020204" pitchFamily="34" charset="0"/>
              </a:rPr>
              <a:t>eicht</a:t>
            </a:r>
            <a:endParaRPr lang="en-GB" sz="2800" dirty="0">
              <a:solidFill>
                <a:srgbClr val="115076"/>
              </a:solidFill>
              <a:latin typeface="Century Gothic" panose="020B0502020202020204" pitchFamily="34" charset="0"/>
            </a:endParaRPr>
          </a:p>
        </p:txBody>
      </p:sp>
      <p:sp>
        <p:nvSpPr>
          <p:cNvPr id="58" name="TextBox 57"/>
          <p:cNvSpPr txBox="1"/>
          <p:nvPr/>
        </p:nvSpPr>
        <p:spPr>
          <a:xfrm>
            <a:off x="10987381" y="5608545"/>
            <a:ext cx="635301" cy="923330"/>
          </a:xfrm>
          <a:prstGeom prst="rect">
            <a:avLst/>
          </a:prstGeom>
          <a:noFill/>
        </p:spPr>
        <p:txBody>
          <a:bodyPr wrap="square" rtlCol="0">
            <a:spAutoFit/>
          </a:bodyPr>
          <a:lstStyle/>
          <a:p>
            <a:pPr algn="ctr">
              <a:defRPr/>
            </a:pPr>
            <a:r>
              <a:rPr lang="en-GB" sz="5400" b="1" dirty="0" smtClean="0">
                <a:solidFill>
                  <a:srgbClr val="DAA520"/>
                </a:solidFill>
                <a:latin typeface="Century Gothic" panose="020B0502020202020204" pitchFamily="34" charset="0"/>
              </a:rPr>
              <a:t>t.</a:t>
            </a:r>
            <a:endParaRPr lang="en-GB" sz="5400" b="1" dirty="0">
              <a:solidFill>
                <a:srgbClr val="DAA520"/>
              </a:solidFill>
              <a:latin typeface="Century Gothic" panose="020B0502020202020204" pitchFamily="34" charset="0"/>
            </a:endParaRP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2" y="101926"/>
            <a:ext cx="9141948" cy="869950"/>
          </a:xfrm>
          <a:prstGeom prst="rect">
            <a:avLst/>
          </a:prstGeom>
        </p:spPr>
      </p:pic>
      <p:sp>
        <p:nvSpPr>
          <p:cNvPr id="60" name="Title 3">
            <a:extLst>
              <a:ext uri="{FF2B5EF4-FFF2-40B4-BE49-F238E27FC236}">
                <a16:creationId xmlns:a16="http://schemas.microsoft.com/office/drawing/2014/main" xmlns="" id="{7BDC1FD7-616D-45F7-9886-47FA05A680B3}"/>
              </a:ext>
            </a:extLst>
          </p:cNvPr>
          <p:cNvSpPr>
            <a:spLocks noGrp="1"/>
          </p:cNvSpPr>
          <p:nvPr>
            <p:ph type="title"/>
          </p:nvPr>
        </p:nvSpPr>
        <p:spPr>
          <a:xfrm>
            <a:off x="1852" y="121694"/>
            <a:ext cx="8508984" cy="707849"/>
          </a:xfrm>
        </p:spPr>
        <p:txBody>
          <a:bodyPr>
            <a:noAutofit/>
          </a:bodyPr>
          <a:lstStyle/>
          <a:p>
            <a:r>
              <a:rPr lang="en-GB" sz="3200" b="1" dirty="0" err="1" smtClean="0">
                <a:solidFill>
                  <a:schemeClr val="bg1"/>
                </a:solidFill>
              </a:rPr>
              <a:t>Wie</a:t>
            </a:r>
            <a:r>
              <a:rPr lang="en-GB" sz="3200" b="1" dirty="0" smtClean="0">
                <a:solidFill>
                  <a:schemeClr val="bg1"/>
                </a:solidFill>
              </a:rPr>
              <a:t> </a:t>
            </a:r>
            <a:r>
              <a:rPr lang="en-GB" sz="3200" b="1" dirty="0" err="1" smtClean="0">
                <a:solidFill>
                  <a:schemeClr val="bg1"/>
                </a:solidFill>
              </a:rPr>
              <a:t>findet</a:t>
            </a:r>
            <a:r>
              <a:rPr lang="en-GB" sz="3200" b="1" dirty="0" smtClean="0">
                <a:solidFill>
                  <a:schemeClr val="bg1"/>
                </a:solidFill>
              </a:rPr>
              <a:t> </a:t>
            </a:r>
            <a:r>
              <a:rPr lang="en-GB" sz="3200" b="1" dirty="0" err="1" smtClean="0">
                <a:solidFill>
                  <a:schemeClr val="bg1"/>
                </a:solidFill>
              </a:rPr>
              <a:t>deine</a:t>
            </a:r>
            <a:r>
              <a:rPr lang="en-GB" sz="3200" b="1" dirty="0" smtClean="0">
                <a:solidFill>
                  <a:schemeClr val="bg1"/>
                </a:solidFill>
              </a:rPr>
              <a:t> </a:t>
            </a:r>
            <a:r>
              <a:rPr lang="en-GB" sz="3200" b="1" dirty="0" err="1" smtClean="0">
                <a:solidFill>
                  <a:schemeClr val="bg1"/>
                </a:solidFill>
              </a:rPr>
              <a:t>Schwester</a:t>
            </a:r>
            <a:r>
              <a:rPr lang="en-GB" sz="3200" b="1" dirty="0" smtClean="0">
                <a:solidFill>
                  <a:schemeClr val="bg1"/>
                </a:solidFill>
              </a:rPr>
              <a:t> die </a:t>
            </a:r>
            <a:r>
              <a:rPr lang="en-GB" sz="3200" b="1" dirty="0" err="1" smtClean="0">
                <a:solidFill>
                  <a:schemeClr val="bg1"/>
                </a:solidFill>
              </a:rPr>
              <a:t>Schule</a:t>
            </a:r>
            <a:r>
              <a:rPr lang="en-GB" sz="3200" b="1" dirty="0" smtClean="0">
                <a:solidFill>
                  <a:schemeClr val="bg1"/>
                </a:solidFill>
              </a:rPr>
              <a:t>?</a:t>
            </a:r>
            <a:endParaRPr lang="en-GB" sz="3200" b="1" dirty="0">
              <a:solidFill>
                <a:schemeClr val="bg1"/>
              </a:solidFill>
            </a:endParaRPr>
          </a:p>
        </p:txBody>
      </p:sp>
      <p:sp>
        <p:nvSpPr>
          <p:cNvPr id="61" name="TextBox 60"/>
          <p:cNvSpPr txBox="1"/>
          <p:nvPr/>
        </p:nvSpPr>
        <p:spPr>
          <a:xfrm>
            <a:off x="8966446" y="3526107"/>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__ </a:t>
            </a:r>
            <a:r>
              <a:rPr lang="en-GB" sz="2800" dirty="0" err="1" smtClean="0">
                <a:solidFill>
                  <a:srgbClr val="115076"/>
                </a:solidFill>
                <a:latin typeface="Century Gothic" panose="020B0502020202020204" pitchFamily="34" charset="0"/>
              </a:rPr>
              <a:t>alten</a:t>
            </a:r>
            <a:endParaRPr lang="en-GB" sz="2800" dirty="0">
              <a:solidFill>
                <a:srgbClr val="115076"/>
              </a:solidFill>
              <a:latin typeface="Century Gothic" panose="020B0502020202020204" pitchFamily="34" charset="0"/>
            </a:endParaRPr>
          </a:p>
        </p:txBody>
      </p:sp>
      <p:sp>
        <p:nvSpPr>
          <p:cNvPr id="62" name="TextBox 61"/>
          <p:cNvSpPr txBox="1"/>
          <p:nvPr/>
        </p:nvSpPr>
        <p:spPr>
          <a:xfrm>
            <a:off x="4620157" y="1606601"/>
            <a:ext cx="2869402"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ein</a:t>
            </a:r>
            <a:r>
              <a:rPr lang="en-GB" sz="2800" dirty="0" smtClean="0">
                <a:solidFill>
                  <a:srgbClr val="115076"/>
                </a:solidFill>
                <a:latin typeface="Century Gothic" panose="020B0502020202020204" pitchFamily="34" charset="0"/>
              </a:rPr>
              <a:t> b__</a:t>
            </a:r>
            <a:r>
              <a:rPr lang="en-GB" sz="2800" dirty="0" err="1" smtClean="0">
                <a:solidFill>
                  <a:srgbClr val="115076"/>
                </a:solidFill>
                <a:latin typeface="Century Gothic" panose="020B0502020202020204" pitchFamily="34" charset="0"/>
              </a:rPr>
              <a:t>sschen</a:t>
            </a:r>
            <a:endParaRPr lang="en-GB" sz="2800" dirty="0">
              <a:solidFill>
                <a:srgbClr val="115076"/>
              </a:solidFill>
              <a:latin typeface="Century Gothic" panose="020B0502020202020204" pitchFamily="34" charset="0"/>
            </a:endParaRPr>
          </a:p>
        </p:txBody>
      </p:sp>
      <p:sp>
        <p:nvSpPr>
          <p:cNvPr id="63" name="TextBox 62"/>
          <p:cNvSpPr txBox="1"/>
          <p:nvPr/>
        </p:nvSpPr>
        <p:spPr>
          <a:xfrm>
            <a:off x="8954472" y="4007009"/>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l__</a:t>
            </a:r>
            <a:r>
              <a:rPr lang="en-GB" sz="2800" dirty="0" err="1" smtClean="0">
                <a:solidFill>
                  <a:srgbClr val="115076"/>
                </a:solidFill>
                <a:latin typeface="Century Gothic" panose="020B0502020202020204" pitchFamily="34" charset="0"/>
              </a:rPr>
              <a:t>cker</a:t>
            </a:r>
            <a:endParaRPr lang="en-GB" sz="2800" dirty="0">
              <a:solidFill>
                <a:srgbClr val="115076"/>
              </a:solidFill>
              <a:latin typeface="Century Gothic" panose="020B0502020202020204" pitchFamily="34" charset="0"/>
            </a:endParaRPr>
          </a:p>
        </p:txBody>
      </p:sp>
      <p:sp>
        <p:nvSpPr>
          <p:cNvPr id="64" name="TextBox 63"/>
          <p:cNvSpPr txBox="1"/>
          <p:nvPr/>
        </p:nvSpPr>
        <p:spPr>
          <a:xfrm>
            <a:off x="8938059" y="2882168"/>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n__</a:t>
            </a:r>
            <a:r>
              <a:rPr lang="en-GB" sz="2800" dirty="0" err="1" smtClean="0">
                <a:solidFill>
                  <a:srgbClr val="115076"/>
                </a:solidFill>
                <a:latin typeface="Century Gothic" panose="020B0502020202020204" pitchFamily="34" charset="0"/>
              </a:rPr>
              <a:t>tt</a:t>
            </a:r>
            <a:endParaRPr lang="en-GB" sz="2800" dirty="0">
              <a:solidFill>
                <a:srgbClr val="115076"/>
              </a:solidFill>
              <a:latin typeface="Century Gothic" panose="020B0502020202020204" pitchFamily="34" charset="0"/>
            </a:endParaRPr>
          </a:p>
        </p:txBody>
      </p:sp>
      <p:sp>
        <p:nvSpPr>
          <p:cNvPr id="65" name="TextBox 64"/>
          <p:cNvSpPr txBox="1"/>
          <p:nvPr/>
        </p:nvSpPr>
        <p:spPr>
          <a:xfrm>
            <a:off x="1044451" y="2983772"/>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ge</a:t>
            </a:r>
            <a:r>
              <a:rPr lang="en-GB" sz="2800" dirty="0" smtClean="0">
                <a:solidFill>
                  <a:srgbClr val="115076"/>
                </a:solidFill>
                <a:latin typeface="Century Gothic" panose="020B0502020202020204" pitchFamily="34" charset="0"/>
              </a:rPr>
              <a:t>sun__</a:t>
            </a:r>
            <a:endParaRPr lang="en-GB" sz="2800" dirty="0">
              <a:solidFill>
                <a:srgbClr val="115076"/>
              </a:solidFill>
              <a:latin typeface="Century Gothic" panose="020B0502020202020204" pitchFamily="34" charset="0"/>
            </a:endParaRPr>
          </a:p>
        </p:txBody>
      </p:sp>
      <p:sp>
        <p:nvSpPr>
          <p:cNvPr id="78" name="TextBox 77"/>
          <p:cNvSpPr txBox="1"/>
          <p:nvPr/>
        </p:nvSpPr>
        <p:spPr>
          <a:xfrm>
            <a:off x="3202672" y="5598347"/>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n</a:t>
            </a:r>
          </a:p>
        </p:txBody>
      </p:sp>
      <p:sp>
        <p:nvSpPr>
          <p:cNvPr id="79" name="TextBox 78"/>
          <p:cNvSpPr txBox="1"/>
          <p:nvPr/>
        </p:nvSpPr>
        <p:spPr>
          <a:xfrm>
            <a:off x="3695605" y="5580640"/>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d</a:t>
            </a:r>
          </a:p>
        </p:txBody>
      </p:sp>
      <p:sp>
        <p:nvSpPr>
          <p:cNvPr id="80" name="TextBox 79"/>
          <p:cNvSpPr txBox="1"/>
          <p:nvPr/>
        </p:nvSpPr>
        <p:spPr>
          <a:xfrm>
            <a:off x="5880747" y="5572225"/>
            <a:ext cx="389349" cy="923330"/>
          </a:xfrm>
          <a:prstGeom prst="rect">
            <a:avLst/>
          </a:prstGeom>
          <a:noFill/>
        </p:spPr>
        <p:txBody>
          <a:bodyPr wrap="square" rtlCol="0">
            <a:spAutoFit/>
          </a:bodyPr>
          <a:lstStyle/>
          <a:p>
            <a:pPr algn="ctr">
              <a:defRPr/>
            </a:pPr>
            <a:r>
              <a:rPr lang="en-GB" sz="5400" b="1" dirty="0" err="1" smtClean="0">
                <a:solidFill>
                  <a:srgbClr val="DAA520"/>
                </a:solidFill>
                <a:latin typeface="Century Gothic" panose="020B0502020202020204" pitchFamily="34" charset="0"/>
              </a:rPr>
              <a:t>i</a:t>
            </a:r>
            <a:endParaRPr lang="en-GB" sz="5400" b="1" dirty="0">
              <a:solidFill>
                <a:srgbClr val="DAA520"/>
              </a:solidFill>
              <a:latin typeface="Century Gothic" panose="020B0502020202020204" pitchFamily="34" charset="0"/>
            </a:endParaRPr>
          </a:p>
        </p:txBody>
      </p:sp>
      <p:sp>
        <p:nvSpPr>
          <p:cNvPr id="81" name="TextBox 80"/>
          <p:cNvSpPr txBox="1"/>
          <p:nvPr/>
        </p:nvSpPr>
        <p:spPr>
          <a:xfrm>
            <a:off x="5395286" y="5598347"/>
            <a:ext cx="389349" cy="923330"/>
          </a:xfrm>
          <a:prstGeom prst="rect">
            <a:avLst/>
          </a:prstGeom>
          <a:noFill/>
        </p:spPr>
        <p:txBody>
          <a:bodyPr wrap="square" rtlCol="0">
            <a:spAutoFit/>
          </a:bodyPr>
          <a:lstStyle/>
          <a:p>
            <a:pPr algn="ctr">
              <a:defRPr/>
            </a:pPr>
            <a:r>
              <a:rPr lang="en-GB" sz="5400" b="1" dirty="0" smtClean="0">
                <a:solidFill>
                  <a:srgbClr val="DAA520"/>
                </a:solidFill>
                <a:latin typeface="Century Gothic" panose="020B0502020202020204" pitchFamily="34" charset="0"/>
              </a:rPr>
              <a:t>d</a:t>
            </a:r>
            <a:endParaRPr lang="en-GB" sz="5400" b="1" dirty="0">
              <a:solidFill>
                <a:srgbClr val="DAA520"/>
              </a:solidFill>
              <a:latin typeface="Century Gothic" panose="020B0502020202020204" pitchFamily="34" charset="0"/>
            </a:endParaRPr>
          </a:p>
        </p:txBody>
      </p:sp>
      <p:sp>
        <p:nvSpPr>
          <p:cNvPr id="82" name="TextBox 81"/>
          <p:cNvSpPr txBox="1"/>
          <p:nvPr/>
        </p:nvSpPr>
        <p:spPr>
          <a:xfrm>
            <a:off x="8906319" y="5608545"/>
            <a:ext cx="389349" cy="923330"/>
          </a:xfrm>
          <a:prstGeom prst="rect">
            <a:avLst/>
          </a:prstGeom>
          <a:noFill/>
        </p:spPr>
        <p:txBody>
          <a:bodyPr wrap="square" rtlCol="0">
            <a:spAutoFit/>
          </a:bodyPr>
          <a:lstStyle/>
          <a:p>
            <a:pPr algn="ctr">
              <a:defRPr/>
            </a:pPr>
            <a:r>
              <a:rPr lang="en-GB" sz="5400" b="1" smtClean="0">
                <a:solidFill>
                  <a:srgbClr val="DAA520"/>
                </a:solidFill>
                <a:latin typeface="Century Gothic" panose="020B0502020202020204" pitchFamily="34" charset="0"/>
              </a:rPr>
              <a:t>l</a:t>
            </a:r>
            <a:endParaRPr lang="en-GB" sz="5400" b="1" dirty="0">
              <a:solidFill>
                <a:srgbClr val="DAA520"/>
              </a:solidFill>
              <a:latin typeface="Century Gothic" panose="020B0502020202020204" pitchFamily="34" charset="0"/>
            </a:endParaRPr>
          </a:p>
        </p:txBody>
      </p:sp>
      <p:sp>
        <p:nvSpPr>
          <p:cNvPr id="83" name="TextBox 82"/>
          <p:cNvSpPr txBox="1"/>
          <p:nvPr/>
        </p:nvSpPr>
        <p:spPr>
          <a:xfrm>
            <a:off x="8508984" y="5608545"/>
            <a:ext cx="389349" cy="923330"/>
          </a:xfrm>
          <a:prstGeom prst="rect">
            <a:avLst/>
          </a:prstGeom>
          <a:noFill/>
        </p:spPr>
        <p:txBody>
          <a:bodyPr wrap="square" rtlCol="0">
            <a:spAutoFit/>
          </a:bodyPr>
          <a:lstStyle/>
          <a:p>
            <a:pPr algn="ctr">
              <a:defRPr/>
            </a:pPr>
            <a:r>
              <a:rPr lang="en-GB" sz="5400" b="1" smtClean="0">
                <a:solidFill>
                  <a:srgbClr val="DAA520"/>
                </a:solidFill>
                <a:latin typeface="Century Gothic" panose="020B0502020202020204" pitchFamily="34" charset="0"/>
              </a:rPr>
              <a:t>u</a:t>
            </a:r>
            <a:endParaRPr lang="en-GB" sz="5400" b="1" dirty="0">
              <a:solidFill>
                <a:srgbClr val="DAA520"/>
              </a:solidFill>
              <a:latin typeface="Century Gothic" panose="020B0502020202020204" pitchFamily="34" charset="0"/>
            </a:endParaRPr>
          </a:p>
        </p:txBody>
      </p:sp>
      <p:sp>
        <p:nvSpPr>
          <p:cNvPr id="84" name="TextBox 83"/>
          <p:cNvSpPr txBox="1"/>
          <p:nvPr/>
        </p:nvSpPr>
        <p:spPr>
          <a:xfrm>
            <a:off x="9280551" y="5598347"/>
            <a:ext cx="389349" cy="923330"/>
          </a:xfrm>
          <a:prstGeom prst="rect">
            <a:avLst/>
          </a:prstGeom>
          <a:noFill/>
        </p:spPr>
        <p:txBody>
          <a:bodyPr wrap="square" rtlCol="0">
            <a:spAutoFit/>
          </a:bodyPr>
          <a:lstStyle/>
          <a:p>
            <a:pPr algn="ctr">
              <a:defRPr/>
            </a:pPr>
            <a:r>
              <a:rPr lang="en-GB" sz="5400" b="1" smtClean="0">
                <a:solidFill>
                  <a:srgbClr val="DAA520"/>
                </a:solidFill>
                <a:latin typeface="Century Gothic" panose="020B0502020202020204" pitchFamily="34" charset="0"/>
              </a:rPr>
              <a:t>e</a:t>
            </a:r>
            <a:endParaRPr lang="en-GB" sz="5400" b="1" dirty="0">
              <a:solidFill>
                <a:srgbClr val="DAA520"/>
              </a:solidFill>
              <a:latin typeface="Century Gothic" panose="020B0502020202020204" pitchFamily="34" charset="0"/>
            </a:endParaRPr>
          </a:p>
        </p:txBody>
      </p:sp>
      <p:sp>
        <p:nvSpPr>
          <p:cNvPr id="85" name="TextBox 84"/>
          <p:cNvSpPr txBox="1"/>
          <p:nvPr/>
        </p:nvSpPr>
        <p:spPr>
          <a:xfrm>
            <a:off x="10009005" y="5572225"/>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g</a:t>
            </a:r>
          </a:p>
        </p:txBody>
      </p:sp>
      <p:sp>
        <p:nvSpPr>
          <p:cNvPr id="86" name="TextBox 85"/>
          <p:cNvSpPr txBox="1"/>
          <p:nvPr/>
        </p:nvSpPr>
        <p:spPr>
          <a:xfrm>
            <a:off x="10530171" y="5608545"/>
            <a:ext cx="389349" cy="923330"/>
          </a:xfrm>
          <a:prstGeom prst="rect">
            <a:avLst/>
          </a:prstGeom>
          <a:noFill/>
        </p:spPr>
        <p:txBody>
          <a:bodyPr wrap="square" rtlCol="0">
            <a:spAutoFit/>
          </a:bodyPr>
          <a:lstStyle/>
          <a:p>
            <a:pPr algn="ctr">
              <a:defRPr/>
            </a:pPr>
            <a:r>
              <a:rPr lang="en-GB" sz="5400" b="1" dirty="0">
                <a:solidFill>
                  <a:srgbClr val="DAA520"/>
                </a:solidFill>
                <a:latin typeface="Century Gothic" panose="020B0502020202020204" pitchFamily="34" charset="0"/>
              </a:rPr>
              <a:t>u</a:t>
            </a:r>
          </a:p>
        </p:txBody>
      </p:sp>
      <p:sp>
        <p:nvSpPr>
          <p:cNvPr id="87" name="TextBox 86"/>
          <p:cNvSpPr txBox="1"/>
          <p:nvPr/>
        </p:nvSpPr>
        <p:spPr>
          <a:xfrm>
            <a:off x="5567036" y="1418248"/>
            <a:ext cx="389349" cy="769441"/>
          </a:xfrm>
          <a:prstGeom prst="rect">
            <a:avLst/>
          </a:prstGeom>
          <a:noFill/>
        </p:spPr>
        <p:txBody>
          <a:bodyPr wrap="square" rtlCol="0">
            <a:spAutoFit/>
          </a:bodyPr>
          <a:lstStyle/>
          <a:p>
            <a:pPr algn="ctr">
              <a:defRPr/>
            </a:pPr>
            <a:r>
              <a:rPr lang="en-GB" sz="4400" b="1" dirty="0" err="1" smtClean="0">
                <a:solidFill>
                  <a:srgbClr val="DAA520"/>
                </a:solidFill>
                <a:latin typeface="Century Gothic" panose="020B0502020202020204" pitchFamily="34" charset="0"/>
              </a:rPr>
              <a:t>i</a:t>
            </a:r>
            <a:endParaRPr lang="en-GB" sz="4400" b="1" dirty="0">
              <a:solidFill>
                <a:srgbClr val="DAA520"/>
              </a:solidFill>
              <a:latin typeface="Century Gothic" panose="020B0502020202020204" pitchFamily="34" charset="0"/>
            </a:endParaRPr>
          </a:p>
        </p:txBody>
      </p:sp>
      <p:sp>
        <p:nvSpPr>
          <p:cNvPr id="88" name="TextBox 87"/>
          <p:cNvSpPr txBox="1"/>
          <p:nvPr/>
        </p:nvSpPr>
        <p:spPr>
          <a:xfrm>
            <a:off x="4858245" y="3413427"/>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c</a:t>
            </a:r>
            <a:endParaRPr lang="en-GB" sz="4400" b="1" dirty="0">
              <a:solidFill>
                <a:srgbClr val="DAA520"/>
              </a:solidFill>
              <a:latin typeface="Century Gothic" panose="020B0502020202020204" pitchFamily="34" charset="0"/>
            </a:endParaRPr>
          </a:p>
        </p:txBody>
      </p:sp>
      <p:sp>
        <p:nvSpPr>
          <p:cNvPr id="90" name="TextBox 89"/>
          <p:cNvSpPr txBox="1"/>
          <p:nvPr/>
        </p:nvSpPr>
        <p:spPr>
          <a:xfrm>
            <a:off x="9061117" y="3319554"/>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h</a:t>
            </a:r>
            <a:endParaRPr lang="en-GB" sz="4400" b="1" dirty="0">
              <a:solidFill>
                <a:srgbClr val="DAA520"/>
              </a:solidFill>
              <a:latin typeface="Century Gothic" panose="020B0502020202020204" pitchFamily="34" charset="0"/>
            </a:endParaRPr>
          </a:p>
        </p:txBody>
      </p:sp>
      <p:sp>
        <p:nvSpPr>
          <p:cNvPr id="91" name="TextBox 90"/>
          <p:cNvSpPr txBox="1"/>
          <p:nvPr/>
        </p:nvSpPr>
        <p:spPr>
          <a:xfrm>
            <a:off x="9117492" y="3824985"/>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e</a:t>
            </a:r>
          </a:p>
        </p:txBody>
      </p:sp>
      <p:sp>
        <p:nvSpPr>
          <p:cNvPr id="92" name="TextBox 91"/>
          <p:cNvSpPr txBox="1"/>
          <p:nvPr/>
        </p:nvSpPr>
        <p:spPr>
          <a:xfrm>
            <a:off x="2264423" y="1482697"/>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f</a:t>
            </a:r>
          </a:p>
        </p:txBody>
      </p:sp>
      <p:sp>
        <p:nvSpPr>
          <p:cNvPr id="93" name="TextBox 92"/>
          <p:cNvSpPr txBox="1"/>
          <p:nvPr/>
        </p:nvSpPr>
        <p:spPr>
          <a:xfrm>
            <a:off x="9137872" y="2669527"/>
            <a:ext cx="559027"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e</a:t>
            </a:r>
          </a:p>
        </p:txBody>
      </p:sp>
      <p:sp>
        <p:nvSpPr>
          <p:cNvPr id="95" name="TextBox 94"/>
          <p:cNvSpPr txBox="1"/>
          <p:nvPr/>
        </p:nvSpPr>
        <p:spPr>
          <a:xfrm>
            <a:off x="10465069" y="1381057"/>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n</a:t>
            </a:r>
            <a:endParaRPr lang="en-GB" sz="4400" b="1" dirty="0">
              <a:solidFill>
                <a:srgbClr val="DAA520"/>
              </a:solidFill>
              <a:latin typeface="Century Gothic" panose="020B0502020202020204" pitchFamily="34" charset="0"/>
            </a:endParaRPr>
          </a:p>
        </p:txBody>
      </p:sp>
      <p:sp>
        <p:nvSpPr>
          <p:cNvPr id="96" name="TextBox 95"/>
          <p:cNvSpPr txBox="1"/>
          <p:nvPr/>
        </p:nvSpPr>
        <p:spPr>
          <a:xfrm>
            <a:off x="1484433" y="2137047"/>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d</a:t>
            </a:r>
            <a:endParaRPr lang="en-GB" sz="4400" b="1" dirty="0">
              <a:solidFill>
                <a:srgbClr val="DAA520"/>
              </a:solidFill>
              <a:latin typeface="Century Gothic" panose="020B0502020202020204" pitchFamily="34" charset="0"/>
            </a:endParaRPr>
          </a:p>
        </p:txBody>
      </p:sp>
      <p:sp>
        <p:nvSpPr>
          <p:cNvPr id="98" name="TextBox 97"/>
          <p:cNvSpPr txBox="1"/>
          <p:nvPr/>
        </p:nvSpPr>
        <p:spPr>
          <a:xfrm>
            <a:off x="5740232" y="2031614"/>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e</a:t>
            </a:r>
          </a:p>
        </p:txBody>
      </p:sp>
      <p:sp>
        <p:nvSpPr>
          <p:cNvPr id="99" name="TextBox 98"/>
          <p:cNvSpPr txBox="1"/>
          <p:nvPr/>
        </p:nvSpPr>
        <p:spPr>
          <a:xfrm>
            <a:off x="1726819" y="934845"/>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S</a:t>
            </a:r>
            <a:endParaRPr lang="en-GB" sz="4400" b="1" dirty="0">
              <a:solidFill>
                <a:srgbClr val="DAA520"/>
              </a:solidFill>
              <a:latin typeface="Century Gothic" panose="020B0502020202020204" pitchFamily="34" charset="0"/>
            </a:endParaRPr>
          </a:p>
        </p:txBody>
      </p:sp>
      <p:sp>
        <p:nvSpPr>
          <p:cNvPr id="100" name="TextBox 99"/>
          <p:cNvSpPr txBox="1"/>
          <p:nvPr/>
        </p:nvSpPr>
        <p:spPr>
          <a:xfrm>
            <a:off x="2009016" y="3943939"/>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u</a:t>
            </a:r>
            <a:endParaRPr lang="en-GB" sz="4400" b="1" dirty="0">
              <a:solidFill>
                <a:srgbClr val="DAA520"/>
              </a:solidFill>
              <a:latin typeface="Century Gothic" panose="020B0502020202020204" pitchFamily="34" charset="0"/>
            </a:endParaRPr>
          </a:p>
        </p:txBody>
      </p:sp>
      <p:sp>
        <p:nvSpPr>
          <p:cNvPr id="101" name="TextBox 100"/>
          <p:cNvSpPr txBox="1"/>
          <p:nvPr/>
        </p:nvSpPr>
        <p:spPr>
          <a:xfrm>
            <a:off x="1078096" y="3385597"/>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s</a:t>
            </a:r>
            <a:endParaRPr lang="en-GB" sz="4400" b="1" dirty="0">
              <a:solidFill>
                <a:srgbClr val="DAA520"/>
              </a:solidFill>
              <a:latin typeface="Century Gothic" panose="020B0502020202020204" pitchFamily="34" charset="0"/>
            </a:endParaRPr>
          </a:p>
        </p:txBody>
      </p:sp>
      <p:sp>
        <p:nvSpPr>
          <p:cNvPr id="102" name="TextBox 101"/>
          <p:cNvSpPr txBox="1"/>
          <p:nvPr/>
        </p:nvSpPr>
        <p:spPr>
          <a:xfrm>
            <a:off x="4586730" y="4020948"/>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l</a:t>
            </a:r>
            <a:endParaRPr lang="en-GB" sz="4400" b="1" dirty="0">
              <a:solidFill>
                <a:srgbClr val="DAA520"/>
              </a:solidFill>
              <a:latin typeface="Century Gothic" panose="020B0502020202020204" pitchFamily="34" charset="0"/>
            </a:endParaRPr>
          </a:p>
        </p:txBody>
      </p:sp>
      <p:sp>
        <p:nvSpPr>
          <p:cNvPr id="103" name="TextBox 102"/>
          <p:cNvSpPr txBox="1"/>
          <p:nvPr/>
        </p:nvSpPr>
        <p:spPr>
          <a:xfrm>
            <a:off x="5570356" y="890035"/>
            <a:ext cx="389349" cy="769441"/>
          </a:xfrm>
          <a:prstGeom prst="rect">
            <a:avLst/>
          </a:prstGeom>
          <a:noFill/>
        </p:spPr>
        <p:txBody>
          <a:bodyPr wrap="square" rtlCol="0">
            <a:spAutoFit/>
          </a:bodyPr>
          <a:lstStyle/>
          <a:p>
            <a:pPr algn="ctr">
              <a:defRPr/>
            </a:pPr>
            <a:r>
              <a:rPr lang="en-GB" sz="4400" b="1" dirty="0" err="1" smtClean="0">
                <a:solidFill>
                  <a:srgbClr val="DAA520"/>
                </a:solidFill>
                <a:latin typeface="Century Gothic" panose="020B0502020202020204" pitchFamily="34" charset="0"/>
              </a:rPr>
              <a:t>i</a:t>
            </a:r>
            <a:endParaRPr lang="en-GB" sz="4400" b="1" dirty="0">
              <a:solidFill>
                <a:srgbClr val="DAA520"/>
              </a:solidFill>
              <a:latin typeface="Century Gothic" panose="020B0502020202020204" pitchFamily="34" charset="0"/>
            </a:endParaRPr>
          </a:p>
        </p:txBody>
      </p:sp>
      <p:sp>
        <p:nvSpPr>
          <p:cNvPr id="104" name="TextBox 103"/>
          <p:cNvSpPr txBox="1"/>
          <p:nvPr/>
        </p:nvSpPr>
        <p:spPr>
          <a:xfrm>
            <a:off x="2186789" y="2792339"/>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d</a:t>
            </a:r>
            <a:endParaRPr lang="en-GB" sz="4400" b="1" dirty="0">
              <a:solidFill>
                <a:srgbClr val="DAA520"/>
              </a:solidFill>
              <a:latin typeface="Century Gothic" panose="020B0502020202020204" pitchFamily="34" charset="0"/>
            </a:endParaRPr>
          </a:p>
        </p:txBody>
      </p:sp>
      <p:sp>
        <p:nvSpPr>
          <p:cNvPr id="105" name="TextBox 104"/>
          <p:cNvSpPr txBox="1"/>
          <p:nvPr/>
        </p:nvSpPr>
        <p:spPr>
          <a:xfrm>
            <a:off x="9840014" y="2049274"/>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t</a:t>
            </a:r>
            <a:endParaRPr lang="en-GB" sz="4400" b="1" dirty="0">
              <a:solidFill>
                <a:srgbClr val="DAA520"/>
              </a:solidFill>
              <a:latin typeface="Century Gothic" panose="020B0502020202020204" pitchFamily="34" charset="0"/>
            </a:endParaRPr>
          </a:p>
        </p:txBody>
      </p:sp>
      <p:sp>
        <p:nvSpPr>
          <p:cNvPr id="106" name="TextBox 105"/>
          <p:cNvSpPr txBox="1"/>
          <p:nvPr/>
        </p:nvSpPr>
        <p:spPr>
          <a:xfrm>
            <a:off x="5567036" y="2739374"/>
            <a:ext cx="389349" cy="769441"/>
          </a:xfrm>
          <a:prstGeom prst="rect">
            <a:avLst/>
          </a:prstGeom>
          <a:noFill/>
        </p:spPr>
        <p:txBody>
          <a:bodyPr wrap="square" rtlCol="0">
            <a:spAutoFit/>
          </a:bodyPr>
          <a:lstStyle/>
          <a:p>
            <a:pPr algn="ctr">
              <a:defRPr/>
            </a:pPr>
            <a:r>
              <a:rPr lang="en-GB" sz="4400" b="1" dirty="0" err="1" smtClean="0">
                <a:solidFill>
                  <a:srgbClr val="DAA520"/>
                </a:solidFill>
                <a:latin typeface="Century Gothic" panose="020B0502020202020204" pitchFamily="34" charset="0"/>
              </a:rPr>
              <a:t>i</a:t>
            </a:r>
            <a:endParaRPr lang="en-GB" sz="4400" b="1" dirty="0">
              <a:solidFill>
                <a:srgbClr val="DAA520"/>
              </a:solidFill>
              <a:latin typeface="Century Gothic" panose="020B0502020202020204" pitchFamily="34" charset="0"/>
            </a:endParaRPr>
          </a:p>
        </p:txBody>
      </p:sp>
      <p:sp>
        <p:nvSpPr>
          <p:cNvPr id="109" name="TextBox 108"/>
          <p:cNvSpPr txBox="1"/>
          <p:nvPr/>
        </p:nvSpPr>
        <p:spPr>
          <a:xfrm>
            <a:off x="10134856" y="857074"/>
            <a:ext cx="389349" cy="769441"/>
          </a:xfrm>
          <a:prstGeom prst="rect">
            <a:avLst/>
          </a:prstGeom>
          <a:noFill/>
        </p:spPr>
        <p:txBody>
          <a:bodyPr wrap="square" rtlCol="0">
            <a:spAutoFit/>
          </a:bodyPr>
          <a:lstStyle/>
          <a:p>
            <a:pPr algn="ctr">
              <a:defRPr/>
            </a:pPr>
            <a:r>
              <a:rPr lang="en-GB" sz="4400" b="1" dirty="0" smtClean="0">
                <a:solidFill>
                  <a:srgbClr val="DAA520"/>
                </a:solidFill>
                <a:latin typeface="Century Gothic" panose="020B0502020202020204" pitchFamily="34" charset="0"/>
              </a:rPr>
              <a:t>e</a:t>
            </a:r>
            <a:endParaRPr lang="en-GB" sz="4400" b="1" dirty="0">
              <a:solidFill>
                <a:srgbClr val="DAA520"/>
              </a:solidFill>
              <a:latin typeface="Century Gothic" panose="020B0502020202020204" pitchFamily="34" charset="0"/>
            </a:endParaRPr>
          </a:p>
        </p:txBody>
      </p:sp>
      <p:sp>
        <p:nvSpPr>
          <p:cNvPr id="110" name="Rounded Rectangle 11">
            <a:extLst>
              <a:ext uri="{FF2B5EF4-FFF2-40B4-BE49-F238E27FC236}">
                <a16:creationId xmlns:a16="http://schemas.microsoft.com/office/drawing/2014/main" xmlns="" id="{9268BA27-9508-448E-9915-ACE234D74542}"/>
              </a:ext>
            </a:extLst>
          </p:cNvPr>
          <p:cNvSpPr/>
          <p:nvPr/>
        </p:nvSpPr>
        <p:spPr>
          <a:xfrm>
            <a:off x="10670956" y="178265"/>
            <a:ext cx="1316161" cy="400919"/>
          </a:xfrm>
          <a:prstGeom prst="roundRect">
            <a:avLst/>
          </a:prstGeom>
          <a:solidFill>
            <a:srgbClr val="DAA520"/>
          </a:solidFill>
          <a:ln>
            <a:solidFill>
              <a:srgbClr val="DAA52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err="1">
                <a:solidFill>
                  <a:prstClr val="white"/>
                </a:solidFill>
                <a:latin typeface="Century Gothic" panose="020B0502020202020204" pitchFamily="34" charset="0"/>
              </a:rPr>
              <a:t>Vokabeln</a:t>
            </a:r>
            <a:endParaRPr lang="en-GB" b="1" dirty="0">
              <a:solidFill>
                <a:prstClr val="white"/>
              </a:solidFill>
              <a:latin typeface="Century Gothic" panose="020B0502020202020204" pitchFamily="34" charset="0"/>
            </a:endParaRPr>
          </a:p>
        </p:txBody>
      </p:sp>
      <p:sp>
        <p:nvSpPr>
          <p:cNvPr id="66" name="TextBox 65"/>
          <p:cNvSpPr txBox="1"/>
          <p:nvPr/>
        </p:nvSpPr>
        <p:spPr>
          <a:xfrm>
            <a:off x="1034014" y="4732281"/>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stren</a:t>
            </a:r>
            <a:r>
              <a:rPr lang="en-GB" sz="2800" dirty="0" smtClean="0">
                <a:solidFill>
                  <a:srgbClr val="115076"/>
                </a:solidFill>
                <a:latin typeface="Century Gothic" panose="020B0502020202020204" pitchFamily="34" charset="0"/>
              </a:rPr>
              <a:t>__</a:t>
            </a:r>
            <a:endParaRPr lang="en-GB" sz="2800" dirty="0">
              <a:solidFill>
                <a:srgbClr val="115076"/>
              </a:solidFill>
              <a:latin typeface="Century Gothic" panose="020B0502020202020204" pitchFamily="34" charset="0"/>
            </a:endParaRPr>
          </a:p>
        </p:txBody>
      </p:sp>
      <p:sp>
        <p:nvSpPr>
          <p:cNvPr id="67" name="TextBox 66"/>
          <p:cNvSpPr txBox="1"/>
          <p:nvPr/>
        </p:nvSpPr>
        <p:spPr>
          <a:xfrm>
            <a:off x="1953889" y="4533635"/>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g</a:t>
            </a:r>
          </a:p>
        </p:txBody>
      </p:sp>
      <p:sp>
        <p:nvSpPr>
          <p:cNvPr id="68" name="TextBox 67"/>
          <p:cNvSpPr txBox="1"/>
          <p:nvPr/>
        </p:nvSpPr>
        <p:spPr>
          <a:xfrm>
            <a:off x="4565904" y="4732281"/>
            <a:ext cx="2507293" cy="523220"/>
          </a:xfrm>
          <a:prstGeom prst="rect">
            <a:avLst/>
          </a:prstGeom>
          <a:noFill/>
        </p:spPr>
        <p:txBody>
          <a:bodyPr wrap="square" rtlCol="0">
            <a:spAutoFit/>
          </a:bodyPr>
          <a:lstStyle/>
          <a:p>
            <a:pPr>
              <a:defRPr/>
            </a:pPr>
            <a:r>
              <a:rPr lang="en-GB" sz="2800" dirty="0" smtClean="0">
                <a:solidFill>
                  <a:srgbClr val="115076"/>
                </a:solidFill>
                <a:latin typeface="Century Gothic" panose="020B0502020202020204" pitchFamily="34" charset="0"/>
              </a:rPr>
              <a:t>z__</a:t>
            </a:r>
            <a:r>
              <a:rPr lang="en-GB" sz="2800" dirty="0" err="1" smtClean="0">
                <a:solidFill>
                  <a:srgbClr val="115076"/>
                </a:solidFill>
                <a:latin typeface="Century Gothic" panose="020B0502020202020204" pitchFamily="34" charset="0"/>
              </a:rPr>
              <a:t>erst</a:t>
            </a:r>
            <a:endParaRPr lang="en-GB" sz="2800" dirty="0">
              <a:solidFill>
                <a:srgbClr val="115076"/>
              </a:solidFill>
              <a:latin typeface="Century Gothic" panose="020B0502020202020204" pitchFamily="34" charset="0"/>
            </a:endParaRPr>
          </a:p>
        </p:txBody>
      </p:sp>
      <p:sp>
        <p:nvSpPr>
          <p:cNvPr id="69" name="TextBox 68"/>
          <p:cNvSpPr txBox="1"/>
          <p:nvPr/>
        </p:nvSpPr>
        <p:spPr>
          <a:xfrm>
            <a:off x="4802230" y="4544168"/>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u</a:t>
            </a:r>
          </a:p>
        </p:txBody>
      </p:sp>
      <p:sp>
        <p:nvSpPr>
          <p:cNvPr id="70" name="TextBox 69"/>
          <p:cNvSpPr txBox="1"/>
          <p:nvPr/>
        </p:nvSpPr>
        <p:spPr>
          <a:xfrm>
            <a:off x="8983480" y="4732281"/>
            <a:ext cx="2507293" cy="523220"/>
          </a:xfrm>
          <a:prstGeom prst="rect">
            <a:avLst/>
          </a:prstGeom>
          <a:noFill/>
        </p:spPr>
        <p:txBody>
          <a:bodyPr wrap="square" rtlCol="0">
            <a:spAutoFit/>
          </a:bodyPr>
          <a:lstStyle/>
          <a:p>
            <a:pPr>
              <a:defRPr/>
            </a:pPr>
            <a:r>
              <a:rPr lang="en-GB" sz="2800" dirty="0" err="1" smtClean="0">
                <a:solidFill>
                  <a:srgbClr val="115076"/>
                </a:solidFill>
                <a:latin typeface="Century Gothic" panose="020B0502020202020204" pitchFamily="34" charset="0"/>
              </a:rPr>
              <a:t>spä</a:t>
            </a:r>
            <a:r>
              <a:rPr lang="en-GB" sz="2800" dirty="0" smtClean="0">
                <a:solidFill>
                  <a:srgbClr val="115076"/>
                </a:solidFill>
                <a:latin typeface="Century Gothic" panose="020B0502020202020204" pitchFamily="34" charset="0"/>
              </a:rPr>
              <a:t>__</a:t>
            </a:r>
            <a:endParaRPr lang="en-GB" sz="2800" dirty="0">
              <a:solidFill>
                <a:srgbClr val="115076"/>
              </a:solidFill>
              <a:latin typeface="Century Gothic" panose="020B0502020202020204" pitchFamily="34" charset="0"/>
            </a:endParaRPr>
          </a:p>
        </p:txBody>
      </p:sp>
      <p:sp>
        <p:nvSpPr>
          <p:cNvPr id="71" name="TextBox 70"/>
          <p:cNvSpPr txBox="1"/>
          <p:nvPr/>
        </p:nvSpPr>
        <p:spPr>
          <a:xfrm>
            <a:off x="9637090" y="4544168"/>
            <a:ext cx="389349" cy="769441"/>
          </a:xfrm>
          <a:prstGeom prst="rect">
            <a:avLst/>
          </a:prstGeom>
          <a:noFill/>
        </p:spPr>
        <p:txBody>
          <a:bodyPr wrap="square" rtlCol="0">
            <a:spAutoFit/>
          </a:bodyPr>
          <a:lstStyle/>
          <a:p>
            <a:pPr algn="ctr">
              <a:defRPr/>
            </a:pPr>
            <a:r>
              <a:rPr lang="en-GB" sz="4400" b="1" dirty="0">
                <a:solidFill>
                  <a:srgbClr val="DAA520"/>
                </a:solidFill>
                <a:latin typeface="Century Gothic" panose="020B0502020202020204" pitchFamily="34" charset="0"/>
              </a:rPr>
              <a:t>t</a:t>
            </a:r>
          </a:p>
        </p:txBody>
      </p:sp>
    </p:spTree>
    <p:extLst>
      <p:ext uri="{BB962C8B-B14F-4D97-AF65-F5344CB8AC3E}">
        <p14:creationId xmlns:p14="http://schemas.microsoft.com/office/powerpoint/2010/main" val="103441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fade">
                                      <p:cBhvr>
                                        <p:cTn id="11" dur="500"/>
                                        <p:tgtEl>
                                          <p:spTgt spid="10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9"/>
                                        </p:tgtEl>
                                        <p:attrNameLst>
                                          <p:attrName>style.visibility</p:attrName>
                                        </p:attrNameLst>
                                      </p:cBhvr>
                                      <p:to>
                                        <p:strVal val="visible"/>
                                      </p:to>
                                    </p:set>
                                    <p:animEffect transition="in" filter="fade">
                                      <p:cBhvr>
                                        <p:cTn id="16" dur="500"/>
                                        <p:tgtEl>
                                          <p:spTgt spid="10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2"/>
                                        </p:tgtEl>
                                        <p:attrNameLst>
                                          <p:attrName>style.visibility</p:attrName>
                                        </p:attrNameLst>
                                      </p:cBhvr>
                                      <p:to>
                                        <p:strVal val="visible"/>
                                      </p:to>
                                    </p:set>
                                    <p:animEffect transition="in" filter="fade">
                                      <p:cBhvr>
                                        <p:cTn id="21" dur="500"/>
                                        <p:tgtEl>
                                          <p:spTgt spid="9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7"/>
                                        </p:tgtEl>
                                        <p:attrNameLst>
                                          <p:attrName>style.visibility</p:attrName>
                                        </p:attrNameLst>
                                      </p:cBhvr>
                                      <p:to>
                                        <p:strVal val="visible"/>
                                      </p:to>
                                    </p:set>
                                    <p:animEffect transition="in" filter="fade">
                                      <p:cBhvr>
                                        <p:cTn id="26" dur="500"/>
                                        <p:tgtEl>
                                          <p:spTgt spid="8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5"/>
                                        </p:tgtEl>
                                        <p:attrNameLst>
                                          <p:attrName>style.visibility</p:attrName>
                                        </p:attrNameLst>
                                      </p:cBhvr>
                                      <p:to>
                                        <p:strVal val="visible"/>
                                      </p:to>
                                    </p:set>
                                    <p:animEffect transition="in" filter="fade">
                                      <p:cBhvr>
                                        <p:cTn id="31" dur="500"/>
                                        <p:tgtEl>
                                          <p:spTgt spid="9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fade">
                                      <p:cBhvr>
                                        <p:cTn id="36" dur="500"/>
                                        <p:tgtEl>
                                          <p:spTgt spid="9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500"/>
                                        <p:tgtEl>
                                          <p:spTgt spid="9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5"/>
                                        </p:tgtEl>
                                        <p:attrNameLst>
                                          <p:attrName>style.visibility</p:attrName>
                                        </p:attrNameLst>
                                      </p:cBhvr>
                                      <p:to>
                                        <p:strVal val="visible"/>
                                      </p:to>
                                    </p:set>
                                    <p:animEffect transition="in" filter="fade">
                                      <p:cBhvr>
                                        <p:cTn id="46" dur="500"/>
                                        <p:tgtEl>
                                          <p:spTgt spid="10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4"/>
                                        </p:tgtEl>
                                        <p:attrNameLst>
                                          <p:attrName>style.visibility</p:attrName>
                                        </p:attrNameLst>
                                      </p:cBhvr>
                                      <p:to>
                                        <p:strVal val="visible"/>
                                      </p:to>
                                    </p:set>
                                    <p:animEffect transition="in" filter="fade">
                                      <p:cBhvr>
                                        <p:cTn id="51" dur="500"/>
                                        <p:tgtEl>
                                          <p:spTgt spid="10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6"/>
                                        </p:tgtEl>
                                        <p:attrNameLst>
                                          <p:attrName>style.visibility</p:attrName>
                                        </p:attrNameLst>
                                      </p:cBhvr>
                                      <p:to>
                                        <p:strVal val="visible"/>
                                      </p:to>
                                    </p:set>
                                    <p:animEffect transition="in" filter="fade">
                                      <p:cBhvr>
                                        <p:cTn id="56" dur="500"/>
                                        <p:tgtEl>
                                          <p:spTgt spid="10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3"/>
                                        </p:tgtEl>
                                        <p:attrNameLst>
                                          <p:attrName>style.visibility</p:attrName>
                                        </p:attrNameLst>
                                      </p:cBhvr>
                                      <p:to>
                                        <p:strVal val="visible"/>
                                      </p:to>
                                    </p:set>
                                    <p:animEffect transition="in" filter="fade">
                                      <p:cBhvr>
                                        <p:cTn id="61" dur="500"/>
                                        <p:tgtEl>
                                          <p:spTgt spid="9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fade">
                                      <p:cBhvr>
                                        <p:cTn id="66" dur="500"/>
                                        <p:tgtEl>
                                          <p:spTgt spid="10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88"/>
                                        </p:tgtEl>
                                        <p:attrNameLst>
                                          <p:attrName>style.visibility</p:attrName>
                                        </p:attrNameLst>
                                      </p:cBhvr>
                                      <p:to>
                                        <p:strVal val="visible"/>
                                      </p:to>
                                    </p:set>
                                    <p:animEffect transition="in" filter="fade">
                                      <p:cBhvr>
                                        <p:cTn id="71" dur="500"/>
                                        <p:tgtEl>
                                          <p:spTgt spid="8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fade">
                                      <p:cBhvr>
                                        <p:cTn id="76" dur="500"/>
                                        <p:tgtEl>
                                          <p:spTgt spid="9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00"/>
                                        </p:tgtEl>
                                        <p:attrNameLst>
                                          <p:attrName>style.visibility</p:attrName>
                                        </p:attrNameLst>
                                      </p:cBhvr>
                                      <p:to>
                                        <p:strVal val="visible"/>
                                      </p:to>
                                    </p:set>
                                    <p:animEffect transition="in" filter="fade">
                                      <p:cBhvr>
                                        <p:cTn id="81" dur="500"/>
                                        <p:tgtEl>
                                          <p:spTgt spid="10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02"/>
                                        </p:tgtEl>
                                        <p:attrNameLst>
                                          <p:attrName>style.visibility</p:attrName>
                                        </p:attrNameLst>
                                      </p:cBhvr>
                                      <p:to>
                                        <p:strVal val="visible"/>
                                      </p:to>
                                    </p:set>
                                    <p:animEffect transition="in" filter="fade">
                                      <p:cBhvr>
                                        <p:cTn id="86" dur="500"/>
                                        <p:tgtEl>
                                          <p:spTgt spid="10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91"/>
                                        </p:tgtEl>
                                        <p:attrNameLst>
                                          <p:attrName>style.visibility</p:attrName>
                                        </p:attrNameLst>
                                      </p:cBhvr>
                                      <p:to>
                                        <p:strVal val="visible"/>
                                      </p:to>
                                    </p:set>
                                    <p:animEffect transition="in" filter="fade">
                                      <p:cBhvr>
                                        <p:cTn id="91" dur="500"/>
                                        <p:tgtEl>
                                          <p:spTgt spid="9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500"/>
                                        <p:tgtEl>
                                          <p:spTgt spid="67"/>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500"/>
                                        <p:tgtEl>
                                          <p:spTgt spid="69"/>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500"/>
                                        <p:tgtEl>
                                          <p:spTgt spid="71"/>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fade">
                                      <p:cBhvr>
                                        <p:cTn id="111" dur="500"/>
                                        <p:tgtEl>
                                          <p:spTgt spid="3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500"/>
                                        <p:tgtEl>
                                          <p:spTgt spid="32"/>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500"/>
                                        <p:tgtEl>
                                          <p:spTgt spid="34"/>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fade">
                                      <p:cBhvr>
                                        <p:cTn id="126" dur="500"/>
                                        <p:tgtEl>
                                          <p:spTgt spid="36"/>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500"/>
                                        <p:tgtEl>
                                          <p:spTgt spid="38"/>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78"/>
                                        </p:tgtEl>
                                        <p:attrNameLst>
                                          <p:attrName>style.visibility</p:attrName>
                                        </p:attrNameLst>
                                      </p:cBhvr>
                                      <p:to>
                                        <p:strVal val="visible"/>
                                      </p:to>
                                    </p:set>
                                    <p:animEffect transition="in" filter="fade">
                                      <p:cBhvr>
                                        <p:cTn id="136" dur="500"/>
                                        <p:tgtEl>
                                          <p:spTgt spid="78"/>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fade">
                                      <p:cBhvr>
                                        <p:cTn id="141" dur="500"/>
                                        <p:tgtEl>
                                          <p:spTgt spid="79"/>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40"/>
                                        </p:tgtEl>
                                        <p:attrNameLst>
                                          <p:attrName>style.visibility</p:attrName>
                                        </p:attrNameLst>
                                      </p:cBhvr>
                                      <p:to>
                                        <p:strVal val="visible"/>
                                      </p:to>
                                    </p:set>
                                    <p:animEffect transition="in" filter="fade">
                                      <p:cBhvr>
                                        <p:cTn id="146" dur="500"/>
                                        <p:tgtEl>
                                          <p:spTgt spid="40"/>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42"/>
                                        </p:tgtEl>
                                        <p:attrNameLst>
                                          <p:attrName>style.visibility</p:attrName>
                                        </p:attrNameLst>
                                      </p:cBhvr>
                                      <p:to>
                                        <p:strVal val="visible"/>
                                      </p:to>
                                    </p:set>
                                    <p:animEffect transition="in" filter="fade">
                                      <p:cBhvr>
                                        <p:cTn id="151" dur="500"/>
                                        <p:tgtEl>
                                          <p:spTgt spid="42"/>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81"/>
                                        </p:tgtEl>
                                        <p:attrNameLst>
                                          <p:attrName>style.visibility</p:attrName>
                                        </p:attrNameLst>
                                      </p:cBhvr>
                                      <p:to>
                                        <p:strVal val="visible"/>
                                      </p:to>
                                    </p:set>
                                    <p:animEffect transition="in" filter="fade">
                                      <p:cBhvr>
                                        <p:cTn id="156" dur="500"/>
                                        <p:tgtEl>
                                          <p:spTgt spid="81"/>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80"/>
                                        </p:tgtEl>
                                        <p:attrNameLst>
                                          <p:attrName>style.visibility</p:attrName>
                                        </p:attrNameLst>
                                      </p:cBhvr>
                                      <p:to>
                                        <p:strVal val="visible"/>
                                      </p:to>
                                    </p:set>
                                    <p:animEffect transition="in" filter="fade">
                                      <p:cBhvr>
                                        <p:cTn id="161" dur="500"/>
                                        <p:tgtEl>
                                          <p:spTgt spid="80"/>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44"/>
                                        </p:tgtEl>
                                        <p:attrNameLst>
                                          <p:attrName>style.visibility</p:attrName>
                                        </p:attrNameLst>
                                      </p:cBhvr>
                                      <p:to>
                                        <p:strVal val="visible"/>
                                      </p:to>
                                    </p:set>
                                    <p:animEffect transition="in" filter="fade">
                                      <p:cBhvr>
                                        <p:cTn id="166" dur="500"/>
                                        <p:tgtEl>
                                          <p:spTgt spid="44"/>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46"/>
                                        </p:tgtEl>
                                        <p:attrNameLst>
                                          <p:attrName>style.visibility</p:attrName>
                                        </p:attrNameLst>
                                      </p:cBhvr>
                                      <p:to>
                                        <p:strVal val="visible"/>
                                      </p:to>
                                    </p:set>
                                    <p:animEffect transition="in" filter="fade">
                                      <p:cBhvr>
                                        <p:cTn id="171" dur="500"/>
                                        <p:tgtEl>
                                          <p:spTgt spid="46"/>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fade">
                                      <p:cBhvr>
                                        <p:cTn id="176" dur="500"/>
                                        <p:tgtEl>
                                          <p:spTgt spid="48"/>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Effect transition="in" filter="fade">
                                      <p:cBhvr>
                                        <p:cTn id="181" dur="500"/>
                                        <p:tgtEl>
                                          <p:spTgt spid="50"/>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83"/>
                                        </p:tgtEl>
                                        <p:attrNameLst>
                                          <p:attrName>style.visibility</p:attrName>
                                        </p:attrNameLst>
                                      </p:cBhvr>
                                      <p:to>
                                        <p:strVal val="visible"/>
                                      </p:to>
                                    </p:set>
                                    <p:animEffect transition="in" filter="fade">
                                      <p:cBhvr>
                                        <p:cTn id="186" dur="500"/>
                                        <p:tgtEl>
                                          <p:spTgt spid="83"/>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grpId="0" nodeType="clickEffect">
                                  <p:stCondLst>
                                    <p:cond delay="0"/>
                                  </p:stCondLst>
                                  <p:childTnLst>
                                    <p:set>
                                      <p:cBhvr>
                                        <p:cTn id="190" dur="1" fill="hold">
                                          <p:stCondLst>
                                            <p:cond delay="0"/>
                                          </p:stCondLst>
                                        </p:cTn>
                                        <p:tgtEl>
                                          <p:spTgt spid="82"/>
                                        </p:tgtEl>
                                        <p:attrNameLst>
                                          <p:attrName>style.visibility</p:attrName>
                                        </p:attrNameLst>
                                      </p:cBhvr>
                                      <p:to>
                                        <p:strVal val="visible"/>
                                      </p:to>
                                    </p:set>
                                    <p:animEffect transition="in" filter="fade">
                                      <p:cBhvr>
                                        <p:cTn id="191" dur="500"/>
                                        <p:tgtEl>
                                          <p:spTgt spid="82"/>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84"/>
                                        </p:tgtEl>
                                        <p:attrNameLst>
                                          <p:attrName>style.visibility</p:attrName>
                                        </p:attrNameLst>
                                      </p:cBhvr>
                                      <p:to>
                                        <p:strVal val="visible"/>
                                      </p:to>
                                    </p:set>
                                    <p:animEffect transition="in" filter="fade">
                                      <p:cBhvr>
                                        <p:cTn id="196" dur="500"/>
                                        <p:tgtEl>
                                          <p:spTgt spid="84"/>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85"/>
                                        </p:tgtEl>
                                        <p:attrNameLst>
                                          <p:attrName>style.visibility</p:attrName>
                                        </p:attrNameLst>
                                      </p:cBhvr>
                                      <p:to>
                                        <p:strVal val="visible"/>
                                      </p:to>
                                    </p:set>
                                    <p:animEffect transition="in" filter="fade">
                                      <p:cBhvr>
                                        <p:cTn id="201" dur="500"/>
                                        <p:tgtEl>
                                          <p:spTgt spid="85"/>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grpId="0" nodeType="clickEffect">
                                  <p:stCondLst>
                                    <p:cond delay="0"/>
                                  </p:stCondLst>
                                  <p:childTnLst>
                                    <p:set>
                                      <p:cBhvr>
                                        <p:cTn id="205" dur="1" fill="hold">
                                          <p:stCondLst>
                                            <p:cond delay="0"/>
                                          </p:stCondLst>
                                        </p:cTn>
                                        <p:tgtEl>
                                          <p:spTgt spid="86"/>
                                        </p:tgtEl>
                                        <p:attrNameLst>
                                          <p:attrName>style.visibility</p:attrName>
                                        </p:attrNameLst>
                                      </p:cBhvr>
                                      <p:to>
                                        <p:strVal val="visible"/>
                                      </p:to>
                                    </p:set>
                                    <p:animEffect transition="in" filter="fade">
                                      <p:cBhvr>
                                        <p:cTn id="206" dur="500"/>
                                        <p:tgtEl>
                                          <p:spTgt spid="86"/>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ntr" presetSubtype="0" fill="hold" grpId="0" nodeType="clickEffect">
                                  <p:stCondLst>
                                    <p:cond delay="0"/>
                                  </p:stCondLst>
                                  <p:childTnLst>
                                    <p:set>
                                      <p:cBhvr>
                                        <p:cTn id="210" dur="1" fill="hold">
                                          <p:stCondLst>
                                            <p:cond delay="0"/>
                                          </p:stCondLst>
                                        </p:cTn>
                                        <p:tgtEl>
                                          <p:spTgt spid="58"/>
                                        </p:tgtEl>
                                        <p:attrNameLst>
                                          <p:attrName>style.visibility</p:attrName>
                                        </p:attrNameLst>
                                      </p:cBhvr>
                                      <p:to>
                                        <p:strVal val="visible"/>
                                      </p:to>
                                    </p:set>
                                    <p:animEffect transition="in" filter="fade">
                                      <p:cBhvr>
                                        <p:cTn id="21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4" grpId="0"/>
      <p:bldP spid="36" grpId="0"/>
      <p:bldP spid="38" grpId="0"/>
      <p:bldP spid="40" grpId="0"/>
      <p:bldP spid="42" grpId="0"/>
      <p:bldP spid="44" grpId="0"/>
      <p:bldP spid="46" grpId="0"/>
      <p:bldP spid="48" grpId="0"/>
      <p:bldP spid="50" grpId="0"/>
      <p:bldP spid="58" grpId="0"/>
      <p:bldP spid="78" grpId="0"/>
      <p:bldP spid="79" grpId="0"/>
      <p:bldP spid="80" grpId="0"/>
      <p:bldP spid="81" grpId="0"/>
      <p:bldP spid="82" grpId="0"/>
      <p:bldP spid="83" grpId="0"/>
      <p:bldP spid="84" grpId="0"/>
      <p:bldP spid="85" grpId="0"/>
      <p:bldP spid="86" grpId="0"/>
      <p:bldP spid="87" grpId="0"/>
      <p:bldP spid="88" grpId="0"/>
      <p:bldP spid="90" grpId="0"/>
      <p:bldP spid="91" grpId="0"/>
      <p:bldP spid="92" grpId="0"/>
      <p:bldP spid="93" grpId="0"/>
      <p:bldP spid="95" grpId="0"/>
      <p:bldP spid="96" grpId="0"/>
      <p:bldP spid="98" grpId="0"/>
      <p:bldP spid="99" grpId="0"/>
      <p:bldP spid="100" grpId="0"/>
      <p:bldP spid="101" grpId="0"/>
      <p:bldP spid="102" grpId="0"/>
      <p:bldP spid="103" grpId="0"/>
      <p:bldP spid="104" grpId="0"/>
      <p:bldP spid="105" grpId="0"/>
      <p:bldP spid="106" grpId="0"/>
      <p:bldP spid="109" grpId="0"/>
      <p:bldP spid="67" grpId="0"/>
      <p:bldP spid="69" grpId="0"/>
      <p:bldP spid="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74792" y="3044042"/>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Bruder</a:t>
            </a:r>
            <a:endParaRPr lang="en-GB" sz="4000" b="1" dirty="0">
              <a:solidFill>
                <a:srgbClr val="1F4E79"/>
              </a:solidFill>
              <a:latin typeface="Century Gothic" panose="020B0502020202020204" pitchFamily="34" charset="0"/>
            </a:endParaRPr>
          </a:p>
        </p:txBody>
      </p:sp>
      <p:sp>
        <p:nvSpPr>
          <p:cNvPr id="18" name="TextBox 17"/>
          <p:cNvSpPr txBox="1"/>
          <p:nvPr/>
        </p:nvSpPr>
        <p:spPr>
          <a:xfrm>
            <a:off x="3693850" y="3562757"/>
            <a:ext cx="5025972"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Schauspieler</a:t>
            </a:r>
            <a:endParaRPr lang="en-GB" sz="4000" b="1" dirty="0">
              <a:solidFill>
                <a:srgbClr val="1F4E79"/>
              </a:solidFill>
              <a:latin typeface="Century Gothic" panose="020B0502020202020204" pitchFamily="34" charset="0"/>
            </a:endParaRPr>
          </a:p>
        </p:txBody>
      </p:sp>
      <p:sp>
        <p:nvSpPr>
          <p:cNvPr id="19" name="TextBox 18"/>
          <p:cNvSpPr txBox="1"/>
          <p:nvPr/>
        </p:nvSpPr>
        <p:spPr>
          <a:xfrm>
            <a:off x="6933917" y="2538960"/>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mein</a:t>
            </a:r>
            <a:endParaRPr lang="en-GB" sz="4000" b="1" dirty="0">
              <a:solidFill>
                <a:srgbClr val="1F4E79"/>
              </a:solidFill>
              <a:latin typeface="Century Gothic" panose="020B0502020202020204" pitchFamily="34" charset="0"/>
            </a:endParaRPr>
          </a:p>
        </p:txBody>
      </p:sp>
      <p:sp>
        <p:nvSpPr>
          <p:cNvPr id="20" name="TextBox 19"/>
          <p:cNvSpPr txBox="1"/>
          <p:nvPr/>
        </p:nvSpPr>
        <p:spPr>
          <a:xfrm>
            <a:off x="6301699" y="5364724"/>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Eltern</a:t>
            </a:r>
            <a:endParaRPr lang="en-GB" sz="4000" b="1" dirty="0">
              <a:solidFill>
                <a:srgbClr val="1F4E79"/>
              </a:solidFill>
              <a:latin typeface="Century Gothic" panose="020B0502020202020204" pitchFamily="34" charset="0"/>
            </a:endParaRPr>
          </a:p>
        </p:txBody>
      </p:sp>
      <p:sp>
        <p:nvSpPr>
          <p:cNvPr id="21" name="TextBox 20"/>
          <p:cNvSpPr txBox="1"/>
          <p:nvPr/>
        </p:nvSpPr>
        <p:spPr>
          <a:xfrm>
            <a:off x="-305213" y="5292865"/>
            <a:ext cx="3214255" cy="707886"/>
          </a:xfrm>
          <a:prstGeom prst="rect">
            <a:avLst/>
          </a:prstGeom>
          <a:noFill/>
        </p:spPr>
        <p:txBody>
          <a:bodyPr wrap="square" rtlCol="0">
            <a:spAutoFit/>
          </a:bodyPr>
          <a:lstStyle/>
          <a:p>
            <a:pPr algn="ctr">
              <a:defRPr/>
            </a:pPr>
            <a:r>
              <a:rPr lang="en-GB" sz="4000" b="1" dirty="0" smtClean="0">
                <a:solidFill>
                  <a:srgbClr val="1F4E79"/>
                </a:solidFill>
                <a:latin typeface="Century Gothic" panose="020B0502020202020204" pitchFamily="34" charset="0"/>
              </a:rPr>
              <a:t>Kind</a:t>
            </a:r>
            <a:endParaRPr lang="en-GB" sz="4000" b="1" dirty="0">
              <a:solidFill>
                <a:srgbClr val="1F4E79"/>
              </a:solidFill>
              <a:latin typeface="Century Gothic" panose="020B0502020202020204" pitchFamily="34" charset="0"/>
            </a:endParaRPr>
          </a:p>
        </p:txBody>
      </p:sp>
      <p:sp>
        <p:nvSpPr>
          <p:cNvPr id="22" name="TextBox 21"/>
          <p:cNvSpPr txBox="1"/>
          <p:nvPr/>
        </p:nvSpPr>
        <p:spPr>
          <a:xfrm>
            <a:off x="9515954" y="4715484"/>
            <a:ext cx="3214255" cy="707886"/>
          </a:xfrm>
          <a:prstGeom prst="rect">
            <a:avLst/>
          </a:prstGeom>
          <a:noFill/>
        </p:spPr>
        <p:txBody>
          <a:bodyPr wrap="square" rtlCol="0">
            <a:spAutoFit/>
          </a:bodyPr>
          <a:lstStyle/>
          <a:p>
            <a:pPr algn="ctr">
              <a:defRPr/>
            </a:pPr>
            <a:r>
              <a:rPr lang="en-GB" sz="4000" b="1" dirty="0" smtClean="0">
                <a:solidFill>
                  <a:srgbClr val="1F4E79"/>
                </a:solidFill>
                <a:latin typeface="Century Gothic" panose="020B0502020202020204" pitchFamily="34" charset="0"/>
              </a:rPr>
              <a:t>sein</a:t>
            </a:r>
            <a:endParaRPr lang="en-GB" sz="4000" b="1" dirty="0">
              <a:solidFill>
                <a:srgbClr val="1F4E79"/>
              </a:solidFill>
              <a:latin typeface="Century Gothic" panose="020B0502020202020204" pitchFamily="34" charset="0"/>
            </a:endParaRPr>
          </a:p>
        </p:txBody>
      </p:sp>
      <p:sp>
        <p:nvSpPr>
          <p:cNvPr id="23" name="TextBox 22"/>
          <p:cNvSpPr txBox="1"/>
          <p:nvPr/>
        </p:nvSpPr>
        <p:spPr>
          <a:xfrm>
            <a:off x="2141976" y="4687692"/>
            <a:ext cx="4064860"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Schwester</a:t>
            </a:r>
            <a:endParaRPr lang="en-GB" sz="4000" b="1" dirty="0">
              <a:solidFill>
                <a:srgbClr val="1F4E79"/>
              </a:solidFill>
              <a:latin typeface="Century Gothic" panose="020B0502020202020204" pitchFamily="34" charset="0"/>
            </a:endParaRPr>
          </a:p>
        </p:txBody>
      </p:sp>
      <p:sp>
        <p:nvSpPr>
          <p:cNvPr id="24" name="TextBox 23"/>
          <p:cNvSpPr txBox="1"/>
          <p:nvPr/>
        </p:nvSpPr>
        <p:spPr>
          <a:xfrm>
            <a:off x="9129428" y="3328519"/>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dein</a:t>
            </a:r>
            <a:endParaRPr lang="en-GB" sz="4000" b="1" dirty="0">
              <a:solidFill>
                <a:srgbClr val="1F4E79"/>
              </a:solidFill>
              <a:latin typeface="Century Gothic" panose="020B0502020202020204" pitchFamily="34" charset="0"/>
            </a:endParaRPr>
          </a:p>
        </p:txBody>
      </p:sp>
      <p:pic>
        <p:nvPicPr>
          <p:cNvPr id="25" name="Picture 24">
            <a:extLst>
              <a:ext uri="{FF2B5EF4-FFF2-40B4-BE49-F238E27FC236}">
                <a16:creationId xmlns:a16="http://schemas.microsoft.com/office/drawing/2014/main" xmlns="" id="{2A134668-759D-3A4D-9895-3F7334DDD3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8265"/>
            <a:ext cx="6807200" cy="869950"/>
          </a:xfrm>
          <a:prstGeom prst="rect">
            <a:avLst/>
          </a:prstGeom>
        </p:spPr>
      </p:pic>
      <p:sp>
        <p:nvSpPr>
          <p:cNvPr id="26" name="Title 3">
            <a:extLst>
              <a:ext uri="{FF2B5EF4-FFF2-40B4-BE49-F238E27FC236}">
                <a16:creationId xmlns:a16="http://schemas.microsoft.com/office/drawing/2014/main" xmlns="" id="{6B8DA2D3-BDB4-9648-87D7-56668E317EF0}"/>
              </a:ext>
            </a:extLst>
          </p:cNvPr>
          <p:cNvSpPr>
            <a:spLocks noGrp="1"/>
          </p:cNvSpPr>
          <p:nvPr>
            <p:ph type="title"/>
          </p:nvPr>
        </p:nvSpPr>
        <p:spPr>
          <a:xfrm>
            <a:off x="92597" y="201397"/>
            <a:ext cx="5706319" cy="707849"/>
          </a:xfrm>
        </p:spPr>
        <p:txBody>
          <a:bodyPr>
            <a:normAutofit/>
          </a:bodyPr>
          <a:lstStyle/>
          <a:p>
            <a:r>
              <a:rPr lang="en-GB" sz="3600" b="1" smtClean="0">
                <a:solidFill>
                  <a:schemeClr val="bg1"/>
                </a:solidFill>
              </a:rPr>
              <a:t>Vokabeln</a:t>
            </a:r>
            <a:endParaRPr lang="en-GB" sz="3600" b="1" dirty="0">
              <a:solidFill>
                <a:schemeClr val="bg1"/>
              </a:solidFill>
            </a:endParaRPr>
          </a:p>
        </p:txBody>
      </p:sp>
      <p:sp>
        <p:nvSpPr>
          <p:cNvPr id="27" name="TextBox 26"/>
          <p:cNvSpPr txBox="1"/>
          <p:nvPr/>
        </p:nvSpPr>
        <p:spPr>
          <a:xfrm>
            <a:off x="8719822" y="1369745"/>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ihr</a:t>
            </a:r>
            <a:endParaRPr lang="en-GB" sz="4000" b="1" dirty="0">
              <a:solidFill>
                <a:srgbClr val="1F4E79"/>
              </a:solidFill>
              <a:latin typeface="Century Gothic" panose="020B0502020202020204" pitchFamily="34" charset="0"/>
            </a:endParaRPr>
          </a:p>
        </p:txBody>
      </p:sp>
      <p:sp>
        <p:nvSpPr>
          <p:cNvPr id="28" name="TextBox 27"/>
          <p:cNvSpPr txBox="1"/>
          <p:nvPr/>
        </p:nvSpPr>
        <p:spPr>
          <a:xfrm>
            <a:off x="3771594" y="2142296"/>
            <a:ext cx="3214255"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über</a:t>
            </a:r>
            <a:endParaRPr lang="en-GB" sz="4000" b="1" dirty="0">
              <a:solidFill>
                <a:srgbClr val="1F4E79"/>
              </a:solidFill>
              <a:latin typeface="Century Gothic" panose="020B0502020202020204" pitchFamily="34" charset="0"/>
            </a:endParaRPr>
          </a:p>
        </p:txBody>
      </p:sp>
      <p:sp>
        <p:nvSpPr>
          <p:cNvPr id="29" name="Rectangle 28">
            <a:extLst>
              <a:ext uri="{FF2B5EF4-FFF2-40B4-BE49-F238E27FC236}">
                <a16:creationId xmlns:a16="http://schemas.microsoft.com/office/drawing/2014/main" xmlns="" id="{7D330D9E-9173-1C44-A4A7-5659CAEAC621}"/>
              </a:ext>
            </a:extLst>
          </p:cNvPr>
          <p:cNvSpPr/>
          <p:nvPr/>
        </p:nvSpPr>
        <p:spPr>
          <a:xfrm>
            <a:off x="2482078" y="1137124"/>
            <a:ext cx="3212739" cy="707886"/>
          </a:xfrm>
          <a:prstGeom prst="rect">
            <a:avLst/>
          </a:prstGeom>
        </p:spPr>
        <p:txBody>
          <a:bodyPr wrap="none">
            <a:spAutoFit/>
          </a:bodyPr>
          <a:lstStyle/>
          <a:p>
            <a:pPr algn="ctr">
              <a:defRPr/>
            </a:pPr>
            <a:r>
              <a:rPr lang="en-GB" sz="4000" b="1" dirty="0" err="1" smtClean="0">
                <a:solidFill>
                  <a:srgbClr val="115076"/>
                </a:solidFill>
                <a:latin typeface="Century Gothic" panose="020B0502020202020204" pitchFamily="34" charset="0"/>
              </a:rPr>
              <a:t>Geschwister</a:t>
            </a:r>
            <a:endParaRPr lang="en-US" sz="3200" dirty="0">
              <a:solidFill>
                <a:srgbClr val="115076"/>
              </a:solidFill>
              <a:latin typeface="Century Gothic" panose="020B0502020202020204" pitchFamily="34" charset="0"/>
            </a:endParaRPr>
          </a:p>
        </p:txBody>
      </p:sp>
      <p:sp>
        <p:nvSpPr>
          <p:cNvPr id="15" name="TextBox 14"/>
          <p:cNvSpPr txBox="1"/>
          <p:nvPr/>
        </p:nvSpPr>
        <p:spPr>
          <a:xfrm>
            <a:off x="6097109" y="570994"/>
            <a:ext cx="5025972" cy="707886"/>
          </a:xfrm>
          <a:prstGeom prst="rect">
            <a:avLst/>
          </a:prstGeom>
          <a:noFill/>
        </p:spPr>
        <p:txBody>
          <a:bodyPr wrap="square" rtlCol="0">
            <a:spAutoFit/>
          </a:bodyPr>
          <a:lstStyle/>
          <a:p>
            <a:pPr algn="ctr">
              <a:defRPr/>
            </a:pPr>
            <a:r>
              <a:rPr lang="en-GB" sz="4000" b="1" dirty="0" err="1" smtClean="0">
                <a:solidFill>
                  <a:srgbClr val="1F4E79"/>
                </a:solidFill>
                <a:latin typeface="Century Gothic" panose="020B0502020202020204" pitchFamily="34" charset="0"/>
              </a:rPr>
              <a:t>Schauspielerin</a:t>
            </a:r>
            <a:endParaRPr lang="en-GB" sz="4000" b="1" dirty="0">
              <a:solidFill>
                <a:srgbClr val="1F4E79"/>
              </a:solidFill>
              <a:latin typeface="Century Gothic" panose="020B0502020202020204" pitchFamily="34" charset="0"/>
            </a:endParaRPr>
          </a:p>
        </p:txBody>
      </p:sp>
    </p:spTree>
    <p:extLst>
      <p:ext uri="{BB962C8B-B14F-4D97-AF65-F5344CB8AC3E}">
        <p14:creationId xmlns:p14="http://schemas.microsoft.com/office/powerpoint/2010/main" val="156725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0" presetClass="exit" presetSubtype="0" fill="hold" grpId="1" nodeType="withEffect">
                                  <p:stCondLst>
                                    <p:cond delay="0"/>
                                  </p:stCondLst>
                                  <p:childTnLst>
                                    <p:animEffect transition="out" filter="fade">
                                      <p:cBhvr>
                                        <p:cTn id="8" dur="3000"/>
                                        <p:tgtEl>
                                          <p:spTgt spid="17"/>
                                        </p:tgtEl>
                                      </p:cBhvr>
                                    </p:animEffect>
                                    <p:set>
                                      <p:cBhvr>
                                        <p:cTn id="9" dur="1" fill="hold">
                                          <p:stCondLst>
                                            <p:cond delay="2999"/>
                                          </p:stCondLst>
                                        </p:cTn>
                                        <p:tgtEl>
                                          <p:spTgt spid="1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10" presetClass="exit" presetSubtype="0" fill="hold" grpId="1" nodeType="withEffect">
                                  <p:stCondLst>
                                    <p:cond delay="0"/>
                                  </p:stCondLst>
                                  <p:childTnLst>
                                    <p:animEffect transition="out" filter="fade">
                                      <p:cBhvr>
                                        <p:cTn id="15" dur="3000"/>
                                        <p:tgtEl>
                                          <p:spTgt spid="18"/>
                                        </p:tgtEl>
                                      </p:cBhvr>
                                    </p:animEffect>
                                    <p:set>
                                      <p:cBhvr>
                                        <p:cTn id="16" dur="1" fill="hold">
                                          <p:stCondLst>
                                            <p:cond delay="29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0" presetClass="exit" presetSubtype="0" fill="hold" grpId="1" nodeType="withEffect">
                                  <p:stCondLst>
                                    <p:cond delay="0"/>
                                  </p:stCondLst>
                                  <p:childTnLst>
                                    <p:animEffect transition="out" filter="fade">
                                      <p:cBhvr>
                                        <p:cTn id="22" dur="3000"/>
                                        <p:tgtEl>
                                          <p:spTgt spid="19"/>
                                        </p:tgtEl>
                                      </p:cBhvr>
                                    </p:animEffect>
                                    <p:set>
                                      <p:cBhvr>
                                        <p:cTn id="23" dur="1" fill="hold">
                                          <p:stCondLst>
                                            <p:cond delay="2999"/>
                                          </p:stCondLst>
                                        </p:cTn>
                                        <p:tgtEl>
                                          <p:spTgt spid="1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par>
                                <p:cTn id="28" presetID="10" presetClass="exit" presetSubtype="0" fill="hold" grpId="1" nodeType="withEffect">
                                  <p:stCondLst>
                                    <p:cond delay="0"/>
                                  </p:stCondLst>
                                  <p:childTnLst>
                                    <p:animEffect transition="out" filter="fade">
                                      <p:cBhvr>
                                        <p:cTn id="29" dur="3000"/>
                                        <p:tgtEl>
                                          <p:spTgt spid="20"/>
                                        </p:tgtEl>
                                      </p:cBhvr>
                                    </p:animEffect>
                                    <p:set>
                                      <p:cBhvr>
                                        <p:cTn id="30" dur="1" fill="hold">
                                          <p:stCondLst>
                                            <p:cond delay="2999"/>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100"/>
                                  </p:stCondLst>
                                  <p:childTnLst>
                                    <p:set>
                                      <p:cBhvr>
                                        <p:cTn id="34" dur="1" fill="hold">
                                          <p:stCondLst>
                                            <p:cond delay="0"/>
                                          </p:stCondLst>
                                        </p:cTn>
                                        <p:tgtEl>
                                          <p:spTgt spid="21"/>
                                        </p:tgtEl>
                                        <p:attrNameLst>
                                          <p:attrName>style.visibility</p:attrName>
                                        </p:attrNameLst>
                                      </p:cBhvr>
                                      <p:to>
                                        <p:strVal val="visible"/>
                                      </p:to>
                                    </p:set>
                                  </p:childTnLst>
                                </p:cTn>
                              </p:par>
                              <p:par>
                                <p:cTn id="35" presetID="10" presetClass="exit" presetSubtype="0" fill="hold" grpId="1" nodeType="withEffect">
                                  <p:stCondLst>
                                    <p:cond delay="0"/>
                                  </p:stCondLst>
                                  <p:childTnLst>
                                    <p:animEffect transition="out" filter="fade">
                                      <p:cBhvr>
                                        <p:cTn id="36" dur="3000"/>
                                        <p:tgtEl>
                                          <p:spTgt spid="21"/>
                                        </p:tgtEl>
                                      </p:cBhvr>
                                    </p:animEffect>
                                    <p:set>
                                      <p:cBhvr>
                                        <p:cTn id="37" dur="1" fill="hold">
                                          <p:stCondLst>
                                            <p:cond delay="2999"/>
                                          </p:stCondLst>
                                        </p:cTn>
                                        <p:tgtEl>
                                          <p:spTgt spid="2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par>
                                <p:cTn id="42" presetID="10" presetClass="exit" presetSubtype="0" fill="hold" grpId="1" nodeType="withEffect">
                                  <p:stCondLst>
                                    <p:cond delay="0"/>
                                  </p:stCondLst>
                                  <p:childTnLst>
                                    <p:animEffect transition="out" filter="fade">
                                      <p:cBhvr>
                                        <p:cTn id="43" dur="3000"/>
                                        <p:tgtEl>
                                          <p:spTgt spid="22"/>
                                        </p:tgtEl>
                                      </p:cBhvr>
                                    </p:animEffect>
                                    <p:set>
                                      <p:cBhvr>
                                        <p:cTn id="44" dur="1" fill="hold">
                                          <p:stCondLst>
                                            <p:cond delay="2999"/>
                                          </p:stCondLst>
                                        </p:cTn>
                                        <p:tgtEl>
                                          <p:spTgt spid="2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0" presetClass="exit" presetSubtype="0" fill="hold" grpId="1" nodeType="withEffect">
                                  <p:stCondLst>
                                    <p:cond delay="0"/>
                                  </p:stCondLst>
                                  <p:childTnLst>
                                    <p:animEffect transition="out" filter="fade">
                                      <p:cBhvr>
                                        <p:cTn id="50" dur="3000"/>
                                        <p:tgtEl>
                                          <p:spTgt spid="23"/>
                                        </p:tgtEl>
                                      </p:cBhvr>
                                    </p:animEffect>
                                    <p:set>
                                      <p:cBhvr>
                                        <p:cTn id="51" dur="1" fill="hold">
                                          <p:stCondLst>
                                            <p:cond delay="2999"/>
                                          </p:stCondLst>
                                        </p:cTn>
                                        <p:tgtEl>
                                          <p:spTgt spid="2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par>
                                <p:cTn id="56" presetID="10" presetClass="exit" presetSubtype="0" fill="hold" grpId="1" nodeType="withEffect">
                                  <p:stCondLst>
                                    <p:cond delay="0"/>
                                  </p:stCondLst>
                                  <p:childTnLst>
                                    <p:animEffect transition="out" filter="fade">
                                      <p:cBhvr>
                                        <p:cTn id="57" dur="3000"/>
                                        <p:tgtEl>
                                          <p:spTgt spid="24"/>
                                        </p:tgtEl>
                                      </p:cBhvr>
                                    </p:animEffect>
                                    <p:set>
                                      <p:cBhvr>
                                        <p:cTn id="58" dur="1" fill="hold">
                                          <p:stCondLst>
                                            <p:cond delay="2999"/>
                                          </p:stCondLst>
                                        </p:cTn>
                                        <p:tgtEl>
                                          <p:spTgt spid="24"/>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0" presetClass="exit" presetSubtype="0" fill="hold" grpId="1" nodeType="withEffect">
                                  <p:stCondLst>
                                    <p:cond delay="0"/>
                                  </p:stCondLst>
                                  <p:childTnLst>
                                    <p:animEffect transition="out" filter="fade">
                                      <p:cBhvr>
                                        <p:cTn id="64" dur="3000"/>
                                        <p:tgtEl>
                                          <p:spTgt spid="27"/>
                                        </p:tgtEl>
                                      </p:cBhvr>
                                    </p:animEffect>
                                    <p:set>
                                      <p:cBhvr>
                                        <p:cTn id="65" dur="1" fill="hold">
                                          <p:stCondLst>
                                            <p:cond delay="2999"/>
                                          </p:stCondLst>
                                        </p:cTn>
                                        <p:tgtEl>
                                          <p:spTgt spid="2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8"/>
                                        </p:tgtEl>
                                        <p:attrNameLst>
                                          <p:attrName>style.visibility</p:attrName>
                                        </p:attrNameLst>
                                      </p:cBhvr>
                                      <p:to>
                                        <p:strVal val="visible"/>
                                      </p:to>
                                    </p:set>
                                  </p:childTnLst>
                                </p:cTn>
                              </p:par>
                              <p:par>
                                <p:cTn id="70" presetID="10" presetClass="exit" presetSubtype="0" fill="hold" grpId="1" nodeType="withEffect">
                                  <p:stCondLst>
                                    <p:cond delay="0"/>
                                  </p:stCondLst>
                                  <p:childTnLst>
                                    <p:animEffect transition="out" filter="fade">
                                      <p:cBhvr>
                                        <p:cTn id="71" dur="3000"/>
                                        <p:tgtEl>
                                          <p:spTgt spid="28"/>
                                        </p:tgtEl>
                                      </p:cBhvr>
                                    </p:animEffect>
                                    <p:set>
                                      <p:cBhvr>
                                        <p:cTn id="72" dur="1" fill="hold">
                                          <p:stCondLst>
                                            <p:cond delay="2999"/>
                                          </p:stCondLst>
                                        </p:cTn>
                                        <p:tgtEl>
                                          <p:spTgt spid="2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0" presetClass="exit" presetSubtype="0" fill="hold" grpId="1" nodeType="withEffect">
                                  <p:stCondLst>
                                    <p:cond delay="0"/>
                                  </p:stCondLst>
                                  <p:childTnLst>
                                    <p:animEffect transition="out" filter="fade">
                                      <p:cBhvr>
                                        <p:cTn id="78" dur="3000"/>
                                        <p:tgtEl>
                                          <p:spTgt spid="29"/>
                                        </p:tgtEl>
                                      </p:cBhvr>
                                    </p:animEffect>
                                    <p:set>
                                      <p:cBhvr>
                                        <p:cTn id="79" dur="1" fill="hold">
                                          <p:stCondLst>
                                            <p:cond delay="2999"/>
                                          </p:stCondLst>
                                        </p:cTn>
                                        <p:tgtEl>
                                          <p:spTgt spid="29"/>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childTnLst>
                                </p:cTn>
                              </p:par>
                              <p:par>
                                <p:cTn id="84" presetID="10" presetClass="exit" presetSubtype="0" fill="hold" grpId="1" nodeType="withEffect">
                                  <p:stCondLst>
                                    <p:cond delay="0"/>
                                  </p:stCondLst>
                                  <p:childTnLst>
                                    <p:animEffect transition="out" filter="fade">
                                      <p:cBhvr>
                                        <p:cTn id="85" dur="3000"/>
                                        <p:tgtEl>
                                          <p:spTgt spid="15"/>
                                        </p:tgtEl>
                                      </p:cBhvr>
                                    </p:animEffect>
                                    <p:set>
                                      <p:cBhvr>
                                        <p:cTn id="86" dur="1" fill="hold">
                                          <p:stCondLst>
                                            <p:cond delay="2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18" grpId="0"/>
      <p:bldP spid="18" grpId="1"/>
      <p:bldP spid="19" grpId="0"/>
      <p:bldP spid="19" grpId="1"/>
      <p:bldP spid="20" grpId="0"/>
      <p:bldP spid="20" grpId="1"/>
      <p:bldP spid="21" grpId="0"/>
      <p:bldP spid="21" grpId="1"/>
      <p:bldP spid="22" grpId="0"/>
      <p:bldP spid="22" grpId="1"/>
      <p:bldP spid="23" grpId="0"/>
      <p:bldP spid="23" grpId="1"/>
      <p:bldP spid="24" grpId="0"/>
      <p:bldP spid="24" grpId="1"/>
      <p:bldP spid="27" grpId="0"/>
      <p:bldP spid="27" grpId="1"/>
      <p:bldP spid="28" grpId="0"/>
      <p:bldP spid="28" grpId="1"/>
      <p:bldP spid="29" grpId="0"/>
      <p:bldP spid="29" grpId="1"/>
      <p:bldP spid="15" grpId="0"/>
      <p:bldP spid="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xmlns="" id="{05072E53-312B-7749-993C-7AB3B2D305CE}"/>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10409820" y="118673"/>
            <a:ext cx="896536" cy="67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10032879" y="1214269"/>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6" name="Rectangle 3"/>
          <p:cNvSpPr>
            <a:spLocks noChangeArrowheads="1"/>
          </p:cNvSpPr>
          <p:nvPr/>
        </p:nvSpPr>
        <p:spPr bwMode="auto">
          <a:xfrm>
            <a:off x="10030513" y="121426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7" name="Line 4"/>
          <p:cNvSpPr>
            <a:spLocks noChangeShapeType="1"/>
          </p:cNvSpPr>
          <p:nvPr/>
        </p:nvSpPr>
        <p:spPr bwMode="auto">
          <a:xfrm>
            <a:off x="10716252" y="120284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8" name="Line 7"/>
          <p:cNvSpPr>
            <a:spLocks noChangeShapeType="1"/>
          </p:cNvSpPr>
          <p:nvPr/>
        </p:nvSpPr>
        <p:spPr bwMode="auto">
          <a:xfrm>
            <a:off x="10740940" y="120284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9" name="Line 9"/>
          <p:cNvSpPr>
            <a:spLocks noChangeShapeType="1"/>
          </p:cNvSpPr>
          <p:nvPr/>
        </p:nvSpPr>
        <p:spPr bwMode="auto">
          <a:xfrm>
            <a:off x="10716252" y="535910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0" name="Text Box 10"/>
          <p:cNvSpPr txBox="1">
            <a:spLocks noChangeArrowheads="1"/>
          </p:cNvSpPr>
          <p:nvPr/>
        </p:nvSpPr>
        <p:spPr bwMode="auto">
          <a:xfrm>
            <a:off x="10716252" y="3186743"/>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smtClean="0">
                <a:solidFill>
                  <a:srgbClr val="5B9BD5">
                    <a:lumMod val="50000"/>
                  </a:srgbClr>
                </a:solidFill>
                <a:latin typeface="Century Gothic" panose="020B0502020202020204" pitchFamily="34" charset="0"/>
              </a:rPr>
              <a:t>Sekunden</a:t>
            </a:r>
            <a:endParaRPr lang="en-GB" b="1" dirty="0">
              <a:solidFill>
                <a:srgbClr val="5B9BD5">
                  <a:lumMod val="50000"/>
                </a:srgbClr>
              </a:solidFill>
              <a:latin typeface="Century Gothic" panose="020B0502020202020204" pitchFamily="34" charset="0"/>
            </a:endParaRPr>
          </a:p>
        </p:txBody>
      </p:sp>
      <p:sp>
        <p:nvSpPr>
          <p:cNvPr id="11" name="Text Box 12"/>
          <p:cNvSpPr txBox="1">
            <a:spLocks noChangeArrowheads="1"/>
          </p:cNvSpPr>
          <p:nvPr/>
        </p:nvSpPr>
        <p:spPr bwMode="auto">
          <a:xfrm>
            <a:off x="10957731" y="1044990"/>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12" name="Text Box 14"/>
          <p:cNvSpPr txBox="1">
            <a:spLocks noChangeArrowheads="1"/>
          </p:cNvSpPr>
          <p:nvPr/>
        </p:nvSpPr>
        <p:spPr bwMode="auto">
          <a:xfrm>
            <a:off x="10933043" y="5178572"/>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13" name="Rectangle 12"/>
          <p:cNvSpPr/>
          <p:nvPr/>
        </p:nvSpPr>
        <p:spPr>
          <a:xfrm>
            <a:off x="9879285" y="5370526"/>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AutoShape 11">
            <a:hlinkClick r:id="" action="ppaction://noaction" highlightClick="1"/>
          </p:cNvPr>
          <p:cNvSpPr>
            <a:spLocks noChangeArrowheads="1"/>
          </p:cNvSpPr>
          <p:nvPr/>
        </p:nvSpPr>
        <p:spPr bwMode="auto">
          <a:xfrm>
            <a:off x="9769615" y="5589520"/>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smtClean="0">
                <a:solidFill>
                  <a:prstClr val="white"/>
                </a:solidFill>
                <a:latin typeface="Century Gothic" panose="020B0502020202020204" pitchFamily="34" charset="0"/>
              </a:rPr>
              <a:t>LOS!</a:t>
            </a:r>
            <a:endParaRPr lang="en-GB" b="1" dirty="0">
              <a:solidFill>
                <a:prstClr val="white"/>
              </a:solidFill>
              <a:latin typeface="Century Gothic" panose="020B0502020202020204" pitchFamily="34" charset="0"/>
            </a:endParaRPr>
          </a:p>
        </p:txBody>
      </p:sp>
      <p:graphicFrame>
        <p:nvGraphicFramePr>
          <p:cNvPr id="16" name="Table 15" descr="Table for exercises"/>
          <p:cNvGraphicFramePr>
            <a:graphicFrameLocks noGrp="1"/>
          </p:cNvGraphicFramePr>
          <p:nvPr>
            <p:extLst/>
          </p:nvPr>
        </p:nvGraphicFramePr>
        <p:xfrm>
          <a:off x="752406" y="1216619"/>
          <a:ext cx="7061252" cy="4844700"/>
        </p:xfrm>
        <a:graphic>
          <a:graphicData uri="http://schemas.openxmlformats.org/drawingml/2006/table">
            <a:tbl>
              <a:tblPr firstRow="1" bandRow="1">
                <a:tableStyleId>{5940675A-B579-460E-94D1-54222C63F5DA}</a:tableStyleId>
              </a:tblPr>
              <a:tblGrid>
                <a:gridCol w="1154673">
                  <a:extLst>
                    <a:ext uri="{9D8B030D-6E8A-4147-A177-3AD203B41FA5}">
                      <a16:colId xmlns:a16="http://schemas.microsoft.com/office/drawing/2014/main" xmlns="" val="20000"/>
                    </a:ext>
                  </a:extLst>
                </a:gridCol>
                <a:gridCol w="2189602">
                  <a:extLst>
                    <a:ext uri="{9D8B030D-6E8A-4147-A177-3AD203B41FA5}">
                      <a16:colId xmlns:a16="http://schemas.microsoft.com/office/drawing/2014/main" xmlns="" val="2718503455"/>
                    </a:ext>
                  </a:extLst>
                </a:gridCol>
                <a:gridCol w="3716977">
                  <a:extLst>
                    <a:ext uri="{9D8B030D-6E8A-4147-A177-3AD203B41FA5}">
                      <a16:colId xmlns:a16="http://schemas.microsoft.com/office/drawing/2014/main" xmlns="" val="20001"/>
                    </a:ext>
                  </a:extLst>
                </a:gridCol>
              </a:tblGrid>
              <a:tr h="403725">
                <a:tc>
                  <a:txBody>
                    <a:bodyPr/>
                    <a:lstStyle/>
                    <a:p>
                      <a:pPr algn="r"/>
                      <a:r>
                        <a:rPr lang="en-GB" sz="2000" b="0" dirty="0" smtClean="0">
                          <a:solidFill>
                            <a:srgbClr val="115076"/>
                          </a:solidFill>
                          <a:latin typeface="Century Gothic" panose="020B0502020202020204" pitchFamily="34" charset="0"/>
                        </a:rPr>
                        <a:t>der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Bruder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brother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0"/>
                  </a:ext>
                </a:extLst>
              </a:tr>
              <a:tr h="403725">
                <a:tc>
                  <a:txBody>
                    <a:bodyPr/>
                    <a:lstStyle/>
                    <a:p>
                      <a:pPr algn="r"/>
                      <a:r>
                        <a:rPr lang="en-GB" sz="2000" b="0" dirty="0" smtClean="0">
                          <a:solidFill>
                            <a:srgbClr val="115076"/>
                          </a:solidFill>
                          <a:latin typeface="Century Gothic" panose="020B0502020202020204" pitchFamily="34" charset="0"/>
                        </a:rPr>
                        <a:t>der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Schauspieler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actor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1"/>
                  </a:ext>
                </a:extLst>
              </a:tr>
              <a:tr h="403725">
                <a:tc>
                  <a:txBody>
                    <a:bodyPr/>
                    <a:lstStyle/>
                    <a:p>
                      <a:pPr algn="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mein</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my</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2"/>
                  </a:ext>
                </a:extLst>
              </a:tr>
              <a:tr h="403725">
                <a:tc>
                  <a:txBody>
                    <a:bodyPr/>
                    <a:lstStyle/>
                    <a:p>
                      <a:pPr algn="r"/>
                      <a:r>
                        <a:rPr lang="en-GB" sz="2000" b="0" dirty="0" smtClean="0">
                          <a:solidFill>
                            <a:srgbClr val="115076"/>
                          </a:solidFill>
                          <a:latin typeface="Century Gothic" panose="020B0502020202020204" pitchFamily="34" charset="0"/>
                        </a:rPr>
                        <a:t>die</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Eltern</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parents</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3"/>
                  </a:ext>
                </a:extLst>
              </a:tr>
              <a:tr h="403725">
                <a:tc>
                  <a:txBody>
                    <a:bodyPr/>
                    <a:lstStyle/>
                    <a:p>
                      <a:pPr algn="r"/>
                      <a:r>
                        <a:rPr lang="en-GB" sz="2000" b="0" dirty="0" smtClean="0">
                          <a:solidFill>
                            <a:srgbClr val="115076"/>
                          </a:solidFill>
                          <a:latin typeface="Century Gothic" panose="020B0502020202020204" pitchFamily="34" charset="0"/>
                        </a:rPr>
                        <a:t>das</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Kind</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child</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4"/>
                  </a:ext>
                </a:extLst>
              </a:tr>
              <a:tr h="403725">
                <a:tc>
                  <a:txBody>
                    <a:bodyPr/>
                    <a:lstStyle/>
                    <a:p>
                      <a:pPr algn="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sein</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his/its</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5"/>
                  </a:ext>
                </a:extLst>
              </a:tr>
              <a:tr h="403725">
                <a:tc>
                  <a:txBody>
                    <a:bodyPr/>
                    <a:lstStyle/>
                    <a:p>
                      <a:pPr algn="r"/>
                      <a:r>
                        <a:rPr lang="en-GB" sz="2000" b="0" dirty="0" smtClean="0">
                          <a:solidFill>
                            <a:srgbClr val="115076"/>
                          </a:solidFill>
                          <a:latin typeface="Century Gothic" panose="020B0502020202020204" pitchFamily="34" charset="0"/>
                        </a:rPr>
                        <a:t>die</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Schwester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sister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6"/>
                  </a:ext>
                </a:extLst>
              </a:tr>
              <a:tr h="403725">
                <a:tc>
                  <a:txBody>
                    <a:bodyPr/>
                    <a:lstStyle/>
                    <a:p>
                      <a:pPr algn="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dein</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you</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7"/>
                  </a:ext>
                </a:extLst>
              </a:tr>
              <a:tr h="403725">
                <a:tc>
                  <a:txBody>
                    <a:bodyPr/>
                    <a:lstStyle/>
                    <a:p>
                      <a:pPr algn="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ihr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her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10008"/>
                  </a:ext>
                </a:extLst>
              </a:tr>
              <a:tr h="403725">
                <a:tc>
                  <a:txBody>
                    <a:bodyPr/>
                    <a:lstStyle/>
                    <a:p>
                      <a:pPr algn="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über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about</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493973476"/>
                  </a:ext>
                </a:extLst>
              </a:tr>
              <a:tr h="403725">
                <a:tc>
                  <a:txBody>
                    <a:bodyPr/>
                    <a:lstStyle/>
                    <a:p>
                      <a:pPr algn="r"/>
                      <a:r>
                        <a:rPr lang="en-GB" sz="2000" b="0" dirty="0" smtClean="0">
                          <a:solidFill>
                            <a:srgbClr val="115076"/>
                          </a:solidFill>
                          <a:latin typeface="Century Gothic" panose="020B0502020202020204" pitchFamily="34" charset="0"/>
                        </a:rPr>
                        <a:t>die</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Geschwister</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siblings / brothers and sisters</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xmlns="" val="431036484"/>
                  </a:ext>
                </a:extLst>
              </a:tr>
              <a:tr h="403725">
                <a:tc>
                  <a:txBody>
                    <a:bodyPr/>
                    <a:lstStyle/>
                    <a:p>
                      <a:pPr algn="r"/>
                      <a:r>
                        <a:rPr lang="en-GB" sz="2000" b="0" dirty="0" smtClean="0">
                          <a:solidFill>
                            <a:srgbClr val="115076"/>
                          </a:solidFill>
                          <a:latin typeface="Century Gothic" panose="020B0502020202020204" pitchFamily="34" charset="0"/>
                        </a:rPr>
                        <a:t>die</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err="1" smtClean="0">
                          <a:solidFill>
                            <a:srgbClr val="115076"/>
                          </a:solidFill>
                          <a:latin typeface="Century Gothic" panose="020B0502020202020204" pitchFamily="34" charset="0"/>
                        </a:rPr>
                        <a:t>Schauspielerin</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r>
                        <a:rPr lang="en-GB" sz="2000" b="0" dirty="0" smtClean="0">
                          <a:solidFill>
                            <a:srgbClr val="115076"/>
                          </a:solidFill>
                          <a:latin typeface="Century Gothic" panose="020B0502020202020204" pitchFamily="34" charset="0"/>
                        </a:rPr>
                        <a:t>actress</a:t>
                      </a:r>
                      <a:endParaRPr lang="en-GB" sz="2000" b="0" dirty="0">
                        <a:solidFill>
                          <a:srgbClr val="115076"/>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r>
            </a:tbl>
          </a:graphicData>
        </a:graphic>
      </p:graphicFrame>
      <p:pic>
        <p:nvPicPr>
          <p:cNvPr id="18" name="Picture 17">
            <a:extLst>
              <a:ext uri="{FF2B5EF4-FFF2-40B4-BE49-F238E27FC236}">
                <a16:creationId xmlns:a16="http://schemas.microsoft.com/office/drawing/2014/main" xmlns="" id="{2A134668-759D-3A4D-9895-3F7334DDD3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8673"/>
            <a:ext cx="6807200" cy="869950"/>
          </a:xfrm>
          <a:prstGeom prst="rect">
            <a:avLst/>
          </a:prstGeom>
        </p:spPr>
      </p:pic>
      <p:sp>
        <p:nvSpPr>
          <p:cNvPr id="19" name="Title 3">
            <a:extLst>
              <a:ext uri="{FF2B5EF4-FFF2-40B4-BE49-F238E27FC236}">
                <a16:creationId xmlns:a16="http://schemas.microsoft.com/office/drawing/2014/main" xmlns="" id="{6B8DA2D3-BDB4-9648-87D7-56668E317EF0}"/>
              </a:ext>
            </a:extLst>
          </p:cNvPr>
          <p:cNvSpPr>
            <a:spLocks noGrp="1"/>
          </p:cNvSpPr>
          <p:nvPr>
            <p:ph type="title"/>
          </p:nvPr>
        </p:nvSpPr>
        <p:spPr>
          <a:xfrm>
            <a:off x="92597" y="141805"/>
            <a:ext cx="5706319" cy="707849"/>
          </a:xfrm>
        </p:spPr>
        <p:txBody>
          <a:bodyPr>
            <a:normAutofit/>
          </a:bodyPr>
          <a:lstStyle/>
          <a:p>
            <a:r>
              <a:rPr lang="en-GB" sz="3600" b="1" dirty="0" err="1">
                <a:solidFill>
                  <a:schemeClr val="bg1"/>
                </a:solidFill>
              </a:rPr>
              <a:t>Antworten</a:t>
            </a:r>
            <a:endParaRPr lang="en-GB" sz="3600" b="1" dirty="0">
              <a:solidFill>
                <a:schemeClr val="bg1"/>
              </a:solidFill>
            </a:endParaRPr>
          </a:p>
        </p:txBody>
      </p:sp>
      <p:sp>
        <p:nvSpPr>
          <p:cNvPr id="20" name="Rectangle 19"/>
          <p:cNvSpPr/>
          <p:nvPr/>
        </p:nvSpPr>
        <p:spPr>
          <a:xfrm>
            <a:off x="4156364" y="1262743"/>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ectangle 20"/>
          <p:cNvSpPr/>
          <p:nvPr/>
        </p:nvSpPr>
        <p:spPr>
          <a:xfrm>
            <a:off x="794469" y="1262743"/>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Rectangle 21"/>
          <p:cNvSpPr/>
          <p:nvPr/>
        </p:nvSpPr>
        <p:spPr>
          <a:xfrm>
            <a:off x="4156363" y="1655014"/>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3" name="Rectangle 22"/>
          <p:cNvSpPr/>
          <p:nvPr/>
        </p:nvSpPr>
        <p:spPr>
          <a:xfrm>
            <a:off x="794469" y="1690368"/>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4" name="Rectangle 23"/>
          <p:cNvSpPr/>
          <p:nvPr/>
        </p:nvSpPr>
        <p:spPr>
          <a:xfrm>
            <a:off x="4156362" y="2047285"/>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5" name="Rectangle 24"/>
          <p:cNvSpPr/>
          <p:nvPr/>
        </p:nvSpPr>
        <p:spPr>
          <a:xfrm>
            <a:off x="4156362" y="2450314"/>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6" name="Rectangle 25"/>
          <p:cNvSpPr/>
          <p:nvPr/>
        </p:nvSpPr>
        <p:spPr>
          <a:xfrm>
            <a:off x="783711" y="2465229"/>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Rectangle 26"/>
          <p:cNvSpPr/>
          <p:nvPr/>
        </p:nvSpPr>
        <p:spPr>
          <a:xfrm>
            <a:off x="4156361" y="2869764"/>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8" name="Rectangle 27"/>
          <p:cNvSpPr/>
          <p:nvPr/>
        </p:nvSpPr>
        <p:spPr>
          <a:xfrm>
            <a:off x="794469" y="2877748"/>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9" name="Rectangle 28"/>
          <p:cNvSpPr/>
          <p:nvPr/>
        </p:nvSpPr>
        <p:spPr>
          <a:xfrm>
            <a:off x="4156361" y="3272793"/>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0" name="Rectangle 29"/>
          <p:cNvSpPr/>
          <p:nvPr/>
        </p:nvSpPr>
        <p:spPr>
          <a:xfrm>
            <a:off x="4156360" y="3654306"/>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Rectangle 30"/>
          <p:cNvSpPr/>
          <p:nvPr/>
        </p:nvSpPr>
        <p:spPr>
          <a:xfrm>
            <a:off x="809807" y="3678301"/>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2" name="Rectangle 31"/>
          <p:cNvSpPr/>
          <p:nvPr/>
        </p:nvSpPr>
        <p:spPr>
          <a:xfrm>
            <a:off x="4156359" y="4085297"/>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3" name="Rectangle 32"/>
          <p:cNvSpPr/>
          <p:nvPr/>
        </p:nvSpPr>
        <p:spPr>
          <a:xfrm>
            <a:off x="4156359" y="4474334"/>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Rectangle 33"/>
          <p:cNvSpPr/>
          <p:nvPr/>
        </p:nvSpPr>
        <p:spPr>
          <a:xfrm>
            <a:off x="4156359" y="4861025"/>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Rectangle 34"/>
          <p:cNvSpPr/>
          <p:nvPr/>
        </p:nvSpPr>
        <p:spPr>
          <a:xfrm>
            <a:off x="4156359" y="5285229"/>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6" name="Rectangle 35"/>
          <p:cNvSpPr/>
          <p:nvPr/>
        </p:nvSpPr>
        <p:spPr>
          <a:xfrm>
            <a:off x="812771" y="5293306"/>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Rectangle 36"/>
          <p:cNvSpPr/>
          <p:nvPr/>
        </p:nvSpPr>
        <p:spPr>
          <a:xfrm>
            <a:off x="4156358" y="5709377"/>
            <a:ext cx="3562597"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8" name="Rectangle 37"/>
          <p:cNvSpPr/>
          <p:nvPr/>
        </p:nvSpPr>
        <p:spPr>
          <a:xfrm>
            <a:off x="794468" y="5705128"/>
            <a:ext cx="1066605" cy="328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97077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9" restart="whenNotActive" fill="hold" evtFilter="cancelBubble" nodeType="interactiveSeq">
                <p:stCondLst>
                  <p:cond evt="onClick" delay="0">
                    <p:tgtEl>
                      <p:spTgt spid="14"/>
                    </p:tgtEl>
                  </p:cond>
                </p:stCondLst>
                <p:endSync evt="end" delay="0">
                  <p:rtn val="all"/>
                </p:endSync>
                <p:childTnLst>
                  <p:par>
                    <p:cTn id="80" fill="hold">
                      <p:stCondLst>
                        <p:cond delay="0"/>
                      </p:stCondLst>
                      <p:childTnLst>
                        <p:par>
                          <p:cTn id="81" fill="hold">
                            <p:stCondLst>
                              <p:cond delay="0"/>
                            </p:stCondLst>
                            <p:childTnLst>
                              <p:par>
                                <p:cTn id="82" presetID="12" presetClass="exit" presetSubtype="4" fill="hold" nodeType="afterEffect">
                                  <p:stCondLst>
                                    <p:cond delay="0"/>
                                  </p:stCondLst>
                                  <p:childTnLst>
                                    <p:animEffect transition="out" filter="slide(fromBottom)">
                                      <p:cBhvr>
                                        <p:cTn id="83" dur="59000"/>
                                        <p:tgtEl>
                                          <p:spTgt spid="6"/>
                                        </p:tgtEl>
                                      </p:cBhvr>
                                    </p:animEffect>
                                    <p:set>
                                      <p:cBhvr>
                                        <p:cTn id="84" dur="1" fill="hold">
                                          <p:stCondLst>
                                            <p:cond delay="58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ed Rectangle 11">
            <a:extLst>
              <a:ext uri="{FF2B5EF4-FFF2-40B4-BE49-F238E27FC236}">
                <a16:creationId xmlns:a16="http://schemas.microsoft.com/office/drawing/2014/main" xmlns="" id="{483D7EB9-C2AA-4190-98DE-925F861600E9}"/>
              </a:ext>
            </a:extLst>
          </p:cNvPr>
          <p:cNvSpPr/>
          <p:nvPr/>
        </p:nvSpPr>
        <p:spPr>
          <a:xfrm>
            <a:off x="10653600" y="152870"/>
            <a:ext cx="1353448"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GB" b="1" dirty="0" err="1" smtClean="0">
                <a:solidFill>
                  <a:prstClr val="white"/>
                </a:solidFill>
              </a:rPr>
              <a:t>schreiben</a:t>
            </a:r>
            <a:endParaRPr lang="en-GB" b="1" dirty="0">
              <a:solidFill>
                <a:prstClr val="white"/>
              </a:solidFill>
            </a:endParaRPr>
          </a:p>
        </p:txBody>
      </p:sp>
      <p:graphicFrame>
        <p:nvGraphicFramePr>
          <p:cNvPr id="50" name="Table 49"/>
          <p:cNvGraphicFramePr>
            <a:graphicFrameLocks noGrp="1"/>
          </p:cNvGraphicFramePr>
          <p:nvPr>
            <p:extLst/>
          </p:nvPr>
        </p:nvGraphicFramePr>
        <p:xfrm>
          <a:off x="3373964" y="1566581"/>
          <a:ext cx="8079082" cy="4429476"/>
        </p:xfrm>
        <a:graphic>
          <a:graphicData uri="http://schemas.openxmlformats.org/drawingml/2006/table">
            <a:tbl>
              <a:tblPr firstRow="1" bandRow="1">
                <a:tableStyleId>{5C22544A-7EE6-4342-B048-85BDC9FD1C3A}</a:tableStyleId>
              </a:tblPr>
              <a:tblGrid>
                <a:gridCol w="367231">
                  <a:extLst>
                    <a:ext uri="{9D8B030D-6E8A-4147-A177-3AD203B41FA5}">
                      <a16:colId xmlns:a16="http://schemas.microsoft.com/office/drawing/2014/main" xmlns="" val="263268012"/>
                    </a:ext>
                  </a:extLst>
                </a:gridCol>
                <a:gridCol w="367231">
                  <a:extLst>
                    <a:ext uri="{9D8B030D-6E8A-4147-A177-3AD203B41FA5}">
                      <a16:colId xmlns:a16="http://schemas.microsoft.com/office/drawing/2014/main" xmlns="" val="1957082805"/>
                    </a:ext>
                  </a:extLst>
                </a:gridCol>
                <a:gridCol w="367231">
                  <a:extLst>
                    <a:ext uri="{9D8B030D-6E8A-4147-A177-3AD203B41FA5}">
                      <a16:colId xmlns:a16="http://schemas.microsoft.com/office/drawing/2014/main" xmlns="" val="2298253624"/>
                    </a:ext>
                  </a:extLst>
                </a:gridCol>
                <a:gridCol w="367231">
                  <a:extLst>
                    <a:ext uri="{9D8B030D-6E8A-4147-A177-3AD203B41FA5}">
                      <a16:colId xmlns:a16="http://schemas.microsoft.com/office/drawing/2014/main" xmlns="" val="4294540399"/>
                    </a:ext>
                  </a:extLst>
                </a:gridCol>
                <a:gridCol w="367231">
                  <a:extLst>
                    <a:ext uri="{9D8B030D-6E8A-4147-A177-3AD203B41FA5}">
                      <a16:colId xmlns:a16="http://schemas.microsoft.com/office/drawing/2014/main" xmlns="" val="3126897042"/>
                    </a:ext>
                  </a:extLst>
                </a:gridCol>
                <a:gridCol w="367231">
                  <a:extLst>
                    <a:ext uri="{9D8B030D-6E8A-4147-A177-3AD203B41FA5}">
                      <a16:colId xmlns:a16="http://schemas.microsoft.com/office/drawing/2014/main" xmlns="" val="1207600796"/>
                    </a:ext>
                  </a:extLst>
                </a:gridCol>
                <a:gridCol w="367231">
                  <a:extLst>
                    <a:ext uri="{9D8B030D-6E8A-4147-A177-3AD203B41FA5}">
                      <a16:colId xmlns:a16="http://schemas.microsoft.com/office/drawing/2014/main" xmlns="" val="3305774512"/>
                    </a:ext>
                  </a:extLst>
                </a:gridCol>
                <a:gridCol w="367231">
                  <a:extLst>
                    <a:ext uri="{9D8B030D-6E8A-4147-A177-3AD203B41FA5}">
                      <a16:colId xmlns:a16="http://schemas.microsoft.com/office/drawing/2014/main" xmlns="" val="1078327919"/>
                    </a:ext>
                  </a:extLst>
                </a:gridCol>
                <a:gridCol w="380818">
                  <a:extLst>
                    <a:ext uri="{9D8B030D-6E8A-4147-A177-3AD203B41FA5}">
                      <a16:colId xmlns:a16="http://schemas.microsoft.com/office/drawing/2014/main" xmlns="" val="2951137329"/>
                    </a:ext>
                  </a:extLst>
                </a:gridCol>
                <a:gridCol w="353644">
                  <a:extLst>
                    <a:ext uri="{9D8B030D-6E8A-4147-A177-3AD203B41FA5}">
                      <a16:colId xmlns:a16="http://schemas.microsoft.com/office/drawing/2014/main" xmlns="" val="4187961833"/>
                    </a:ext>
                  </a:extLst>
                </a:gridCol>
                <a:gridCol w="367231">
                  <a:extLst>
                    <a:ext uri="{9D8B030D-6E8A-4147-A177-3AD203B41FA5}">
                      <a16:colId xmlns:a16="http://schemas.microsoft.com/office/drawing/2014/main" xmlns="" val="2281195132"/>
                    </a:ext>
                  </a:extLst>
                </a:gridCol>
                <a:gridCol w="367231">
                  <a:extLst>
                    <a:ext uri="{9D8B030D-6E8A-4147-A177-3AD203B41FA5}">
                      <a16:colId xmlns:a16="http://schemas.microsoft.com/office/drawing/2014/main" xmlns="" val="1898360713"/>
                    </a:ext>
                  </a:extLst>
                </a:gridCol>
                <a:gridCol w="367231">
                  <a:extLst>
                    <a:ext uri="{9D8B030D-6E8A-4147-A177-3AD203B41FA5}">
                      <a16:colId xmlns:a16="http://schemas.microsoft.com/office/drawing/2014/main" xmlns="" val="447930653"/>
                    </a:ext>
                  </a:extLst>
                </a:gridCol>
                <a:gridCol w="367231">
                  <a:extLst>
                    <a:ext uri="{9D8B030D-6E8A-4147-A177-3AD203B41FA5}">
                      <a16:colId xmlns:a16="http://schemas.microsoft.com/office/drawing/2014/main" xmlns="" val="36163679"/>
                    </a:ext>
                  </a:extLst>
                </a:gridCol>
                <a:gridCol w="367231">
                  <a:extLst>
                    <a:ext uri="{9D8B030D-6E8A-4147-A177-3AD203B41FA5}">
                      <a16:colId xmlns:a16="http://schemas.microsoft.com/office/drawing/2014/main" xmlns="" val="879613253"/>
                    </a:ext>
                  </a:extLst>
                </a:gridCol>
                <a:gridCol w="367231"/>
                <a:gridCol w="367231"/>
                <a:gridCol w="367231"/>
                <a:gridCol w="367231">
                  <a:extLst>
                    <a:ext uri="{9D8B030D-6E8A-4147-A177-3AD203B41FA5}">
                      <a16:colId xmlns:a16="http://schemas.microsoft.com/office/drawing/2014/main" xmlns="" val="3833201954"/>
                    </a:ext>
                  </a:extLst>
                </a:gridCol>
                <a:gridCol w="367231">
                  <a:extLst>
                    <a:ext uri="{9D8B030D-6E8A-4147-A177-3AD203B41FA5}">
                      <a16:colId xmlns:a16="http://schemas.microsoft.com/office/drawing/2014/main" xmlns="" val="2635866267"/>
                    </a:ext>
                  </a:extLst>
                </a:gridCol>
                <a:gridCol w="367231">
                  <a:extLst>
                    <a:ext uri="{9D8B030D-6E8A-4147-A177-3AD203B41FA5}">
                      <a16:colId xmlns:a16="http://schemas.microsoft.com/office/drawing/2014/main" xmlns="" val="3714715184"/>
                    </a:ext>
                  </a:extLst>
                </a:gridCol>
                <a:gridCol w="367231">
                  <a:extLst>
                    <a:ext uri="{9D8B030D-6E8A-4147-A177-3AD203B41FA5}">
                      <a16:colId xmlns:a16="http://schemas.microsoft.com/office/drawing/2014/main" xmlns="" val="977521360"/>
                    </a:ext>
                  </a:extLst>
                </a:gridCol>
              </a:tblGrid>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D</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72626832"/>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I</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1">
                              <a:lumMod val="50000"/>
                            </a:schemeClr>
                          </a:solidFill>
                          <a:latin typeface="Century Gothic" panose="020B0502020202020204" pitchFamily="34" charset="0"/>
                        </a:rPr>
                        <a:t>H</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4787418"/>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L</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T</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E</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49530721"/>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2"/>
                          </a:solidFill>
                          <a:latin typeface="Century Gothic" panose="020B0502020202020204" pitchFamily="34" charset="0"/>
                        </a:rPr>
                        <a:t>F</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A</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M</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L</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2143554"/>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B</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R</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1">
                              <a:lumMod val="50000"/>
                            </a:schemeClr>
                          </a:solidFill>
                          <a:latin typeface="Century Gothic" panose="020B0502020202020204" pitchFamily="34" charset="0"/>
                        </a:rPr>
                        <a:t>U</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54761285"/>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A</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K</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63151360"/>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2"/>
                          </a:solidFill>
                          <a:latin typeface="Century Gothic" panose="020B0502020202020204" pitchFamily="34" charset="0"/>
                        </a:rPr>
                        <a:t>G</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400" b="1" dirty="0" smtClean="0">
                          <a:solidFill>
                            <a:srgbClr val="115076"/>
                          </a:solidFill>
                          <a:latin typeface="Century Gothic" panose="020B0502020202020204" pitchFamily="34" charset="0"/>
                        </a:rPr>
                        <a:t>E</a:t>
                      </a:r>
                      <a:endParaRPr lang="en-GB" sz="2400" b="1" dirty="0">
                        <a:solidFill>
                          <a:srgbClr val="115076"/>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C</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H</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W</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T</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73322507"/>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smtClean="0">
                          <a:solidFill>
                            <a:schemeClr val="accent1">
                              <a:lumMod val="50000"/>
                            </a:schemeClr>
                          </a:solidFill>
                          <a:latin typeface="Century Gothic" panose="020B0502020202020204" pitchFamily="34" charset="0"/>
                        </a:rPr>
                        <a:t>Ü</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B</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2"/>
                          </a:solidFill>
                          <a:latin typeface="Century Gothic" panose="020B0502020202020204" pitchFamily="34" charset="0"/>
                        </a:rPr>
                        <a:t>E</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0207952"/>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2"/>
                          </a:solidFill>
                          <a:latin typeface="Century Gothic" panose="020B0502020202020204" pitchFamily="34" charset="0"/>
                        </a:rPr>
                        <a:t>N</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6523839"/>
                  </a:ext>
                </a:extLst>
              </a:tr>
            </a:tbl>
          </a:graphicData>
        </a:graphic>
      </p:graphicFrame>
      <p:pic>
        <p:nvPicPr>
          <p:cNvPr id="53" name="Picture 52">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349"/>
            <a:ext cx="6807200" cy="869950"/>
          </a:xfrm>
          <a:prstGeom prst="rect">
            <a:avLst/>
          </a:prstGeom>
        </p:spPr>
      </p:pic>
      <p:sp>
        <p:nvSpPr>
          <p:cNvPr id="54" name="Title 3"/>
          <p:cNvSpPr>
            <a:spLocks noGrp="1"/>
          </p:cNvSpPr>
          <p:nvPr>
            <p:ph type="title"/>
          </p:nvPr>
        </p:nvSpPr>
        <p:spPr>
          <a:xfrm>
            <a:off x="0" y="199865"/>
            <a:ext cx="3745089" cy="707849"/>
          </a:xfrm>
        </p:spPr>
        <p:txBody>
          <a:bodyPr>
            <a:normAutofit/>
          </a:bodyPr>
          <a:lstStyle/>
          <a:p>
            <a:r>
              <a:rPr lang="en-GB" sz="3600" b="1" dirty="0" err="1">
                <a:solidFill>
                  <a:schemeClr val="bg1"/>
                </a:solidFill>
              </a:rPr>
              <a:t>Vokabeln</a:t>
            </a:r>
            <a:endParaRPr lang="en-GB" sz="3600" b="1" dirty="0">
              <a:solidFill>
                <a:schemeClr val="bg1"/>
              </a:solidFill>
            </a:endParaRPr>
          </a:p>
        </p:txBody>
      </p:sp>
      <p:graphicFrame>
        <p:nvGraphicFramePr>
          <p:cNvPr id="55" name="Table 54"/>
          <p:cNvGraphicFramePr>
            <a:graphicFrameLocks noGrp="1"/>
          </p:cNvGraphicFramePr>
          <p:nvPr>
            <p:extLst/>
          </p:nvPr>
        </p:nvGraphicFramePr>
        <p:xfrm>
          <a:off x="742277" y="1566581"/>
          <a:ext cx="4034419" cy="4468923"/>
        </p:xfrm>
        <a:graphic>
          <a:graphicData uri="http://schemas.openxmlformats.org/drawingml/2006/table">
            <a:tbl>
              <a:tblPr firstRow="1" bandRow="1">
                <a:tableStyleId>{5C22544A-7EE6-4342-B048-85BDC9FD1C3A}</a:tableStyleId>
              </a:tblPr>
              <a:tblGrid>
                <a:gridCol w="4034419">
                  <a:extLst>
                    <a:ext uri="{9D8B030D-6E8A-4147-A177-3AD203B41FA5}">
                      <a16:colId xmlns:a16="http://schemas.microsoft.com/office/drawing/2014/main" xmlns="" val="660022236"/>
                    </a:ext>
                  </a:extLst>
                </a:gridCol>
              </a:tblGrid>
              <a:tr h="548640">
                <a:tc>
                  <a:txBody>
                    <a:bodyPr/>
                    <a:lstStyle/>
                    <a:p>
                      <a:pPr algn="r"/>
                      <a:r>
                        <a:rPr lang="en-GB" sz="2000" b="0" baseline="0" dirty="0" smtClean="0">
                          <a:solidFill>
                            <a:schemeClr val="accent1">
                              <a:lumMod val="50000"/>
                            </a:schemeClr>
                          </a:solidFill>
                          <a:latin typeface="Century Gothic" panose="020B0502020202020204" pitchFamily="34" charset="0"/>
                        </a:rPr>
                        <a:t>A. </a:t>
                      </a:r>
                      <a:r>
                        <a:rPr lang="en-GB" sz="2000" b="0" dirty="0" smtClean="0">
                          <a:solidFill>
                            <a:schemeClr val="accent1">
                              <a:lumMod val="50000"/>
                            </a:schemeClr>
                          </a:solidFill>
                          <a:latin typeface="Century Gothic" panose="020B0502020202020204" pitchFamily="34" charset="0"/>
                        </a:rPr>
                        <a:t>your</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32625409"/>
                  </a:ext>
                </a:extLst>
              </a:tr>
              <a:tr h="451821">
                <a:tc>
                  <a:txBody>
                    <a:bodyPr/>
                    <a:lstStyle/>
                    <a:p>
                      <a:pPr algn="r"/>
                      <a:r>
                        <a:rPr lang="en-GB" sz="2000" b="0" dirty="0">
                          <a:solidFill>
                            <a:schemeClr val="accent1">
                              <a:lumMod val="50000"/>
                            </a:schemeClr>
                          </a:solidFill>
                          <a:latin typeface="Century Gothic" panose="020B0502020202020204" pitchFamily="34" charset="0"/>
                        </a:rPr>
                        <a:t>B</a:t>
                      </a:r>
                      <a:r>
                        <a:rPr lang="en-GB" sz="2000" b="0">
                          <a:solidFill>
                            <a:schemeClr val="accent1">
                              <a:lumMod val="50000"/>
                            </a:schemeClr>
                          </a:solidFill>
                          <a:latin typeface="Century Gothic" panose="020B0502020202020204" pitchFamily="34" charset="0"/>
                        </a:rPr>
                        <a:t>. </a:t>
                      </a:r>
                      <a:r>
                        <a:rPr lang="en-GB" sz="2000" b="0" smtClean="0">
                          <a:solidFill>
                            <a:schemeClr val="accent1">
                              <a:lumMod val="50000"/>
                            </a:schemeClr>
                          </a:solidFill>
                          <a:latin typeface="Century Gothic" panose="020B0502020202020204" pitchFamily="34" charset="0"/>
                        </a:rPr>
                        <a:t>her</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23992579"/>
                  </a:ext>
                </a:extLst>
              </a:tr>
              <a:tr h="537883">
                <a:tc>
                  <a:txBody>
                    <a:bodyPr/>
                    <a:lstStyle/>
                    <a:p>
                      <a:pPr algn="r"/>
                      <a:r>
                        <a:rPr lang="en-GB" sz="2000" b="0" dirty="0">
                          <a:solidFill>
                            <a:schemeClr val="accent1">
                              <a:lumMod val="50000"/>
                            </a:schemeClr>
                          </a:solidFill>
                          <a:latin typeface="Century Gothic" panose="020B0502020202020204" pitchFamily="34" charset="0"/>
                        </a:rPr>
                        <a:t>C. </a:t>
                      </a:r>
                      <a:r>
                        <a:rPr lang="en-GB" sz="2000" b="0" dirty="0" smtClean="0">
                          <a:solidFill>
                            <a:schemeClr val="accent1">
                              <a:lumMod val="50000"/>
                            </a:schemeClr>
                          </a:solidFill>
                          <a:latin typeface="Century Gothic" panose="020B0502020202020204" pitchFamily="34" charset="0"/>
                        </a:rPr>
                        <a:t>the parents</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38774271"/>
                  </a:ext>
                </a:extLst>
              </a:tr>
              <a:tr h="4518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accent1">
                              <a:lumMod val="50000"/>
                            </a:schemeClr>
                          </a:solidFill>
                          <a:latin typeface="Century Gothic" panose="020B0502020202020204" pitchFamily="34" charset="0"/>
                        </a:rPr>
                        <a:t>D. the</a:t>
                      </a:r>
                      <a:r>
                        <a:rPr lang="en-GB" sz="2000" b="0" baseline="0" dirty="0" smtClean="0">
                          <a:solidFill>
                            <a:schemeClr val="accent1">
                              <a:lumMod val="50000"/>
                            </a:schemeClr>
                          </a:solidFill>
                          <a:latin typeface="Century Gothic" panose="020B0502020202020204" pitchFamily="34" charset="0"/>
                        </a:rPr>
                        <a:t> </a:t>
                      </a:r>
                      <a:r>
                        <a:rPr lang="en-GB" sz="2000" b="0" dirty="0" smtClean="0">
                          <a:solidFill>
                            <a:schemeClr val="accent1">
                              <a:lumMod val="50000"/>
                            </a:schemeClr>
                          </a:solidFill>
                          <a:latin typeface="Century Gothic" panose="020B0502020202020204" pitchFamily="34" charset="0"/>
                        </a:rPr>
                        <a:t>family</a:t>
                      </a:r>
                      <a:endParaRPr lang="en-GB" sz="2000" b="0" dirty="0" smtClean="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91790900"/>
                  </a:ext>
                </a:extLst>
              </a:tr>
              <a:tr h="496393">
                <a:tc>
                  <a:txBody>
                    <a:bodyPr/>
                    <a:lstStyle/>
                    <a:p>
                      <a:pPr marL="0" indent="0" algn="r">
                        <a:buNone/>
                      </a:pPr>
                      <a:r>
                        <a:rPr lang="en-GB" sz="2000" b="0" dirty="0">
                          <a:solidFill>
                            <a:schemeClr val="accent1">
                              <a:lumMod val="50000"/>
                            </a:schemeClr>
                          </a:solidFill>
                          <a:latin typeface="Century Gothic" panose="020B0502020202020204" pitchFamily="34" charset="0"/>
                        </a:rPr>
                        <a:t>E. </a:t>
                      </a:r>
                      <a:r>
                        <a:rPr lang="en-GB" sz="2000" b="0" dirty="0" smtClean="0">
                          <a:solidFill>
                            <a:schemeClr val="accent1">
                              <a:lumMod val="50000"/>
                            </a:schemeClr>
                          </a:solidFill>
                          <a:latin typeface="Century Gothic" panose="020B0502020202020204" pitchFamily="34" charset="0"/>
                        </a:rPr>
                        <a:t>the brother</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99965362"/>
                  </a:ext>
                </a:extLst>
              </a:tr>
              <a:tr h="484094">
                <a:tc>
                  <a:txBody>
                    <a:bodyPr/>
                    <a:lstStyle/>
                    <a:p>
                      <a:pPr algn="r"/>
                      <a:r>
                        <a:rPr lang="en-GB" sz="2000" b="0" dirty="0">
                          <a:solidFill>
                            <a:schemeClr val="accent1">
                              <a:lumMod val="50000"/>
                            </a:schemeClr>
                          </a:solidFill>
                          <a:latin typeface="Century Gothic" panose="020B0502020202020204" pitchFamily="34" charset="0"/>
                        </a:rPr>
                        <a:t>F. </a:t>
                      </a:r>
                      <a:r>
                        <a:rPr lang="en-GB" sz="2000" b="0" dirty="0" smtClean="0">
                          <a:solidFill>
                            <a:schemeClr val="accent1">
                              <a:lumMod val="50000"/>
                            </a:schemeClr>
                          </a:solidFill>
                          <a:latin typeface="Century Gothic" panose="020B0502020202020204" pitchFamily="34" charset="0"/>
                        </a:rPr>
                        <a:t>the child</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956905"/>
                  </a:ext>
                </a:extLst>
              </a:tr>
              <a:tr h="527124">
                <a:tc>
                  <a:txBody>
                    <a:bodyPr/>
                    <a:lstStyle/>
                    <a:p>
                      <a:pPr algn="r"/>
                      <a:r>
                        <a:rPr lang="en-GB" sz="1800" b="0" dirty="0">
                          <a:solidFill>
                            <a:schemeClr val="accent1">
                              <a:lumMod val="50000"/>
                            </a:schemeClr>
                          </a:solidFill>
                          <a:latin typeface="Century Gothic" panose="020B0502020202020204" pitchFamily="34" charset="0"/>
                        </a:rPr>
                        <a:t>G. </a:t>
                      </a:r>
                      <a:r>
                        <a:rPr lang="en-GB" sz="1800" b="0" baseline="0" dirty="0" smtClean="0">
                          <a:solidFill>
                            <a:schemeClr val="accent1">
                              <a:lumMod val="50000"/>
                            </a:schemeClr>
                          </a:solidFill>
                          <a:latin typeface="Century Gothic" panose="020B0502020202020204" pitchFamily="34" charset="0"/>
                        </a:rPr>
                        <a:t>the siblings / brothers and sisters</a:t>
                      </a:r>
                      <a:endParaRPr lang="en-GB" sz="18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02795304"/>
                  </a:ext>
                </a:extLst>
              </a:tr>
              <a:tr h="485573">
                <a:tc>
                  <a:txBody>
                    <a:bodyPr/>
                    <a:lstStyle/>
                    <a:p>
                      <a:pPr algn="r"/>
                      <a:r>
                        <a:rPr lang="en-GB" sz="2000" b="0" dirty="0" smtClean="0">
                          <a:solidFill>
                            <a:schemeClr val="accent1">
                              <a:lumMod val="50000"/>
                            </a:schemeClr>
                          </a:solidFill>
                          <a:latin typeface="Century Gothic" panose="020B0502020202020204" pitchFamily="34" charset="0"/>
                        </a:rPr>
                        <a:t>H. </a:t>
                      </a:r>
                      <a:r>
                        <a:rPr lang="en-GB" sz="2000" b="0" baseline="0" dirty="0" smtClean="0">
                          <a:solidFill>
                            <a:schemeClr val="accent1">
                              <a:lumMod val="50000"/>
                            </a:schemeClr>
                          </a:solidFill>
                          <a:latin typeface="Century Gothic" panose="020B0502020202020204" pitchFamily="34" charset="0"/>
                        </a:rPr>
                        <a:t>about</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26352797"/>
                  </a:ext>
                </a:extLst>
              </a:tr>
              <a:tr h="485573">
                <a:tc>
                  <a:txBody>
                    <a:bodyPr/>
                    <a:lstStyle/>
                    <a:p>
                      <a:pPr algn="r"/>
                      <a:r>
                        <a:rPr lang="en-GB" sz="2000" b="0" dirty="0">
                          <a:solidFill>
                            <a:schemeClr val="accent1">
                              <a:lumMod val="50000"/>
                            </a:schemeClr>
                          </a:solidFill>
                          <a:latin typeface="Century Gothic" panose="020B0502020202020204" pitchFamily="34" charset="0"/>
                        </a:rPr>
                        <a:t>I.</a:t>
                      </a:r>
                      <a:r>
                        <a:rPr lang="en-GB" sz="2000" b="0" baseline="0" dirty="0">
                          <a:solidFill>
                            <a:schemeClr val="accent1">
                              <a:lumMod val="50000"/>
                            </a:schemeClr>
                          </a:solidFill>
                          <a:latin typeface="Century Gothic" panose="020B0502020202020204" pitchFamily="34" charset="0"/>
                        </a:rPr>
                        <a:t> </a:t>
                      </a:r>
                      <a:r>
                        <a:rPr lang="en-GB" sz="2000" b="0" baseline="0" dirty="0" smtClean="0">
                          <a:solidFill>
                            <a:schemeClr val="accent1">
                              <a:lumMod val="50000"/>
                            </a:schemeClr>
                          </a:solidFill>
                          <a:latin typeface="Century Gothic" panose="020B0502020202020204" pitchFamily="34" charset="0"/>
                        </a:rPr>
                        <a:t>his</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8700870"/>
                  </a:ext>
                </a:extLst>
              </a:tr>
            </a:tbl>
          </a:graphicData>
        </a:graphic>
      </p:graphicFrame>
      <p:sp>
        <p:nvSpPr>
          <p:cNvPr id="77" name="Rectangle 76"/>
          <p:cNvSpPr/>
          <p:nvPr/>
        </p:nvSpPr>
        <p:spPr>
          <a:xfrm>
            <a:off x="7507314" y="1663247"/>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5" name="Down Arrow 44"/>
          <p:cNvSpPr/>
          <p:nvPr/>
        </p:nvSpPr>
        <p:spPr>
          <a:xfrm>
            <a:off x="7413505" y="790229"/>
            <a:ext cx="386946" cy="628650"/>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2400" b="1" dirty="0">
                <a:solidFill>
                  <a:prstClr val="white"/>
                </a:solidFill>
                <a:latin typeface="Century Gothic" panose="020B0502020202020204" pitchFamily="34" charset="0"/>
                <a:cs typeface="Segoe UI Semilight" panose="020B0402040204020203" pitchFamily="34" charset="0"/>
              </a:rPr>
              <a:t>?</a:t>
            </a:r>
          </a:p>
        </p:txBody>
      </p:sp>
      <p:sp>
        <p:nvSpPr>
          <p:cNvPr id="51" name="Rectangle 50">
            <a:extLst>
              <a:ext uri="{FF2B5EF4-FFF2-40B4-BE49-F238E27FC236}">
                <a16:creationId xmlns:a16="http://schemas.microsoft.com/office/drawing/2014/main" xmlns="" id="{E20BB28D-F96D-B64D-B062-FEBD932962D3}"/>
              </a:ext>
            </a:extLst>
          </p:cNvPr>
          <p:cNvSpPr/>
          <p:nvPr/>
        </p:nvSpPr>
        <p:spPr>
          <a:xfrm>
            <a:off x="7821074" y="168869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7" name="Rectangle 56">
            <a:extLst>
              <a:ext uri="{FF2B5EF4-FFF2-40B4-BE49-F238E27FC236}">
                <a16:creationId xmlns:a16="http://schemas.microsoft.com/office/drawing/2014/main" xmlns="" id="{520931D7-0E17-B943-89B8-BE858EC4AC21}"/>
              </a:ext>
            </a:extLst>
          </p:cNvPr>
          <p:cNvSpPr/>
          <p:nvPr/>
        </p:nvSpPr>
        <p:spPr>
          <a:xfrm>
            <a:off x="8173773" y="168869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68" name="Rectangle 67">
            <a:extLst>
              <a:ext uri="{FF2B5EF4-FFF2-40B4-BE49-F238E27FC236}">
                <a16:creationId xmlns:a16="http://schemas.microsoft.com/office/drawing/2014/main" xmlns="" id="{9635C3BE-ABED-834C-9144-518D1F02AE80}"/>
              </a:ext>
            </a:extLst>
          </p:cNvPr>
          <p:cNvSpPr/>
          <p:nvPr/>
        </p:nvSpPr>
        <p:spPr>
          <a:xfrm>
            <a:off x="14083983" y="287179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0" name="Rectangle 79">
            <a:extLst>
              <a:ext uri="{FF2B5EF4-FFF2-40B4-BE49-F238E27FC236}">
                <a16:creationId xmlns:a16="http://schemas.microsoft.com/office/drawing/2014/main" xmlns="" id="{5C83B1A8-72A7-A448-B969-768B1F68D07F}"/>
              </a:ext>
            </a:extLst>
          </p:cNvPr>
          <p:cNvSpPr/>
          <p:nvPr/>
        </p:nvSpPr>
        <p:spPr>
          <a:xfrm>
            <a:off x="14214611" y="203896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633767" y="1166471"/>
            <a:ext cx="2727029" cy="400110"/>
          </a:xfrm>
          <a:prstGeom prst="rect">
            <a:avLst/>
          </a:prstGeom>
        </p:spPr>
        <p:txBody>
          <a:bodyPr wrap="none">
            <a:spAutoFit/>
          </a:bodyPr>
          <a:lstStyle/>
          <a:p>
            <a:r>
              <a:rPr lang="en-GB" sz="2000" b="1" dirty="0" err="1">
                <a:solidFill>
                  <a:srgbClr val="5B9BD5">
                    <a:lumMod val="50000"/>
                  </a:srgbClr>
                </a:solidFill>
                <a:latin typeface="Century Gothic" panose="020B0502020202020204" pitchFamily="34" charset="0"/>
              </a:rPr>
              <a:t>Schreib</a:t>
            </a:r>
            <a:r>
              <a:rPr lang="en-GB" sz="2000" b="1" dirty="0">
                <a:solidFill>
                  <a:srgbClr val="5B9BD5">
                    <a:lumMod val="50000"/>
                  </a:srgbClr>
                </a:solidFill>
                <a:latin typeface="Century Gothic" panose="020B0502020202020204" pitchFamily="34" charset="0"/>
              </a:rPr>
              <a:t> auf Deutsch</a:t>
            </a:r>
            <a:r>
              <a:rPr lang="en-GB" sz="2000" b="1" dirty="0" smtClean="0">
                <a:solidFill>
                  <a:srgbClr val="5B9BD5">
                    <a:lumMod val="50000"/>
                  </a:srgbClr>
                </a:solidFill>
                <a:latin typeface="Century Gothic" panose="020B0502020202020204" pitchFamily="34" charset="0"/>
              </a:rPr>
              <a:t>:</a:t>
            </a:r>
            <a:endParaRPr lang="en-GB" sz="2000" b="1" dirty="0">
              <a:solidFill>
                <a:prstClr val="black"/>
              </a:solidFill>
              <a:latin typeface="Century Gothic" panose="020B0502020202020204" pitchFamily="34" charset="0"/>
            </a:endParaRPr>
          </a:p>
        </p:txBody>
      </p:sp>
      <p:sp>
        <p:nvSpPr>
          <p:cNvPr id="32" name="Rectangle 31">
            <a:extLst>
              <a:ext uri="{FF2B5EF4-FFF2-40B4-BE49-F238E27FC236}">
                <a16:creationId xmlns:a16="http://schemas.microsoft.com/office/drawing/2014/main" xmlns="" id="{520931D7-0E17-B943-89B8-BE858EC4AC21}"/>
              </a:ext>
            </a:extLst>
          </p:cNvPr>
          <p:cNvSpPr/>
          <p:nvPr/>
        </p:nvSpPr>
        <p:spPr>
          <a:xfrm>
            <a:off x="8559780" y="168869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4" name="Rectangle 33"/>
          <p:cNvSpPr/>
          <p:nvPr/>
        </p:nvSpPr>
        <p:spPr>
          <a:xfrm>
            <a:off x="7487908" y="2167021"/>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5" name="Rectangle 34">
            <a:extLst>
              <a:ext uri="{FF2B5EF4-FFF2-40B4-BE49-F238E27FC236}">
                <a16:creationId xmlns:a16="http://schemas.microsoft.com/office/drawing/2014/main" xmlns="" id="{E20BB28D-F96D-B64D-B062-FEBD932962D3}"/>
              </a:ext>
            </a:extLst>
          </p:cNvPr>
          <p:cNvSpPr/>
          <p:nvPr/>
        </p:nvSpPr>
        <p:spPr>
          <a:xfrm>
            <a:off x="7821073" y="215105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6" name="Rectangle 35">
            <a:extLst>
              <a:ext uri="{FF2B5EF4-FFF2-40B4-BE49-F238E27FC236}">
                <a16:creationId xmlns:a16="http://schemas.microsoft.com/office/drawing/2014/main" xmlns="" id="{E20BB28D-F96D-B64D-B062-FEBD932962D3}"/>
              </a:ext>
            </a:extLst>
          </p:cNvPr>
          <p:cNvSpPr/>
          <p:nvPr/>
        </p:nvSpPr>
        <p:spPr>
          <a:xfrm>
            <a:off x="8193177" y="216702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7" name="Rectangle 36"/>
          <p:cNvSpPr/>
          <p:nvPr/>
        </p:nvSpPr>
        <p:spPr>
          <a:xfrm>
            <a:off x="4903552" y="2604535"/>
            <a:ext cx="235227" cy="329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8" name="Rectangle 37">
            <a:extLst>
              <a:ext uri="{FF2B5EF4-FFF2-40B4-BE49-F238E27FC236}">
                <a16:creationId xmlns:a16="http://schemas.microsoft.com/office/drawing/2014/main" xmlns="" id="{E20BB28D-F96D-B64D-B062-FEBD932962D3}"/>
              </a:ext>
            </a:extLst>
          </p:cNvPr>
          <p:cNvSpPr/>
          <p:nvPr/>
        </p:nvSpPr>
        <p:spPr>
          <a:xfrm>
            <a:off x="5234316" y="2604535"/>
            <a:ext cx="261257" cy="337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9" name="Rectangle 38">
            <a:extLst>
              <a:ext uri="{FF2B5EF4-FFF2-40B4-BE49-F238E27FC236}">
                <a16:creationId xmlns:a16="http://schemas.microsoft.com/office/drawing/2014/main" xmlns="" id="{E20BB28D-F96D-B64D-B062-FEBD932962D3}"/>
              </a:ext>
            </a:extLst>
          </p:cNvPr>
          <p:cNvSpPr/>
          <p:nvPr/>
        </p:nvSpPr>
        <p:spPr>
          <a:xfrm>
            <a:off x="5616285" y="26714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0" name="Rectangle 39">
            <a:extLst>
              <a:ext uri="{FF2B5EF4-FFF2-40B4-BE49-F238E27FC236}">
                <a16:creationId xmlns:a16="http://schemas.microsoft.com/office/drawing/2014/main" xmlns="" id="{E20BB28D-F96D-B64D-B062-FEBD932962D3}"/>
              </a:ext>
            </a:extLst>
          </p:cNvPr>
          <p:cNvSpPr/>
          <p:nvPr/>
        </p:nvSpPr>
        <p:spPr>
          <a:xfrm>
            <a:off x="6398019" y="26714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1" name="Rectangle 40">
            <a:extLst>
              <a:ext uri="{FF2B5EF4-FFF2-40B4-BE49-F238E27FC236}">
                <a16:creationId xmlns:a16="http://schemas.microsoft.com/office/drawing/2014/main" xmlns="" id="{E20BB28D-F96D-B64D-B062-FEBD932962D3}"/>
              </a:ext>
            </a:extLst>
          </p:cNvPr>
          <p:cNvSpPr/>
          <p:nvPr/>
        </p:nvSpPr>
        <p:spPr>
          <a:xfrm>
            <a:off x="6735810" y="26714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2" name="Rectangle 41">
            <a:extLst>
              <a:ext uri="{FF2B5EF4-FFF2-40B4-BE49-F238E27FC236}">
                <a16:creationId xmlns:a16="http://schemas.microsoft.com/office/drawing/2014/main" xmlns="" id="{E20BB28D-F96D-B64D-B062-FEBD932962D3}"/>
              </a:ext>
            </a:extLst>
          </p:cNvPr>
          <p:cNvSpPr/>
          <p:nvPr/>
        </p:nvSpPr>
        <p:spPr>
          <a:xfrm>
            <a:off x="7092603" y="266944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3" name="Rectangle 42">
            <a:extLst>
              <a:ext uri="{FF2B5EF4-FFF2-40B4-BE49-F238E27FC236}">
                <a16:creationId xmlns:a16="http://schemas.microsoft.com/office/drawing/2014/main" xmlns="" id="{E20BB28D-F96D-B64D-B062-FEBD932962D3}"/>
              </a:ext>
            </a:extLst>
          </p:cNvPr>
          <p:cNvSpPr/>
          <p:nvPr/>
        </p:nvSpPr>
        <p:spPr>
          <a:xfrm>
            <a:off x="7448969" y="267753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4" name="Rectangle 43">
            <a:extLst>
              <a:ext uri="{FF2B5EF4-FFF2-40B4-BE49-F238E27FC236}">
                <a16:creationId xmlns:a16="http://schemas.microsoft.com/office/drawing/2014/main" xmlns="" id="{E20BB28D-F96D-B64D-B062-FEBD932962D3}"/>
              </a:ext>
            </a:extLst>
          </p:cNvPr>
          <p:cNvSpPr/>
          <p:nvPr/>
        </p:nvSpPr>
        <p:spPr>
          <a:xfrm>
            <a:off x="7863898" y="267753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6" name="Rectangle 45">
            <a:extLst>
              <a:ext uri="{FF2B5EF4-FFF2-40B4-BE49-F238E27FC236}">
                <a16:creationId xmlns:a16="http://schemas.microsoft.com/office/drawing/2014/main" xmlns="" id="{E20BB28D-F96D-B64D-B062-FEBD932962D3}"/>
              </a:ext>
            </a:extLst>
          </p:cNvPr>
          <p:cNvSpPr/>
          <p:nvPr/>
        </p:nvSpPr>
        <p:spPr>
          <a:xfrm>
            <a:off x="8176332" y="266580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7" name="Rectangle 46"/>
          <p:cNvSpPr/>
          <p:nvPr/>
        </p:nvSpPr>
        <p:spPr>
          <a:xfrm>
            <a:off x="6038447" y="3127905"/>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8" name="Rectangle 47">
            <a:extLst>
              <a:ext uri="{FF2B5EF4-FFF2-40B4-BE49-F238E27FC236}">
                <a16:creationId xmlns:a16="http://schemas.microsoft.com/office/drawing/2014/main" xmlns="" id="{E20BB28D-F96D-B64D-B062-FEBD932962D3}"/>
              </a:ext>
            </a:extLst>
          </p:cNvPr>
          <p:cNvSpPr/>
          <p:nvPr/>
        </p:nvSpPr>
        <p:spPr>
          <a:xfrm>
            <a:off x="6393296" y="314615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9" name="Rectangle 48">
            <a:extLst>
              <a:ext uri="{FF2B5EF4-FFF2-40B4-BE49-F238E27FC236}">
                <a16:creationId xmlns:a16="http://schemas.microsoft.com/office/drawing/2014/main" xmlns="" id="{E20BB28D-F96D-B64D-B062-FEBD932962D3}"/>
              </a:ext>
            </a:extLst>
          </p:cNvPr>
          <p:cNvSpPr/>
          <p:nvPr/>
        </p:nvSpPr>
        <p:spPr>
          <a:xfrm>
            <a:off x="6738818" y="314615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6" name="Rectangle 55">
            <a:extLst>
              <a:ext uri="{FF2B5EF4-FFF2-40B4-BE49-F238E27FC236}">
                <a16:creationId xmlns:a16="http://schemas.microsoft.com/office/drawing/2014/main" xmlns="" id="{E20BB28D-F96D-B64D-B062-FEBD932962D3}"/>
              </a:ext>
            </a:extLst>
          </p:cNvPr>
          <p:cNvSpPr/>
          <p:nvPr/>
        </p:nvSpPr>
        <p:spPr>
          <a:xfrm>
            <a:off x="7440582" y="315467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61" name="Rectangle 60">
            <a:extLst>
              <a:ext uri="{FF2B5EF4-FFF2-40B4-BE49-F238E27FC236}">
                <a16:creationId xmlns:a16="http://schemas.microsoft.com/office/drawing/2014/main" xmlns="" id="{E20BB28D-F96D-B64D-B062-FEBD932962D3}"/>
              </a:ext>
            </a:extLst>
          </p:cNvPr>
          <p:cNvSpPr/>
          <p:nvPr/>
        </p:nvSpPr>
        <p:spPr>
          <a:xfrm>
            <a:off x="7832528" y="313989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62" name="Rectangle 61">
            <a:extLst>
              <a:ext uri="{FF2B5EF4-FFF2-40B4-BE49-F238E27FC236}">
                <a16:creationId xmlns:a16="http://schemas.microsoft.com/office/drawing/2014/main" xmlns="" id="{E20BB28D-F96D-B64D-B062-FEBD932962D3}"/>
              </a:ext>
            </a:extLst>
          </p:cNvPr>
          <p:cNvSpPr/>
          <p:nvPr/>
        </p:nvSpPr>
        <p:spPr>
          <a:xfrm>
            <a:off x="8196104" y="316459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0" name="Rectangle 69">
            <a:extLst>
              <a:ext uri="{FF2B5EF4-FFF2-40B4-BE49-F238E27FC236}">
                <a16:creationId xmlns:a16="http://schemas.microsoft.com/office/drawing/2014/main" xmlns="" id="{E20BB28D-F96D-B64D-B062-FEBD932962D3}"/>
              </a:ext>
            </a:extLst>
          </p:cNvPr>
          <p:cNvSpPr/>
          <p:nvPr/>
        </p:nvSpPr>
        <p:spPr>
          <a:xfrm>
            <a:off x="8942289" y="315467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1" name="Rectangle 70">
            <a:extLst>
              <a:ext uri="{FF2B5EF4-FFF2-40B4-BE49-F238E27FC236}">
                <a16:creationId xmlns:a16="http://schemas.microsoft.com/office/drawing/2014/main" xmlns="" id="{E20BB28D-F96D-B64D-B062-FEBD932962D3}"/>
              </a:ext>
            </a:extLst>
          </p:cNvPr>
          <p:cNvSpPr/>
          <p:nvPr/>
        </p:nvSpPr>
        <p:spPr>
          <a:xfrm>
            <a:off x="9307701" y="3146153"/>
            <a:ext cx="261257" cy="283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2" name="Rectangle 71">
            <a:extLst>
              <a:ext uri="{FF2B5EF4-FFF2-40B4-BE49-F238E27FC236}">
                <a16:creationId xmlns:a16="http://schemas.microsoft.com/office/drawing/2014/main" xmlns="" id="{E20BB28D-F96D-B64D-B062-FEBD932962D3}"/>
              </a:ext>
            </a:extLst>
          </p:cNvPr>
          <p:cNvSpPr/>
          <p:nvPr/>
        </p:nvSpPr>
        <p:spPr>
          <a:xfrm>
            <a:off x="9671337" y="313989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3" name="Rectangle 72"/>
          <p:cNvSpPr/>
          <p:nvPr/>
        </p:nvSpPr>
        <p:spPr>
          <a:xfrm>
            <a:off x="5635754" y="3627022"/>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4" name="Rectangle 73">
            <a:extLst>
              <a:ext uri="{FF2B5EF4-FFF2-40B4-BE49-F238E27FC236}">
                <a16:creationId xmlns:a16="http://schemas.microsoft.com/office/drawing/2014/main" xmlns="" id="{E20BB28D-F96D-B64D-B062-FEBD932962D3}"/>
              </a:ext>
            </a:extLst>
          </p:cNvPr>
          <p:cNvSpPr/>
          <p:nvPr/>
        </p:nvSpPr>
        <p:spPr>
          <a:xfrm>
            <a:off x="5990614" y="365326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5" name="Rectangle 74">
            <a:extLst>
              <a:ext uri="{FF2B5EF4-FFF2-40B4-BE49-F238E27FC236}">
                <a16:creationId xmlns:a16="http://schemas.microsoft.com/office/drawing/2014/main" xmlns="" id="{E20BB28D-F96D-B64D-B062-FEBD932962D3}"/>
              </a:ext>
            </a:extLst>
          </p:cNvPr>
          <p:cNvSpPr/>
          <p:nvPr/>
        </p:nvSpPr>
        <p:spPr>
          <a:xfrm>
            <a:off x="6383328" y="365326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6" name="Rectangle 75">
            <a:extLst>
              <a:ext uri="{FF2B5EF4-FFF2-40B4-BE49-F238E27FC236}">
                <a16:creationId xmlns:a16="http://schemas.microsoft.com/office/drawing/2014/main" xmlns="" id="{E20BB28D-F96D-B64D-B062-FEBD932962D3}"/>
              </a:ext>
            </a:extLst>
          </p:cNvPr>
          <p:cNvSpPr/>
          <p:nvPr/>
        </p:nvSpPr>
        <p:spPr>
          <a:xfrm>
            <a:off x="7108226" y="365936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8" name="Rectangle 77">
            <a:extLst>
              <a:ext uri="{FF2B5EF4-FFF2-40B4-BE49-F238E27FC236}">
                <a16:creationId xmlns:a16="http://schemas.microsoft.com/office/drawing/2014/main" xmlns="" id="{E20BB28D-F96D-B64D-B062-FEBD932962D3}"/>
              </a:ext>
            </a:extLst>
          </p:cNvPr>
          <p:cNvSpPr/>
          <p:nvPr/>
        </p:nvSpPr>
        <p:spPr>
          <a:xfrm>
            <a:off x="7487908" y="362965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9" name="Rectangle 78">
            <a:extLst>
              <a:ext uri="{FF2B5EF4-FFF2-40B4-BE49-F238E27FC236}">
                <a16:creationId xmlns:a16="http://schemas.microsoft.com/office/drawing/2014/main" xmlns="" id="{E20BB28D-F96D-B64D-B062-FEBD932962D3}"/>
              </a:ext>
            </a:extLst>
          </p:cNvPr>
          <p:cNvSpPr/>
          <p:nvPr/>
        </p:nvSpPr>
        <p:spPr>
          <a:xfrm>
            <a:off x="7842554" y="364184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1" name="Rectangle 80">
            <a:extLst>
              <a:ext uri="{FF2B5EF4-FFF2-40B4-BE49-F238E27FC236}">
                <a16:creationId xmlns:a16="http://schemas.microsoft.com/office/drawing/2014/main" xmlns="" id="{E20BB28D-F96D-B64D-B062-FEBD932962D3}"/>
              </a:ext>
            </a:extLst>
          </p:cNvPr>
          <p:cNvSpPr/>
          <p:nvPr/>
        </p:nvSpPr>
        <p:spPr>
          <a:xfrm>
            <a:off x="8188574" y="362965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2" name="Rectangle 81">
            <a:extLst>
              <a:ext uri="{FF2B5EF4-FFF2-40B4-BE49-F238E27FC236}">
                <a16:creationId xmlns:a16="http://schemas.microsoft.com/office/drawing/2014/main" xmlns="" id="{E20BB28D-F96D-B64D-B062-FEBD932962D3}"/>
              </a:ext>
            </a:extLst>
          </p:cNvPr>
          <p:cNvSpPr/>
          <p:nvPr/>
        </p:nvSpPr>
        <p:spPr>
          <a:xfrm>
            <a:off x="8592488" y="364690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3" name="Rectangle 82">
            <a:extLst>
              <a:ext uri="{FF2B5EF4-FFF2-40B4-BE49-F238E27FC236}">
                <a16:creationId xmlns:a16="http://schemas.microsoft.com/office/drawing/2014/main" xmlns="" id="{E20BB28D-F96D-B64D-B062-FEBD932962D3}"/>
              </a:ext>
            </a:extLst>
          </p:cNvPr>
          <p:cNvSpPr/>
          <p:nvPr/>
        </p:nvSpPr>
        <p:spPr>
          <a:xfrm>
            <a:off x="8955000" y="364448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4" name="Rectangle 83"/>
          <p:cNvSpPr/>
          <p:nvPr/>
        </p:nvSpPr>
        <p:spPr>
          <a:xfrm>
            <a:off x="7112072" y="4095557"/>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5" name="Rectangle 84">
            <a:extLst>
              <a:ext uri="{FF2B5EF4-FFF2-40B4-BE49-F238E27FC236}">
                <a16:creationId xmlns:a16="http://schemas.microsoft.com/office/drawing/2014/main" xmlns="" id="{E20BB28D-F96D-B64D-B062-FEBD932962D3}"/>
              </a:ext>
            </a:extLst>
          </p:cNvPr>
          <p:cNvSpPr/>
          <p:nvPr/>
        </p:nvSpPr>
        <p:spPr>
          <a:xfrm>
            <a:off x="7448969" y="414804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6" name="Rectangle 85">
            <a:extLst>
              <a:ext uri="{FF2B5EF4-FFF2-40B4-BE49-F238E27FC236}">
                <a16:creationId xmlns:a16="http://schemas.microsoft.com/office/drawing/2014/main" xmlns="" id="{E20BB28D-F96D-B64D-B062-FEBD932962D3}"/>
              </a:ext>
            </a:extLst>
          </p:cNvPr>
          <p:cNvSpPr/>
          <p:nvPr/>
        </p:nvSpPr>
        <p:spPr>
          <a:xfrm>
            <a:off x="7839055" y="414320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7" name="Rectangle 86">
            <a:extLst>
              <a:ext uri="{FF2B5EF4-FFF2-40B4-BE49-F238E27FC236}">
                <a16:creationId xmlns:a16="http://schemas.microsoft.com/office/drawing/2014/main" xmlns="" id="{E20BB28D-F96D-B64D-B062-FEBD932962D3}"/>
              </a:ext>
            </a:extLst>
          </p:cNvPr>
          <p:cNvSpPr/>
          <p:nvPr/>
        </p:nvSpPr>
        <p:spPr>
          <a:xfrm>
            <a:off x="8592488" y="412072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8" name="Rectangle 87">
            <a:extLst>
              <a:ext uri="{FF2B5EF4-FFF2-40B4-BE49-F238E27FC236}">
                <a16:creationId xmlns:a16="http://schemas.microsoft.com/office/drawing/2014/main" xmlns="" id="{E20BB28D-F96D-B64D-B062-FEBD932962D3}"/>
              </a:ext>
            </a:extLst>
          </p:cNvPr>
          <p:cNvSpPr/>
          <p:nvPr/>
        </p:nvSpPr>
        <p:spPr>
          <a:xfrm>
            <a:off x="8954999" y="415176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3" name="Rectangle 92">
            <a:extLst>
              <a:ext uri="{FF2B5EF4-FFF2-40B4-BE49-F238E27FC236}">
                <a16:creationId xmlns:a16="http://schemas.microsoft.com/office/drawing/2014/main" xmlns="" id="{E20BB28D-F96D-B64D-B062-FEBD932962D3}"/>
              </a:ext>
            </a:extLst>
          </p:cNvPr>
          <p:cNvSpPr/>
          <p:nvPr/>
        </p:nvSpPr>
        <p:spPr>
          <a:xfrm>
            <a:off x="9342071" y="414727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4" name="Rectangle 93">
            <a:extLst>
              <a:ext uri="{FF2B5EF4-FFF2-40B4-BE49-F238E27FC236}">
                <a16:creationId xmlns:a16="http://schemas.microsoft.com/office/drawing/2014/main" xmlns="" id="{E20BB28D-F96D-B64D-B062-FEBD932962D3}"/>
              </a:ext>
            </a:extLst>
          </p:cNvPr>
          <p:cNvSpPr/>
          <p:nvPr/>
        </p:nvSpPr>
        <p:spPr>
          <a:xfrm>
            <a:off x="9655584" y="414320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6" name="Rectangle 95">
            <a:extLst>
              <a:ext uri="{FF2B5EF4-FFF2-40B4-BE49-F238E27FC236}">
                <a16:creationId xmlns:a16="http://schemas.microsoft.com/office/drawing/2014/main" xmlns="" id="{E20BB28D-F96D-B64D-B062-FEBD932962D3}"/>
              </a:ext>
            </a:extLst>
          </p:cNvPr>
          <p:cNvSpPr/>
          <p:nvPr/>
        </p:nvSpPr>
        <p:spPr>
          <a:xfrm>
            <a:off x="5990613" y="4640094"/>
            <a:ext cx="261257" cy="28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7" name="Rectangle 96">
            <a:extLst>
              <a:ext uri="{FF2B5EF4-FFF2-40B4-BE49-F238E27FC236}">
                <a16:creationId xmlns:a16="http://schemas.microsoft.com/office/drawing/2014/main" xmlns="" id="{E20BB28D-F96D-B64D-B062-FEBD932962D3}"/>
              </a:ext>
            </a:extLst>
          </p:cNvPr>
          <p:cNvSpPr/>
          <p:nvPr/>
        </p:nvSpPr>
        <p:spPr>
          <a:xfrm>
            <a:off x="6383328" y="4615854"/>
            <a:ext cx="261257" cy="293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8" name="Rectangle 97">
            <a:extLst>
              <a:ext uri="{FF2B5EF4-FFF2-40B4-BE49-F238E27FC236}">
                <a16:creationId xmlns:a16="http://schemas.microsoft.com/office/drawing/2014/main" xmlns="" id="{E20BB28D-F96D-B64D-B062-FEBD932962D3}"/>
              </a:ext>
            </a:extLst>
          </p:cNvPr>
          <p:cNvSpPr/>
          <p:nvPr/>
        </p:nvSpPr>
        <p:spPr>
          <a:xfrm>
            <a:off x="6735809" y="464009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9" name="Rectangle 98">
            <a:extLst>
              <a:ext uri="{FF2B5EF4-FFF2-40B4-BE49-F238E27FC236}">
                <a16:creationId xmlns:a16="http://schemas.microsoft.com/office/drawing/2014/main" xmlns="" id="{E20BB28D-F96D-B64D-B062-FEBD932962D3}"/>
              </a:ext>
            </a:extLst>
          </p:cNvPr>
          <p:cNvSpPr/>
          <p:nvPr/>
        </p:nvSpPr>
        <p:spPr>
          <a:xfrm>
            <a:off x="7482323" y="463213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0" name="Rectangle 99">
            <a:extLst>
              <a:ext uri="{FF2B5EF4-FFF2-40B4-BE49-F238E27FC236}">
                <a16:creationId xmlns:a16="http://schemas.microsoft.com/office/drawing/2014/main" xmlns="" id="{E20BB28D-F96D-B64D-B062-FEBD932962D3}"/>
              </a:ext>
            </a:extLst>
          </p:cNvPr>
          <p:cNvSpPr/>
          <p:nvPr/>
        </p:nvSpPr>
        <p:spPr>
          <a:xfrm>
            <a:off x="7846231" y="464054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1" name="Rectangle 100">
            <a:extLst>
              <a:ext uri="{FF2B5EF4-FFF2-40B4-BE49-F238E27FC236}">
                <a16:creationId xmlns:a16="http://schemas.microsoft.com/office/drawing/2014/main" xmlns="" id="{E20BB28D-F96D-B64D-B062-FEBD932962D3}"/>
              </a:ext>
            </a:extLst>
          </p:cNvPr>
          <p:cNvSpPr/>
          <p:nvPr/>
        </p:nvSpPr>
        <p:spPr>
          <a:xfrm>
            <a:off x="8227071" y="463213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2" name="Rectangle 101">
            <a:extLst>
              <a:ext uri="{FF2B5EF4-FFF2-40B4-BE49-F238E27FC236}">
                <a16:creationId xmlns:a16="http://schemas.microsoft.com/office/drawing/2014/main" xmlns="" id="{E20BB28D-F96D-B64D-B062-FEBD932962D3}"/>
              </a:ext>
            </a:extLst>
          </p:cNvPr>
          <p:cNvSpPr/>
          <p:nvPr/>
        </p:nvSpPr>
        <p:spPr>
          <a:xfrm>
            <a:off x="8540842" y="464009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3" name="Rectangle 102">
            <a:extLst>
              <a:ext uri="{FF2B5EF4-FFF2-40B4-BE49-F238E27FC236}">
                <a16:creationId xmlns:a16="http://schemas.microsoft.com/office/drawing/2014/main" xmlns="" id="{E20BB28D-F96D-B64D-B062-FEBD932962D3}"/>
              </a:ext>
            </a:extLst>
          </p:cNvPr>
          <p:cNvSpPr/>
          <p:nvPr/>
        </p:nvSpPr>
        <p:spPr>
          <a:xfrm>
            <a:off x="8921750" y="461585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4" name="Rectangle 103">
            <a:extLst>
              <a:ext uri="{FF2B5EF4-FFF2-40B4-BE49-F238E27FC236}">
                <a16:creationId xmlns:a16="http://schemas.microsoft.com/office/drawing/2014/main" xmlns="" id="{E20BB28D-F96D-B64D-B062-FEBD932962D3}"/>
              </a:ext>
            </a:extLst>
          </p:cNvPr>
          <p:cNvSpPr/>
          <p:nvPr/>
        </p:nvSpPr>
        <p:spPr>
          <a:xfrm>
            <a:off x="9293861" y="4624049"/>
            <a:ext cx="282186"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5" name="Rectangle 104">
            <a:extLst>
              <a:ext uri="{FF2B5EF4-FFF2-40B4-BE49-F238E27FC236}">
                <a16:creationId xmlns:a16="http://schemas.microsoft.com/office/drawing/2014/main" xmlns="" id="{E20BB28D-F96D-B64D-B062-FEBD932962D3}"/>
              </a:ext>
            </a:extLst>
          </p:cNvPr>
          <p:cNvSpPr/>
          <p:nvPr/>
        </p:nvSpPr>
        <p:spPr>
          <a:xfrm>
            <a:off x="9683431" y="4626560"/>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6" name="Rectangle 105">
            <a:extLst>
              <a:ext uri="{FF2B5EF4-FFF2-40B4-BE49-F238E27FC236}">
                <a16:creationId xmlns:a16="http://schemas.microsoft.com/office/drawing/2014/main" xmlns="" id="{E20BB28D-F96D-B64D-B062-FEBD932962D3}"/>
              </a:ext>
            </a:extLst>
          </p:cNvPr>
          <p:cNvSpPr/>
          <p:nvPr/>
        </p:nvSpPr>
        <p:spPr>
          <a:xfrm>
            <a:off x="10020233" y="462205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7" name="Rectangle 106">
            <a:extLst>
              <a:ext uri="{FF2B5EF4-FFF2-40B4-BE49-F238E27FC236}">
                <a16:creationId xmlns:a16="http://schemas.microsoft.com/office/drawing/2014/main" xmlns="" id="{E20BB28D-F96D-B64D-B062-FEBD932962D3}"/>
              </a:ext>
            </a:extLst>
          </p:cNvPr>
          <p:cNvSpPr/>
          <p:nvPr/>
        </p:nvSpPr>
        <p:spPr>
          <a:xfrm>
            <a:off x="10392343" y="464054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8" name="Rectangle 107">
            <a:extLst>
              <a:ext uri="{FF2B5EF4-FFF2-40B4-BE49-F238E27FC236}">
                <a16:creationId xmlns:a16="http://schemas.microsoft.com/office/drawing/2014/main" xmlns="" id="{E20BB28D-F96D-B64D-B062-FEBD932962D3}"/>
              </a:ext>
            </a:extLst>
          </p:cNvPr>
          <p:cNvSpPr/>
          <p:nvPr/>
        </p:nvSpPr>
        <p:spPr>
          <a:xfrm>
            <a:off x="10792065" y="462404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9" name="Rectangle 108">
            <a:extLst>
              <a:ext uri="{FF2B5EF4-FFF2-40B4-BE49-F238E27FC236}">
                <a16:creationId xmlns:a16="http://schemas.microsoft.com/office/drawing/2014/main" xmlns="" id="{E20BB28D-F96D-B64D-B062-FEBD932962D3}"/>
              </a:ext>
            </a:extLst>
          </p:cNvPr>
          <p:cNvSpPr/>
          <p:nvPr/>
        </p:nvSpPr>
        <p:spPr>
          <a:xfrm>
            <a:off x="11122968" y="463213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0" name="Rectangle 109">
            <a:extLst>
              <a:ext uri="{FF2B5EF4-FFF2-40B4-BE49-F238E27FC236}">
                <a16:creationId xmlns:a16="http://schemas.microsoft.com/office/drawing/2014/main" xmlns="" id="{E20BB28D-F96D-B64D-B062-FEBD932962D3}"/>
              </a:ext>
            </a:extLst>
          </p:cNvPr>
          <p:cNvSpPr/>
          <p:nvPr/>
        </p:nvSpPr>
        <p:spPr>
          <a:xfrm>
            <a:off x="6735809" y="5043904"/>
            <a:ext cx="261257" cy="35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1" name="Rectangle 110">
            <a:extLst>
              <a:ext uri="{FF2B5EF4-FFF2-40B4-BE49-F238E27FC236}">
                <a16:creationId xmlns:a16="http://schemas.microsoft.com/office/drawing/2014/main" xmlns="" id="{E20BB28D-F96D-B64D-B062-FEBD932962D3}"/>
              </a:ext>
            </a:extLst>
          </p:cNvPr>
          <p:cNvSpPr/>
          <p:nvPr/>
        </p:nvSpPr>
        <p:spPr>
          <a:xfrm>
            <a:off x="7084351" y="5111141"/>
            <a:ext cx="261257" cy="287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2" name="Rectangle 111">
            <a:extLst>
              <a:ext uri="{FF2B5EF4-FFF2-40B4-BE49-F238E27FC236}">
                <a16:creationId xmlns:a16="http://schemas.microsoft.com/office/drawing/2014/main" xmlns="" id="{E20BB28D-F96D-B64D-B062-FEBD932962D3}"/>
              </a:ext>
            </a:extLst>
          </p:cNvPr>
          <p:cNvSpPr/>
          <p:nvPr/>
        </p:nvSpPr>
        <p:spPr>
          <a:xfrm>
            <a:off x="7454628" y="51111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5" name="Rectangle 114">
            <a:extLst>
              <a:ext uri="{FF2B5EF4-FFF2-40B4-BE49-F238E27FC236}">
                <a16:creationId xmlns:a16="http://schemas.microsoft.com/office/drawing/2014/main" xmlns="" id="{E20BB28D-F96D-B64D-B062-FEBD932962D3}"/>
              </a:ext>
            </a:extLst>
          </p:cNvPr>
          <p:cNvSpPr/>
          <p:nvPr/>
        </p:nvSpPr>
        <p:spPr>
          <a:xfrm>
            <a:off x="7840083" y="512778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6" name="Rectangle 115">
            <a:extLst>
              <a:ext uri="{FF2B5EF4-FFF2-40B4-BE49-F238E27FC236}">
                <a16:creationId xmlns:a16="http://schemas.microsoft.com/office/drawing/2014/main" xmlns="" id="{E20BB28D-F96D-B64D-B062-FEBD932962D3}"/>
              </a:ext>
            </a:extLst>
          </p:cNvPr>
          <p:cNvSpPr/>
          <p:nvPr/>
        </p:nvSpPr>
        <p:spPr>
          <a:xfrm>
            <a:off x="6383327" y="5555786"/>
            <a:ext cx="261257" cy="35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7" name="Rectangle 116">
            <a:extLst>
              <a:ext uri="{FF2B5EF4-FFF2-40B4-BE49-F238E27FC236}">
                <a16:creationId xmlns:a16="http://schemas.microsoft.com/office/drawing/2014/main" xmlns="" id="{E20BB28D-F96D-B64D-B062-FEBD932962D3}"/>
              </a:ext>
            </a:extLst>
          </p:cNvPr>
          <p:cNvSpPr/>
          <p:nvPr/>
        </p:nvSpPr>
        <p:spPr>
          <a:xfrm>
            <a:off x="6752032" y="560752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8" name="Rectangle 117">
            <a:extLst>
              <a:ext uri="{FF2B5EF4-FFF2-40B4-BE49-F238E27FC236}">
                <a16:creationId xmlns:a16="http://schemas.microsoft.com/office/drawing/2014/main" xmlns="" id="{E20BB28D-F96D-B64D-B062-FEBD932962D3}"/>
              </a:ext>
            </a:extLst>
          </p:cNvPr>
          <p:cNvSpPr/>
          <p:nvPr/>
        </p:nvSpPr>
        <p:spPr>
          <a:xfrm>
            <a:off x="7073133" y="563545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9" name="Rectangle 118">
            <a:extLst>
              <a:ext uri="{FF2B5EF4-FFF2-40B4-BE49-F238E27FC236}">
                <a16:creationId xmlns:a16="http://schemas.microsoft.com/office/drawing/2014/main" xmlns="" id="{E20BB28D-F96D-B64D-B062-FEBD932962D3}"/>
              </a:ext>
            </a:extLst>
          </p:cNvPr>
          <p:cNvSpPr/>
          <p:nvPr/>
        </p:nvSpPr>
        <p:spPr>
          <a:xfrm>
            <a:off x="7469664" y="561303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22" name="Rectangle 121">
            <a:extLst>
              <a:ext uri="{FF2B5EF4-FFF2-40B4-BE49-F238E27FC236}">
                <a16:creationId xmlns:a16="http://schemas.microsoft.com/office/drawing/2014/main" xmlns="" id="{E20BB28D-F96D-B64D-B062-FEBD932962D3}"/>
              </a:ext>
            </a:extLst>
          </p:cNvPr>
          <p:cNvSpPr/>
          <p:nvPr/>
        </p:nvSpPr>
        <p:spPr>
          <a:xfrm>
            <a:off x="8578713" y="315518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Tree>
    <p:extLst>
      <p:ext uri="{BB962C8B-B14F-4D97-AF65-F5344CB8AC3E}">
        <p14:creationId xmlns:p14="http://schemas.microsoft.com/office/powerpoint/2010/main" val="423065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7"/>
                                        </p:tgtEl>
                                        <p:attrNameLst>
                                          <p:attrName>ppt_w</p:attrName>
                                        </p:attrNameLst>
                                      </p:cBhvr>
                                      <p:tavLst>
                                        <p:tav tm="0">
                                          <p:val>
                                            <p:strVal val="ppt_w"/>
                                          </p:val>
                                        </p:tav>
                                        <p:tav tm="100000">
                                          <p:val>
                                            <p:fltVal val="0"/>
                                          </p:val>
                                        </p:tav>
                                      </p:tavLst>
                                    </p:anim>
                                    <p:anim calcmode="lin" valueType="num">
                                      <p:cBhvr>
                                        <p:cTn id="7" dur="1000"/>
                                        <p:tgtEl>
                                          <p:spTgt spid="77"/>
                                        </p:tgtEl>
                                        <p:attrNameLst>
                                          <p:attrName>ppt_h</p:attrName>
                                        </p:attrNameLst>
                                      </p:cBhvr>
                                      <p:tavLst>
                                        <p:tav tm="0">
                                          <p:val>
                                            <p:strVal val="ppt_h"/>
                                          </p:val>
                                        </p:tav>
                                        <p:tav tm="100000">
                                          <p:val>
                                            <p:fltVal val="0"/>
                                          </p:val>
                                        </p:tav>
                                      </p:tavLst>
                                    </p:anim>
                                    <p:anim calcmode="lin" valueType="num">
                                      <p:cBhvr>
                                        <p:cTn id="8" dur="1000"/>
                                        <p:tgtEl>
                                          <p:spTgt spid="77"/>
                                        </p:tgtEl>
                                        <p:attrNameLst>
                                          <p:attrName>style.rotation</p:attrName>
                                        </p:attrNameLst>
                                      </p:cBhvr>
                                      <p:tavLst>
                                        <p:tav tm="0">
                                          <p:val>
                                            <p:fltVal val="0"/>
                                          </p:val>
                                        </p:tav>
                                        <p:tav tm="100000">
                                          <p:val>
                                            <p:fltVal val="90"/>
                                          </p:val>
                                        </p:tav>
                                      </p:tavLst>
                                    </p:anim>
                                    <p:animEffect transition="out" filter="fade">
                                      <p:cBhvr>
                                        <p:cTn id="9" dur="1000"/>
                                        <p:tgtEl>
                                          <p:spTgt spid="77"/>
                                        </p:tgtEl>
                                      </p:cBhvr>
                                    </p:animEffect>
                                    <p:set>
                                      <p:cBhvr>
                                        <p:cTn id="10" dur="1" fill="hold">
                                          <p:stCondLst>
                                            <p:cond delay="999"/>
                                          </p:stCondLst>
                                        </p:cTn>
                                        <p:tgtEl>
                                          <p:spTgt spid="7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51"/>
                                        </p:tgtEl>
                                        <p:attrNameLst>
                                          <p:attrName>ppt_w</p:attrName>
                                        </p:attrNameLst>
                                      </p:cBhvr>
                                      <p:tavLst>
                                        <p:tav tm="0">
                                          <p:val>
                                            <p:strVal val="ppt_w"/>
                                          </p:val>
                                        </p:tav>
                                        <p:tav tm="100000">
                                          <p:val>
                                            <p:fltVal val="0"/>
                                          </p:val>
                                        </p:tav>
                                      </p:tavLst>
                                    </p:anim>
                                    <p:anim calcmode="lin" valueType="num">
                                      <p:cBhvr>
                                        <p:cTn id="15" dur="1000"/>
                                        <p:tgtEl>
                                          <p:spTgt spid="51"/>
                                        </p:tgtEl>
                                        <p:attrNameLst>
                                          <p:attrName>ppt_h</p:attrName>
                                        </p:attrNameLst>
                                      </p:cBhvr>
                                      <p:tavLst>
                                        <p:tav tm="0">
                                          <p:val>
                                            <p:strVal val="ppt_h"/>
                                          </p:val>
                                        </p:tav>
                                        <p:tav tm="100000">
                                          <p:val>
                                            <p:fltVal val="0"/>
                                          </p:val>
                                        </p:tav>
                                      </p:tavLst>
                                    </p:anim>
                                    <p:anim calcmode="lin" valueType="num">
                                      <p:cBhvr>
                                        <p:cTn id="16" dur="1000"/>
                                        <p:tgtEl>
                                          <p:spTgt spid="51"/>
                                        </p:tgtEl>
                                        <p:attrNameLst>
                                          <p:attrName>style.rotation</p:attrName>
                                        </p:attrNameLst>
                                      </p:cBhvr>
                                      <p:tavLst>
                                        <p:tav tm="0">
                                          <p:val>
                                            <p:fltVal val="0"/>
                                          </p:val>
                                        </p:tav>
                                        <p:tav tm="100000">
                                          <p:val>
                                            <p:fltVal val="90"/>
                                          </p:val>
                                        </p:tav>
                                      </p:tavLst>
                                    </p:anim>
                                    <p:animEffect transition="out" filter="fade">
                                      <p:cBhvr>
                                        <p:cTn id="17" dur="1000"/>
                                        <p:tgtEl>
                                          <p:spTgt spid="51"/>
                                        </p:tgtEl>
                                      </p:cBhvr>
                                    </p:animEffect>
                                    <p:set>
                                      <p:cBhvr>
                                        <p:cTn id="18" dur="1" fill="hold">
                                          <p:stCondLst>
                                            <p:cond delay="999"/>
                                          </p:stCondLst>
                                        </p:cTn>
                                        <p:tgtEl>
                                          <p:spTgt spid="5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xit" presetSubtype="0" fill="hold" grpId="0" nodeType="clickEffect">
                                  <p:stCondLst>
                                    <p:cond delay="0"/>
                                  </p:stCondLst>
                                  <p:childTnLst>
                                    <p:anim calcmode="lin" valueType="num">
                                      <p:cBhvr>
                                        <p:cTn id="22" dur="1000"/>
                                        <p:tgtEl>
                                          <p:spTgt spid="57"/>
                                        </p:tgtEl>
                                        <p:attrNameLst>
                                          <p:attrName>ppt_w</p:attrName>
                                        </p:attrNameLst>
                                      </p:cBhvr>
                                      <p:tavLst>
                                        <p:tav tm="0">
                                          <p:val>
                                            <p:strVal val="ppt_w"/>
                                          </p:val>
                                        </p:tav>
                                        <p:tav tm="100000">
                                          <p:val>
                                            <p:fltVal val="0"/>
                                          </p:val>
                                        </p:tav>
                                      </p:tavLst>
                                    </p:anim>
                                    <p:anim calcmode="lin" valueType="num">
                                      <p:cBhvr>
                                        <p:cTn id="23" dur="1000"/>
                                        <p:tgtEl>
                                          <p:spTgt spid="57"/>
                                        </p:tgtEl>
                                        <p:attrNameLst>
                                          <p:attrName>ppt_h</p:attrName>
                                        </p:attrNameLst>
                                      </p:cBhvr>
                                      <p:tavLst>
                                        <p:tav tm="0">
                                          <p:val>
                                            <p:strVal val="ppt_h"/>
                                          </p:val>
                                        </p:tav>
                                        <p:tav tm="100000">
                                          <p:val>
                                            <p:fltVal val="0"/>
                                          </p:val>
                                        </p:tav>
                                      </p:tavLst>
                                    </p:anim>
                                    <p:anim calcmode="lin" valueType="num">
                                      <p:cBhvr>
                                        <p:cTn id="24" dur="1000"/>
                                        <p:tgtEl>
                                          <p:spTgt spid="57"/>
                                        </p:tgtEl>
                                        <p:attrNameLst>
                                          <p:attrName>style.rotation</p:attrName>
                                        </p:attrNameLst>
                                      </p:cBhvr>
                                      <p:tavLst>
                                        <p:tav tm="0">
                                          <p:val>
                                            <p:fltVal val="0"/>
                                          </p:val>
                                        </p:tav>
                                        <p:tav tm="100000">
                                          <p:val>
                                            <p:fltVal val="90"/>
                                          </p:val>
                                        </p:tav>
                                      </p:tavLst>
                                    </p:anim>
                                    <p:animEffect transition="out" filter="fade">
                                      <p:cBhvr>
                                        <p:cTn id="25" dur="1000"/>
                                        <p:tgtEl>
                                          <p:spTgt spid="57"/>
                                        </p:tgtEl>
                                      </p:cBhvr>
                                    </p:animEffect>
                                    <p:set>
                                      <p:cBhvr>
                                        <p:cTn id="26" dur="1" fill="hold">
                                          <p:stCondLst>
                                            <p:cond delay="999"/>
                                          </p:stCondLst>
                                        </p:cTn>
                                        <p:tgtEl>
                                          <p:spTgt spid="5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1000"/>
                                        <p:tgtEl>
                                          <p:spTgt spid="32"/>
                                        </p:tgtEl>
                                        <p:attrNameLst>
                                          <p:attrName>ppt_w</p:attrName>
                                        </p:attrNameLst>
                                      </p:cBhvr>
                                      <p:tavLst>
                                        <p:tav tm="0">
                                          <p:val>
                                            <p:strVal val="ppt_w"/>
                                          </p:val>
                                        </p:tav>
                                        <p:tav tm="100000">
                                          <p:val>
                                            <p:fltVal val="0"/>
                                          </p:val>
                                        </p:tav>
                                      </p:tavLst>
                                    </p:anim>
                                    <p:anim calcmode="lin" valueType="num">
                                      <p:cBhvr>
                                        <p:cTn id="31" dur="1000"/>
                                        <p:tgtEl>
                                          <p:spTgt spid="32"/>
                                        </p:tgtEl>
                                        <p:attrNameLst>
                                          <p:attrName>ppt_h</p:attrName>
                                        </p:attrNameLst>
                                      </p:cBhvr>
                                      <p:tavLst>
                                        <p:tav tm="0">
                                          <p:val>
                                            <p:strVal val="ppt_h"/>
                                          </p:val>
                                        </p:tav>
                                        <p:tav tm="100000">
                                          <p:val>
                                            <p:fltVal val="0"/>
                                          </p:val>
                                        </p:tav>
                                      </p:tavLst>
                                    </p:anim>
                                    <p:anim calcmode="lin" valueType="num">
                                      <p:cBhvr>
                                        <p:cTn id="32" dur="1000"/>
                                        <p:tgtEl>
                                          <p:spTgt spid="32"/>
                                        </p:tgtEl>
                                        <p:attrNameLst>
                                          <p:attrName>style.rotation</p:attrName>
                                        </p:attrNameLst>
                                      </p:cBhvr>
                                      <p:tavLst>
                                        <p:tav tm="0">
                                          <p:val>
                                            <p:fltVal val="0"/>
                                          </p:val>
                                        </p:tav>
                                        <p:tav tm="100000">
                                          <p:val>
                                            <p:fltVal val="90"/>
                                          </p:val>
                                        </p:tav>
                                      </p:tavLst>
                                    </p:anim>
                                    <p:animEffect transition="out" filter="fade">
                                      <p:cBhvr>
                                        <p:cTn id="33" dur="1000"/>
                                        <p:tgtEl>
                                          <p:spTgt spid="32"/>
                                        </p:tgtEl>
                                      </p:cBhvr>
                                    </p:animEffect>
                                    <p:set>
                                      <p:cBhvr>
                                        <p:cTn id="34" dur="1" fill="hold">
                                          <p:stCondLst>
                                            <p:cond delay="999"/>
                                          </p:stCondLst>
                                        </p:cTn>
                                        <p:tgtEl>
                                          <p:spTgt spid="3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xit" presetSubtype="0" fill="hold" grpId="0" nodeType="clickEffect">
                                  <p:stCondLst>
                                    <p:cond delay="0"/>
                                  </p:stCondLst>
                                  <p:childTnLst>
                                    <p:anim calcmode="lin" valueType="num">
                                      <p:cBhvr>
                                        <p:cTn id="38" dur="1000"/>
                                        <p:tgtEl>
                                          <p:spTgt spid="34"/>
                                        </p:tgtEl>
                                        <p:attrNameLst>
                                          <p:attrName>ppt_w</p:attrName>
                                        </p:attrNameLst>
                                      </p:cBhvr>
                                      <p:tavLst>
                                        <p:tav tm="0">
                                          <p:val>
                                            <p:strVal val="ppt_w"/>
                                          </p:val>
                                        </p:tav>
                                        <p:tav tm="100000">
                                          <p:val>
                                            <p:fltVal val="0"/>
                                          </p:val>
                                        </p:tav>
                                      </p:tavLst>
                                    </p:anim>
                                    <p:anim calcmode="lin" valueType="num">
                                      <p:cBhvr>
                                        <p:cTn id="39" dur="1000"/>
                                        <p:tgtEl>
                                          <p:spTgt spid="34"/>
                                        </p:tgtEl>
                                        <p:attrNameLst>
                                          <p:attrName>ppt_h</p:attrName>
                                        </p:attrNameLst>
                                      </p:cBhvr>
                                      <p:tavLst>
                                        <p:tav tm="0">
                                          <p:val>
                                            <p:strVal val="ppt_h"/>
                                          </p:val>
                                        </p:tav>
                                        <p:tav tm="100000">
                                          <p:val>
                                            <p:fltVal val="0"/>
                                          </p:val>
                                        </p:tav>
                                      </p:tavLst>
                                    </p:anim>
                                    <p:anim calcmode="lin" valueType="num">
                                      <p:cBhvr>
                                        <p:cTn id="40" dur="1000"/>
                                        <p:tgtEl>
                                          <p:spTgt spid="34"/>
                                        </p:tgtEl>
                                        <p:attrNameLst>
                                          <p:attrName>style.rotation</p:attrName>
                                        </p:attrNameLst>
                                      </p:cBhvr>
                                      <p:tavLst>
                                        <p:tav tm="0">
                                          <p:val>
                                            <p:fltVal val="0"/>
                                          </p:val>
                                        </p:tav>
                                        <p:tav tm="100000">
                                          <p:val>
                                            <p:fltVal val="90"/>
                                          </p:val>
                                        </p:tav>
                                      </p:tavLst>
                                    </p:anim>
                                    <p:animEffect transition="out" filter="fade">
                                      <p:cBhvr>
                                        <p:cTn id="41" dur="1000"/>
                                        <p:tgtEl>
                                          <p:spTgt spid="34"/>
                                        </p:tgtEl>
                                      </p:cBhvr>
                                    </p:animEffect>
                                    <p:set>
                                      <p:cBhvr>
                                        <p:cTn id="42" dur="1" fill="hold">
                                          <p:stCondLst>
                                            <p:cond delay="999"/>
                                          </p:stCondLst>
                                        </p:cTn>
                                        <p:tgtEl>
                                          <p:spTgt spid="3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0" nodeType="clickEffect">
                                  <p:stCondLst>
                                    <p:cond delay="0"/>
                                  </p:stCondLst>
                                  <p:childTnLst>
                                    <p:anim calcmode="lin" valueType="num">
                                      <p:cBhvr>
                                        <p:cTn id="46" dur="1000"/>
                                        <p:tgtEl>
                                          <p:spTgt spid="35"/>
                                        </p:tgtEl>
                                        <p:attrNameLst>
                                          <p:attrName>ppt_w</p:attrName>
                                        </p:attrNameLst>
                                      </p:cBhvr>
                                      <p:tavLst>
                                        <p:tav tm="0">
                                          <p:val>
                                            <p:strVal val="ppt_w"/>
                                          </p:val>
                                        </p:tav>
                                        <p:tav tm="100000">
                                          <p:val>
                                            <p:fltVal val="0"/>
                                          </p:val>
                                        </p:tav>
                                      </p:tavLst>
                                    </p:anim>
                                    <p:anim calcmode="lin" valueType="num">
                                      <p:cBhvr>
                                        <p:cTn id="47" dur="1000"/>
                                        <p:tgtEl>
                                          <p:spTgt spid="35"/>
                                        </p:tgtEl>
                                        <p:attrNameLst>
                                          <p:attrName>ppt_h</p:attrName>
                                        </p:attrNameLst>
                                      </p:cBhvr>
                                      <p:tavLst>
                                        <p:tav tm="0">
                                          <p:val>
                                            <p:strVal val="ppt_h"/>
                                          </p:val>
                                        </p:tav>
                                        <p:tav tm="100000">
                                          <p:val>
                                            <p:fltVal val="0"/>
                                          </p:val>
                                        </p:tav>
                                      </p:tavLst>
                                    </p:anim>
                                    <p:anim calcmode="lin" valueType="num">
                                      <p:cBhvr>
                                        <p:cTn id="48" dur="1000"/>
                                        <p:tgtEl>
                                          <p:spTgt spid="35"/>
                                        </p:tgtEl>
                                        <p:attrNameLst>
                                          <p:attrName>style.rotation</p:attrName>
                                        </p:attrNameLst>
                                      </p:cBhvr>
                                      <p:tavLst>
                                        <p:tav tm="0">
                                          <p:val>
                                            <p:fltVal val="0"/>
                                          </p:val>
                                        </p:tav>
                                        <p:tav tm="100000">
                                          <p:val>
                                            <p:fltVal val="90"/>
                                          </p:val>
                                        </p:tav>
                                      </p:tavLst>
                                    </p:anim>
                                    <p:animEffect transition="out" filter="fade">
                                      <p:cBhvr>
                                        <p:cTn id="49" dur="1000"/>
                                        <p:tgtEl>
                                          <p:spTgt spid="35"/>
                                        </p:tgtEl>
                                      </p:cBhvr>
                                    </p:animEffect>
                                    <p:set>
                                      <p:cBhvr>
                                        <p:cTn id="50" dur="1" fill="hold">
                                          <p:stCondLst>
                                            <p:cond delay="999"/>
                                          </p:stCondLst>
                                        </p:cTn>
                                        <p:tgtEl>
                                          <p:spTgt spid="3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1" presetClass="exit" presetSubtype="0" fill="hold" grpId="0" nodeType="clickEffect">
                                  <p:stCondLst>
                                    <p:cond delay="0"/>
                                  </p:stCondLst>
                                  <p:childTnLst>
                                    <p:anim calcmode="lin" valueType="num">
                                      <p:cBhvr>
                                        <p:cTn id="54" dur="1000"/>
                                        <p:tgtEl>
                                          <p:spTgt spid="36"/>
                                        </p:tgtEl>
                                        <p:attrNameLst>
                                          <p:attrName>ppt_w</p:attrName>
                                        </p:attrNameLst>
                                      </p:cBhvr>
                                      <p:tavLst>
                                        <p:tav tm="0">
                                          <p:val>
                                            <p:strVal val="ppt_w"/>
                                          </p:val>
                                        </p:tav>
                                        <p:tav tm="100000">
                                          <p:val>
                                            <p:fltVal val="0"/>
                                          </p:val>
                                        </p:tav>
                                      </p:tavLst>
                                    </p:anim>
                                    <p:anim calcmode="lin" valueType="num">
                                      <p:cBhvr>
                                        <p:cTn id="55" dur="1000"/>
                                        <p:tgtEl>
                                          <p:spTgt spid="36"/>
                                        </p:tgtEl>
                                        <p:attrNameLst>
                                          <p:attrName>ppt_h</p:attrName>
                                        </p:attrNameLst>
                                      </p:cBhvr>
                                      <p:tavLst>
                                        <p:tav tm="0">
                                          <p:val>
                                            <p:strVal val="ppt_h"/>
                                          </p:val>
                                        </p:tav>
                                        <p:tav tm="100000">
                                          <p:val>
                                            <p:fltVal val="0"/>
                                          </p:val>
                                        </p:tav>
                                      </p:tavLst>
                                    </p:anim>
                                    <p:anim calcmode="lin" valueType="num">
                                      <p:cBhvr>
                                        <p:cTn id="56" dur="1000"/>
                                        <p:tgtEl>
                                          <p:spTgt spid="36"/>
                                        </p:tgtEl>
                                        <p:attrNameLst>
                                          <p:attrName>style.rotation</p:attrName>
                                        </p:attrNameLst>
                                      </p:cBhvr>
                                      <p:tavLst>
                                        <p:tav tm="0">
                                          <p:val>
                                            <p:fltVal val="0"/>
                                          </p:val>
                                        </p:tav>
                                        <p:tav tm="100000">
                                          <p:val>
                                            <p:fltVal val="90"/>
                                          </p:val>
                                        </p:tav>
                                      </p:tavLst>
                                    </p:anim>
                                    <p:animEffect transition="out" filter="fade">
                                      <p:cBhvr>
                                        <p:cTn id="57" dur="1000"/>
                                        <p:tgtEl>
                                          <p:spTgt spid="36"/>
                                        </p:tgtEl>
                                      </p:cBhvr>
                                    </p:animEffect>
                                    <p:set>
                                      <p:cBhvr>
                                        <p:cTn id="58" dur="1" fill="hold">
                                          <p:stCondLst>
                                            <p:cond delay="999"/>
                                          </p:stCondLst>
                                        </p:cTn>
                                        <p:tgtEl>
                                          <p:spTgt spid="3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1" presetClass="exit" presetSubtype="0" fill="hold" grpId="0" nodeType="clickEffect">
                                  <p:stCondLst>
                                    <p:cond delay="0"/>
                                  </p:stCondLst>
                                  <p:childTnLst>
                                    <p:anim calcmode="lin" valueType="num">
                                      <p:cBhvr>
                                        <p:cTn id="62" dur="1000"/>
                                        <p:tgtEl>
                                          <p:spTgt spid="37"/>
                                        </p:tgtEl>
                                        <p:attrNameLst>
                                          <p:attrName>ppt_w</p:attrName>
                                        </p:attrNameLst>
                                      </p:cBhvr>
                                      <p:tavLst>
                                        <p:tav tm="0">
                                          <p:val>
                                            <p:strVal val="ppt_w"/>
                                          </p:val>
                                        </p:tav>
                                        <p:tav tm="100000">
                                          <p:val>
                                            <p:fltVal val="0"/>
                                          </p:val>
                                        </p:tav>
                                      </p:tavLst>
                                    </p:anim>
                                    <p:anim calcmode="lin" valueType="num">
                                      <p:cBhvr>
                                        <p:cTn id="63" dur="1000"/>
                                        <p:tgtEl>
                                          <p:spTgt spid="37"/>
                                        </p:tgtEl>
                                        <p:attrNameLst>
                                          <p:attrName>ppt_h</p:attrName>
                                        </p:attrNameLst>
                                      </p:cBhvr>
                                      <p:tavLst>
                                        <p:tav tm="0">
                                          <p:val>
                                            <p:strVal val="ppt_h"/>
                                          </p:val>
                                        </p:tav>
                                        <p:tav tm="100000">
                                          <p:val>
                                            <p:fltVal val="0"/>
                                          </p:val>
                                        </p:tav>
                                      </p:tavLst>
                                    </p:anim>
                                    <p:anim calcmode="lin" valueType="num">
                                      <p:cBhvr>
                                        <p:cTn id="64" dur="1000"/>
                                        <p:tgtEl>
                                          <p:spTgt spid="37"/>
                                        </p:tgtEl>
                                        <p:attrNameLst>
                                          <p:attrName>style.rotation</p:attrName>
                                        </p:attrNameLst>
                                      </p:cBhvr>
                                      <p:tavLst>
                                        <p:tav tm="0">
                                          <p:val>
                                            <p:fltVal val="0"/>
                                          </p:val>
                                        </p:tav>
                                        <p:tav tm="100000">
                                          <p:val>
                                            <p:fltVal val="90"/>
                                          </p:val>
                                        </p:tav>
                                      </p:tavLst>
                                    </p:anim>
                                    <p:animEffect transition="out" filter="fade">
                                      <p:cBhvr>
                                        <p:cTn id="65" dur="1000"/>
                                        <p:tgtEl>
                                          <p:spTgt spid="37"/>
                                        </p:tgtEl>
                                      </p:cBhvr>
                                    </p:animEffect>
                                    <p:set>
                                      <p:cBhvr>
                                        <p:cTn id="66" dur="1" fill="hold">
                                          <p:stCondLst>
                                            <p:cond delay="999"/>
                                          </p:stCondLst>
                                        </p:cTn>
                                        <p:tgtEl>
                                          <p:spTgt spid="3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1" presetClass="exit" presetSubtype="0" fill="hold" grpId="0" nodeType="clickEffect">
                                  <p:stCondLst>
                                    <p:cond delay="0"/>
                                  </p:stCondLst>
                                  <p:childTnLst>
                                    <p:anim calcmode="lin" valueType="num">
                                      <p:cBhvr>
                                        <p:cTn id="70" dur="1000"/>
                                        <p:tgtEl>
                                          <p:spTgt spid="38"/>
                                        </p:tgtEl>
                                        <p:attrNameLst>
                                          <p:attrName>ppt_w</p:attrName>
                                        </p:attrNameLst>
                                      </p:cBhvr>
                                      <p:tavLst>
                                        <p:tav tm="0">
                                          <p:val>
                                            <p:strVal val="ppt_w"/>
                                          </p:val>
                                        </p:tav>
                                        <p:tav tm="100000">
                                          <p:val>
                                            <p:fltVal val="0"/>
                                          </p:val>
                                        </p:tav>
                                      </p:tavLst>
                                    </p:anim>
                                    <p:anim calcmode="lin" valueType="num">
                                      <p:cBhvr>
                                        <p:cTn id="71" dur="1000"/>
                                        <p:tgtEl>
                                          <p:spTgt spid="38"/>
                                        </p:tgtEl>
                                        <p:attrNameLst>
                                          <p:attrName>ppt_h</p:attrName>
                                        </p:attrNameLst>
                                      </p:cBhvr>
                                      <p:tavLst>
                                        <p:tav tm="0">
                                          <p:val>
                                            <p:strVal val="ppt_h"/>
                                          </p:val>
                                        </p:tav>
                                        <p:tav tm="100000">
                                          <p:val>
                                            <p:fltVal val="0"/>
                                          </p:val>
                                        </p:tav>
                                      </p:tavLst>
                                    </p:anim>
                                    <p:anim calcmode="lin" valueType="num">
                                      <p:cBhvr>
                                        <p:cTn id="72" dur="1000"/>
                                        <p:tgtEl>
                                          <p:spTgt spid="38"/>
                                        </p:tgtEl>
                                        <p:attrNameLst>
                                          <p:attrName>style.rotation</p:attrName>
                                        </p:attrNameLst>
                                      </p:cBhvr>
                                      <p:tavLst>
                                        <p:tav tm="0">
                                          <p:val>
                                            <p:fltVal val="0"/>
                                          </p:val>
                                        </p:tav>
                                        <p:tav tm="100000">
                                          <p:val>
                                            <p:fltVal val="90"/>
                                          </p:val>
                                        </p:tav>
                                      </p:tavLst>
                                    </p:anim>
                                    <p:animEffect transition="out" filter="fade">
                                      <p:cBhvr>
                                        <p:cTn id="73" dur="1000"/>
                                        <p:tgtEl>
                                          <p:spTgt spid="38"/>
                                        </p:tgtEl>
                                      </p:cBhvr>
                                    </p:animEffect>
                                    <p:set>
                                      <p:cBhvr>
                                        <p:cTn id="74" dur="1" fill="hold">
                                          <p:stCondLst>
                                            <p:cond delay="999"/>
                                          </p:stCondLst>
                                        </p:cTn>
                                        <p:tgtEl>
                                          <p:spTgt spid="3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1" presetClass="exit" presetSubtype="0" fill="hold" grpId="0" nodeType="clickEffect">
                                  <p:stCondLst>
                                    <p:cond delay="0"/>
                                  </p:stCondLst>
                                  <p:childTnLst>
                                    <p:anim calcmode="lin" valueType="num">
                                      <p:cBhvr>
                                        <p:cTn id="78" dur="1000"/>
                                        <p:tgtEl>
                                          <p:spTgt spid="39"/>
                                        </p:tgtEl>
                                        <p:attrNameLst>
                                          <p:attrName>ppt_w</p:attrName>
                                        </p:attrNameLst>
                                      </p:cBhvr>
                                      <p:tavLst>
                                        <p:tav tm="0">
                                          <p:val>
                                            <p:strVal val="ppt_w"/>
                                          </p:val>
                                        </p:tav>
                                        <p:tav tm="100000">
                                          <p:val>
                                            <p:fltVal val="0"/>
                                          </p:val>
                                        </p:tav>
                                      </p:tavLst>
                                    </p:anim>
                                    <p:anim calcmode="lin" valueType="num">
                                      <p:cBhvr>
                                        <p:cTn id="79" dur="1000"/>
                                        <p:tgtEl>
                                          <p:spTgt spid="39"/>
                                        </p:tgtEl>
                                        <p:attrNameLst>
                                          <p:attrName>ppt_h</p:attrName>
                                        </p:attrNameLst>
                                      </p:cBhvr>
                                      <p:tavLst>
                                        <p:tav tm="0">
                                          <p:val>
                                            <p:strVal val="ppt_h"/>
                                          </p:val>
                                        </p:tav>
                                        <p:tav tm="100000">
                                          <p:val>
                                            <p:fltVal val="0"/>
                                          </p:val>
                                        </p:tav>
                                      </p:tavLst>
                                    </p:anim>
                                    <p:anim calcmode="lin" valueType="num">
                                      <p:cBhvr>
                                        <p:cTn id="80" dur="1000"/>
                                        <p:tgtEl>
                                          <p:spTgt spid="39"/>
                                        </p:tgtEl>
                                        <p:attrNameLst>
                                          <p:attrName>style.rotation</p:attrName>
                                        </p:attrNameLst>
                                      </p:cBhvr>
                                      <p:tavLst>
                                        <p:tav tm="0">
                                          <p:val>
                                            <p:fltVal val="0"/>
                                          </p:val>
                                        </p:tav>
                                        <p:tav tm="100000">
                                          <p:val>
                                            <p:fltVal val="90"/>
                                          </p:val>
                                        </p:tav>
                                      </p:tavLst>
                                    </p:anim>
                                    <p:animEffect transition="out" filter="fade">
                                      <p:cBhvr>
                                        <p:cTn id="81" dur="1000"/>
                                        <p:tgtEl>
                                          <p:spTgt spid="39"/>
                                        </p:tgtEl>
                                      </p:cBhvr>
                                    </p:animEffect>
                                    <p:set>
                                      <p:cBhvr>
                                        <p:cTn id="82" dur="1" fill="hold">
                                          <p:stCondLst>
                                            <p:cond delay="999"/>
                                          </p:stCondLst>
                                        </p:cTn>
                                        <p:tgtEl>
                                          <p:spTgt spid="3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31" presetClass="exit" presetSubtype="0" fill="hold" grpId="0" nodeType="clickEffect">
                                  <p:stCondLst>
                                    <p:cond delay="0"/>
                                  </p:stCondLst>
                                  <p:childTnLst>
                                    <p:anim calcmode="lin" valueType="num">
                                      <p:cBhvr>
                                        <p:cTn id="86" dur="1000"/>
                                        <p:tgtEl>
                                          <p:spTgt spid="40"/>
                                        </p:tgtEl>
                                        <p:attrNameLst>
                                          <p:attrName>ppt_w</p:attrName>
                                        </p:attrNameLst>
                                      </p:cBhvr>
                                      <p:tavLst>
                                        <p:tav tm="0">
                                          <p:val>
                                            <p:strVal val="ppt_w"/>
                                          </p:val>
                                        </p:tav>
                                        <p:tav tm="100000">
                                          <p:val>
                                            <p:fltVal val="0"/>
                                          </p:val>
                                        </p:tav>
                                      </p:tavLst>
                                    </p:anim>
                                    <p:anim calcmode="lin" valueType="num">
                                      <p:cBhvr>
                                        <p:cTn id="87" dur="1000"/>
                                        <p:tgtEl>
                                          <p:spTgt spid="40"/>
                                        </p:tgtEl>
                                        <p:attrNameLst>
                                          <p:attrName>ppt_h</p:attrName>
                                        </p:attrNameLst>
                                      </p:cBhvr>
                                      <p:tavLst>
                                        <p:tav tm="0">
                                          <p:val>
                                            <p:strVal val="ppt_h"/>
                                          </p:val>
                                        </p:tav>
                                        <p:tav tm="100000">
                                          <p:val>
                                            <p:fltVal val="0"/>
                                          </p:val>
                                        </p:tav>
                                      </p:tavLst>
                                    </p:anim>
                                    <p:anim calcmode="lin" valueType="num">
                                      <p:cBhvr>
                                        <p:cTn id="88" dur="1000"/>
                                        <p:tgtEl>
                                          <p:spTgt spid="40"/>
                                        </p:tgtEl>
                                        <p:attrNameLst>
                                          <p:attrName>style.rotation</p:attrName>
                                        </p:attrNameLst>
                                      </p:cBhvr>
                                      <p:tavLst>
                                        <p:tav tm="0">
                                          <p:val>
                                            <p:fltVal val="0"/>
                                          </p:val>
                                        </p:tav>
                                        <p:tav tm="100000">
                                          <p:val>
                                            <p:fltVal val="90"/>
                                          </p:val>
                                        </p:tav>
                                      </p:tavLst>
                                    </p:anim>
                                    <p:animEffect transition="out" filter="fade">
                                      <p:cBhvr>
                                        <p:cTn id="89" dur="1000"/>
                                        <p:tgtEl>
                                          <p:spTgt spid="40"/>
                                        </p:tgtEl>
                                      </p:cBhvr>
                                    </p:animEffect>
                                    <p:set>
                                      <p:cBhvr>
                                        <p:cTn id="90" dur="1" fill="hold">
                                          <p:stCondLst>
                                            <p:cond delay="999"/>
                                          </p:stCondLst>
                                        </p:cTn>
                                        <p:tgtEl>
                                          <p:spTgt spid="40"/>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31" presetClass="exit" presetSubtype="0" fill="hold" grpId="0" nodeType="clickEffect">
                                  <p:stCondLst>
                                    <p:cond delay="0"/>
                                  </p:stCondLst>
                                  <p:childTnLst>
                                    <p:anim calcmode="lin" valueType="num">
                                      <p:cBhvr>
                                        <p:cTn id="94" dur="1000"/>
                                        <p:tgtEl>
                                          <p:spTgt spid="41"/>
                                        </p:tgtEl>
                                        <p:attrNameLst>
                                          <p:attrName>ppt_w</p:attrName>
                                        </p:attrNameLst>
                                      </p:cBhvr>
                                      <p:tavLst>
                                        <p:tav tm="0">
                                          <p:val>
                                            <p:strVal val="ppt_w"/>
                                          </p:val>
                                        </p:tav>
                                        <p:tav tm="100000">
                                          <p:val>
                                            <p:fltVal val="0"/>
                                          </p:val>
                                        </p:tav>
                                      </p:tavLst>
                                    </p:anim>
                                    <p:anim calcmode="lin" valueType="num">
                                      <p:cBhvr>
                                        <p:cTn id="95" dur="1000"/>
                                        <p:tgtEl>
                                          <p:spTgt spid="41"/>
                                        </p:tgtEl>
                                        <p:attrNameLst>
                                          <p:attrName>ppt_h</p:attrName>
                                        </p:attrNameLst>
                                      </p:cBhvr>
                                      <p:tavLst>
                                        <p:tav tm="0">
                                          <p:val>
                                            <p:strVal val="ppt_h"/>
                                          </p:val>
                                        </p:tav>
                                        <p:tav tm="100000">
                                          <p:val>
                                            <p:fltVal val="0"/>
                                          </p:val>
                                        </p:tav>
                                      </p:tavLst>
                                    </p:anim>
                                    <p:anim calcmode="lin" valueType="num">
                                      <p:cBhvr>
                                        <p:cTn id="96" dur="1000"/>
                                        <p:tgtEl>
                                          <p:spTgt spid="41"/>
                                        </p:tgtEl>
                                        <p:attrNameLst>
                                          <p:attrName>style.rotation</p:attrName>
                                        </p:attrNameLst>
                                      </p:cBhvr>
                                      <p:tavLst>
                                        <p:tav tm="0">
                                          <p:val>
                                            <p:fltVal val="0"/>
                                          </p:val>
                                        </p:tav>
                                        <p:tav tm="100000">
                                          <p:val>
                                            <p:fltVal val="90"/>
                                          </p:val>
                                        </p:tav>
                                      </p:tavLst>
                                    </p:anim>
                                    <p:animEffect transition="out" filter="fade">
                                      <p:cBhvr>
                                        <p:cTn id="97" dur="1000"/>
                                        <p:tgtEl>
                                          <p:spTgt spid="41"/>
                                        </p:tgtEl>
                                      </p:cBhvr>
                                    </p:animEffect>
                                    <p:set>
                                      <p:cBhvr>
                                        <p:cTn id="98" dur="1" fill="hold">
                                          <p:stCondLst>
                                            <p:cond delay="999"/>
                                          </p:stCondLst>
                                        </p:cTn>
                                        <p:tgtEl>
                                          <p:spTgt spid="4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31" presetClass="exit" presetSubtype="0" fill="hold" grpId="0" nodeType="clickEffect">
                                  <p:stCondLst>
                                    <p:cond delay="0"/>
                                  </p:stCondLst>
                                  <p:childTnLst>
                                    <p:anim calcmode="lin" valueType="num">
                                      <p:cBhvr>
                                        <p:cTn id="102" dur="1000"/>
                                        <p:tgtEl>
                                          <p:spTgt spid="42"/>
                                        </p:tgtEl>
                                        <p:attrNameLst>
                                          <p:attrName>ppt_w</p:attrName>
                                        </p:attrNameLst>
                                      </p:cBhvr>
                                      <p:tavLst>
                                        <p:tav tm="0">
                                          <p:val>
                                            <p:strVal val="ppt_w"/>
                                          </p:val>
                                        </p:tav>
                                        <p:tav tm="100000">
                                          <p:val>
                                            <p:fltVal val="0"/>
                                          </p:val>
                                        </p:tav>
                                      </p:tavLst>
                                    </p:anim>
                                    <p:anim calcmode="lin" valueType="num">
                                      <p:cBhvr>
                                        <p:cTn id="103" dur="1000"/>
                                        <p:tgtEl>
                                          <p:spTgt spid="42"/>
                                        </p:tgtEl>
                                        <p:attrNameLst>
                                          <p:attrName>ppt_h</p:attrName>
                                        </p:attrNameLst>
                                      </p:cBhvr>
                                      <p:tavLst>
                                        <p:tav tm="0">
                                          <p:val>
                                            <p:strVal val="ppt_h"/>
                                          </p:val>
                                        </p:tav>
                                        <p:tav tm="100000">
                                          <p:val>
                                            <p:fltVal val="0"/>
                                          </p:val>
                                        </p:tav>
                                      </p:tavLst>
                                    </p:anim>
                                    <p:anim calcmode="lin" valueType="num">
                                      <p:cBhvr>
                                        <p:cTn id="104" dur="1000"/>
                                        <p:tgtEl>
                                          <p:spTgt spid="42"/>
                                        </p:tgtEl>
                                        <p:attrNameLst>
                                          <p:attrName>style.rotation</p:attrName>
                                        </p:attrNameLst>
                                      </p:cBhvr>
                                      <p:tavLst>
                                        <p:tav tm="0">
                                          <p:val>
                                            <p:fltVal val="0"/>
                                          </p:val>
                                        </p:tav>
                                        <p:tav tm="100000">
                                          <p:val>
                                            <p:fltVal val="90"/>
                                          </p:val>
                                        </p:tav>
                                      </p:tavLst>
                                    </p:anim>
                                    <p:animEffect transition="out" filter="fade">
                                      <p:cBhvr>
                                        <p:cTn id="105" dur="1000"/>
                                        <p:tgtEl>
                                          <p:spTgt spid="42"/>
                                        </p:tgtEl>
                                      </p:cBhvr>
                                    </p:animEffect>
                                    <p:set>
                                      <p:cBhvr>
                                        <p:cTn id="106" dur="1" fill="hold">
                                          <p:stCondLst>
                                            <p:cond delay="999"/>
                                          </p:stCondLst>
                                        </p:cTn>
                                        <p:tgtEl>
                                          <p:spTgt spid="42"/>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31" presetClass="exit" presetSubtype="0" fill="hold" grpId="0" nodeType="clickEffect">
                                  <p:stCondLst>
                                    <p:cond delay="0"/>
                                  </p:stCondLst>
                                  <p:childTnLst>
                                    <p:anim calcmode="lin" valueType="num">
                                      <p:cBhvr>
                                        <p:cTn id="110" dur="1000"/>
                                        <p:tgtEl>
                                          <p:spTgt spid="43"/>
                                        </p:tgtEl>
                                        <p:attrNameLst>
                                          <p:attrName>ppt_w</p:attrName>
                                        </p:attrNameLst>
                                      </p:cBhvr>
                                      <p:tavLst>
                                        <p:tav tm="0">
                                          <p:val>
                                            <p:strVal val="ppt_w"/>
                                          </p:val>
                                        </p:tav>
                                        <p:tav tm="100000">
                                          <p:val>
                                            <p:fltVal val="0"/>
                                          </p:val>
                                        </p:tav>
                                      </p:tavLst>
                                    </p:anim>
                                    <p:anim calcmode="lin" valueType="num">
                                      <p:cBhvr>
                                        <p:cTn id="111" dur="1000"/>
                                        <p:tgtEl>
                                          <p:spTgt spid="43"/>
                                        </p:tgtEl>
                                        <p:attrNameLst>
                                          <p:attrName>ppt_h</p:attrName>
                                        </p:attrNameLst>
                                      </p:cBhvr>
                                      <p:tavLst>
                                        <p:tav tm="0">
                                          <p:val>
                                            <p:strVal val="ppt_h"/>
                                          </p:val>
                                        </p:tav>
                                        <p:tav tm="100000">
                                          <p:val>
                                            <p:fltVal val="0"/>
                                          </p:val>
                                        </p:tav>
                                      </p:tavLst>
                                    </p:anim>
                                    <p:anim calcmode="lin" valueType="num">
                                      <p:cBhvr>
                                        <p:cTn id="112" dur="1000"/>
                                        <p:tgtEl>
                                          <p:spTgt spid="43"/>
                                        </p:tgtEl>
                                        <p:attrNameLst>
                                          <p:attrName>style.rotation</p:attrName>
                                        </p:attrNameLst>
                                      </p:cBhvr>
                                      <p:tavLst>
                                        <p:tav tm="0">
                                          <p:val>
                                            <p:fltVal val="0"/>
                                          </p:val>
                                        </p:tav>
                                        <p:tav tm="100000">
                                          <p:val>
                                            <p:fltVal val="90"/>
                                          </p:val>
                                        </p:tav>
                                      </p:tavLst>
                                    </p:anim>
                                    <p:animEffect transition="out" filter="fade">
                                      <p:cBhvr>
                                        <p:cTn id="113" dur="1000"/>
                                        <p:tgtEl>
                                          <p:spTgt spid="43"/>
                                        </p:tgtEl>
                                      </p:cBhvr>
                                    </p:animEffect>
                                    <p:set>
                                      <p:cBhvr>
                                        <p:cTn id="114" dur="1" fill="hold">
                                          <p:stCondLst>
                                            <p:cond delay="999"/>
                                          </p:stCondLst>
                                        </p:cTn>
                                        <p:tgtEl>
                                          <p:spTgt spid="4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31" presetClass="exit" presetSubtype="0" fill="hold" grpId="0" nodeType="clickEffect">
                                  <p:stCondLst>
                                    <p:cond delay="0"/>
                                  </p:stCondLst>
                                  <p:childTnLst>
                                    <p:anim calcmode="lin" valueType="num">
                                      <p:cBhvr>
                                        <p:cTn id="118" dur="1000"/>
                                        <p:tgtEl>
                                          <p:spTgt spid="44"/>
                                        </p:tgtEl>
                                        <p:attrNameLst>
                                          <p:attrName>ppt_w</p:attrName>
                                        </p:attrNameLst>
                                      </p:cBhvr>
                                      <p:tavLst>
                                        <p:tav tm="0">
                                          <p:val>
                                            <p:strVal val="ppt_w"/>
                                          </p:val>
                                        </p:tav>
                                        <p:tav tm="100000">
                                          <p:val>
                                            <p:fltVal val="0"/>
                                          </p:val>
                                        </p:tav>
                                      </p:tavLst>
                                    </p:anim>
                                    <p:anim calcmode="lin" valueType="num">
                                      <p:cBhvr>
                                        <p:cTn id="119" dur="1000"/>
                                        <p:tgtEl>
                                          <p:spTgt spid="44"/>
                                        </p:tgtEl>
                                        <p:attrNameLst>
                                          <p:attrName>ppt_h</p:attrName>
                                        </p:attrNameLst>
                                      </p:cBhvr>
                                      <p:tavLst>
                                        <p:tav tm="0">
                                          <p:val>
                                            <p:strVal val="ppt_h"/>
                                          </p:val>
                                        </p:tav>
                                        <p:tav tm="100000">
                                          <p:val>
                                            <p:fltVal val="0"/>
                                          </p:val>
                                        </p:tav>
                                      </p:tavLst>
                                    </p:anim>
                                    <p:anim calcmode="lin" valueType="num">
                                      <p:cBhvr>
                                        <p:cTn id="120" dur="1000"/>
                                        <p:tgtEl>
                                          <p:spTgt spid="44"/>
                                        </p:tgtEl>
                                        <p:attrNameLst>
                                          <p:attrName>style.rotation</p:attrName>
                                        </p:attrNameLst>
                                      </p:cBhvr>
                                      <p:tavLst>
                                        <p:tav tm="0">
                                          <p:val>
                                            <p:fltVal val="0"/>
                                          </p:val>
                                        </p:tav>
                                        <p:tav tm="100000">
                                          <p:val>
                                            <p:fltVal val="90"/>
                                          </p:val>
                                        </p:tav>
                                      </p:tavLst>
                                    </p:anim>
                                    <p:animEffect transition="out" filter="fade">
                                      <p:cBhvr>
                                        <p:cTn id="121" dur="1000"/>
                                        <p:tgtEl>
                                          <p:spTgt spid="44"/>
                                        </p:tgtEl>
                                      </p:cBhvr>
                                    </p:animEffect>
                                    <p:set>
                                      <p:cBhvr>
                                        <p:cTn id="122" dur="1" fill="hold">
                                          <p:stCondLst>
                                            <p:cond delay="999"/>
                                          </p:stCondLst>
                                        </p:cTn>
                                        <p:tgtEl>
                                          <p:spTgt spid="4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31" presetClass="exit" presetSubtype="0" fill="hold" grpId="0" nodeType="clickEffect">
                                  <p:stCondLst>
                                    <p:cond delay="0"/>
                                  </p:stCondLst>
                                  <p:childTnLst>
                                    <p:anim calcmode="lin" valueType="num">
                                      <p:cBhvr>
                                        <p:cTn id="126" dur="1000"/>
                                        <p:tgtEl>
                                          <p:spTgt spid="46"/>
                                        </p:tgtEl>
                                        <p:attrNameLst>
                                          <p:attrName>ppt_w</p:attrName>
                                        </p:attrNameLst>
                                      </p:cBhvr>
                                      <p:tavLst>
                                        <p:tav tm="0">
                                          <p:val>
                                            <p:strVal val="ppt_w"/>
                                          </p:val>
                                        </p:tav>
                                        <p:tav tm="100000">
                                          <p:val>
                                            <p:fltVal val="0"/>
                                          </p:val>
                                        </p:tav>
                                      </p:tavLst>
                                    </p:anim>
                                    <p:anim calcmode="lin" valueType="num">
                                      <p:cBhvr>
                                        <p:cTn id="127" dur="1000"/>
                                        <p:tgtEl>
                                          <p:spTgt spid="46"/>
                                        </p:tgtEl>
                                        <p:attrNameLst>
                                          <p:attrName>ppt_h</p:attrName>
                                        </p:attrNameLst>
                                      </p:cBhvr>
                                      <p:tavLst>
                                        <p:tav tm="0">
                                          <p:val>
                                            <p:strVal val="ppt_h"/>
                                          </p:val>
                                        </p:tav>
                                        <p:tav tm="100000">
                                          <p:val>
                                            <p:fltVal val="0"/>
                                          </p:val>
                                        </p:tav>
                                      </p:tavLst>
                                    </p:anim>
                                    <p:anim calcmode="lin" valueType="num">
                                      <p:cBhvr>
                                        <p:cTn id="128" dur="1000"/>
                                        <p:tgtEl>
                                          <p:spTgt spid="46"/>
                                        </p:tgtEl>
                                        <p:attrNameLst>
                                          <p:attrName>style.rotation</p:attrName>
                                        </p:attrNameLst>
                                      </p:cBhvr>
                                      <p:tavLst>
                                        <p:tav tm="0">
                                          <p:val>
                                            <p:fltVal val="0"/>
                                          </p:val>
                                        </p:tav>
                                        <p:tav tm="100000">
                                          <p:val>
                                            <p:fltVal val="90"/>
                                          </p:val>
                                        </p:tav>
                                      </p:tavLst>
                                    </p:anim>
                                    <p:animEffect transition="out" filter="fade">
                                      <p:cBhvr>
                                        <p:cTn id="129" dur="1000"/>
                                        <p:tgtEl>
                                          <p:spTgt spid="46"/>
                                        </p:tgtEl>
                                      </p:cBhvr>
                                    </p:animEffect>
                                    <p:set>
                                      <p:cBhvr>
                                        <p:cTn id="130" dur="1" fill="hold">
                                          <p:stCondLst>
                                            <p:cond delay="999"/>
                                          </p:stCondLst>
                                        </p:cTn>
                                        <p:tgtEl>
                                          <p:spTgt spid="4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31" presetClass="exit" presetSubtype="0" fill="hold" grpId="0" nodeType="clickEffect">
                                  <p:stCondLst>
                                    <p:cond delay="0"/>
                                  </p:stCondLst>
                                  <p:childTnLst>
                                    <p:anim calcmode="lin" valueType="num">
                                      <p:cBhvr>
                                        <p:cTn id="134" dur="1000"/>
                                        <p:tgtEl>
                                          <p:spTgt spid="47"/>
                                        </p:tgtEl>
                                        <p:attrNameLst>
                                          <p:attrName>ppt_w</p:attrName>
                                        </p:attrNameLst>
                                      </p:cBhvr>
                                      <p:tavLst>
                                        <p:tav tm="0">
                                          <p:val>
                                            <p:strVal val="ppt_w"/>
                                          </p:val>
                                        </p:tav>
                                        <p:tav tm="100000">
                                          <p:val>
                                            <p:fltVal val="0"/>
                                          </p:val>
                                        </p:tav>
                                      </p:tavLst>
                                    </p:anim>
                                    <p:anim calcmode="lin" valueType="num">
                                      <p:cBhvr>
                                        <p:cTn id="135" dur="1000"/>
                                        <p:tgtEl>
                                          <p:spTgt spid="47"/>
                                        </p:tgtEl>
                                        <p:attrNameLst>
                                          <p:attrName>ppt_h</p:attrName>
                                        </p:attrNameLst>
                                      </p:cBhvr>
                                      <p:tavLst>
                                        <p:tav tm="0">
                                          <p:val>
                                            <p:strVal val="ppt_h"/>
                                          </p:val>
                                        </p:tav>
                                        <p:tav tm="100000">
                                          <p:val>
                                            <p:fltVal val="0"/>
                                          </p:val>
                                        </p:tav>
                                      </p:tavLst>
                                    </p:anim>
                                    <p:anim calcmode="lin" valueType="num">
                                      <p:cBhvr>
                                        <p:cTn id="136" dur="1000"/>
                                        <p:tgtEl>
                                          <p:spTgt spid="47"/>
                                        </p:tgtEl>
                                        <p:attrNameLst>
                                          <p:attrName>style.rotation</p:attrName>
                                        </p:attrNameLst>
                                      </p:cBhvr>
                                      <p:tavLst>
                                        <p:tav tm="0">
                                          <p:val>
                                            <p:fltVal val="0"/>
                                          </p:val>
                                        </p:tav>
                                        <p:tav tm="100000">
                                          <p:val>
                                            <p:fltVal val="90"/>
                                          </p:val>
                                        </p:tav>
                                      </p:tavLst>
                                    </p:anim>
                                    <p:animEffect transition="out" filter="fade">
                                      <p:cBhvr>
                                        <p:cTn id="137" dur="1000"/>
                                        <p:tgtEl>
                                          <p:spTgt spid="47"/>
                                        </p:tgtEl>
                                      </p:cBhvr>
                                    </p:animEffect>
                                    <p:set>
                                      <p:cBhvr>
                                        <p:cTn id="138" dur="1" fill="hold">
                                          <p:stCondLst>
                                            <p:cond delay="999"/>
                                          </p:stCondLst>
                                        </p:cTn>
                                        <p:tgtEl>
                                          <p:spTgt spid="47"/>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31" presetClass="exit" presetSubtype="0" fill="hold" grpId="0" nodeType="clickEffect">
                                  <p:stCondLst>
                                    <p:cond delay="0"/>
                                  </p:stCondLst>
                                  <p:childTnLst>
                                    <p:anim calcmode="lin" valueType="num">
                                      <p:cBhvr>
                                        <p:cTn id="142" dur="1000"/>
                                        <p:tgtEl>
                                          <p:spTgt spid="48"/>
                                        </p:tgtEl>
                                        <p:attrNameLst>
                                          <p:attrName>ppt_w</p:attrName>
                                        </p:attrNameLst>
                                      </p:cBhvr>
                                      <p:tavLst>
                                        <p:tav tm="0">
                                          <p:val>
                                            <p:strVal val="ppt_w"/>
                                          </p:val>
                                        </p:tav>
                                        <p:tav tm="100000">
                                          <p:val>
                                            <p:fltVal val="0"/>
                                          </p:val>
                                        </p:tav>
                                      </p:tavLst>
                                    </p:anim>
                                    <p:anim calcmode="lin" valueType="num">
                                      <p:cBhvr>
                                        <p:cTn id="143" dur="1000"/>
                                        <p:tgtEl>
                                          <p:spTgt spid="48"/>
                                        </p:tgtEl>
                                        <p:attrNameLst>
                                          <p:attrName>ppt_h</p:attrName>
                                        </p:attrNameLst>
                                      </p:cBhvr>
                                      <p:tavLst>
                                        <p:tav tm="0">
                                          <p:val>
                                            <p:strVal val="ppt_h"/>
                                          </p:val>
                                        </p:tav>
                                        <p:tav tm="100000">
                                          <p:val>
                                            <p:fltVal val="0"/>
                                          </p:val>
                                        </p:tav>
                                      </p:tavLst>
                                    </p:anim>
                                    <p:anim calcmode="lin" valueType="num">
                                      <p:cBhvr>
                                        <p:cTn id="144" dur="1000"/>
                                        <p:tgtEl>
                                          <p:spTgt spid="48"/>
                                        </p:tgtEl>
                                        <p:attrNameLst>
                                          <p:attrName>style.rotation</p:attrName>
                                        </p:attrNameLst>
                                      </p:cBhvr>
                                      <p:tavLst>
                                        <p:tav tm="0">
                                          <p:val>
                                            <p:fltVal val="0"/>
                                          </p:val>
                                        </p:tav>
                                        <p:tav tm="100000">
                                          <p:val>
                                            <p:fltVal val="90"/>
                                          </p:val>
                                        </p:tav>
                                      </p:tavLst>
                                    </p:anim>
                                    <p:animEffect transition="out" filter="fade">
                                      <p:cBhvr>
                                        <p:cTn id="145" dur="1000"/>
                                        <p:tgtEl>
                                          <p:spTgt spid="48"/>
                                        </p:tgtEl>
                                      </p:cBhvr>
                                    </p:animEffect>
                                    <p:set>
                                      <p:cBhvr>
                                        <p:cTn id="146" dur="1" fill="hold">
                                          <p:stCondLst>
                                            <p:cond delay="999"/>
                                          </p:stCondLst>
                                        </p:cTn>
                                        <p:tgtEl>
                                          <p:spTgt spid="48"/>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31" presetClass="exit" presetSubtype="0" fill="hold" grpId="0" nodeType="clickEffect">
                                  <p:stCondLst>
                                    <p:cond delay="0"/>
                                  </p:stCondLst>
                                  <p:childTnLst>
                                    <p:anim calcmode="lin" valueType="num">
                                      <p:cBhvr>
                                        <p:cTn id="150" dur="1000"/>
                                        <p:tgtEl>
                                          <p:spTgt spid="49"/>
                                        </p:tgtEl>
                                        <p:attrNameLst>
                                          <p:attrName>ppt_w</p:attrName>
                                        </p:attrNameLst>
                                      </p:cBhvr>
                                      <p:tavLst>
                                        <p:tav tm="0">
                                          <p:val>
                                            <p:strVal val="ppt_w"/>
                                          </p:val>
                                        </p:tav>
                                        <p:tav tm="100000">
                                          <p:val>
                                            <p:fltVal val="0"/>
                                          </p:val>
                                        </p:tav>
                                      </p:tavLst>
                                    </p:anim>
                                    <p:anim calcmode="lin" valueType="num">
                                      <p:cBhvr>
                                        <p:cTn id="151" dur="1000"/>
                                        <p:tgtEl>
                                          <p:spTgt spid="49"/>
                                        </p:tgtEl>
                                        <p:attrNameLst>
                                          <p:attrName>ppt_h</p:attrName>
                                        </p:attrNameLst>
                                      </p:cBhvr>
                                      <p:tavLst>
                                        <p:tav tm="0">
                                          <p:val>
                                            <p:strVal val="ppt_h"/>
                                          </p:val>
                                        </p:tav>
                                        <p:tav tm="100000">
                                          <p:val>
                                            <p:fltVal val="0"/>
                                          </p:val>
                                        </p:tav>
                                      </p:tavLst>
                                    </p:anim>
                                    <p:anim calcmode="lin" valueType="num">
                                      <p:cBhvr>
                                        <p:cTn id="152" dur="1000"/>
                                        <p:tgtEl>
                                          <p:spTgt spid="49"/>
                                        </p:tgtEl>
                                        <p:attrNameLst>
                                          <p:attrName>style.rotation</p:attrName>
                                        </p:attrNameLst>
                                      </p:cBhvr>
                                      <p:tavLst>
                                        <p:tav tm="0">
                                          <p:val>
                                            <p:fltVal val="0"/>
                                          </p:val>
                                        </p:tav>
                                        <p:tav tm="100000">
                                          <p:val>
                                            <p:fltVal val="90"/>
                                          </p:val>
                                        </p:tav>
                                      </p:tavLst>
                                    </p:anim>
                                    <p:animEffect transition="out" filter="fade">
                                      <p:cBhvr>
                                        <p:cTn id="153" dur="1000"/>
                                        <p:tgtEl>
                                          <p:spTgt spid="49"/>
                                        </p:tgtEl>
                                      </p:cBhvr>
                                    </p:animEffect>
                                    <p:set>
                                      <p:cBhvr>
                                        <p:cTn id="154" dur="1" fill="hold">
                                          <p:stCondLst>
                                            <p:cond delay="999"/>
                                          </p:stCondLst>
                                        </p:cTn>
                                        <p:tgtEl>
                                          <p:spTgt spid="49"/>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31" presetClass="exit" presetSubtype="0" fill="hold" grpId="0" nodeType="clickEffect">
                                  <p:stCondLst>
                                    <p:cond delay="0"/>
                                  </p:stCondLst>
                                  <p:childTnLst>
                                    <p:anim calcmode="lin" valueType="num">
                                      <p:cBhvr>
                                        <p:cTn id="158" dur="1000"/>
                                        <p:tgtEl>
                                          <p:spTgt spid="56"/>
                                        </p:tgtEl>
                                        <p:attrNameLst>
                                          <p:attrName>ppt_w</p:attrName>
                                        </p:attrNameLst>
                                      </p:cBhvr>
                                      <p:tavLst>
                                        <p:tav tm="0">
                                          <p:val>
                                            <p:strVal val="ppt_w"/>
                                          </p:val>
                                        </p:tav>
                                        <p:tav tm="100000">
                                          <p:val>
                                            <p:fltVal val="0"/>
                                          </p:val>
                                        </p:tav>
                                      </p:tavLst>
                                    </p:anim>
                                    <p:anim calcmode="lin" valueType="num">
                                      <p:cBhvr>
                                        <p:cTn id="159" dur="1000"/>
                                        <p:tgtEl>
                                          <p:spTgt spid="56"/>
                                        </p:tgtEl>
                                        <p:attrNameLst>
                                          <p:attrName>ppt_h</p:attrName>
                                        </p:attrNameLst>
                                      </p:cBhvr>
                                      <p:tavLst>
                                        <p:tav tm="0">
                                          <p:val>
                                            <p:strVal val="ppt_h"/>
                                          </p:val>
                                        </p:tav>
                                        <p:tav tm="100000">
                                          <p:val>
                                            <p:fltVal val="0"/>
                                          </p:val>
                                        </p:tav>
                                      </p:tavLst>
                                    </p:anim>
                                    <p:anim calcmode="lin" valueType="num">
                                      <p:cBhvr>
                                        <p:cTn id="160" dur="1000"/>
                                        <p:tgtEl>
                                          <p:spTgt spid="56"/>
                                        </p:tgtEl>
                                        <p:attrNameLst>
                                          <p:attrName>style.rotation</p:attrName>
                                        </p:attrNameLst>
                                      </p:cBhvr>
                                      <p:tavLst>
                                        <p:tav tm="0">
                                          <p:val>
                                            <p:fltVal val="0"/>
                                          </p:val>
                                        </p:tav>
                                        <p:tav tm="100000">
                                          <p:val>
                                            <p:fltVal val="90"/>
                                          </p:val>
                                        </p:tav>
                                      </p:tavLst>
                                    </p:anim>
                                    <p:animEffect transition="out" filter="fade">
                                      <p:cBhvr>
                                        <p:cTn id="161" dur="1000"/>
                                        <p:tgtEl>
                                          <p:spTgt spid="56"/>
                                        </p:tgtEl>
                                      </p:cBhvr>
                                    </p:animEffect>
                                    <p:set>
                                      <p:cBhvr>
                                        <p:cTn id="162" dur="1" fill="hold">
                                          <p:stCondLst>
                                            <p:cond delay="999"/>
                                          </p:stCondLst>
                                        </p:cTn>
                                        <p:tgtEl>
                                          <p:spTgt spid="56"/>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31" presetClass="exit" presetSubtype="0" fill="hold" grpId="0" nodeType="clickEffect">
                                  <p:stCondLst>
                                    <p:cond delay="0"/>
                                  </p:stCondLst>
                                  <p:childTnLst>
                                    <p:anim calcmode="lin" valueType="num">
                                      <p:cBhvr>
                                        <p:cTn id="166" dur="1000"/>
                                        <p:tgtEl>
                                          <p:spTgt spid="61"/>
                                        </p:tgtEl>
                                        <p:attrNameLst>
                                          <p:attrName>ppt_w</p:attrName>
                                        </p:attrNameLst>
                                      </p:cBhvr>
                                      <p:tavLst>
                                        <p:tav tm="0">
                                          <p:val>
                                            <p:strVal val="ppt_w"/>
                                          </p:val>
                                        </p:tav>
                                        <p:tav tm="100000">
                                          <p:val>
                                            <p:fltVal val="0"/>
                                          </p:val>
                                        </p:tav>
                                      </p:tavLst>
                                    </p:anim>
                                    <p:anim calcmode="lin" valueType="num">
                                      <p:cBhvr>
                                        <p:cTn id="167" dur="1000"/>
                                        <p:tgtEl>
                                          <p:spTgt spid="61"/>
                                        </p:tgtEl>
                                        <p:attrNameLst>
                                          <p:attrName>ppt_h</p:attrName>
                                        </p:attrNameLst>
                                      </p:cBhvr>
                                      <p:tavLst>
                                        <p:tav tm="0">
                                          <p:val>
                                            <p:strVal val="ppt_h"/>
                                          </p:val>
                                        </p:tav>
                                        <p:tav tm="100000">
                                          <p:val>
                                            <p:fltVal val="0"/>
                                          </p:val>
                                        </p:tav>
                                      </p:tavLst>
                                    </p:anim>
                                    <p:anim calcmode="lin" valueType="num">
                                      <p:cBhvr>
                                        <p:cTn id="168" dur="1000"/>
                                        <p:tgtEl>
                                          <p:spTgt spid="61"/>
                                        </p:tgtEl>
                                        <p:attrNameLst>
                                          <p:attrName>style.rotation</p:attrName>
                                        </p:attrNameLst>
                                      </p:cBhvr>
                                      <p:tavLst>
                                        <p:tav tm="0">
                                          <p:val>
                                            <p:fltVal val="0"/>
                                          </p:val>
                                        </p:tav>
                                        <p:tav tm="100000">
                                          <p:val>
                                            <p:fltVal val="90"/>
                                          </p:val>
                                        </p:tav>
                                      </p:tavLst>
                                    </p:anim>
                                    <p:animEffect transition="out" filter="fade">
                                      <p:cBhvr>
                                        <p:cTn id="169" dur="1000"/>
                                        <p:tgtEl>
                                          <p:spTgt spid="61"/>
                                        </p:tgtEl>
                                      </p:cBhvr>
                                    </p:animEffect>
                                    <p:set>
                                      <p:cBhvr>
                                        <p:cTn id="170" dur="1" fill="hold">
                                          <p:stCondLst>
                                            <p:cond delay="999"/>
                                          </p:stCondLst>
                                        </p:cTn>
                                        <p:tgtEl>
                                          <p:spTgt spid="61"/>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31" presetClass="exit" presetSubtype="0" fill="hold" grpId="0" nodeType="clickEffect">
                                  <p:stCondLst>
                                    <p:cond delay="0"/>
                                  </p:stCondLst>
                                  <p:childTnLst>
                                    <p:anim calcmode="lin" valueType="num">
                                      <p:cBhvr>
                                        <p:cTn id="174" dur="1000"/>
                                        <p:tgtEl>
                                          <p:spTgt spid="62"/>
                                        </p:tgtEl>
                                        <p:attrNameLst>
                                          <p:attrName>ppt_w</p:attrName>
                                        </p:attrNameLst>
                                      </p:cBhvr>
                                      <p:tavLst>
                                        <p:tav tm="0">
                                          <p:val>
                                            <p:strVal val="ppt_w"/>
                                          </p:val>
                                        </p:tav>
                                        <p:tav tm="100000">
                                          <p:val>
                                            <p:fltVal val="0"/>
                                          </p:val>
                                        </p:tav>
                                      </p:tavLst>
                                    </p:anim>
                                    <p:anim calcmode="lin" valueType="num">
                                      <p:cBhvr>
                                        <p:cTn id="175" dur="1000"/>
                                        <p:tgtEl>
                                          <p:spTgt spid="62"/>
                                        </p:tgtEl>
                                        <p:attrNameLst>
                                          <p:attrName>ppt_h</p:attrName>
                                        </p:attrNameLst>
                                      </p:cBhvr>
                                      <p:tavLst>
                                        <p:tav tm="0">
                                          <p:val>
                                            <p:strVal val="ppt_h"/>
                                          </p:val>
                                        </p:tav>
                                        <p:tav tm="100000">
                                          <p:val>
                                            <p:fltVal val="0"/>
                                          </p:val>
                                        </p:tav>
                                      </p:tavLst>
                                    </p:anim>
                                    <p:anim calcmode="lin" valueType="num">
                                      <p:cBhvr>
                                        <p:cTn id="176" dur="1000"/>
                                        <p:tgtEl>
                                          <p:spTgt spid="62"/>
                                        </p:tgtEl>
                                        <p:attrNameLst>
                                          <p:attrName>style.rotation</p:attrName>
                                        </p:attrNameLst>
                                      </p:cBhvr>
                                      <p:tavLst>
                                        <p:tav tm="0">
                                          <p:val>
                                            <p:fltVal val="0"/>
                                          </p:val>
                                        </p:tav>
                                        <p:tav tm="100000">
                                          <p:val>
                                            <p:fltVal val="90"/>
                                          </p:val>
                                        </p:tav>
                                      </p:tavLst>
                                    </p:anim>
                                    <p:animEffect transition="out" filter="fade">
                                      <p:cBhvr>
                                        <p:cTn id="177" dur="1000"/>
                                        <p:tgtEl>
                                          <p:spTgt spid="62"/>
                                        </p:tgtEl>
                                      </p:cBhvr>
                                    </p:animEffect>
                                    <p:set>
                                      <p:cBhvr>
                                        <p:cTn id="178" dur="1" fill="hold">
                                          <p:stCondLst>
                                            <p:cond delay="999"/>
                                          </p:stCondLst>
                                        </p:cTn>
                                        <p:tgtEl>
                                          <p:spTgt spid="62"/>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31" presetClass="exit" presetSubtype="0" fill="hold" grpId="0" nodeType="clickEffect">
                                  <p:stCondLst>
                                    <p:cond delay="0"/>
                                  </p:stCondLst>
                                  <p:childTnLst>
                                    <p:anim calcmode="lin" valueType="num">
                                      <p:cBhvr>
                                        <p:cTn id="182" dur="1000"/>
                                        <p:tgtEl>
                                          <p:spTgt spid="122"/>
                                        </p:tgtEl>
                                        <p:attrNameLst>
                                          <p:attrName>ppt_w</p:attrName>
                                        </p:attrNameLst>
                                      </p:cBhvr>
                                      <p:tavLst>
                                        <p:tav tm="0">
                                          <p:val>
                                            <p:strVal val="ppt_w"/>
                                          </p:val>
                                        </p:tav>
                                        <p:tav tm="100000">
                                          <p:val>
                                            <p:fltVal val="0"/>
                                          </p:val>
                                        </p:tav>
                                      </p:tavLst>
                                    </p:anim>
                                    <p:anim calcmode="lin" valueType="num">
                                      <p:cBhvr>
                                        <p:cTn id="183" dur="1000"/>
                                        <p:tgtEl>
                                          <p:spTgt spid="122"/>
                                        </p:tgtEl>
                                        <p:attrNameLst>
                                          <p:attrName>ppt_h</p:attrName>
                                        </p:attrNameLst>
                                      </p:cBhvr>
                                      <p:tavLst>
                                        <p:tav tm="0">
                                          <p:val>
                                            <p:strVal val="ppt_h"/>
                                          </p:val>
                                        </p:tav>
                                        <p:tav tm="100000">
                                          <p:val>
                                            <p:fltVal val="0"/>
                                          </p:val>
                                        </p:tav>
                                      </p:tavLst>
                                    </p:anim>
                                    <p:anim calcmode="lin" valueType="num">
                                      <p:cBhvr>
                                        <p:cTn id="184" dur="1000"/>
                                        <p:tgtEl>
                                          <p:spTgt spid="122"/>
                                        </p:tgtEl>
                                        <p:attrNameLst>
                                          <p:attrName>style.rotation</p:attrName>
                                        </p:attrNameLst>
                                      </p:cBhvr>
                                      <p:tavLst>
                                        <p:tav tm="0">
                                          <p:val>
                                            <p:fltVal val="0"/>
                                          </p:val>
                                        </p:tav>
                                        <p:tav tm="100000">
                                          <p:val>
                                            <p:fltVal val="90"/>
                                          </p:val>
                                        </p:tav>
                                      </p:tavLst>
                                    </p:anim>
                                    <p:animEffect transition="out" filter="fade">
                                      <p:cBhvr>
                                        <p:cTn id="185" dur="1000"/>
                                        <p:tgtEl>
                                          <p:spTgt spid="122"/>
                                        </p:tgtEl>
                                      </p:cBhvr>
                                    </p:animEffect>
                                    <p:set>
                                      <p:cBhvr>
                                        <p:cTn id="186" dur="1" fill="hold">
                                          <p:stCondLst>
                                            <p:cond delay="999"/>
                                          </p:stCondLst>
                                        </p:cTn>
                                        <p:tgtEl>
                                          <p:spTgt spid="122"/>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31" presetClass="exit" presetSubtype="0" fill="hold" grpId="0" nodeType="clickEffect">
                                  <p:stCondLst>
                                    <p:cond delay="0"/>
                                  </p:stCondLst>
                                  <p:childTnLst>
                                    <p:anim calcmode="lin" valueType="num">
                                      <p:cBhvr>
                                        <p:cTn id="190" dur="1000"/>
                                        <p:tgtEl>
                                          <p:spTgt spid="70"/>
                                        </p:tgtEl>
                                        <p:attrNameLst>
                                          <p:attrName>ppt_w</p:attrName>
                                        </p:attrNameLst>
                                      </p:cBhvr>
                                      <p:tavLst>
                                        <p:tav tm="0">
                                          <p:val>
                                            <p:strVal val="ppt_w"/>
                                          </p:val>
                                        </p:tav>
                                        <p:tav tm="100000">
                                          <p:val>
                                            <p:fltVal val="0"/>
                                          </p:val>
                                        </p:tav>
                                      </p:tavLst>
                                    </p:anim>
                                    <p:anim calcmode="lin" valueType="num">
                                      <p:cBhvr>
                                        <p:cTn id="191" dur="1000"/>
                                        <p:tgtEl>
                                          <p:spTgt spid="70"/>
                                        </p:tgtEl>
                                        <p:attrNameLst>
                                          <p:attrName>ppt_h</p:attrName>
                                        </p:attrNameLst>
                                      </p:cBhvr>
                                      <p:tavLst>
                                        <p:tav tm="0">
                                          <p:val>
                                            <p:strVal val="ppt_h"/>
                                          </p:val>
                                        </p:tav>
                                        <p:tav tm="100000">
                                          <p:val>
                                            <p:fltVal val="0"/>
                                          </p:val>
                                        </p:tav>
                                      </p:tavLst>
                                    </p:anim>
                                    <p:anim calcmode="lin" valueType="num">
                                      <p:cBhvr>
                                        <p:cTn id="192" dur="1000"/>
                                        <p:tgtEl>
                                          <p:spTgt spid="70"/>
                                        </p:tgtEl>
                                        <p:attrNameLst>
                                          <p:attrName>style.rotation</p:attrName>
                                        </p:attrNameLst>
                                      </p:cBhvr>
                                      <p:tavLst>
                                        <p:tav tm="0">
                                          <p:val>
                                            <p:fltVal val="0"/>
                                          </p:val>
                                        </p:tav>
                                        <p:tav tm="100000">
                                          <p:val>
                                            <p:fltVal val="90"/>
                                          </p:val>
                                        </p:tav>
                                      </p:tavLst>
                                    </p:anim>
                                    <p:animEffect transition="out" filter="fade">
                                      <p:cBhvr>
                                        <p:cTn id="193" dur="1000"/>
                                        <p:tgtEl>
                                          <p:spTgt spid="70"/>
                                        </p:tgtEl>
                                      </p:cBhvr>
                                    </p:animEffect>
                                    <p:set>
                                      <p:cBhvr>
                                        <p:cTn id="194" dur="1" fill="hold">
                                          <p:stCondLst>
                                            <p:cond delay="999"/>
                                          </p:stCondLst>
                                        </p:cTn>
                                        <p:tgtEl>
                                          <p:spTgt spid="70"/>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31" presetClass="exit" presetSubtype="0" fill="hold" grpId="0" nodeType="clickEffect">
                                  <p:stCondLst>
                                    <p:cond delay="0"/>
                                  </p:stCondLst>
                                  <p:childTnLst>
                                    <p:anim calcmode="lin" valueType="num">
                                      <p:cBhvr>
                                        <p:cTn id="198" dur="1000"/>
                                        <p:tgtEl>
                                          <p:spTgt spid="71"/>
                                        </p:tgtEl>
                                        <p:attrNameLst>
                                          <p:attrName>ppt_w</p:attrName>
                                        </p:attrNameLst>
                                      </p:cBhvr>
                                      <p:tavLst>
                                        <p:tav tm="0">
                                          <p:val>
                                            <p:strVal val="ppt_w"/>
                                          </p:val>
                                        </p:tav>
                                        <p:tav tm="100000">
                                          <p:val>
                                            <p:fltVal val="0"/>
                                          </p:val>
                                        </p:tav>
                                      </p:tavLst>
                                    </p:anim>
                                    <p:anim calcmode="lin" valueType="num">
                                      <p:cBhvr>
                                        <p:cTn id="199" dur="1000"/>
                                        <p:tgtEl>
                                          <p:spTgt spid="71"/>
                                        </p:tgtEl>
                                        <p:attrNameLst>
                                          <p:attrName>ppt_h</p:attrName>
                                        </p:attrNameLst>
                                      </p:cBhvr>
                                      <p:tavLst>
                                        <p:tav tm="0">
                                          <p:val>
                                            <p:strVal val="ppt_h"/>
                                          </p:val>
                                        </p:tav>
                                        <p:tav tm="100000">
                                          <p:val>
                                            <p:fltVal val="0"/>
                                          </p:val>
                                        </p:tav>
                                      </p:tavLst>
                                    </p:anim>
                                    <p:anim calcmode="lin" valueType="num">
                                      <p:cBhvr>
                                        <p:cTn id="200" dur="1000"/>
                                        <p:tgtEl>
                                          <p:spTgt spid="71"/>
                                        </p:tgtEl>
                                        <p:attrNameLst>
                                          <p:attrName>style.rotation</p:attrName>
                                        </p:attrNameLst>
                                      </p:cBhvr>
                                      <p:tavLst>
                                        <p:tav tm="0">
                                          <p:val>
                                            <p:fltVal val="0"/>
                                          </p:val>
                                        </p:tav>
                                        <p:tav tm="100000">
                                          <p:val>
                                            <p:fltVal val="90"/>
                                          </p:val>
                                        </p:tav>
                                      </p:tavLst>
                                    </p:anim>
                                    <p:animEffect transition="out" filter="fade">
                                      <p:cBhvr>
                                        <p:cTn id="201" dur="1000"/>
                                        <p:tgtEl>
                                          <p:spTgt spid="71"/>
                                        </p:tgtEl>
                                      </p:cBhvr>
                                    </p:animEffect>
                                    <p:set>
                                      <p:cBhvr>
                                        <p:cTn id="202" dur="1" fill="hold">
                                          <p:stCondLst>
                                            <p:cond delay="999"/>
                                          </p:stCondLst>
                                        </p:cTn>
                                        <p:tgtEl>
                                          <p:spTgt spid="71"/>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31" presetClass="exit" presetSubtype="0" fill="hold" grpId="0" nodeType="clickEffect">
                                  <p:stCondLst>
                                    <p:cond delay="0"/>
                                  </p:stCondLst>
                                  <p:childTnLst>
                                    <p:anim calcmode="lin" valueType="num">
                                      <p:cBhvr>
                                        <p:cTn id="206" dur="1000"/>
                                        <p:tgtEl>
                                          <p:spTgt spid="72"/>
                                        </p:tgtEl>
                                        <p:attrNameLst>
                                          <p:attrName>ppt_w</p:attrName>
                                        </p:attrNameLst>
                                      </p:cBhvr>
                                      <p:tavLst>
                                        <p:tav tm="0">
                                          <p:val>
                                            <p:strVal val="ppt_w"/>
                                          </p:val>
                                        </p:tav>
                                        <p:tav tm="100000">
                                          <p:val>
                                            <p:fltVal val="0"/>
                                          </p:val>
                                        </p:tav>
                                      </p:tavLst>
                                    </p:anim>
                                    <p:anim calcmode="lin" valueType="num">
                                      <p:cBhvr>
                                        <p:cTn id="207" dur="1000"/>
                                        <p:tgtEl>
                                          <p:spTgt spid="72"/>
                                        </p:tgtEl>
                                        <p:attrNameLst>
                                          <p:attrName>ppt_h</p:attrName>
                                        </p:attrNameLst>
                                      </p:cBhvr>
                                      <p:tavLst>
                                        <p:tav tm="0">
                                          <p:val>
                                            <p:strVal val="ppt_h"/>
                                          </p:val>
                                        </p:tav>
                                        <p:tav tm="100000">
                                          <p:val>
                                            <p:fltVal val="0"/>
                                          </p:val>
                                        </p:tav>
                                      </p:tavLst>
                                    </p:anim>
                                    <p:anim calcmode="lin" valueType="num">
                                      <p:cBhvr>
                                        <p:cTn id="208" dur="1000"/>
                                        <p:tgtEl>
                                          <p:spTgt spid="72"/>
                                        </p:tgtEl>
                                        <p:attrNameLst>
                                          <p:attrName>style.rotation</p:attrName>
                                        </p:attrNameLst>
                                      </p:cBhvr>
                                      <p:tavLst>
                                        <p:tav tm="0">
                                          <p:val>
                                            <p:fltVal val="0"/>
                                          </p:val>
                                        </p:tav>
                                        <p:tav tm="100000">
                                          <p:val>
                                            <p:fltVal val="90"/>
                                          </p:val>
                                        </p:tav>
                                      </p:tavLst>
                                    </p:anim>
                                    <p:animEffect transition="out" filter="fade">
                                      <p:cBhvr>
                                        <p:cTn id="209" dur="1000"/>
                                        <p:tgtEl>
                                          <p:spTgt spid="72"/>
                                        </p:tgtEl>
                                      </p:cBhvr>
                                    </p:animEffect>
                                    <p:set>
                                      <p:cBhvr>
                                        <p:cTn id="210" dur="1" fill="hold">
                                          <p:stCondLst>
                                            <p:cond delay="999"/>
                                          </p:stCondLst>
                                        </p:cTn>
                                        <p:tgtEl>
                                          <p:spTgt spid="72"/>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31" presetClass="exit" presetSubtype="0" fill="hold" grpId="0" nodeType="clickEffect">
                                  <p:stCondLst>
                                    <p:cond delay="0"/>
                                  </p:stCondLst>
                                  <p:childTnLst>
                                    <p:anim calcmode="lin" valueType="num">
                                      <p:cBhvr>
                                        <p:cTn id="214" dur="1000"/>
                                        <p:tgtEl>
                                          <p:spTgt spid="73"/>
                                        </p:tgtEl>
                                        <p:attrNameLst>
                                          <p:attrName>ppt_w</p:attrName>
                                        </p:attrNameLst>
                                      </p:cBhvr>
                                      <p:tavLst>
                                        <p:tav tm="0">
                                          <p:val>
                                            <p:strVal val="ppt_w"/>
                                          </p:val>
                                        </p:tav>
                                        <p:tav tm="100000">
                                          <p:val>
                                            <p:fltVal val="0"/>
                                          </p:val>
                                        </p:tav>
                                      </p:tavLst>
                                    </p:anim>
                                    <p:anim calcmode="lin" valueType="num">
                                      <p:cBhvr>
                                        <p:cTn id="215" dur="1000"/>
                                        <p:tgtEl>
                                          <p:spTgt spid="73"/>
                                        </p:tgtEl>
                                        <p:attrNameLst>
                                          <p:attrName>ppt_h</p:attrName>
                                        </p:attrNameLst>
                                      </p:cBhvr>
                                      <p:tavLst>
                                        <p:tav tm="0">
                                          <p:val>
                                            <p:strVal val="ppt_h"/>
                                          </p:val>
                                        </p:tav>
                                        <p:tav tm="100000">
                                          <p:val>
                                            <p:fltVal val="0"/>
                                          </p:val>
                                        </p:tav>
                                      </p:tavLst>
                                    </p:anim>
                                    <p:anim calcmode="lin" valueType="num">
                                      <p:cBhvr>
                                        <p:cTn id="216" dur="1000"/>
                                        <p:tgtEl>
                                          <p:spTgt spid="73"/>
                                        </p:tgtEl>
                                        <p:attrNameLst>
                                          <p:attrName>style.rotation</p:attrName>
                                        </p:attrNameLst>
                                      </p:cBhvr>
                                      <p:tavLst>
                                        <p:tav tm="0">
                                          <p:val>
                                            <p:fltVal val="0"/>
                                          </p:val>
                                        </p:tav>
                                        <p:tav tm="100000">
                                          <p:val>
                                            <p:fltVal val="90"/>
                                          </p:val>
                                        </p:tav>
                                      </p:tavLst>
                                    </p:anim>
                                    <p:animEffect transition="out" filter="fade">
                                      <p:cBhvr>
                                        <p:cTn id="217" dur="1000"/>
                                        <p:tgtEl>
                                          <p:spTgt spid="73"/>
                                        </p:tgtEl>
                                      </p:cBhvr>
                                    </p:animEffect>
                                    <p:set>
                                      <p:cBhvr>
                                        <p:cTn id="218" dur="1" fill="hold">
                                          <p:stCondLst>
                                            <p:cond delay="999"/>
                                          </p:stCondLst>
                                        </p:cTn>
                                        <p:tgtEl>
                                          <p:spTgt spid="73"/>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31" presetClass="exit" presetSubtype="0" fill="hold" grpId="0" nodeType="clickEffect">
                                  <p:stCondLst>
                                    <p:cond delay="0"/>
                                  </p:stCondLst>
                                  <p:childTnLst>
                                    <p:anim calcmode="lin" valueType="num">
                                      <p:cBhvr>
                                        <p:cTn id="222" dur="1000"/>
                                        <p:tgtEl>
                                          <p:spTgt spid="74"/>
                                        </p:tgtEl>
                                        <p:attrNameLst>
                                          <p:attrName>ppt_w</p:attrName>
                                        </p:attrNameLst>
                                      </p:cBhvr>
                                      <p:tavLst>
                                        <p:tav tm="0">
                                          <p:val>
                                            <p:strVal val="ppt_w"/>
                                          </p:val>
                                        </p:tav>
                                        <p:tav tm="100000">
                                          <p:val>
                                            <p:fltVal val="0"/>
                                          </p:val>
                                        </p:tav>
                                      </p:tavLst>
                                    </p:anim>
                                    <p:anim calcmode="lin" valueType="num">
                                      <p:cBhvr>
                                        <p:cTn id="223" dur="1000"/>
                                        <p:tgtEl>
                                          <p:spTgt spid="74"/>
                                        </p:tgtEl>
                                        <p:attrNameLst>
                                          <p:attrName>ppt_h</p:attrName>
                                        </p:attrNameLst>
                                      </p:cBhvr>
                                      <p:tavLst>
                                        <p:tav tm="0">
                                          <p:val>
                                            <p:strVal val="ppt_h"/>
                                          </p:val>
                                        </p:tav>
                                        <p:tav tm="100000">
                                          <p:val>
                                            <p:fltVal val="0"/>
                                          </p:val>
                                        </p:tav>
                                      </p:tavLst>
                                    </p:anim>
                                    <p:anim calcmode="lin" valueType="num">
                                      <p:cBhvr>
                                        <p:cTn id="224" dur="1000"/>
                                        <p:tgtEl>
                                          <p:spTgt spid="74"/>
                                        </p:tgtEl>
                                        <p:attrNameLst>
                                          <p:attrName>style.rotation</p:attrName>
                                        </p:attrNameLst>
                                      </p:cBhvr>
                                      <p:tavLst>
                                        <p:tav tm="0">
                                          <p:val>
                                            <p:fltVal val="0"/>
                                          </p:val>
                                        </p:tav>
                                        <p:tav tm="100000">
                                          <p:val>
                                            <p:fltVal val="90"/>
                                          </p:val>
                                        </p:tav>
                                      </p:tavLst>
                                    </p:anim>
                                    <p:animEffect transition="out" filter="fade">
                                      <p:cBhvr>
                                        <p:cTn id="225" dur="1000"/>
                                        <p:tgtEl>
                                          <p:spTgt spid="74"/>
                                        </p:tgtEl>
                                      </p:cBhvr>
                                    </p:animEffect>
                                    <p:set>
                                      <p:cBhvr>
                                        <p:cTn id="226" dur="1" fill="hold">
                                          <p:stCondLst>
                                            <p:cond delay="999"/>
                                          </p:stCondLst>
                                        </p:cTn>
                                        <p:tgtEl>
                                          <p:spTgt spid="74"/>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31" presetClass="exit" presetSubtype="0" fill="hold" grpId="0" nodeType="clickEffect">
                                  <p:stCondLst>
                                    <p:cond delay="0"/>
                                  </p:stCondLst>
                                  <p:childTnLst>
                                    <p:anim calcmode="lin" valueType="num">
                                      <p:cBhvr>
                                        <p:cTn id="230" dur="1000"/>
                                        <p:tgtEl>
                                          <p:spTgt spid="75"/>
                                        </p:tgtEl>
                                        <p:attrNameLst>
                                          <p:attrName>ppt_w</p:attrName>
                                        </p:attrNameLst>
                                      </p:cBhvr>
                                      <p:tavLst>
                                        <p:tav tm="0">
                                          <p:val>
                                            <p:strVal val="ppt_w"/>
                                          </p:val>
                                        </p:tav>
                                        <p:tav tm="100000">
                                          <p:val>
                                            <p:fltVal val="0"/>
                                          </p:val>
                                        </p:tav>
                                      </p:tavLst>
                                    </p:anim>
                                    <p:anim calcmode="lin" valueType="num">
                                      <p:cBhvr>
                                        <p:cTn id="231" dur="1000"/>
                                        <p:tgtEl>
                                          <p:spTgt spid="75"/>
                                        </p:tgtEl>
                                        <p:attrNameLst>
                                          <p:attrName>ppt_h</p:attrName>
                                        </p:attrNameLst>
                                      </p:cBhvr>
                                      <p:tavLst>
                                        <p:tav tm="0">
                                          <p:val>
                                            <p:strVal val="ppt_h"/>
                                          </p:val>
                                        </p:tav>
                                        <p:tav tm="100000">
                                          <p:val>
                                            <p:fltVal val="0"/>
                                          </p:val>
                                        </p:tav>
                                      </p:tavLst>
                                    </p:anim>
                                    <p:anim calcmode="lin" valueType="num">
                                      <p:cBhvr>
                                        <p:cTn id="232" dur="1000"/>
                                        <p:tgtEl>
                                          <p:spTgt spid="75"/>
                                        </p:tgtEl>
                                        <p:attrNameLst>
                                          <p:attrName>style.rotation</p:attrName>
                                        </p:attrNameLst>
                                      </p:cBhvr>
                                      <p:tavLst>
                                        <p:tav tm="0">
                                          <p:val>
                                            <p:fltVal val="0"/>
                                          </p:val>
                                        </p:tav>
                                        <p:tav tm="100000">
                                          <p:val>
                                            <p:fltVal val="90"/>
                                          </p:val>
                                        </p:tav>
                                      </p:tavLst>
                                    </p:anim>
                                    <p:animEffect transition="out" filter="fade">
                                      <p:cBhvr>
                                        <p:cTn id="233" dur="1000"/>
                                        <p:tgtEl>
                                          <p:spTgt spid="75"/>
                                        </p:tgtEl>
                                      </p:cBhvr>
                                    </p:animEffect>
                                    <p:set>
                                      <p:cBhvr>
                                        <p:cTn id="234" dur="1" fill="hold">
                                          <p:stCondLst>
                                            <p:cond delay="999"/>
                                          </p:stCondLst>
                                        </p:cTn>
                                        <p:tgtEl>
                                          <p:spTgt spid="75"/>
                                        </p:tgtEl>
                                        <p:attrNameLst>
                                          <p:attrName>style.visibility</p:attrName>
                                        </p:attrNameLst>
                                      </p:cBhvr>
                                      <p:to>
                                        <p:strVal val="hidden"/>
                                      </p:to>
                                    </p:set>
                                  </p:childTnLst>
                                </p:cTn>
                              </p:par>
                            </p:childTnLst>
                          </p:cTn>
                        </p:par>
                      </p:childTnLst>
                    </p:cTn>
                  </p:par>
                  <p:par>
                    <p:cTn id="235" fill="hold">
                      <p:stCondLst>
                        <p:cond delay="indefinite"/>
                      </p:stCondLst>
                      <p:childTnLst>
                        <p:par>
                          <p:cTn id="236" fill="hold">
                            <p:stCondLst>
                              <p:cond delay="0"/>
                            </p:stCondLst>
                            <p:childTnLst>
                              <p:par>
                                <p:cTn id="237" presetID="31" presetClass="exit" presetSubtype="0" fill="hold" grpId="0" nodeType="clickEffect">
                                  <p:stCondLst>
                                    <p:cond delay="0"/>
                                  </p:stCondLst>
                                  <p:childTnLst>
                                    <p:anim calcmode="lin" valueType="num">
                                      <p:cBhvr>
                                        <p:cTn id="238" dur="1000"/>
                                        <p:tgtEl>
                                          <p:spTgt spid="76"/>
                                        </p:tgtEl>
                                        <p:attrNameLst>
                                          <p:attrName>ppt_w</p:attrName>
                                        </p:attrNameLst>
                                      </p:cBhvr>
                                      <p:tavLst>
                                        <p:tav tm="0">
                                          <p:val>
                                            <p:strVal val="ppt_w"/>
                                          </p:val>
                                        </p:tav>
                                        <p:tav tm="100000">
                                          <p:val>
                                            <p:fltVal val="0"/>
                                          </p:val>
                                        </p:tav>
                                      </p:tavLst>
                                    </p:anim>
                                    <p:anim calcmode="lin" valueType="num">
                                      <p:cBhvr>
                                        <p:cTn id="239" dur="1000"/>
                                        <p:tgtEl>
                                          <p:spTgt spid="76"/>
                                        </p:tgtEl>
                                        <p:attrNameLst>
                                          <p:attrName>ppt_h</p:attrName>
                                        </p:attrNameLst>
                                      </p:cBhvr>
                                      <p:tavLst>
                                        <p:tav tm="0">
                                          <p:val>
                                            <p:strVal val="ppt_h"/>
                                          </p:val>
                                        </p:tav>
                                        <p:tav tm="100000">
                                          <p:val>
                                            <p:fltVal val="0"/>
                                          </p:val>
                                        </p:tav>
                                      </p:tavLst>
                                    </p:anim>
                                    <p:anim calcmode="lin" valueType="num">
                                      <p:cBhvr>
                                        <p:cTn id="240" dur="1000"/>
                                        <p:tgtEl>
                                          <p:spTgt spid="76"/>
                                        </p:tgtEl>
                                        <p:attrNameLst>
                                          <p:attrName>style.rotation</p:attrName>
                                        </p:attrNameLst>
                                      </p:cBhvr>
                                      <p:tavLst>
                                        <p:tav tm="0">
                                          <p:val>
                                            <p:fltVal val="0"/>
                                          </p:val>
                                        </p:tav>
                                        <p:tav tm="100000">
                                          <p:val>
                                            <p:fltVal val="90"/>
                                          </p:val>
                                        </p:tav>
                                      </p:tavLst>
                                    </p:anim>
                                    <p:animEffect transition="out" filter="fade">
                                      <p:cBhvr>
                                        <p:cTn id="241" dur="1000"/>
                                        <p:tgtEl>
                                          <p:spTgt spid="76"/>
                                        </p:tgtEl>
                                      </p:cBhvr>
                                    </p:animEffect>
                                    <p:set>
                                      <p:cBhvr>
                                        <p:cTn id="242" dur="1" fill="hold">
                                          <p:stCondLst>
                                            <p:cond delay="999"/>
                                          </p:stCondLst>
                                        </p:cTn>
                                        <p:tgtEl>
                                          <p:spTgt spid="76"/>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31" presetClass="exit" presetSubtype="0" fill="hold" grpId="0" nodeType="clickEffect">
                                  <p:stCondLst>
                                    <p:cond delay="0"/>
                                  </p:stCondLst>
                                  <p:childTnLst>
                                    <p:anim calcmode="lin" valueType="num">
                                      <p:cBhvr>
                                        <p:cTn id="246" dur="1000"/>
                                        <p:tgtEl>
                                          <p:spTgt spid="78"/>
                                        </p:tgtEl>
                                        <p:attrNameLst>
                                          <p:attrName>ppt_w</p:attrName>
                                        </p:attrNameLst>
                                      </p:cBhvr>
                                      <p:tavLst>
                                        <p:tav tm="0">
                                          <p:val>
                                            <p:strVal val="ppt_w"/>
                                          </p:val>
                                        </p:tav>
                                        <p:tav tm="100000">
                                          <p:val>
                                            <p:fltVal val="0"/>
                                          </p:val>
                                        </p:tav>
                                      </p:tavLst>
                                    </p:anim>
                                    <p:anim calcmode="lin" valueType="num">
                                      <p:cBhvr>
                                        <p:cTn id="247" dur="1000"/>
                                        <p:tgtEl>
                                          <p:spTgt spid="78"/>
                                        </p:tgtEl>
                                        <p:attrNameLst>
                                          <p:attrName>ppt_h</p:attrName>
                                        </p:attrNameLst>
                                      </p:cBhvr>
                                      <p:tavLst>
                                        <p:tav tm="0">
                                          <p:val>
                                            <p:strVal val="ppt_h"/>
                                          </p:val>
                                        </p:tav>
                                        <p:tav tm="100000">
                                          <p:val>
                                            <p:fltVal val="0"/>
                                          </p:val>
                                        </p:tav>
                                      </p:tavLst>
                                    </p:anim>
                                    <p:anim calcmode="lin" valueType="num">
                                      <p:cBhvr>
                                        <p:cTn id="248" dur="1000"/>
                                        <p:tgtEl>
                                          <p:spTgt spid="78"/>
                                        </p:tgtEl>
                                        <p:attrNameLst>
                                          <p:attrName>style.rotation</p:attrName>
                                        </p:attrNameLst>
                                      </p:cBhvr>
                                      <p:tavLst>
                                        <p:tav tm="0">
                                          <p:val>
                                            <p:fltVal val="0"/>
                                          </p:val>
                                        </p:tav>
                                        <p:tav tm="100000">
                                          <p:val>
                                            <p:fltVal val="90"/>
                                          </p:val>
                                        </p:tav>
                                      </p:tavLst>
                                    </p:anim>
                                    <p:animEffect transition="out" filter="fade">
                                      <p:cBhvr>
                                        <p:cTn id="249" dur="1000"/>
                                        <p:tgtEl>
                                          <p:spTgt spid="78"/>
                                        </p:tgtEl>
                                      </p:cBhvr>
                                    </p:animEffect>
                                    <p:set>
                                      <p:cBhvr>
                                        <p:cTn id="250" dur="1" fill="hold">
                                          <p:stCondLst>
                                            <p:cond delay="999"/>
                                          </p:stCondLst>
                                        </p:cTn>
                                        <p:tgtEl>
                                          <p:spTgt spid="78"/>
                                        </p:tgtEl>
                                        <p:attrNameLst>
                                          <p:attrName>style.visibility</p:attrName>
                                        </p:attrNameLst>
                                      </p:cBhvr>
                                      <p:to>
                                        <p:strVal val="hidden"/>
                                      </p:to>
                                    </p:set>
                                  </p:childTnLst>
                                </p:cTn>
                              </p:par>
                            </p:childTnLst>
                          </p:cTn>
                        </p:par>
                      </p:childTnLst>
                    </p:cTn>
                  </p:par>
                  <p:par>
                    <p:cTn id="251" fill="hold">
                      <p:stCondLst>
                        <p:cond delay="indefinite"/>
                      </p:stCondLst>
                      <p:childTnLst>
                        <p:par>
                          <p:cTn id="252" fill="hold">
                            <p:stCondLst>
                              <p:cond delay="0"/>
                            </p:stCondLst>
                            <p:childTnLst>
                              <p:par>
                                <p:cTn id="253" presetID="31" presetClass="exit" presetSubtype="0" fill="hold" grpId="0" nodeType="clickEffect">
                                  <p:stCondLst>
                                    <p:cond delay="0"/>
                                  </p:stCondLst>
                                  <p:childTnLst>
                                    <p:anim calcmode="lin" valueType="num">
                                      <p:cBhvr>
                                        <p:cTn id="254" dur="1000"/>
                                        <p:tgtEl>
                                          <p:spTgt spid="79"/>
                                        </p:tgtEl>
                                        <p:attrNameLst>
                                          <p:attrName>ppt_w</p:attrName>
                                        </p:attrNameLst>
                                      </p:cBhvr>
                                      <p:tavLst>
                                        <p:tav tm="0">
                                          <p:val>
                                            <p:strVal val="ppt_w"/>
                                          </p:val>
                                        </p:tav>
                                        <p:tav tm="100000">
                                          <p:val>
                                            <p:fltVal val="0"/>
                                          </p:val>
                                        </p:tav>
                                      </p:tavLst>
                                    </p:anim>
                                    <p:anim calcmode="lin" valueType="num">
                                      <p:cBhvr>
                                        <p:cTn id="255" dur="1000"/>
                                        <p:tgtEl>
                                          <p:spTgt spid="79"/>
                                        </p:tgtEl>
                                        <p:attrNameLst>
                                          <p:attrName>ppt_h</p:attrName>
                                        </p:attrNameLst>
                                      </p:cBhvr>
                                      <p:tavLst>
                                        <p:tav tm="0">
                                          <p:val>
                                            <p:strVal val="ppt_h"/>
                                          </p:val>
                                        </p:tav>
                                        <p:tav tm="100000">
                                          <p:val>
                                            <p:fltVal val="0"/>
                                          </p:val>
                                        </p:tav>
                                      </p:tavLst>
                                    </p:anim>
                                    <p:anim calcmode="lin" valueType="num">
                                      <p:cBhvr>
                                        <p:cTn id="256" dur="1000"/>
                                        <p:tgtEl>
                                          <p:spTgt spid="79"/>
                                        </p:tgtEl>
                                        <p:attrNameLst>
                                          <p:attrName>style.rotation</p:attrName>
                                        </p:attrNameLst>
                                      </p:cBhvr>
                                      <p:tavLst>
                                        <p:tav tm="0">
                                          <p:val>
                                            <p:fltVal val="0"/>
                                          </p:val>
                                        </p:tav>
                                        <p:tav tm="100000">
                                          <p:val>
                                            <p:fltVal val="90"/>
                                          </p:val>
                                        </p:tav>
                                      </p:tavLst>
                                    </p:anim>
                                    <p:animEffect transition="out" filter="fade">
                                      <p:cBhvr>
                                        <p:cTn id="257" dur="1000"/>
                                        <p:tgtEl>
                                          <p:spTgt spid="79"/>
                                        </p:tgtEl>
                                      </p:cBhvr>
                                    </p:animEffect>
                                    <p:set>
                                      <p:cBhvr>
                                        <p:cTn id="258" dur="1" fill="hold">
                                          <p:stCondLst>
                                            <p:cond delay="999"/>
                                          </p:stCondLst>
                                        </p:cTn>
                                        <p:tgtEl>
                                          <p:spTgt spid="79"/>
                                        </p:tgtEl>
                                        <p:attrNameLst>
                                          <p:attrName>style.visibility</p:attrName>
                                        </p:attrNameLst>
                                      </p:cBhvr>
                                      <p:to>
                                        <p:strVal val="hidden"/>
                                      </p:to>
                                    </p:set>
                                  </p:childTnLst>
                                </p:cTn>
                              </p:par>
                            </p:childTnLst>
                          </p:cTn>
                        </p:par>
                      </p:childTnLst>
                    </p:cTn>
                  </p:par>
                  <p:par>
                    <p:cTn id="259" fill="hold">
                      <p:stCondLst>
                        <p:cond delay="indefinite"/>
                      </p:stCondLst>
                      <p:childTnLst>
                        <p:par>
                          <p:cTn id="260" fill="hold">
                            <p:stCondLst>
                              <p:cond delay="0"/>
                            </p:stCondLst>
                            <p:childTnLst>
                              <p:par>
                                <p:cTn id="261" presetID="31" presetClass="exit" presetSubtype="0" fill="hold" grpId="0" nodeType="clickEffect">
                                  <p:stCondLst>
                                    <p:cond delay="0"/>
                                  </p:stCondLst>
                                  <p:childTnLst>
                                    <p:anim calcmode="lin" valueType="num">
                                      <p:cBhvr>
                                        <p:cTn id="262" dur="1000"/>
                                        <p:tgtEl>
                                          <p:spTgt spid="81"/>
                                        </p:tgtEl>
                                        <p:attrNameLst>
                                          <p:attrName>ppt_w</p:attrName>
                                        </p:attrNameLst>
                                      </p:cBhvr>
                                      <p:tavLst>
                                        <p:tav tm="0">
                                          <p:val>
                                            <p:strVal val="ppt_w"/>
                                          </p:val>
                                        </p:tav>
                                        <p:tav tm="100000">
                                          <p:val>
                                            <p:fltVal val="0"/>
                                          </p:val>
                                        </p:tav>
                                      </p:tavLst>
                                    </p:anim>
                                    <p:anim calcmode="lin" valueType="num">
                                      <p:cBhvr>
                                        <p:cTn id="263" dur="1000"/>
                                        <p:tgtEl>
                                          <p:spTgt spid="81"/>
                                        </p:tgtEl>
                                        <p:attrNameLst>
                                          <p:attrName>ppt_h</p:attrName>
                                        </p:attrNameLst>
                                      </p:cBhvr>
                                      <p:tavLst>
                                        <p:tav tm="0">
                                          <p:val>
                                            <p:strVal val="ppt_h"/>
                                          </p:val>
                                        </p:tav>
                                        <p:tav tm="100000">
                                          <p:val>
                                            <p:fltVal val="0"/>
                                          </p:val>
                                        </p:tav>
                                      </p:tavLst>
                                    </p:anim>
                                    <p:anim calcmode="lin" valueType="num">
                                      <p:cBhvr>
                                        <p:cTn id="264" dur="1000"/>
                                        <p:tgtEl>
                                          <p:spTgt spid="81"/>
                                        </p:tgtEl>
                                        <p:attrNameLst>
                                          <p:attrName>style.rotation</p:attrName>
                                        </p:attrNameLst>
                                      </p:cBhvr>
                                      <p:tavLst>
                                        <p:tav tm="0">
                                          <p:val>
                                            <p:fltVal val="0"/>
                                          </p:val>
                                        </p:tav>
                                        <p:tav tm="100000">
                                          <p:val>
                                            <p:fltVal val="90"/>
                                          </p:val>
                                        </p:tav>
                                      </p:tavLst>
                                    </p:anim>
                                    <p:animEffect transition="out" filter="fade">
                                      <p:cBhvr>
                                        <p:cTn id="265" dur="1000"/>
                                        <p:tgtEl>
                                          <p:spTgt spid="81"/>
                                        </p:tgtEl>
                                      </p:cBhvr>
                                    </p:animEffect>
                                    <p:set>
                                      <p:cBhvr>
                                        <p:cTn id="266" dur="1" fill="hold">
                                          <p:stCondLst>
                                            <p:cond delay="999"/>
                                          </p:stCondLst>
                                        </p:cTn>
                                        <p:tgtEl>
                                          <p:spTgt spid="81"/>
                                        </p:tgtEl>
                                        <p:attrNameLst>
                                          <p:attrName>style.visibility</p:attrName>
                                        </p:attrNameLst>
                                      </p:cBhvr>
                                      <p:to>
                                        <p:strVal val="hidden"/>
                                      </p:to>
                                    </p:set>
                                  </p:childTnLst>
                                </p:cTn>
                              </p:par>
                            </p:childTnLst>
                          </p:cTn>
                        </p:par>
                      </p:childTnLst>
                    </p:cTn>
                  </p:par>
                  <p:par>
                    <p:cTn id="267" fill="hold">
                      <p:stCondLst>
                        <p:cond delay="indefinite"/>
                      </p:stCondLst>
                      <p:childTnLst>
                        <p:par>
                          <p:cTn id="268" fill="hold">
                            <p:stCondLst>
                              <p:cond delay="0"/>
                            </p:stCondLst>
                            <p:childTnLst>
                              <p:par>
                                <p:cTn id="269" presetID="31" presetClass="exit" presetSubtype="0" fill="hold" grpId="0" nodeType="clickEffect">
                                  <p:stCondLst>
                                    <p:cond delay="0"/>
                                  </p:stCondLst>
                                  <p:childTnLst>
                                    <p:anim calcmode="lin" valueType="num">
                                      <p:cBhvr>
                                        <p:cTn id="270" dur="1000"/>
                                        <p:tgtEl>
                                          <p:spTgt spid="82"/>
                                        </p:tgtEl>
                                        <p:attrNameLst>
                                          <p:attrName>ppt_w</p:attrName>
                                        </p:attrNameLst>
                                      </p:cBhvr>
                                      <p:tavLst>
                                        <p:tav tm="0">
                                          <p:val>
                                            <p:strVal val="ppt_w"/>
                                          </p:val>
                                        </p:tav>
                                        <p:tav tm="100000">
                                          <p:val>
                                            <p:fltVal val="0"/>
                                          </p:val>
                                        </p:tav>
                                      </p:tavLst>
                                    </p:anim>
                                    <p:anim calcmode="lin" valueType="num">
                                      <p:cBhvr>
                                        <p:cTn id="271" dur="1000"/>
                                        <p:tgtEl>
                                          <p:spTgt spid="82"/>
                                        </p:tgtEl>
                                        <p:attrNameLst>
                                          <p:attrName>ppt_h</p:attrName>
                                        </p:attrNameLst>
                                      </p:cBhvr>
                                      <p:tavLst>
                                        <p:tav tm="0">
                                          <p:val>
                                            <p:strVal val="ppt_h"/>
                                          </p:val>
                                        </p:tav>
                                        <p:tav tm="100000">
                                          <p:val>
                                            <p:fltVal val="0"/>
                                          </p:val>
                                        </p:tav>
                                      </p:tavLst>
                                    </p:anim>
                                    <p:anim calcmode="lin" valueType="num">
                                      <p:cBhvr>
                                        <p:cTn id="272" dur="1000"/>
                                        <p:tgtEl>
                                          <p:spTgt spid="82"/>
                                        </p:tgtEl>
                                        <p:attrNameLst>
                                          <p:attrName>style.rotation</p:attrName>
                                        </p:attrNameLst>
                                      </p:cBhvr>
                                      <p:tavLst>
                                        <p:tav tm="0">
                                          <p:val>
                                            <p:fltVal val="0"/>
                                          </p:val>
                                        </p:tav>
                                        <p:tav tm="100000">
                                          <p:val>
                                            <p:fltVal val="90"/>
                                          </p:val>
                                        </p:tav>
                                      </p:tavLst>
                                    </p:anim>
                                    <p:animEffect transition="out" filter="fade">
                                      <p:cBhvr>
                                        <p:cTn id="273" dur="1000"/>
                                        <p:tgtEl>
                                          <p:spTgt spid="82"/>
                                        </p:tgtEl>
                                      </p:cBhvr>
                                    </p:animEffect>
                                    <p:set>
                                      <p:cBhvr>
                                        <p:cTn id="274" dur="1" fill="hold">
                                          <p:stCondLst>
                                            <p:cond delay="999"/>
                                          </p:stCondLst>
                                        </p:cTn>
                                        <p:tgtEl>
                                          <p:spTgt spid="82"/>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31" presetClass="exit" presetSubtype="0" fill="hold" grpId="0" nodeType="clickEffect">
                                  <p:stCondLst>
                                    <p:cond delay="0"/>
                                  </p:stCondLst>
                                  <p:childTnLst>
                                    <p:anim calcmode="lin" valueType="num">
                                      <p:cBhvr>
                                        <p:cTn id="278" dur="1000"/>
                                        <p:tgtEl>
                                          <p:spTgt spid="83"/>
                                        </p:tgtEl>
                                        <p:attrNameLst>
                                          <p:attrName>ppt_w</p:attrName>
                                        </p:attrNameLst>
                                      </p:cBhvr>
                                      <p:tavLst>
                                        <p:tav tm="0">
                                          <p:val>
                                            <p:strVal val="ppt_w"/>
                                          </p:val>
                                        </p:tav>
                                        <p:tav tm="100000">
                                          <p:val>
                                            <p:fltVal val="0"/>
                                          </p:val>
                                        </p:tav>
                                      </p:tavLst>
                                    </p:anim>
                                    <p:anim calcmode="lin" valueType="num">
                                      <p:cBhvr>
                                        <p:cTn id="279" dur="1000"/>
                                        <p:tgtEl>
                                          <p:spTgt spid="83"/>
                                        </p:tgtEl>
                                        <p:attrNameLst>
                                          <p:attrName>ppt_h</p:attrName>
                                        </p:attrNameLst>
                                      </p:cBhvr>
                                      <p:tavLst>
                                        <p:tav tm="0">
                                          <p:val>
                                            <p:strVal val="ppt_h"/>
                                          </p:val>
                                        </p:tav>
                                        <p:tav tm="100000">
                                          <p:val>
                                            <p:fltVal val="0"/>
                                          </p:val>
                                        </p:tav>
                                      </p:tavLst>
                                    </p:anim>
                                    <p:anim calcmode="lin" valueType="num">
                                      <p:cBhvr>
                                        <p:cTn id="280" dur="1000"/>
                                        <p:tgtEl>
                                          <p:spTgt spid="83"/>
                                        </p:tgtEl>
                                        <p:attrNameLst>
                                          <p:attrName>style.rotation</p:attrName>
                                        </p:attrNameLst>
                                      </p:cBhvr>
                                      <p:tavLst>
                                        <p:tav tm="0">
                                          <p:val>
                                            <p:fltVal val="0"/>
                                          </p:val>
                                        </p:tav>
                                        <p:tav tm="100000">
                                          <p:val>
                                            <p:fltVal val="90"/>
                                          </p:val>
                                        </p:tav>
                                      </p:tavLst>
                                    </p:anim>
                                    <p:animEffect transition="out" filter="fade">
                                      <p:cBhvr>
                                        <p:cTn id="281" dur="1000"/>
                                        <p:tgtEl>
                                          <p:spTgt spid="83"/>
                                        </p:tgtEl>
                                      </p:cBhvr>
                                    </p:animEffect>
                                    <p:set>
                                      <p:cBhvr>
                                        <p:cTn id="282" dur="1" fill="hold">
                                          <p:stCondLst>
                                            <p:cond delay="999"/>
                                          </p:stCondLst>
                                        </p:cTn>
                                        <p:tgtEl>
                                          <p:spTgt spid="83"/>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31" presetClass="exit" presetSubtype="0" fill="hold" grpId="0" nodeType="clickEffect">
                                  <p:stCondLst>
                                    <p:cond delay="0"/>
                                  </p:stCondLst>
                                  <p:childTnLst>
                                    <p:anim calcmode="lin" valueType="num">
                                      <p:cBhvr>
                                        <p:cTn id="286" dur="1000"/>
                                        <p:tgtEl>
                                          <p:spTgt spid="84"/>
                                        </p:tgtEl>
                                        <p:attrNameLst>
                                          <p:attrName>ppt_w</p:attrName>
                                        </p:attrNameLst>
                                      </p:cBhvr>
                                      <p:tavLst>
                                        <p:tav tm="0">
                                          <p:val>
                                            <p:strVal val="ppt_w"/>
                                          </p:val>
                                        </p:tav>
                                        <p:tav tm="100000">
                                          <p:val>
                                            <p:fltVal val="0"/>
                                          </p:val>
                                        </p:tav>
                                      </p:tavLst>
                                    </p:anim>
                                    <p:anim calcmode="lin" valueType="num">
                                      <p:cBhvr>
                                        <p:cTn id="287" dur="1000"/>
                                        <p:tgtEl>
                                          <p:spTgt spid="84"/>
                                        </p:tgtEl>
                                        <p:attrNameLst>
                                          <p:attrName>ppt_h</p:attrName>
                                        </p:attrNameLst>
                                      </p:cBhvr>
                                      <p:tavLst>
                                        <p:tav tm="0">
                                          <p:val>
                                            <p:strVal val="ppt_h"/>
                                          </p:val>
                                        </p:tav>
                                        <p:tav tm="100000">
                                          <p:val>
                                            <p:fltVal val="0"/>
                                          </p:val>
                                        </p:tav>
                                      </p:tavLst>
                                    </p:anim>
                                    <p:anim calcmode="lin" valueType="num">
                                      <p:cBhvr>
                                        <p:cTn id="288" dur="1000"/>
                                        <p:tgtEl>
                                          <p:spTgt spid="84"/>
                                        </p:tgtEl>
                                        <p:attrNameLst>
                                          <p:attrName>style.rotation</p:attrName>
                                        </p:attrNameLst>
                                      </p:cBhvr>
                                      <p:tavLst>
                                        <p:tav tm="0">
                                          <p:val>
                                            <p:fltVal val="0"/>
                                          </p:val>
                                        </p:tav>
                                        <p:tav tm="100000">
                                          <p:val>
                                            <p:fltVal val="90"/>
                                          </p:val>
                                        </p:tav>
                                      </p:tavLst>
                                    </p:anim>
                                    <p:animEffect transition="out" filter="fade">
                                      <p:cBhvr>
                                        <p:cTn id="289" dur="1000"/>
                                        <p:tgtEl>
                                          <p:spTgt spid="84"/>
                                        </p:tgtEl>
                                      </p:cBhvr>
                                    </p:animEffect>
                                    <p:set>
                                      <p:cBhvr>
                                        <p:cTn id="290" dur="1" fill="hold">
                                          <p:stCondLst>
                                            <p:cond delay="999"/>
                                          </p:stCondLst>
                                        </p:cTn>
                                        <p:tgtEl>
                                          <p:spTgt spid="84"/>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31" presetClass="exit" presetSubtype="0" fill="hold" grpId="0" nodeType="clickEffect">
                                  <p:stCondLst>
                                    <p:cond delay="0"/>
                                  </p:stCondLst>
                                  <p:childTnLst>
                                    <p:anim calcmode="lin" valueType="num">
                                      <p:cBhvr>
                                        <p:cTn id="294" dur="1000"/>
                                        <p:tgtEl>
                                          <p:spTgt spid="85"/>
                                        </p:tgtEl>
                                        <p:attrNameLst>
                                          <p:attrName>ppt_w</p:attrName>
                                        </p:attrNameLst>
                                      </p:cBhvr>
                                      <p:tavLst>
                                        <p:tav tm="0">
                                          <p:val>
                                            <p:strVal val="ppt_w"/>
                                          </p:val>
                                        </p:tav>
                                        <p:tav tm="100000">
                                          <p:val>
                                            <p:fltVal val="0"/>
                                          </p:val>
                                        </p:tav>
                                      </p:tavLst>
                                    </p:anim>
                                    <p:anim calcmode="lin" valueType="num">
                                      <p:cBhvr>
                                        <p:cTn id="295" dur="1000"/>
                                        <p:tgtEl>
                                          <p:spTgt spid="85"/>
                                        </p:tgtEl>
                                        <p:attrNameLst>
                                          <p:attrName>ppt_h</p:attrName>
                                        </p:attrNameLst>
                                      </p:cBhvr>
                                      <p:tavLst>
                                        <p:tav tm="0">
                                          <p:val>
                                            <p:strVal val="ppt_h"/>
                                          </p:val>
                                        </p:tav>
                                        <p:tav tm="100000">
                                          <p:val>
                                            <p:fltVal val="0"/>
                                          </p:val>
                                        </p:tav>
                                      </p:tavLst>
                                    </p:anim>
                                    <p:anim calcmode="lin" valueType="num">
                                      <p:cBhvr>
                                        <p:cTn id="296" dur="1000"/>
                                        <p:tgtEl>
                                          <p:spTgt spid="85"/>
                                        </p:tgtEl>
                                        <p:attrNameLst>
                                          <p:attrName>style.rotation</p:attrName>
                                        </p:attrNameLst>
                                      </p:cBhvr>
                                      <p:tavLst>
                                        <p:tav tm="0">
                                          <p:val>
                                            <p:fltVal val="0"/>
                                          </p:val>
                                        </p:tav>
                                        <p:tav tm="100000">
                                          <p:val>
                                            <p:fltVal val="90"/>
                                          </p:val>
                                        </p:tav>
                                      </p:tavLst>
                                    </p:anim>
                                    <p:animEffect transition="out" filter="fade">
                                      <p:cBhvr>
                                        <p:cTn id="297" dur="1000"/>
                                        <p:tgtEl>
                                          <p:spTgt spid="85"/>
                                        </p:tgtEl>
                                      </p:cBhvr>
                                    </p:animEffect>
                                    <p:set>
                                      <p:cBhvr>
                                        <p:cTn id="298" dur="1" fill="hold">
                                          <p:stCondLst>
                                            <p:cond delay="999"/>
                                          </p:stCondLst>
                                        </p:cTn>
                                        <p:tgtEl>
                                          <p:spTgt spid="85"/>
                                        </p:tgtEl>
                                        <p:attrNameLst>
                                          <p:attrName>style.visibility</p:attrName>
                                        </p:attrNameLst>
                                      </p:cBhvr>
                                      <p:to>
                                        <p:strVal val="hidden"/>
                                      </p:to>
                                    </p:set>
                                  </p:childTnLst>
                                </p:cTn>
                              </p:par>
                            </p:childTnLst>
                          </p:cTn>
                        </p:par>
                      </p:childTnLst>
                    </p:cTn>
                  </p:par>
                  <p:par>
                    <p:cTn id="299" fill="hold">
                      <p:stCondLst>
                        <p:cond delay="indefinite"/>
                      </p:stCondLst>
                      <p:childTnLst>
                        <p:par>
                          <p:cTn id="300" fill="hold">
                            <p:stCondLst>
                              <p:cond delay="0"/>
                            </p:stCondLst>
                            <p:childTnLst>
                              <p:par>
                                <p:cTn id="301" presetID="31" presetClass="exit" presetSubtype="0" fill="hold" grpId="0" nodeType="clickEffect">
                                  <p:stCondLst>
                                    <p:cond delay="0"/>
                                  </p:stCondLst>
                                  <p:childTnLst>
                                    <p:anim calcmode="lin" valueType="num">
                                      <p:cBhvr>
                                        <p:cTn id="302" dur="1000"/>
                                        <p:tgtEl>
                                          <p:spTgt spid="86"/>
                                        </p:tgtEl>
                                        <p:attrNameLst>
                                          <p:attrName>ppt_w</p:attrName>
                                        </p:attrNameLst>
                                      </p:cBhvr>
                                      <p:tavLst>
                                        <p:tav tm="0">
                                          <p:val>
                                            <p:strVal val="ppt_w"/>
                                          </p:val>
                                        </p:tav>
                                        <p:tav tm="100000">
                                          <p:val>
                                            <p:fltVal val="0"/>
                                          </p:val>
                                        </p:tav>
                                      </p:tavLst>
                                    </p:anim>
                                    <p:anim calcmode="lin" valueType="num">
                                      <p:cBhvr>
                                        <p:cTn id="303" dur="1000"/>
                                        <p:tgtEl>
                                          <p:spTgt spid="86"/>
                                        </p:tgtEl>
                                        <p:attrNameLst>
                                          <p:attrName>ppt_h</p:attrName>
                                        </p:attrNameLst>
                                      </p:cBhvr>
                                      <p:tavLst>
                                        <p:tav tm="0">
                                          <p:val>
                                            <p:strVal val="ppt_h"/>
                                          </p:val>
                                        </p:tav>
                                        <p:tav tm="100000">
                                          <p:val>
                                            <p:fltVal val="0"/>
                                          </p:val>
                                        </p:tav>
                                      </p:tavLst>
                                    </p:anim>
                                    <p:anim calcmode="lin" valueType="num">
                                      <p:cBhvr>
                                        <p:cTn id="304" dur="1000"/>
                                        <p:tgtEl>
                                          <p:spTgt spid="86"/>
                                        </p:tgtEl>
                                        <p:attrNameLst>
                                          <p:attrName>style.rotation</p:attrName>
                                        </p:attrNameLst>
                                      </p:cBhvr>
                                      <p:tavLst>
                                        <p:tav tm="0">
                                          <p:val>
                                            <p:fltVal val="0"/>
                                          </p:val>
                                        </p:tav>
                                        <p:tav tm="100000">
                                          <p:val>
                                            <p:fltVal val="90"/>
                                          </p:val>
                                        </p:tav>
                                      </p:tavLst>
                                    </p:anim>
                                    <p:animEffect transition="out" filter="fade">
                                      <p:cBhvr>
                                        <p:cTn id="305" dur="1000"/>
                                        <p:tgtEl>
                                          <p:spTgt spid="86"/>
                                        </p:tgtEl>
                                      </p:cBhvr>
                                    </p:animEffect>
                                    <p:set>
                                      <p:cBhvr>
                                        <p:cTn id="306" dur="1" fill="hold">
                                          <p:stCondLst>
                                            <p:cond delay="999"/>
                                          </p:stCondLst>
                                        </p:cTn>
                                        <p:tgtEl>
                                          <p:spTgt spid="86"/>
                                        </p:tgtEl>
                                        <p:attrNameLst>
                                          <p:attrName>style.visibility</p:attrName>
                                        </p:attrNameLst>
                                      </p:cBhvr>
                                      <p:to>
                                        <p:strVal val="hidden"/>
                                      </p:to>
                                    </p:set>
                                  </p:childTnLst>
                                </p:cTn>
                              </p:par>
                            </p:childTnLst>
                          </p:cTn>
                        </p:par>
                      </p:childTnLst>
                    </p:cTn>
                  </p:par>
                  <p:par>
                    <p:cTn id="307" fill="hold">
                      <p:stCondLst>
                        <p:cond delay="indefinite"/>
                      </p:stCondLst>
                      <p:childTnLst>
                        <p:par>
                          <p:cTn id="308" fill="hold">
                            <p:stCondLst>
                              <p:cond delay="0"/>
                            </p:stCondLst>
                            <p:childTnLst>
                              <p:par>
                                <p:cTn id="309" presetID="31" presetClass="exit" presetSubtype="0" fill="hold" grpId="0" nodeType="clickEffect">
                                  <p:stCondLst>
                                    <p:cond delay="0"/>
                                  </p:stCondLst>
                                  <p:childTnLst>
                                    <p:anim calcmode="lin" valueType="num">
                                      <p:cBhvr>
                                        <p:cTn id="310" dur="1000"/>
                                        <p:tgtEl>
                                          <p:spTgt spid="87"/>
                                        </p:tgtEl>
                                        <p:attrNameLst>
                                          <p:attrName>ppt_w</p:attrName>
                                        </p:attrNameLst>
                                      </p:cBhvr>
                                      <p:tavLst>
                                        <p:tav tm="0">
                                          <p:val>
                                            <p:strVal val="ppt_w"/>
                                          </p:val>
                                        </p:tav>
                                        <p:tav tm="100000">
                                          <p:val>
                                            <p:fltVal val="0"/>
                                          </p:val>
                                        </p:tav>
                                      </p:tavLst>
                                    </p:anim>
                                    <p:anim calcmode="lin" valueType="num">
                                      <p:cBhvr>
                                        <p:cTn id="311" dur="1000"/>
                                        <p:tgtEl>
                                          <p:spTgt spid="87"/>
                                        </p:tgtEl>
                                        <p:attrNameLst>
                                          <p:attrName>ppt_h</p:attrName>
                                        </p:attrNameLst>
                                      </p:cBhvr>
                                      <p:tavLst>
                                        <p:tav tm="0">
                                          <p:val>
                                            <p:strVal val="ppt_h"/>
                                          </p:val>
                                        </p:tav>
                                        <p:tav tm="100000">
                                          <p:val>
                                            <p:fltVal val="0"/>
                                          </p:val>
                                        </p:tav>
                                      </p:tavLst>
                                    </p:anim>
                                    <p:anim calcmode="lin" valueType="num">
                                      <p:cBhvr>
                                        <p:cTn id="312" dur="1000"/>
                                        <p:tgtEl>
                                          <p:spTgt spid="87"/>
                                        </p:tgtEl>
                                        <p:attrNameLst>
                                          <p:attrName>style.rotation</p:attrName>
                                        </p:attrNameLst>
                                      </p:cBhvr>
                                      <p:tavLst>
                                        <p:tav tm="0">
                                          <p:val>
                                            <p:fltVal val="0"/>
                                          </p:val>
                                        </p:tav>
                                        <p:tav tm="100000">
                                          <p:val>
                                            <p:fltVal val="90"/>
                                          </p:val>
                                        </p:tav>
                                      </p:tavLst>
                                    </p:anim>
                                    <p:animEffect transition="out" filter="fade">
                                      <p:cBhvr>
                                        <p:cTn id="313" dur="1000"/>
                                        <p:tgtEl>
                                          <p:spTgt spid="87"/>
                                        </p:tgtEl>
                                      </p:cBhvr>
                                    </p:animEffect>
                                    <p:set>
                                      <p:cBhvr>
                                        <p:cTn id="314" dur="1" fill="hold">
                                          <p:stCondLst>
                                            <p:cond delay="999"/>
                                          </p:stCondLst>
                                        </p:cTn>
                                        <p:tgtEl>
                                          <p:spTgt spid="87"/>
                                        </p:tgtEl>
                                        <p:attrNameLst>
                                          <p:attrName>style.visibility</p:attrName>
                                        </p:attrNameLst>
                                      </p:cBhvr>
                                      <p:to>
                                        <p:strVal val="hidden"/>
                                      </p:to>
                                    </p:set>
                                  </p:childTnLst>
                                </p:cTn>
                              </p:par>
                            </p:childTnLst>
                          </p:cTn>
                        </p:par>
                      </p:childTnLst>
                    </p:cTn>
                  </p:par>
                  <p:par>
                    <p:cTn id="315" fill="hold">
                      <p:stCondLst>
                        <p:cond delay="indefinite"/>
                      </p:stCondLst>
                      <p:childTnLst>
                        <p:par>
                          <p:cTn id="316" fill="hold">
                            <p:stCondLst>
                              <p:cond delay="0"/>
                            </p:stCondLst>
                            <p:childTnLst>
                              <p:par>
                                <p:cTn id="317" presetID="31" presetClass="exit" presetSubtype="0" fill="hold" grpId="0" nodeType="clickEffect">
                                  <p:stCondLst>
                                    <p:cond delay="0"/>
                                  </p:stCondLst>
                                  <p:childTnLst>
                                    <p:anim calcmode="lin" valueType="num">
                                      <p:cBhvr>
                                        <p:cTn id="318" dur="1000"/>
                                        <p:tgtEl>
                                          <p:spTgt spid="88"/>
                                        </p:tgtEl>
                                        <p:attrNameLst>
                                          <p:attrName>ppt_w</p:attrName>
                                        </p:attrNameLst>
                                      </p:cBhvr>
                                      <p:tavLst>
                                        <p:tav tm="0">
                                          <p:val>
                                            <p:strVal val="ppt_w"/>
                                          </p:val>
                                        </p:tav>
                                        <p:tav tm="100000">
                                          <p:val>
                                            <p:fltVal val="0"/>
                                          </p:val>
                                        </p:tav>
                                      </p:tavLst>
                                    </p:anim>
                                    <p:anim calcmode="lin" valueType="num">
                                      <p:cBhvr>
                                        <p:cTn id="319" dur="1000"/>
                                        <p:tgtEl>
                                          <p:spTgt spid="88"/>
                                        </p:tgtEl>
                                        <p:attrNameLst>
                                          <p:attrName>ppt_h</p:attrName>
                                        </p:attrNameLst>
                                      </p:cBhvr>
                                      <p:tavLst>
                                        <p:tav tm="0">
                                          <p:val>
                                            <p:strVal val="ppt_h"/>
                                          </p:val>
                                        </p:tav>
                                        <p:tav tm="100000">
                                          <p:val>
                                            <p:fltVal val="0"/>
                                          </p:val>
                                        </p:tav>
                                      </p:tavLst>
                                    </p:anim>
                                    <p:anim calcmode="lin" valueType="num">
                                      <p:cBhvr>
                                        <p:cTn id="320" dur="1000"/>
                                        <p:tgtEl>
                                          <p:spTgt spid="88"/>
                                        </p:tgtEl>
                                        <p:attrNameLst>
                                          <p:attrName>style.rotation</p:attrName>
                                        </p:attrNameLst>
                                      </p:cBhvr>
                                      <p:tavLst>
                                        <p:tav tm="0">
                                          <p:val>
                                            <p:fltVal val="0"/>
                                          </p:val>
                                        </p:tav>
                                        <p:tav tm="100000">
                                          <p:val>
                                            <p:fltVal val="90"/>
                                          </p:val>
                                        </p:tav>
                                      </p:tavLst>
                                    </p:anim>
                                    <p:animEffect transition="out" filter="fade">
                                      <p:cBhvr>
                                        <p:cTn id="321" dur="1000"/>
                                        <p:tgtEl>
                                          <p:spTgt spid="88"/>
                                        </p:tgtEl>
                                      </p:cBhvr>
                                    </p:animEffect>
                                    <p:set>
                                      <p:cBhvr>
                                        <p:cTn id="322" dur="1" fill="hold">
                                          <p:stCondLst>
                                            <p:cond delay="999"/>
                                          </p:stCondLst>
                                        </p:cTn>
                                        <p:tgtEl>
                                          <p:spTgt spid="88"/>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31" presetClass="exit" presetSubtype="0" fill="hold" grpId="0" nodeType="clickEffect">
                                  <p:stCondLst>
                                    <p:cond delay="0"/>
                                  </p:stCondLst>
                                  <p:childTnLst>
                                    <p:anim calcmode="lin" valueType="num">
                                      <p:cBhvr>
                                        <p:cTn id="326" dur="1000"/>
                                        <p:tgtEl>
                                          <p:spTgt spid="93"/>
                                        </p:tgtEl>
                                        <p:attrNameLst>
                                          <p:attrName>ppt_w</p:attrName>
                                        </p:attrNameLst>
                                      </p:cBhvr>
                                      <p:tavLst>
                                        <p:tav tm="0">
                                          <p:val>
                                            <p:strVal val="ppt_w"/>
                                          </p:val>
                                        </p:tav>
                                        <p:tav tm="100000">
                                          <p:val>
                                            <p:fltVal val="0"/>
                                          </p:val>
                                        </p:tav>
                                      </p:tavLst>
                                    </p:anim>
                                    <p:anim calcmode="lin" valueType="num">
                                      <p:cBhvr>
                                        <p:cTn id="327" dur="1000"/>
                                        <p:tgtEl>
                                          <p:spTgt spid="93"/>
                                        </p:tgtEl>
                                        <p:attrNameLst>
                                          <p:attrName>ppt_h</p:attrName>
                                        </p:attrNameLst>
                                      </p:cBhvr>
                                      <p:tavLst>
                                        <p:tav tm="0">
                                          <p:val>
                                            <p:strVal val="ppt_h"/>
                                          </p:val>
                                        </p:tav>
                                        <p:tav tm="100000">
                                          <p:val>
                                            <p:fltVal val="0"/>
                                          </p:val>
                                        </p:tav>
                                      </p:tavLst>
                                    </p:anim>
                                    <p:anim calcmode="lin" valueType="num">
                                      <p:cBhvr>
                                        <p:cTn id="328" dur="1000"/>
                                        <p:tgtEl>
                                          <p:spTgt spid="93"/>
                                        </p:tgtEl>
                                        <p:attrNameLst>
                                          <p:attrName>style.rotation</p:attrName>
                                        </p:attrNameLst>
                                      </p:cBhvr>
                                      <p:tavLst>
                                        <p:tav tm="0">
                                          <p:val>
                                            <p:fltVal val="0"/>
                                          </p:val>
                                        </p:tav>
                                        <p:tav tm="100000">
                                          <p:val>
                                            <p:fltVal val="90"/>
                                          </p:val>
                                        </p:tav>
                                      </p:tavLst>
                                    </p:anim>
                                    <p:animEffect transition="out" filter="fade">
                                      <p:cBhvr>
                                        <p:cTn id="329" dur="1000"/>
                                        <p:tgtEl>
                                          <p:spTgt spid="93"/>
                                        </p:tgtEl>
                                      </p:cBhvr>
                                    </p:animEffect>
                                    <p:set>
                                      <p:cBhvr>
                                        <p:cTn id="330" dur="1" fill="hold">
                                          <p:stCondLst>
                                            <p:cond delay="999"/>
                                          </p:stCondLst>
                                        </p:cTn>
                                        <p:tgtEl>
                                          <p:spTgt spid="93"/>
                                        </p:tgtEl>
                                        <p:attrNameLst>
                                          <p:attrName>style.visibility</p:attrName>
                                        </p:attrNameLst>
                                      </p:cBhvr>
                                      <p:to>
                                        <p:strVal val="hidden"/>
                                      </p:to>
                                    </p:set>
                                  </p:childTnLst>
                                </p:cTn>
                              </p:par>
                            </p:childTnLst>
                          </p:cTn>
                        </p:par>
                      </p:childTnLst>
                    </p:cTn>
                  </p:par>
                  <p:par>
                    <p:cTn id="331" fill="hold">
                      <p:stCondLst>
                        <p:cond delay="indefinite"/>
                      </p:stCondLst>
                      <p:childTnLst>
                        <p:par>
                          <p:cTn id="332" fill="hold">
                            <p:stCondLst>
                              <p:cond delay="0"/>
                            </p:stCondLst>
                            <p:childTnLst>
                              <p:par>
                                <p:cTn id="333" presetID="31" presetClass="exit" presetSubtype="0" fill="hold" grpId="0" nodeType="clickEffect">
                                  <p:stCondLst>
                                    <p:cond delay="0"/>
                                  </p:stCondLst>
                                  <p:childTnLst>
                                    <p:anim calcmode="lin" valueType="num">
                                      <p:cBhvr>
                                        <p:cTn id="334" dur="1000"/>
                                        <p:tgtEl>
                                          <p:spTgt spid="94"/>
                                        </p:tgtEl>
                                        <p:attrNameLst>
                                          <p:attrName>ppt_w</p:attrName>
                                        </p:attrNameLst>
                                      </p:cBhvr>
                                      <p:tavLst>
                                        <p:tav tm="0">
                                          <p:val>
                                            <p:strVal val="ppt_w"/>
                                          </p:val>
                                        </p:tav>
                                        <p:tav tm="100000">
                                          <p:val>
                                            <p:fltVal val="0"/>
                                          </p:val>
                                        </p:tav>
                                      </p:tavLst>
                                    </p:anim>
                                    <p:anim calcmode="lin" valueType="num">
                                      <p:cBhvr>
                                        <p:cTn id="335" dur="1000"/>
                                        <p:tgtEl>
                                          <p:spTgt spid="94"/>
                                        </p:tgtEl>
                                        <p:attrNameLst>
                                          <p:attrName>ppt_h</p:attrName>
                                        </p:attrNameLst>
                                      </p:cBhvr>
                                      <p:tavLst>
                                        <p:tav tm="0">
                                          <p:val>
                                            <p:strVal val="ppt_h"/>
                                          </p:val>
                                        </p:tav>
                                        <p:tav tm="100000">
                                          <p:val>
                                            <p:fltVal val="0"/>
                                          </p:val>
                                        </p:tav>
                                      </p:tavLst>
                                    </p:anim>
                                    <p:anim calcmode="lin" valueType="num">
                                      <p:cBhvr>
                                        <p:cTn id="336" dur="1000"/>
                                        <p:tgtEl>
                                          <p:spTgt spid="94"/>
                                        </p:tgtEl>
                                        <p:attrNameLst>
                                          <p:attrName>style.rotation</p:attrName>
                                        </p:attrNameLst>
                                      </p:cBhvr>
                                      <p:tavLst>
                                        <p:tav tm="0">
                                          <p:val>
                                            <p:fltVal val="0"/>
                                          </p:val>
                                        </p:tav>
                                        <p:tav tm="100000">
                                          <p:val>
                                            <p:fltVal val="90"/>
                                          </p:val>
                                        </p:tav>
                                      </p:tavLst>
                                    </p:anim>
                                    <p:animEffect transition="out" filter="fade">
                                      <p:cBhvr>
                                        <p:cTn id="337" dur="1000"/>
                                        <p:tgtEl>
                                          <p:spTgt spid="94"/>
                                        </p:tgtEl>
                                      </p:cBhvr>
                                    </p:animEffect>
                                    <p:set>
                                      <p:cBhvr>
                                        <p:cTn id="338" dur="1" fill="hold">
                                          <p:stCondLst>
                                            <p:cond delay="999"/>
                                          </p:stCondLst>
                                        </p:cTn>
                                        <p:tgtEl>
                                          <p:spTgt spid="94"/>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31" presetClass="exit" presetSubtype="0" fill="hold" grpId="0" nodeType="clickEffect">
                                  <p:stCondLst>
                                    <p:cond delay="0"/>
                                  </p:stCondLst>
                                  <p:childTnLst>
                                    <p:anim calcmode="lin" valueType="num">
                                      <p:cBhvr>
                                        <p:cTn id="342" dur="1000"/>
                                        <p:tgtEl>
                                          <p:spTgt spid="96"/>
                                        </p:tgtEl>
                                        <p:attrNameLst>
                                          <p:attrName>ppt_w</p:attrName>
                                        </p:attrNameLst>
                                      </p:cBhvr>
                                      <p:tavLst>
                                        <p:tav tm="0">
                                          <p:val>
                                            <p:strVal val="ppt_w"/>
                                          </p:val>
                                        </p:tav>
                                        <p:tav tm="100000">
                                          <p:val>
                                            <p:fltVal val="0"/>
                                          </p:val>
                                        </p:tav>
                                      </p:tavLst>
                                    </p:anim>
                                    <p:anim calcmode="lin" valueType="num">
                                      <p:cBhvr>
                                        <p:cTn id="343" dur="1000"/>
                                        <p:tgtEl>
                                          <p:spTgt spid="96"/>
                                        </p:tgtEl>
                                        <p:attrNameLst>
                                          <p:attrName>ppt_h</p:attrName>
                                        </p:attrNameLst>
                                      </p:cBhvr>
                                      <p:tavLst>
                                        <p:tav tm="0">
                                          <p:val>
                                            <p:strVal val="ppt_h"/>
                                          </p:val>
                                        </p:tav>
                                        <p:tav tm="100000">
                                          <p:val>
                                            <p:fltVal val="0"/>
                                          </p:val>
                                        </p:tav>
                                      </p:tavLst>
                                    </p:anim>
                                    <p:anim calcmode="lin" valueType="num">
                                      <p:cBhvr>
                                        <p:cTn id="344" dur="1000"/>
                                        <p:tgtEl>
                                          <p:spTgt spid="96"/>
                                        </p:tgtEl>
                                        <p:attrNameLst>
                                          <p:attrName>style.rotation</p:attrName>
                                        </p:attrNameLst>
                                      </p:cBhvr>
                                      <p:tavLst>
                                        <p:tav tm="0">
                                          <p:val>
                                            <p:fltVal val="0"/>
                                          </p:val>
                                        </p:tav>
                                        <p:tav tm="100000">
                                          <p:val>
                                            <p:fltVal val="90"/>
                                          </p:val>
                                        </p:tav>
                                      </p:tavLst>
                                    </p:anim>
                                    <p:animEffect transition="out" filter="fade">
                                      <p:cBhvr>
                                        <p:cTn id="345" dur="1000"/>
                                        <p:tgtEl>
                                          <p:spTgt spid="96"/>
                                        </p:tgtEl>
                                      </p:cBhvr>
                                    </p:animEffect>
                                    <p:set>
                                      <p:cBhvr>
                                        <p:cTn id="346" dur="1" fill="hold">
                                          <p:stCondLst>
                                            <p:cond delay="999"/>
                                          </p:stCondLst>
                                        </p:cTn>
                                        <p:tgtEl>
                                          <p:spTgt spid="96"/>
                                        </p:tgtEl>
                                        <p:attrNameLst>
                                          <p:attrName>style.visibility</p:attrName>
                                        </p:attrNameLst>
                                      </p:cBhvr>
                                      <p:to>
                                        <p:strVal val="hidden"/>
                                      </p:to>
                                    </p:set>
                                  </p:childTnLst>
                                </p:cTn>
                              </p:par>
                            </p:childTnLst>
                          </p:cTn>
                        </p:par>
                      </p:childTnLst>
                    </p:cTn>
                  </p:par>
                  <p:par>
                    <p:cTn id="347" fill="hold">
                      <p:stCondLst>
                        <p:cond delay="indefinite"/>
                      </p:stCondLst>
                      <p:childTnLst>
                        <p:par>
                          <p:cTn id="348" fill="hold">
                            <p:stCondLst>
                              <p:cond delay="0"/>
                            </p:stCondLst>
                            <p:childTnLst>
                              <p:par>
                                <p:cTn id="349" presetID="31" presetClass="exit" presetSubtype="0" fill="hold" grpId="0" nodeType="clickEffect">
                                  <p:stCondLst>
                                    <p:cond delay="0"/>
                                  </p:stCondLst>
                                  <p:childTnLst>
                                    <p:anim calcmode="lin" valueType="num">
                                      <p:cBhvr>
                                        <p:cTn id="350" dur="1000"/>
                                        <p:tgtEl>
                                          <p:spTgt spid="97"/>
                                        </p:tgtEl>
                                        <p:attrNameLst>
                                          <p:attrName>ppt_w</p:attrName>
                                        </p:attrNameLst>
                                      </p:cBhvr>
                                      <p:tavLst>
                                        <p:tav tm="0">
                                          <p:val>
                                            <p:strVal val="ppt_w"/>
                                          </p:val>
                                        </p:tav>
                                        <p:tav tm="100000">
                                          <p:val>
                                            <p:fltVal val="0"/>
                                          </p:val>
                                        </p:tav>
                                      </p:tavLst>
                                    </p:anim>
                                    <p:anim calcmode="lin" valueType="num">
                                      <p:cBhvr>
                                        <p:cTn id="351" dur="1000"/>
                                        <p:tgtEl>
                                          <p:spTgt spid="97"/>
                                        </p:tgtEl>
                                        <p:attrNameLst>
                                          <p:attrName>ppt_h</p:attrName>
                                        </p:attrNameLst>
                                      </p:cBhvr>
                                      <p:tavLst>
                                        <p:tav tm="0">
                                          <p:val>
                                            <p:strVal val="ppt_h"/>
                                          </p:val>
                                        </p:tav>
                                        <p:tav tm="100000">
                                          <p:val>
                                            <p:fltVal val="0"/>
                                          </p:val>
                                        </p:tav>
                                      </p:tavLst>
                                    </p:anim>
                                    <p:anim calcmode="lin" valueType="num">
                                      <p:cBhvr>
                                        <p:cTn id="352" dur="1000"/>
                                        <p:tgtEl>
                                          <p:spTgt spid="97"/>
                                        </p:tgtEl>
                                        <p:attrNameLst>
                                          <p:attrName>style.rotation</p:attrName>
                                        </p:attrNameLst>
                                      </p:cBhvr>
                                      <p:tavLst>
                                        <p:tav tm="0">
                                          <p:val>
                                            <p:fltVal val="0"/>
                                          </p:val>
                                        </p:tav>
                                        <p:tav tm="100000">
                                          <p:val>
                                            <p:fltVal val="90"/>
                                          </p:val>
                                        </p:tav>
                                      </p:tavLst>
                                    </p:anim>
                                    <p:animEffect transition="out" filter="fade">
                                      <p:cBhvr>
                                        <p:cTn id="353" dur="1000"/>
                                        <p:tgtEl>
                                          <p:spTgt spid="97"/>
                                        </p:tgtEl>
                                      </p:cBhvr>
                                    </p:animEffect>
                                    <p:set>
                                      <p:cBhvr>
                                        <p:cTn id="354" dur="1" fill="hold">
                                          <p:stCondLst>
                                            <p:cond delay="999"/>
                                          </p:stCondLst>
                                        </p:cTn>
                                        <p:tgtEl>
                                          <p:spTgt spid="97"/>
                                        </p:tgtEl>
                                        <p:attrNameLst>
                                          <p:attrName>style.visibility</p:attrName>
                                        </p:attrNameLst>
                                      </p:cBhvr>
                                      <p:to>
                                        <p:strVal val="hidden"/>
                                      </p:to>
                                    </p:set>
                                  </p:childTnLst>
                                </p:cTn>
                              </p:par>
                            </p:childTnLst>
                          </p:cTn>
                        </p:par>
                      </p:childTnLst>
                    </p:cTn>
                  </p:par>
                  <p:par>
                    <p:cTn id="355" fill="hold">
                      <p:stCondLst>
                        <p:cond delay="indefinite"/>
                      </p:stCondLst>
                      <p:childTnLst>
                        <p:par>
                          <p:cTn id="356" fill="hold">
                            <p:stCondLst>
                              <p:cond delay="0"/>
                            </p:stCondLst>
                            <p:childTnLst>
                              <p:par>
                                <p:cTn id="357" presetID="31" presetClass="exit" presetSubtype="0" fill="hold" grpId="0" nodeType="clickEffect">
                                  <p:stCondLst>
                                    <p:cond delay="0"/>
                                  </p:stCondLst>
                                  <p:childTnLst>
                                    <p:anim calcmode="lin" valueType="num">
                                      <p:cBhvr>
                                        <p:cTn id="358" dur="1000"/>
                                        <p:tgtEl>
                                          <p:spTgt spid="98"/>
                                        </p:tgtEl>
                                        <p:attrNameLst>
                                          <p:attrName>ppt_w</p:attrName>
                                        </p:attrNameLst>
                                      </p:cBhvr>
                                      <p:tavLst>
                                        <p:tav tm="0">
                                          <p:val>
                                            <p:strVal val="ppt_w"/>
                                          </p:val>
                                        </p:tav>
                                        <p:tav tm="100000">
                                          <p:val>
                                            <p:fltVal val="0"/>
                                          </p:val>
                                        </p:tav>
                                      </p:tavLst>
                                    </p:anim>
                                    <p:anim calcmode="lin" valueType="num">
                                      <p:cBhvr>
                                        <p:cTn id="359" dur="1000"/>
                                        <p:tgtEl>
                                          <p:spTgt spid="98"/>
                                        </p:tgtEl>
                                        <p:attrNameLst>
                                          <p:attrName>ppt_h</p:attrName>
                                        </p:attrNameLst>
                                      </p:cBhvr>
                                      <p:tavLst>
                                        <p:tav tm="0">
                                          <p:val>
                                            <p:strVal val="ppt_h"/>
                                          </p:val>
                                        </p:tav>
                                        <p:tav tm="100000">
                                          <p:val>
                                            <p:fltVal val="0"/>
                                          </p:val>
                                        </p:tav>
                                      </p:tavLst>
                                    </p:anim>
                                    <p:anim calcmode="lin" valueType="num">
                                      <p:cBhvr>
                                        <p:cTn id="360" dur="1000"/>
                                        <p:tgtEl>
                                          <p:spTgt spid="98"/>
                                        </p:tgtEl>
                                        <p:attrNameLst>
                                          <p:attrName>style.rotation</p:attrName>
                                        </p:attrNameLst>
                                      </p:cBhvr>
                                      <p:tavLst>
                                        <p:tav tm="0">
                                          <p:val>
                                            <p:fltVal val="0"/>
                                          </p:val>
                                        </p:tav>
                                        <p:tav tm="100000">
                                          <p:val>
                                            <p:fltVal val="90"/>
                                          </p:val>
                                        </p:tav>
                                      </p:tavLst>
                                    </p:anim>
                                    <p:animEffect transition="out" filter="fade">
                                      <p:cBhvr>
                                        <p:cTn id="361" dur="1000"/>
                                        <p:tgtEl>
                                          <p:spTgt spid="98"/>
                                        </p:tgtEl>
                                      </p:cBhvr>
                                    </p:animEffect>
                                    <p:set>
                                      <p:cBhvr>
                                        <p:cTn id="362" dur="1" fill="hold">
                                          <p:stCondLst>
                                            <p:cond delay="999"/>
                                          </p:stCondLst>
                                        </p:cTn>
                                        <p:tgtEl>
                                          <p:spTgt spid="98"/>
                                        </p:tgtEl>
                                        <p:attrNameLst>
                                          <p:attrName>style.visibility</p:attrName>
                                        </p:attrNameLst>
                                      </p:cBhvr>
                                      <p:to>
                                        <p:strVal val="hidden"/>
                                      </p:to>
                                    </p:set>
                                  </p:childTnLst>
                                </p:cTn>
                              </p:par>
                            </p:childTnLst>
                          </p:cTn>
                        </p:par>
                      </p:childTnLst>
                    </p:cTn>
                  </p:par>
                  <p:par>
                    <p:cTn id="363" fill="hold">
                      <p:stCondLst>
                        <p:cond delay="indefinite"/>
                      </p:stCondLst>
                      <p:childTnLst>
                        <p:par>
                          <p:cTn id="364" fill="hold">
                            <p:stCondLst>
                              <p:cond delay="0"/>
                            </p:stCondLst>
                            <p:childTnLst>
                              <p:par>
                                <p:cTn id="365" presetID="31" presetClass="exit" presetSubtype="0" fill="hold" grpId="0" nodeType="clickEffect">
                                  <p:stCondLst>
                                    <p:cond delay="0"/>
                                  </p:stCondLst>
                                  <p:childTnLst>
                                    <p:anim calcmode="lin" valueType="num">
                                      <p:cBhvr>
                                        <p:cTn id="366" dur="1000"/>
                                        <p:tgtEl>
                                          <p:spTgt spid="99"/>
                                        </p:tgtEl>
                                        <p:attrNameLst>
                                          <p:attrName>ppt_w</p:attrName>
                                        </p:attrNameLst>
                                      </p:cBhvr>
                                      <p:tavLst>
                                        <p:tav tm="0">
                                          <p:val>
                                            <p:strVal val="ppt_w"/>
                                          </p:val>
                                        </p:tav>
                                        <p:tav tm="100000">
                                          <p:val>
                                            <p:fltVal val="0"/>
                                          </p:val>
                                        </p:tav>
                                      </p:tavLst>
                                    </p:anim>
                                    <p:anim calcmode="lin" valueType="num">
                                      <p:cBhvr>
                                        <p:cTn id="367" dur="1000"/>
                                        <p:tgtEl>
                                          <p:spTgt spid="99"/>
                                        </p:tgtEl>
                                        <p:attrNameLst>
                                          <p:attrName>ppt_h</p:attrName>
                                        </p:attrNameLst>
                                      </p:cBhvr>
                                      <p:tavLst>
                                        <p:tav tm="0">
                                          <p:val>
                                            <p:strVal val="ppt_h"/>
                                          </p:val>
                                        </p:tav>
                                        <p:tav tm="100000">
                                          <p:val>
                                            <p:fltVal val="0"/>
                                          </p:val>
                                        </p:tav>
                                      </p:tavLst>
                                    </p:anim>
                                    <p:anim calcmode="lin" valueType="num">
                                      <p:cBhvr>
                                        <p:cTn id="368" dur="1000"/>
                                        <p:tgtEl>
                                          <p:spTgt spid="99"/>
                                        </p:tgtEl>
                                        <p:attrNameLst>
                                          <p:attrName>style.rotation</p:attrName>
                                        </p:attrNameLst>
                                      </p:cBhvr>
                                      <p:tavLst>
                                        <p:tav tm="0">
                                          <p:val>
                                            <p:fltVal val="0"/>
                                          </p:val>
                                        </p:tav>
                                        <p:tav tm="100000">
                                          <p:val>
                                            <p:fltVal val="90"/>
                                          </p:val>
                                        </p:tav>
                                      </p:tavLst>
                                    </p:anim>
                                    <p:animEffect transition="out" filter="fade">
                                      <p:cBhvr>
                                        <p:cTn id="369" dur="1000"/>
                                        <p:tgtEl>
                                          <p:spTgt spid="99"/>
                                        </p:tgtEl>
                                      </p:cBhvr>
                                    </p:animEffect>
                                    <p:set>
                                      <p:cBhvr>
                                        <p:cTn id="370" dur="1" fill="hold">
                                          <p:stCondLst>
                                            <p:cond delay="999"/>
                                          </p:stCondLst>
                                        </p:cTn>
                                        <p:tgtEl>
                                          <p:spTgt spid="99"/>
                                        </p:tgtEl>
                                        <p:attrNameLst>
                                          <p:attrName>style.visibility</p:attrName>
                                        </p:attrNameLst>
                                      </p:cBhvr>
                                      <p:to>
                                        <p:strVal val="hidden"/>
                                      </p:to>
                                    </p:set>
                                  </p:childTnLst>
                                </p:cTn>
                              </p:par>
                            </p:childTnLst>
                          </p:cTn>
                        </p:par>
                      </p:childTnLst>
                    </p:cTn>
                  </p:par>
                  <p:par>
                    <p:cTn id="371" fill="hold">
                      <p:stCondLst>
                        <p:cond delay="indefinite"/>
                      </p:stCondLst>
                      <p:childTnLst>
                        <p:par>
                          <p:cTn id="372" fill="hold">
                            <p:stCondLst>
                              <p:cond delay="0"/>
                            </p:stCondLst>
                            <p:childTnLst>
                              <p:par>
                                <p:cTn id="373" presetID="31" presetClass="exit" presetSubtype="0" fill="hold" grpId="0" nodeType="clickEffect">
                                  <p:stCondLst>
                                    <p:cond delay="0"/>
                                  </p:stCondLst>
                                  <p:childTnLst>
                                    <p:anim calcmode="lin" valueType="num">
                                      <p:cBhvr>
                                        <p:cTn id="374" dur="1000"/>
                                        <p:tgtEl>
                                          <p:spTgt spid="100"/>
                                        </p:tgtEl>
                                        <p:attrNameLst>
                                          <p:attrName>ppt_w</p:attrName>
                                        </p:attrNameLst>
                                      </p:cBhvr>
                                      <p:tavLst>
                                        <p:tav tm="0">
                                          <p:val>
                                            <p:strVal val="ppt_w"/>
                                          </p:val>
                                        </p:tav>
                                        <p:tav tm="100000">
                                          <p:val>
                                            <p:fltVal val="0"/>
                                          </p:val>
                                        </p:tav>
                                      </p:tavLst>
                                    </p:anim>
                                    <p:anim calcmode="lin" valueType="num">
                                      <p:cBhvr>
                                        <p:cTn id="375" dur="1000"/>
                                        <p:tgtEl>
                                          <p:spTgt spid="100"/>
                                        </p:tgtEl>
                                        <p:attrNameLst>
                                          <p:attrName>ppt_h</p:attrName>
                                        </p:attrNameLst>
                                      </p:cBhvr>
                                      <p:tavLst>
                                        <p:tav tm="0">
                                          <p:val>
                                            <p:strVal val="ppt_h"/>
                                          </p:val>
                                        </p:tav>
                                        <p:tav tm="100000">
                                          <p:val>
                                            <p:fltVal val="0"/>
                                          </p:val>
                                        </p:tav>
                                      </p:tavLst>
                                    </p:anim>
                                    <p:anim calcmode="lin" valueType="num">
                                      <p:cBhvr>
                                        <p:cTn id="376" dur="1000"/>
                                        <p:tgtEl>
                                          <p:spTgt spid="100"/>
                                        </p:tgtEl>
                                        <p:attrNameLst>
                                          <p:attrName>style.rotation</p:attrName>
                                        </p:attrNameLst>
                                      </p:cBhvr>
                                      <p:tavLst>
                                        <p:tav tm="0">
                                          <p:val>
                                            <p:fltVal val="0"/>
                                          </p:val>
                                        </p:tav>
                                        <p:tav tm="100000">
                                          <p:val>
                                            <p:fltVal val="90"/>
                                          </p:val>
                                        </p:tav>
                                      </p:tavLst>
                                    </p:anim>
                                    <p:animEffect transition="out" filter="fade">
                                      <p:cBhvr>
                                        <p:cTn id="377" dur="1000"/>
                                        <p:tgtEl>
                                          <p:spTgt spid="100"/>
                                        </p:tgtEl>
                                      </p:cBhvr>
                                    </p:animEffect>
                                    <p:set>
                                      <p:cBhvr>
                                        <p:cTn id="378" dur="1" fill="hold">
                                          <p:stCondLst>
                                            <p:cond delay="999"/>
                                          </p:stCondLst>
                                        </p:cTn>
                                        <p:tgtEl>
                                          <p:spTgt spid="100"/>
                                        </p:tgtEl>
                                        <p:attrNameLst>
                                          <p:attrName>style.visibility</p:attrName>
                                        </p:attrNameLst>
                                      </p:cBhvr>
                                      <p:to>
                                        <p:strVal val="hidden"/>
                                      </p:to>
                                    </p:set>
                                  </p:childTnLst>
                                </p:cTn>
                              </p:par>
                            </p:childTnLst>
                          </p:cTn>
                        </p:par>
                      </p:childTnLst>
                    </p:cTn>
                  </p:par>
                  <p:par>
                    <p:cTn id="379" fill="hold">
                      <p:stCondLst>
                        <p:cond delay="indefinite"/>
                      </p:stCondLst>
                      <p:childTnLst>
                        <p:par>
                          <p:cTn id="380" fill="hold">
                            <p:stCondLst>
                              <p:cond delay="0"/>
                            </p:stCondLst>
                            <p:childTnLst>
                              <p:par>
                                <p:cTn id="381" presetID="31" presetClass="exit" presetSubtype="0" fill="hold" grpId="0" nodeType="clickEffect">
                                  <p:stCondLst>
                                    <p:cond delay="0"/>
                                  </p:stCondLst>
                                  <p:childTnLst>
                                    <p:anim calcmode="lin" valueType="num">
                                      <p:cBhvr>
                                        <p:cTn id="382" dur="1000"/>
                                        <p:tgtEl>
                                          <p:spTgt spid="101"/>
                                        </p:tgtEl>
                                        <p:attrNameLst>
                                          <p:attrName>ppt_w</p:attrName>
                                        </p:attrNameLst>
                                      </p:cBhvr>
                                      <p:tavLst>
                                        <p:tav tm="0">
                                          <p:val>
                                            <p:strVal val="ppt_w"/>
                                          </p:val>
                                        </p:tav>
                                        <p:tav tm="100000">
                                          <p:val>
                                            <p:fltVal val="0"/>
                                          </p:val>
                                        </p:tav>
                                      </p:tavLst>
                                    </p:anim>
                                    <p:anim calcmode="lin" valueType="num">
                                      <p:cBhvr>
                                        <p:cTn id="383" dur="1000"/>
                                        <p:tgtEl>
                                          <p:spTgt spid="101"/>
                                        </p:tgtEl>
                                        <p:attrNameLst>
                                          <p:attrName>ppt_h</p:attrName>
                                        </p:attrNameLst>
                                      </p:cBhvr>
                                      <p:tavLst>
                                        <p:tav tm="0">
                                          <p:val>
                                            <p:strVal val="ppt_h"/>
                                          </p:val>
                                        </p:tav>
                                        <p:tav tm="100000">
                                          <p:val>
                                            <p:fltVal val="0"/>
                                          </p:val>
                                        </p:tav>
                                      </p:tavLst>
                                    </p:anim>
                                    <p:anim calcmode="lin" valueType="num">
                                      <p:cBhvr>
                                        <p:cTn id="384" dur="1000"/>
                                        <p:tgtEl>
                                          <p:spTgt spid="101"/>
                                        </p:tgtEl>
                                        <p:attrNameLst>
                                          <p:attrName>style.rotation</p:attrName>
                                        </p:attrNameLst>
                                      </p:cBhvr>
                                      <p:tavLst>
                                        <p:tav tm="0">
                                          <p:val>
                                            <p:fltVal val="0"/>
                                          </p:val>
                                        </p:tav>
                                        <p:tav tm="100000">
                                          <p:val>
                                            <p:fltVal val="90"/>
                                          </p:val>
                                        </p:tav>
                                      </p:tavLst>
                                    </p:anim>
                                    <p:animEffect transition="out" filter="fade">
                                      <p:cBhvr>
                                        <p:cTn id="385" dur="1000"/>
                                        <p:tgtEl>
                                          <p:spTgt spid="101"/>
                                        </p:tgtEl>
                                      </p:cBhvr>
                                    </p:animEffect>
                                    <p:set>
                                      <p:cBhvr>
                                        <p:cTn id="386" dur="1" fill="hold">
                                          <p:stCondLst>
                                            <p:cond delay="999"/>
                                          </p:stCondLst>
                                        </p:cTn>
                                        <p:tgtEl>
                                          <p:spTgt spid="101"/>
                                        </p:tgtEl>
                                        <p:attrNameLst>
                                          <p:attrName>style.visibility</p:attrName>
                                        </p:attrNameLst>
                                      </p:cBhvr>
                                      <p:to>
                                        <p:strVal val="hidden"/>
                                      </p:to>
                                    </p:set>
                                  </p:childTnLst>
                                </p:cTn>
                              </p:par>
                            </p:childTnLst>
                          </p:cTn>
                        </p:par>
                      </p:childTnLst>
                    </p:cTn>
                  </p:par>
                  <p:par>
                    <p:cTn id="387" fill="hold">
                      <p:stCondLst>
                        <p:cond delay="indefinite"/>
                      </p:stCondLst>
                      <p:childTnLst>
                        <p:par>
                          <p:cTn id="388" fill="hold">
                            <p:stCondLst>
                              <p:cond delay="0"/>
                            </p:stCondLst>
                            <p:childTnLst>
                              <p:par>
                                <p:cTn id="389" presetID="31" presetClass="exit" presetSubtype="0" fill="hold" grpId="0" nodeType="clickEffect">
                                  <p:stCondLst>
                                    <p:cond delay="0"/>
                                  </p:stCondLst>
                                  <p:childTnLst>
                                    <p:anim calcmode="lin" valueType="num">
                                      <p:cBhvr>
                                        <p:cTn id="390" dur="1000"/>
                                        <p:tgtEl>
                                          <p:spTgt spid="102"/>
                                        </p:tgtEl>
                                        <p:attrNameLst>
                                          <p:attrName>ppt_w</p:attrName>
                                        </p:attrNameLst>
                                      </p:cBhvr>
                                      <p:tavLst>
                                        <p:tav tm="0">
                                          <p:val>
                                            <p:strVal val="ppt_w"/>
                                          </p:val>
                                        </p:tav>
                                        <p:tav tm="100000">
                                          <p:val>
                                            <p:fltVal val="0"/>
                                          </p:val>
                                        </p:tav>
                                      </p:tavLst>
                                    </p:anim>
                                    <p:anim calcmode="lin" valueType="num">
                                      <p:cBhvr>
                                        <p:cTn id="391" dur="1000"/>
                                        <p:tgtEl>
                                          <p:spTgt spid="102"/>
                                        </p:tgtEl>
                                        <p:attrNameLst>
                                          <p:attrName>ppt_h</p:attrName>
                                        </p:attrNameLst>
                                      </p:cBhvr>
                                      <p:tavLst>
                                        <p:tav tm="0">
                                          <p:val>
                                            <p:strVal val="ppt_h"/>
                                          </p:val>
                                        </p:tav>
                                        <p:tav tm="100000">
                                          <p:val>
                                            <p:fltVal val="0"/>
                                          </p:val>
                                        </p:tav>
                                      </p:tavLst>
                                    </p:anim>
                                    <p:anim calcmode="lin" valueType="num">
                                      <p:cBhvr>
                                        <p:cTn id="392" dur="1000"/>
                                        <p:tgtEl>
                                          <p:spTgt spid="102"/>
                                        </p:tgtEl>
                                        <p:attrNameLst>
                                          <p:attrName>style.rotation</p:attrName>
                                        </p:attrNameLst>
                                      </p:cBhvr>
                                      <p:tavLst>
                                        <p:tav tm="0">
                                          <p:val>
                                            <p:fltVal val="0"/>
                                          </p:val>
                                        </p:tav>
                                        <p:tav tm="100000">
                                          <p:val>
                                            <p:fltVal val="90"/>
                                          </p:val>
                                        </p:tav>
                                      </p:tavLst>
                                    </p:anim>
                                    <p:animEffect transition="out" filter="fade">
                                      <p:cBhvr>
                                        <p:cTn id="393" dur="1000"/>
                                        <p:tgtEl>
                                          <p:spTgt spid="102"/>
                                        </p:tgtEl>
                                      </p:cBhvr>
                                    </p:animEffect>
                                    <p:set>
                                      <p:cBhvr>
                                        <p:cTn id="394" dur="1" fill="hold">
                                          <p:stCondLst>
                                            <p:cond delay="999"/>
                                          </p:stCondLst>
                                        </p:cTn>
                                        <p:tgtEl>
                                          <p:spTgt spid="102"/>
                                        </p:tgtEl>
                                        <p:attrNameLst>
                                          <p:attrName>style.visibility</p:attrName>
                                        </p:attrNameLst>
                                      </p:cBhvr>
                                      <p:to>
                                        <p:strVal val="hidden"/>
                                      </p:to>
                                    </p:set>
                                  </p:childTnLst>
                                </p:cTn>
                              </p:par>
                            </p:childTnLst>
                          </p:cTn>
                        </p:par>
                      </p:childTnLst>
                    </p:cTn>
                  </p:par>
                  <p:par>
                    <p:cTn id="395" fill="hold">
                      <p:stCondLst>
                        <p:cond delay="indefinite"/>
                      </p:stCondLst>
                      <p:childTnLst>
                        <p:par>
                          <p:cTn id="396" fill="hold">
                            <p:stCondLst>
                              <p:cond delay="0"/>
                            </p:stCondLst>
                            <p:childTnLst>
                              <p:par>
                                <p:cTn id="397" presetID="31" presetClass="exit" presetSubtype="0" fill="hold" grpId="0" nodeType="clickEffect">
                                  <p:stCondLst>
                                    <p:cond delay="0"/>
                                  </p:stCondLst>
                                  <p:childTnLst>
                                    <p:anim calcmode="lin" valueType="num">
                                      <p:cBhvr>
                                        <p:cTn id="398" dur="1000"/>
                                        <p:tgtEl>
                                          <p:spTgt spid="103"/>
                                        </p:tgtEl>
                                        <p:attrNameLst>
                                          <p:attrName>ppt_w</p:attrName>
                                        </p:attrNameLst>
                                      </p:cBhvr>
                                      <p:tavLst>
                                        <p:tav tm="0">
                                          <p:val>
                                            <p:strVal val="ppt_w"/>
                                          </p:val>
                                        </p:tav>
                                        <p:tav tm="100000">
                                          <p:val>
                                            <p:fltVal val="0"/>
                                          </p:val>
                                        </p:tav>
                                      </p:tavLst>
                                    </p:anim>
                                    <p:anim calcmode="lin" valueType="num">
                                      <p:cBhvr>
                                        <p:cTn id="399" dur="1000"/>
                                        <p:tgtEl>
                                          <p:spTgt spid="103"/>
                                        </p:tgtEl>
                                        <p:attrNameLst>
                                          <p:attrName>ppt_h</p:attrName>
                                        </p:attrNameLst>
                                      </p:cBhvr>
                                      <p:tavLst>
                                        <p:tav tm="0">
                                          <p:val>
                                            <p:strVal val="ppt_h"/>
                                          </p:val>
                                        </p:tav>
                                        <p:tav tm="100000">
                                          <p:val>
                                            <p:fltVal val="0"/>
                                          </p:val>
                                        </p:tav>
                                      </p:tavLst>
                                    </p:anim>
                                    <p:anim calcmode="lin" valueType="num">
                                      <p:cBhvr>
                                        <p:cTn id="400" dur="1000"/>
                                        <p:tgtEl>
                                          <p:spTgt spid="103"/>
                                        </p:tgtEl>
                                        <p:attrNameLst>
                                          <p:attrName>style.rotation</p:attrName>
                                        </p:attrNameLst>
                                      </p:cBhvr>
                                      <p:tavLst>
                                        <p:tav tm="0">
                                          <p:val>
                                            <p:fltVal val="0"/>
                                          </p:val>
                                        </p:tav>
                                        <p:tav tm="100000">
                                          <p:val>
                                            <p:fltVal val="90"/>
                                          </p:val>
                                        </p:tav>
                                      </p:tavLst>
                                    </p:anim>
                                    <p:animEffect transition="out" filter="fade">
                                      <p:cBhvr>
                                        <p:cTn id="401" dur="1000"/>
                                        <p:tgtEl>
                                          <p:spTgt spid="103"/>
                                        </p:tgtEl>
                                      </p:cBhvr>
                                    </p:animEffect>
                                    <p:set>
                                      <p:cBhvr>
                                        <p:cTn id="402" dur="1" fill="hold">
                                          <p:stCondLst>
                                            <p:cond delay="999"/>
                                          </p:stCondLst>
                                        </p:cTn>
                                        <p:tgtEl>
                                          <p:spTgt spid="103"/>
                                        </p:tgtEl>
                                        <p:attrNameLst>
                                          <p:attrName>style.visibility</p:attrName>
                                        </p:attrNameLst>
                                      </p:cBhvr>
                                      <p:to>
                                        <p:strVal val="hidden"/>
                                      </p:to>
                                    </p:set>
                                  </p:childTnLst>
                                </p:cTn>
                              </p:par>
                            </p:childTnLst>
                          </p:cTn>
                        </p:par>
                      </p:childTnLst>
                    </p:cTn>
                  </p:par>
                  <p:par>
                    <p:cTn id="403" fill="hold">
                      <p:stCondLst>
                        <p:cond delay="indefinite"/>
                      </p:stCondLst>
                      <p:childTnLst>
                        <p:par>
                          <p:cTn id="404" fill="hold">
                            <p:stCondLst>
                              <p:cond delay="0"/>
                            </p:stCondLst>
                            <p:childTnLst>
                              <p:par>
                                <p:cTn id="405" presetID="31" presetClass="exit" presetSubtype="0" fill="hold" grpId="0" nodeType="clickEffect">
                                  <p:stCondLst>
                                    <p:cond delay="0"/>
                                  </p:stCondLst>
                                  <p:childTnLst>
                                    <p:anim calcmode="lin" valueType="num">
                                      <p:cBhvr>
                                        <p:cTn id="406" dur="1000"/>
                                        <p:tgtEl>
                                          <p:spTgt spid="104"/>
                                        </p:tgtEl>
                                        <p:attrNameLst>
                                          <p:attrName>ppt_w</p:attrName>
                                        </p:attrNameLst>
                                      </p:cBhvr>
                                      <p:tavLst>
                                        <p:tav tm="0">
                                          <p:val>
                                            <p:strVal val="ppt_w"/>
                                          </p:val>
                                        </p:tav>
                                        <p:tav tm="100000">
                                          <p:val>
                                            <p:fltVal val="0"/>
                                          </p:val>
                                        </p:tav>
                                      </p:tavLst>
                                    </p:anim>
                                    <p:anim calcmode="lin" valueType="num">
                                      <p:cBhvr>
                                        <p:cTn id="407" dur="1000"/>
                                        <p:tgtEl>
                                          <p:spTgt spid="104"/>
                                        </p:tgtEl>
                                        <p:attrNameLst>
                                          <p:attrName>ppt_h</p:attrName>
                                        </p:attrNameLst>
                                      </p:cBhvr>
                                      <p:tavLst>
                                        <p:tav tm="0">
                                          <p:val>
                                            <p:strVal val="ppt_h"/>
                                          </p:val>
                                        </p:tav>
                                        <p:tav tm="100000">
                                          <p:val>
                                            <p:fltVal val="0"/>
                                          </p:val>
                                        </p:tav>
                                      </p:tavLst>
                                    </p:anim>
                                    <p:anim calcmode="lin" valueType="num">
                                      <p:cBhvr>
                                        <p:cTn id="408" dur="1000"/>
                                        <p:tgtEl>
                                          <p:spTgt spid="104"/>
                                        </p:tgtEl>
                                        <p:attrNameLst>
                                          <p:attrName>style.rotation</p:attrName>
                                        </p:attrNameLst>
                                      </p:cBhvr>
                                      <p:tavLst>
                                        <p:tav tm="0">
                                          <p:val>
                                            <p:fltVal val="0"/>
                                          </p:val>
                                        </p:tav>
                                        <p:tav tm="100000">
                                          <p:val>
                                            <p:fltVal val="90"/>
                                          </p:val>
                                        </p:tav>
                                      </p:tavLst>
                                    </p:anim>
                                    <p:animEffect transition="out" filter="fade">
                                      <p:cBhvr>
                                        <p:cTn id="409" dur="1000"/>
                                        <p:tgtEl>
                                          <p:spTgt spid="104"/>
                                        </p:tgtEl>
                                      </p:cBhvr>
                                    </p:animEffect>
                                    <p:set>
                                      <p:cBhvr>
                                        <p:cTn id="410" dur="1" fill="hold">
                                          <p:stCondLst>
                                            <p:cond delay="999"/>
                                          </p:stCondLst>
                                        </p:cTn>
                                        <p:tgtEl>
                                          <p:spTgt spid="104"/>
                                        </p:tgtEl>
                                        <p:attrNameLst>
                                          <p:attrName>style.visibility</p:attrName>
                                        </p:attrNameLst>
                                      </p:cBhvr>
                                      <p:to>
                                        <p:strVal val="hidden"/>
                                      </p:to>
                                    </p:set>
                                  </p:childTnLst>
                                </p:cTn>
                              </p:par>
                            </p:childTnLst>
                          </p:cTn>
                        </p:par>
                      </p:childTnLst>
                    </p:cTn>
                  </p:par>
                  <p:par>
                    <p:cTn id="411" fill="hold">
                      <p:stCondLst>
                        <p:cond delay="indefinite"/>
                      </p:stCondLst>
                      <p:childTnLst>
                        <p:par>
                          <p:cTn id="412" fill="hold">
                            <p:stCondLst>
                              <p:cond delay="0"/>
                            </p:stCondLst>
                            <p:childTnLst>
                              <p:par>
                                <p:cTn id="413" presetID="31" presetClass="exit" presetSubtype="0" fill="hold" grpId="0" nodeType="clickEffect">
                                  <p:stCondLst>
                                    <p:cond delay="0"/>
                                  </p:stCondLst>
                                  <p:childTnLst>
                                    <p:anim calcmode="lin" valueType="num">
                                      <p:cBhvr>
                                        <p:cTn id="414" dur="1000"/>
                                        <p:tgtEl>
                                          <p:spTgt spid="105"/>
                                        </p:tgtEl>
                                        <p:attrNameLst>
                                          <p:attrName>ppt_w</p:attrName>
                                        </p:attrNameLst>
                                      </p:cBhvr>
                                      <p:tavLst>
                                        <p:tav tm="0">
                                          <p:val>
                                            <p:strVal val="ppt_w"/>
                                          </p:val>
                                        </p:tav>
                                        <p:tav tm="100000">
                                          <p:val>
                                            <p:fltVal val="0"/>
                                          </p:val>
                                        </p:tav>
                                      </p:tavLst>
                                    </p:anim>
                                    <p:anim calcmode="lin" valueType="num">
                                      <p:cBhvr>
                                        <p:cTn id="415" dur="1000"/>
                                        <p:tgtEl>
                                          <p:spTgt spid="105"/>
                                        </p:tgtEl>
                                        <p:attrNameLst>
                                          <p:attrName>ppt_h</p:attrName>
                                        </p:attrNameLst>
                                      </p:cBhvr>
                                      <p:tavLst>
                                        <p:tav tm="0">
                                          <p:val>
                                            <p:strVal val="ppt_h"/>
                                          </p:val>
                                        </p:tav>
                                        <p:tav tm="100000">
                                          <p:val>
                                            <p:fltVal val="0"/>
                                          </p:val>
                                        </p:tav>
                                      </p:tavLst>
                                    </p:anim>
                                    <p:anim calcmode="lin" valueType="num">
                                      <p:cBhvr>
                                        <p:cTn id="416" dur="1000"/>
                                        <p:tgtEl>
                                          <p:spTgt spid="105"/>
                                        </p:tgtEl>
                                        <p:attrNameLst>
                                          <p:attrName>style.rotation</p:attrName>
                                        </p:attrNameLst>
                                      </p:cBhvr>
                                      <p:tavLst>
                                        <p:tav tm="0">
                                          <p:val>
                                            <p:fltVal val="0"/>
                                          </p:val>
                                        </p:tav>
                                        <p:tav tm="100000">
                                          <p:val>
                                            <p:fltVal val="90"/>
                                          </p:val>
                                        </p:tav>
                                      </p:tavLst>
                                    </p:anim>
                                    <p:animEffect transition="out" filter="fade">
                                      <p:cBhvr>
                                        <p:cTn id="417" dur="1000"/>
                                        <p:tgtEl>
                                          <p:spTgt spid="105"/>
                                        </p:tgtEl>
                                      </p:cBhvr>
                                    </p:animEffect>
                                    <p:set>
                                      <p:cBhvr>
                                        <p:cTn id="418" dur="1" fill="hold">
                                          <p:stCondLst>
                                            <p:cond delay="999"/>
                                          </p:stCondLst>
                                        </p:cTn>
                                        <p:tgtEl>
                                          <p:spTgt spid="105"/>
                                        </p:tgtEl>
                                        <p:attrNameLst>
                                          <p:attrName>style.visibility</p:attrName>
                                        </p:attrNameLst>
                                      </p:cBhvr>
                                      <p:to>
                                        <p:strVal val="hidden"/>
                                      </p:to>
                                    </p:set>
                                  </p:childTnLst>
                                </p:cTn>
                              </p:par>
                            </p:childTnLst>
                          </p:cTn>
                        </p:par>
                      </p:childTnLst>
                    </p:cTn>
                  </p:par>
                  <p:par>
                    <p:cTn id="419" fill="hold">
                      <p:stCondLst>
                        <p:cond delay="indefinite"/>
                      </p:stCondLst>
                      <p:childTnLst>
                        <p:par>
                          <p:cTn id="420" fill="hold">
                            <p:stCondLst>
                              <p:cond delay="0"/>
                            </p:stCondLst>
                            <p:childTnLst>
                              <p:par>
                                <p:cTn id="421" presetID="31" presetClass="exit" presetSubtype="0" fill="hold" grpId="0" nodeType="clickEffect">
                                  <p:stCondLst>
                                    <p:cond delay="0"/>
                                  </p:stCondLst>
                                  <p:childTnLst>
                                    <p:anim calcmode="lin" valueType="num">
                                      <p:cBhvr>
                                        <p:cTn id="422" dur="1000"/>
                                        <p:tgtEl>
                                          <p:spTgt spid="106"/>
                                        </p:tgtEl>
                                        <p:attrNameLst>
                                          <p:attrName>ppt_w</p:attrName>
                                        </p:attrNameLst>
                                      </p:cBhvr>
                                      <p:tavLst>
                                        <p:tav tm="0">
                                          <p:val>
                                            <p:strVal val="ppt_w"/>
                                          </p:val>
                                        </p:tav>
                                        <p:tav tm="100000">
                                          <p:val>
                                            <p:fltVal val="0"/>
                                          </p:val>
                                        </p:tav>
                                      </p:tavLst>
                                    </p:anim>
                                    <p:anim calcmode="lin" valueType="num">
                                      <p:cBhvr>
                                        <p:cTn id="423" dur="1000"/>
                                        <p:tgtEl>
                                          <p:spTgt spid="106"/>
                                        </p:tgtEl>
                                        <p:attrNameLst>
                                          <p:attrName>ppt_h</p:attrName>
                                        </p:attrNameLst>
                                      </p:cBhvr>
                                      <p:tavLst>
                                        <p:tav tm="0">
                                          <p:val>
                                            <p:strVal val="ppt_h"/>
                                          </p:val>
                                        </p:tav>
                                        <p:tav tm="100000">
                                          <p:val>
                                            <p:fltVal val="0"/>
                                          </p:val>
                                        </p:tav>
                                      </p:tavLst>
                                    </p:anim>
                                    <p:anim calcmode="lin" valueType="num">
                                      <p:cBhvr>
                                        <p:cTn id="424" dur="1000"/>
                                        <p:tgtEl>
                                          <p:spTgt spid="106"/>
                                        </p:tgtEl>
                                        <p:attrNameLst>
                                          <p:attrName>style.rotation</p:attrName>
                                        </p:attrNameLst>
                                      </p:cBhvr>
                                      <p:tavLst>
                                        <p:tav tm="0">
                                          <p:val>
                                            <p:fltVal val="0"/>
                                          </p:val>
                                        </p:tav>
                                        <p:tav tm="100000">
                                          <p:val>
                                            <p:fltVal val="90"/>
                                          </p:val>
                                        </p:tav>
                                      </p:tavLst>
                                    </p:anim>
                                    <p:animEffect transition="out" filter="fade">
                                      <p:cBhvr>
                                        <p:cTn id="425" dur="1000"/>
                                        <p:tgtEl>
                                          <p:spTgt spid="106"/>
                                        </p:tgtEl>
                                      </p:cBhvr>
                                    </p:animEffect>
                                    <p:set>
                                      <p:cBhvr>
                                        <p:cTn id="426" dur="1" fill="hold">
                                          <p:stCondLst>
                                            <p:cond delay="999"/>
                                          </p:stCondLst>
                                        </p:cTn>
                                        <p:tgtEl>
                                          <p:spTgt spid="106"/>
                                        </p:tgtEl>
                                        <p:attrNameLst>
                                          <p:attrName>style.visibility</p:attrName>
                                        </p:attrNameLst>
                                      </p:cBhvr>
                                      <p:to>
                                        <p:strVal val="hidden"/>
                                      </p:to>
                                    </p:set>
                                  </p:childTnLst>
                                </p:cTn>
                              </p:par>
                            </p:childTnLst>
                          </p:cTn>
                        </p:par>
                      </p:childTnLst>
                    </p:cTn>
                  </p:par>
                  <p:par>
                    <p:cTn id="427" fill="hold">
                      <p:stCondLst>
                        <p:cond delay="indefinite"/>
                      </p:stCondLst>
                      <p:childTnLst>
                        <p:par>
                          <p:cTn id="428" fill="hold">
                            <p:stCondLst>
                              <p:cond delay="0"/>
                            </p:stCondLst>
                            <p:childTnLst>
                              <p:par>
                                <p:cTn id="429" presetID="31" presetClass="exit" presetSubtype="0" fill="hold" grpId="0" nodeType="clickEffect">
                                  <p:stCondLst>
                                    <p:cond delay="0"/>
                                  </p:stCondLst>
                                  <p:childTnLst>
                                    <p:anim calcmode="lin" valueType="num">
                                      <p:cBhvr>
                                        <p:cTn id="430" dur="1000"/>
                                        <p:tgtEl>
                                          <p:spTgt spid="107"/>
                                        </p:tgtEl>
                                        <p:attrNameLst>
                                          <p:attrName>ppt_w</p:attrName>
                                        </p:attrNameLst>
                                      </p:cBhvr>
                                      <p:tavLst>
                                        <p:tav tm="0">
                                          <p:val>
                                            <p:strVal val="ppt_w"/>
                                          </p:val>
                                        </p:tav>
                                        <p:tav tm="100000">
                                          <p:val>
                                            <p:fltVal val="0"/>
                                          </p:val>
                                        </p:tav>
                                      </p:tavLst>
                                    </p:anim>
                                    <p:anim calcmode="lin" valueType="num">
                                      <p:cBhvr>
                                        <p:cTn id="431" dur="1000"/>
                                        <p:tgtEl>
                                          <p:spTgt spid="107"/>
                                        </p:tgtEl>
                                        <p:attrNameLst>
                                          <p:attrName>ppt_h</p:attrName>
                                        </p:attrNameLst>
                                      </p:cBhvr>
                                      <p:tavLst>
                                        <p:tav tm="0">
                                          <p:val>
                                            <p:strVal val="ppt_h"/>
                                          </p:val>
                                        </p:tav>
                                        <p:tav tm="100000">
                                          <p:val>
                                            <p:fltVal val="0"/>
                                          </p:val>
                                        </p:tav>
                                      </p:tavLst>
                                    </p:anim>
                                    <p:anim calcmode="lin" valueType="num">
                                      <p:cBhvr>
                                        <p:cTn id="432" dur="1000"/>
                                        <p:tgtEl>
                                          <p:spTgt spid="107"/>
                                        </p:tgtEl>
                                        <p:attrNameLst>
                                          <p:attrName>style.rotation</p:attrName>
                                        </p:attrNameLst>
                                      </p:cBhvr>
                                      <p:tavLst>
                                        <p:tav tm="0">
                                          <p:val>
                                            <p:fltVal val="0"/>
                                          </p:val>
                                        </p:tav>
                                        <p:tav tm="100000">
                                          <p:val>
                                            <p:fltVal val="90"/>
                                          </p:val>
                                        </p:tav>
                                      </p:tavLst>
                                    </p:anim>
                                    <p:animEffect transition="out" filter="fade">
                                      <p:cBhvr>
                                        <p:cTn id="433" dur="1000"/>
                                        <p:tgtEl>
                                          <p:spTgt spid="107"/>
                                        </p:tgtEl>
                                      </p:cBhvr>
                                    </p:animEffect>
                                    <p:set>
                                      <p:cBhvr>
                                        <p:cTn id="434" dur="1" fill="hold">
                                          <p:stCondLst>
                                            <p:cond delay="999"/>
                                          </p:stCondLst>
                                        </p:cTn>
                                        <p:tgtEl>
                                          <p:spTgt spid="107"/>
                                        </p:tgtEl>
                                        <p:attrNameLst>
                                          <p:attrName>style.visibility</p:attrName>
                                        </p:attrNameLst>
                                      </p:cBhvr>
                                      <p:to>
                                        <p:strVal val="hidden"/>
                                      </p:to>
                                    </p:set>
                                  </p:childTnLst>
                                </p:cTn>
                              </p:par>
                            </p:childTnLst>
                          </p:cTn>
                        </p:par>
                      </p:childTnLst>
                    </p:cTn>
                  </p:par>
                  <p:par>
                    <p:cTn id="435" fill="hold">
                      <p:stCondLst>
                        <p:cond delay="indefinite"/>
                      </p:stCondLst>
                      <p:childTnLst>
                        <p:par>
                          <p:cTn id="436" fill="hold">
                            <p:stCondLst>
                              <p:cond delay="0"/>
                            </p:stCondLst>
                            <p:childTnLst>
                              <p:par>
                                <p:cTn id="437" presetID="31" presetClass="exit" presetSubtype="0" fill="hold" grpId="0" nodeType="clickEffect">
                                  <p:stCondLst>
                                    <p:cond delay="0"/>
                                  </p:stCondLst>
                                  <p:childTnLst>
                                    <p:anim calcmode="lin" valueType="num">
                                      <p:cBhvr>
                                        <p:cTn id="438" dur="1000"/>
                                        <p:tgtEl>
                                          <p:spTgt spid="108"/>
                                        </p:tgtEl>
                                        <p:attrNameLst>
                                          <p:attrName>ppt_w</p:attrName>
                                        </p:attrNameLst>
                                      </p:cBhvr>
                                      <p:tavLst>
                                        <p:tav tm="0">
                                          <p:val>
                                            <p:strVal val="ppt_w"/>
                                          </p:val>
                                        </p:tav>
                                        <p:tav tm="100000">
                                          <p:val>
                                            <p:fltVal val="0"/>
                                          </p:val>
                                        </p:tav>
                                      </p:tavLst>
                                    </p:anim>
                                    <p:anim calcmode="lin" valueType="num">
                                      <p:cBhvr>
                                        <p:cTn id="439" dur="1000"/>
                                        <p:tgtEl>
                                          <p:spTgt spid="108"/>
                                        </p:tgtEl>
                                        <p:attrNameLst>
                                          <p:attrName>ppt_h</p:attrName>
                                        </p:attrNameLst>
                                      </p:cBhvr>
                                      <p:tavLst>
                                        <p:tav tm="0">
                                          <p:val>
                                            <p:strVal val="ppt_h"/>
                                          </p:val>
                                        </p:tav>
                                        <p:tav tm="100000">
                                          <p:val>
                                            <p:fltVal val="0"/>
                                          </p:val>
                                        </p:tav>
                                      </p:tavLst>
                                    </p:anim>
                                    <p:anim calcmode="lin" valueType="num">
                                      <p:cBhvr>
                                        <p:cTn id="440" dur="1000"/>
                                        <p:tgtEl>
                                          <p:spTgt spid="108"/>
                                        </p:tgtEl>
                                        <p:attrNameLst>
                                          <p:attrName>style.rotation</p:attrName>
                                        </p:attrNameLst>
                                      </p:cBhvr>
                                      <p:tavLst>
                                        <p:tav tm="0">
                                          <p:val>
                                            <p:fltVal val="0"/>
                                          </p:val>
                                        </p:tav>
                                        <p:tav tm="100000">
                                          <p:val>
                                            <p:fltVal val="90"/>
                                          </p:val>
                                        </p:tav>
                                      </p:tavLst>
                                    </p:anim>
                                    <p:animEffect transition="out" filter="fade">
                                      <p:cBhvr>
                                        <p:cTn id="441" dur="1000"/>
                                        <p:tgtEl>
                                          <p:spTgt spid="108"/>
                                        </p:tgtEl>
                                      </p:cBhvr>
                                    </p:animEffect>
                                    <p:set>
                                      <p:cBhvr>
                                        <p:cTn id="442" dur="1" fill="hold">
                                          <p:stCondLst>
                                            <p:cond delay="999"/>
                                          </p:stCondLst>
                                        </p:cTn>
                                        <p:tgtEl>
                                          <p:spTgt spid="108"/>
                                        </p:tgtEl>
                                        <p:attrNameLst>
                                          <p:attrName>style.visibility</p:attrName>
                                        </p:attrNameLst>
                                      </p:cBhvr>
                                      <p:to>
                                        <p:strVal val="hidden"/>
                                      </p:to>
                                    </p:set>
                                  </p:childTnLst>
                                </p:cTn>
                              </p:par>
                            </p:childTnLst>
                          </p:cTn>
                        </p:par>
                      </p:childTnLst>
                    </p:cTn>
                  </p:par>
                  <p:par>
                    <p:cTn id="443" fill="hold">
                      <p:stCondLst>
                        <p:cond delay="indefinite"/>
                      </p:stCondLst>
                      <p:childTnLst>
                        <p:par>
                          <p:cTn id="444" fill="hold">
                            <p:stCondLst>
                              <p:cond delay="0"/>
                            </p:stCondLst>
                            <p:childTnLst>
                              <p:par>
                                <p:cTn id="445" presetID="31" presetClass="exit" presetSubtype="0" fill="hold" grpId="0" nodeType="clickEffect">
                                  <p:stCondLst>
                                    <p:cond delay="0"/>
                                  </p:stCondLst>
                                  <p:childTnLst>
                                    <p:anim calcmode="lin" valueType="num">
                                      <p:cBhvr>
                                        <p:cTn id="446" dur="1000"/>
                                        <p:tgtEl>
                                          <p:spTgt spid="109"/>
                                        </p:tgtEl>
                                        <p:attrNameLst>
                                          <p:attrName>ppt_w</p:attrName>
                                        </p:attrNameLst>
                                      </p:cBhvr>
                                      <p:tavLst>
                                        <p:tav tm="0">
                                          <p:val>
                                            <p:strVal val="ppt_w"/>
                                          </p:val>
                                        </p:tav>
                                        <p:tav tm="100000">
                                          <p:val>
                                            <p:fltVal val="0"/>
                                          </p:val>
                                        </p:tav>
                                      </p:tavLst>
                                    </p:anim>
                                    <p:anim calcmode="lin" valueType="num">
                                      <p:cBhvr>
                                        <p:cTn id="447" dur="1000"/>
                                        <p:tgtEl>
                                          <p:spTgt spid="109"/>
                                        </p:tgtEl>
                                        <p:attrNameLst>
                                          <p:attrName>ppt_h</p:attrName>
                                        </p:attrNameLst>
                                      </p:cBhvr>
                                      <p:tavLst>
                                        <p:tav tm="0">
                                          <p:val>
                                            <p:strVal val="ppt_h"/>
                                          </p:val>
                                        </p:tav>
                                        <p:tav tm="100000">
                                          <p:val>
                                            <p:fltVal val="0"/>
                                          </p:val>
                                        </p:tav>
                                      </p:tavLst>
                                    </p:anim>
                                    <p:anim calcmode="lin" valueType="num">
                                      <p:cBhvr>
                                        <p:cTn id="448" dur="1000"/>
                                        <p:tgtEl>
                                          <p:spTgt spid="109"/>
                                        </p:tgtEl>
                                        <p:attrNameLst>
                                          <p:attrName>style.rotation</p:attrName>
                                        </p:attrNameLst>
                                      </p:cBhvr>
                                      <p:tavLst>
                                        <p:tav tm="0">
                                          <p:val>
                                            <p:fltVal val="0"/>
                                          </p:val>
                                        </p:tav>
                                        <p:tav tm="100000">
                                          <p:val>
                                            <p:fltVal val="90"/>
                                          </p:val>
                                        </p:tav>
                                      </p:tavLst>
                                    </p:anim>
                                    <p:animEffect transition="out" filter="fade">
                                      <p:cBhvr>
                                        <p:cTn id="449" dur="1000"/>
                                        <p:tgtEl>
                                          <p:spTgt spid="109"/>
                                        </p:tgtEl>
                                      </p:cBhvr>
                                    </p:animEffect>
                                    <p:set>
                                      <p:cBhvr>
                                        <p:cTn id="450" dur="1" fill="hold">
                                          <p:stCondLst>
                                            <p:cond delay="999"/>
                                          </p:stCondLst>
                                        </p:cTn>
                                        <p:tgtEl>
                                          <p:spTgt spid="109"/>
                                        </p:tgtEl>
                                        <p:attrNameLst>
                                          <p:attrName>style.visibility</p:attrName>
                                        </p:attrNameLst>
                                      </p:cBhvr>
                                      <p:to>
                                        <p:strVal val="hidden"/>
                                      </p:to>
                                    </p:set>
                                  </p:childTnLst>
                                </p:cTn>
                              </p:par>
                            </p:childTnLst>
                          </p:cTn>
                        </p:par>
                      </p:childTnLst>
                    </p:cTn>
                  </p:par>
                  <p:par>
                    <p:cTn id="451" fill="hold">
                      <p:stCondLst>
                        <p:cond delay="indefinite"/>
                      </p:stCondLst>
                      <p:childTnLst>
                        <p:par>
                          <p:cTn id="452" fill="hold">
                            <p:stCondLst>
                              <p:cond delay="0"/>
                            </p:stCondLst>
                            <p:childTnLst>
                              <p:par>
                                <p:cTn id="453" presetID="31" presetClass="exit" presetSubtype="0" fill="hold" grpId="0" nodeType="clickEffect">
                                  <p:stCondLst>
                                    <p:cond delay="0"/>
                                  </p:stCondLst>
                                  <p:childTnLst>
                                    <p:anim calcmode="lin" valueType="num">
                                      <p:cBhvr>
                                        <p:cTn id="454" dur="1000"/>
                                        <p:tgtEl>
                                          <p:spTgt spid="110"/>
                                        </p:tgtEl>
                                        <p:attrNameLst>
                                          <p:attrName>ppt_w</p:attrName>
                                        </p:attrNameLst>
                                      </p:cBhvr>
                                      <p:tavLst>
                                        <p:tav tm="0">
                                          <p:val>
                                            <p:strVal val="ppt_w"/>
                                          </p:val>
                                        </p:tav>
                                        <p:tav tm="100000">
                                          <p:val>
                                            <p:fltVal val="0"/>
                                          </p:val>
                                        </p:tav>
                                      </p:tavLst>
                                    </p:anim>
                                    <p:anim calcmode="lin" valueType="num">
                                      <p:cBhvr>
                                        <p:cTn id="455" dur="1000"/>
                                        <p:tgtEl>
                                          <p:spTgt spid="110"/>
                                        </p:tgtEl>
                                        <p:attrNameLst>
                                          <p:attrName>ppt_h</p:attrName>
                                        </p:attrNameLst>
                                      </p:cBhvr>
                                      <p:tavLst>
                                        <p:tav tm="0">
                                          <p:val>
                                            <p:strVal val="ppt_h"/>
                                          </p:val>
                                        </p:tav>
                                        <p:tav tm="100000">
                                          <p:val>
                                            <p:fltVal val="0"/>
                                          </p:val>
                                        </p:tav>
                                      </p:tavLst>
                                    </p:anim>
                                    <p:anim calcmode="lin" valueType="num">
                                      <p:cBhvr>
                                        <p:cTn id="456" dur="1000"/>
                                        <p:tgtEl>
                                          <p:spTgt spid="110"/>
                                        </p:tgtEl>
                                        <p:attrNameLst>
                                          <p:attrName>style.rotation</p:attrName>
                                        </p:attrNameLst>
                                      </p:cBhvr>
                                      <p:tavLst>
                                        <p:tav tm="0">
                                          <p:val>
                                            <p:fltVal val="0"/>
                                          </p:val>
                                        </p:tav>
                                        <p:tav tm="100000">
                                          <p:val>
                                            <p:fltVal val="90"/>
                                          </p:val>
                                        </p:tav>
                                      </p:tavLst>
                                    </p:anim>
                                    <p:animEffect transition="out" filter="fade">
                                      <p:cBhvr>
                                        <p:cTn id="457" dur="1000"/>
                                        <p:tgtEl>
                                          <p:spTgt spid="110"/>
                                        </p:tgtEl>
                                      </p:cBhvr>
                                    </p:animEffect>
                                    <p:set>
                                      <p:cBhvr>
                                        <p:cTn id="458" dur="1" fill="hold">
                                          <p:stCondLst>
                                            <p:cond delay="999"/>
                                          </p:stCondLst>
                                        </p:cTn>
                                        <p:tgtEl>
                                          <p:spTgt spid="110"/>
                                        </p:tgtEl>
                                        <p:attrNameLst>
                                          <p:attrName>style.visibility</p:attrName>
                                        </p:attrNameLst>
                                      </p:cBhvr>
                                      <p:to>
                                        <p:strVal val="hidden"/>
                                      </p:to>
                                    </p:set>
                                  </p:childTnLst>
                                </p:cTn>
                              </p:par>
                            </p:childTnLst>
                          </p:cTn>
                        </p:par>
                      </p:childTnLst>
                    </p:cTn>
                  </p:par>
                  <p:par>
                    <p:cTn id="459" fill="hold">
                      <p:stCondLst>
                        <p:cond delay="indefinite"/>
                      </p:stCondLst>
                      <p:childTnLst>
                        <p:par>
                          <p:cTn id="460" fill="hold">
                            <p:stCondLst>
                              <p:cond delay="0"/>
                            </p:stCondLst>
                            <p:childTnLst>
                              <p:par>
                                <p:cTn id="461" presetID="31" presetClass="exit" presetSubtype="0" fill="hold" grpId="0" nodeType="clickEffect">
                                  <p:stCondLst>
                                    <p:cond delay="0"/>
                                  </p:stCondLst>
                                  <p:childTnLst>
                                    <p:anim calcmode="lin" valueType="num">
                                      <p:cBhvr>
                                        <p:cTn id="462" dur="1000"/>
                                        <p:tgtEl>
                                          <p:spTgt spid="111"/>
                                        </p:tgtEl>
                                        <p:attrNameLst>
                                          <p:attrName>ppt_w</p:attrName>
                                        </p:attrNameLst>
                                      </p:cBhvr>
                                      <p:tavLst>
                                        <p:tav tm="0">
                                          <p:val>
                                            <p:strVal val="ppt_w"/>
                                          </p:val>
                                        </p:tav>
                                        <p:tav tm="100000">
                                          <p:val>
                                            <p:fltVal val="0"/>
                                          </p:val>
                                        </p:tav>
                                      </p:tavLst>
                                    </p:anim>
                                    <p:anim calcmode="lin" valueType="num">
                                      <p:cBhvr>
                                        <p:cTn id="463" dur="1000"/>
                                        <p:tgtEl>
                                          <p:spTgt spid="111"/>
                                        </p:tgtEl>
                                        <p:attrNameLst>
                                          <p:attrName>ppt_h</p:attrName>
                                        </p:attrNameLst>
                                      </p:cBhvr>
                                      <p:tavLst>
                                        <p:tav tm="0">
                                          <p:val>
                                            <p:strVal val="ppt_h"/>
                                          </p:val>
                                        </p:tav>
                                        <p:tav tm="100000">
                                          <p:val>
                                            <p:fltVal val="0"/>
                                          </p:val>
                                        </p:tav>
                                      </p:tavLst>
                                    </p:anim>
                                    <p:anim calcmode="lin" valueType="num">
                                      <p:cBhvr>
                                        <p:cTn id="464" dur="1000"/>
                                        <p:tgtEl>
                                          <p:spTgt spid="111"/>
                                        </p:tgtEl>
                                        <p:attrNameLst>
                                          <p:attrName>style.rotation</p:attrName>
                                        </p:attrNameLst>
                                      </p:cBhvr>
                                      <p:tavLst>
                                        <p:tav tm="0">
                                          <p:val>
                                            <p:fltVal val="0"/>
                                          </p:val>
                                        </p:tav>
                                        <p:tav tm="100000">
                                          <p:val>
                                            <p:fltVal val="90"/>
                                          </p:val>
                                        </p:tav>
                                      </p:tavLst>
                                    </p:anim>
                                    <p:animEffect transition="out" filter="fade">
                                      <p:cBhvr>
                                        <p:cTn id="465" dur="1000"/>
                                        <p:tgtEl>
                                          <p:spTgt spid="111"/>
                                        </p:tgtEl>
                                      </p:cBhvr>
                                    </p:animEffect>
                                    <p:set>
                                      <p:cBhvr>
                                        <p:cTn id="466" dur="1" fill="hold">
                                          <p:stCondLst>
                                            <p:cond delay="999"/>
                                          </p:stCondLst>
                                        </p:cTn>
                                        <p:tgtEl>
                                          <p:spTgt spid="111"/>
                                        </p:tgtEl>
                                        <p:attrNameLst>
                                          <p:attrName>style.visibility</p:attrName>
                                        </p:attrNameLst>
                                      </p:cBhvr>
                                      <p:to>
                                        <p:strVal val="hidden"/>
                                      </p:to>
                                    </p:set>
                                  </p:childTnLst>
                                </p:cTn>
                              </p:par>
                            </p:childTnLst>
                          </p:cTn>
                        </p:par>
                      </p:childTnLst>
                    </p:cTn>
                  </p:par>
                  <p:par>
                    <p:cTn id="467" fill="hold">
                      <p:stCondLst>
                        <p:cond delay="indefinite"/>
                      </p:stCondLst>
                      <p:childTnLst>
                        <p:par>
                          <p:cTn id="468" fill="hold">
                            <p:stCondLst>
                              <p:cond delay="0"/>
                            </p:stCondLst>
                            <p:childTnLst>
                              <p:par>
                                <p:cTn id="469" presetID="31" presetClass="exit" presetSubtype="0" fill="hold" grpId="0" nodeType="clickEffect">
                                  <p:stCondLst>
                                    <p:cond delay="0"/>
                                  </p:stCondLst>
                                  <p:childTnLst>
                                    <p:anim calcmode="lin" valueType="num">
                                      <p:cBhvr>
                                        <p:cTn id="470" dur="1000"/>
                                        <p:tgtEl>
                                          <p:spTgt spid="112"/>
                                        </p:tgtEl>
                                        <p:attrNameLst>
                                          <p:attrName>ppt_w</p:attrName>
                                        </p:attrNameLst>
                                      </p:cBhvr>
                                      <p:tavLst>
                                        <p:tav tm="0">
                                          <p:val>
                                            <p:strVal val="ppt_w"/>
                                          </p:val>
                                        </p:tav>
                                        <p:tav tm="100000">
                                          <p:val>
                                            <p:fltVal val="0"/>
                                          </p:val>
                                        </p:tav>
                                      </p:tavLst>
                                    </p:anim>
                                    <p:anim calcmode="lin" valueType="num">
                                      <p:cBhvr>
                                        <p:cTn id="471" dur="1000"/>
                                        <p:tgtEl>
                                          <p:spTgt spid="112"/>
                                        </p:tgtEl>
                                        <p:attrNameLst>
                                          <p:attrName>ppt_h</p:attrName>
                                        </p:attrNameLst>
                                      </p:cBhvr>
                                      <p:tavLst>
                                        <p:tav tm="0">
                                          <p:val>
                                            <p:strVal val="ppt_h"/>
                                          </p:val>
                                        </p:tav>
                                        <p:tav tm="100000">
                                          <p:val>
                                            <p:fltVal val="0"/>
                                          </p:val>
                                        </p:tav>
                                      </p:tavLst>
                                    </p:anim>
                                    <p:anim calcmode="lin" valueType="num">
                                      <p:cBhvr>
                                        <p:cTn id="472" dur="1000"/>
                                        <p:tgtEl>
                                          <p:spTgt spid="112"/>
                                        </p:tgtEl>
                                        <p:attrNameLst>
                                          <p:attrName>style.rotation</p:attrName>
                                        </p:attrNameLst>
                                      </p:cBhvr>
                                      <p:tavLst>
                                        <p:tav tm="0">
                                          <p:val>
                                            <p:fltVal val="0"/>
                                          </p:val>
                                        </p:tav>
                                        <p:tav tm="100000">
                                          <p:val>
                                            <p:fltVal val="90"/>
                                          </p:val>
                                        </p:tav>
                                      </p:tavLst>
                                    </p:anim>
                                    <p:animEffect transition="out" filter="fade">
                                      <p:cBhvr>
                                        <p:cTn id="473" dur="1000"/>
                                        <p:tgtEl>
                                          <p:spTgt spid="112"/>
                                        </p:tgtEl>
                                      </p:cBhvr>
                                    </p:animEffect>
                                    <p:set>
                                      <p:cBhvr>
                                        <p:cTn id="474" dur="1" fill="hold">
                                          <p:stCondLst>
                                            <p:cond delay="999"/>
                                          </p:stCondLst>
                                        </p:cTn>
                                        <p:tgtEl>
                                          <p:spTgt spid="112"/>
                                        </p:tgtEl>
                                        <p:attrNameLst>
                                          <p:attrName>style.visibility</p:attrName>
                                        </p:attrNameLst>
                                      </p:cBhvr>
                                      <p:to>
                                        <p:strVal val="hidden"/>
                                      </p:to>
                                    </p:set>
                                  </p:childTnLst>
                                </p:cTn>
                              </p:par>
                            </p:childTnLst>
                          </p:cTn>
                        </p:par>
                      </p:childTnLst>
                    </p:cTn>
                  </p:par>
                  <p:par>
                    <p:cTn id="475" fill="hold">
                      <p:stCondLst>
                        <p:cond delay="indefinite"/>
                      </p:stCondLst>
                      <p:childTnLst>
                        <p:par>
                          <p:cTn id="476" fill="hold">
                            <p:stCondLst>
                              <p:cond delay="0"/>
                            </p:stCondLst>
                            <p:childTnLst>
                              <p:par>
                                <p:cTn id="477" presetID="31" presetClass="exit" presetSubtype="0" fill="hold" grpId="0" nodeType="clickEffect">
                                  <p:stCondLst>
                                    <p:cond delay="0"/>
                                  </p:stCondLst>
                                  <p:childTnLst>
                                    <p:anim calcmode="lin" valueType="num">
                                      <p:cBhvr>
                                        <p:cTn id="478" dur="1000"/>
                                        <p:tgtEl>
                                          <p:spTgt spid="115"/>
                                        </p:tgtEl>
                                        <p:attrNameLst>
                                          <p:attrName>ppt_w</p:attrName>
                                        </p:attrNameLst>
                                      </p:cBhvr>
                                      <p:tavLst>
                                        <p:tav tm="0">
                                          <p:val>
                                            <p:strVal val="ppt_w"/>
                                          </p:val>
                                        </p:tav>
                                        <p:tav tm="100000">
                                          <p:val>
                                            <p:fltVal val="0"/>
                                          </p:val>
                                        </p:tav>
                                      </p:tavLst>
                                    </p:anim>
                                    <p:anim calcmode="lin" valueType="num">
                                      <p:cBhvr>
                                        <p:cTn id="479" dur="1000"/>
                                        <p:tgtEl>
                                          <p:spTgt spid="115"/>
                                        </p:tgtEl>
                                        <p:attrNameLst>
                                          <p:attrName>ppt_h</p:attrName>
                                        </p:attrNameLst>
                                      </p:cBhvr>
                                      <p:tavLst>
                                        <p:tav tm="0">
                                          <p:val>
                                            <p:strVal val="ppt_h"/>
                                          </p:val>
                                        </p:tav>
                                        <p:tav tm="100000">
                                          <p:val>
                                            <p:fltVal val="0"/>
                                          </p:val>
                                        </p:tav>
                                      </p:tavLst>
                                    </p:anim>
                                    <p:anim calcmode="lin" valueType="num">
                                      <p:cBhvr>
                                        <p:cTn id="480" dur="1000"/>
                                        <p:tgtEl>
                                          <p:spTgt spid="115"/>
                                        </p:tgtEl>
                                        <p:attrNameLst>
                                          <p:attrName>style.rotation</p:attrName>
                                        </p:attrNameLst>
                                      </p:cBhvr>
                                      <p:tavLst>
                                        <p:tav tm="0">
                                          <p:val>
                                            <p:fltVal val="0"/>
                                          </p:val>
                                        </p:tav>
                                        <p:tav tm="100000">
                                          <p:val>
                                            <p:fltVal val="90"/>
                                          </p:val>
                                        </p:tav>
                                      </p:tavLst>
                                    </p:anim>
                                    <p:animEffect transition="out" filter="fade">
                                      <p:cBhvr>
                                        <p:cTn id="481" dur="1000"/>
                                        <p:tgtEl>
                                          <p:spTgt spid="115"/>
                                        </p:tgtEl>
                                      </p:cBhvr>
                                    </p:animEffect>
                                    <p:set>
                                      <p:cBhvr>
                                        <p:cTn id="482" dur="1" fill="hold">
                                          <p:stCondLst>
                                            <p:cond delay="999"/>
                                          </p:stCondLst>
                                        </p:cTn>
                                        <p:tgtEl>
                                          <p:spTgt spid="115"/>
                                        </p:tgtEl>
                                        <p:attrNameLst>
                                          <p:attrName>style.visibility</p:attrName>
                                        </p:attrNameLst>
                                      </p:cBhvr>
                                      <p:to>
                                        <p:strVal val="hidden"/>
                                      </p:to>
                                    </p:set>
                                  </p:childTnLst>
                                </p:cTn>
                              </p:par>
                            </p:childTnLst>
                          </p:cTn>
                        </p:par>
                      </p:childTnLst>
                    </p:cTn>
                  </p:par>
                  <p:par>
                    <p:cTn id="483" fill="hold">
                      <p:stCondLst>
                        <p:cond delay="indefinite"/>
                      </p:stCondLst>
                      <p:childTnLst>
                        <p:par>
                          <p:cTn id="484" fill="hold">
                            <p:stCondLst>
                              <p:cond delay="0"/>
                            </p:stCondLst>
                            <p:childTnLst>
                              <p:par>
                                <p:cTn id="485" presetID="31" presetClass="exit" presetSubtype="0" fill="hold" grpId="0" nodeType="clickEffect">
                                  <p:stCondLst>
                                    <p:cond delay="0"/>
                                  </p:stCondLst>
                                  <p:childTnLst>
                                    <p:anim calcmode="lin" valueType="num">
                                      <p:cBhvr>
                                        <p:cTn id="486" dur="1000"/>
                                        <p:tgtEl>
                                          <p:spTgt spid="116"/>
                                        </p:tgtEl>
                                        <p:attrNameLst>
                                          <p:attrName>ppt_w</p:attrName>
                                        </p:attrNameLst>
                                      </p:cBhvr>
                                      <p:tavLst>
                                        <p:tav tm="0">
                                          <p:val>
                                            <p:strVal val="ppt_w"/>
                                          </p:val>
                                        </p:tav>
                                        <p:tav tm="100000">
                                          <p:val>
                                            <p:fltVal val="0"/>
                                          </p:val>
                                        </p:tav>
                                      </p:tavLst>
                                    </p:anim>
                                    <p:anim calcmode="lin" valueType="num">
                                      <p:cBhvr>
                                        <p:cTn id="487" dur="1000"/>
                                        <p:tgtEl>
                                          <p:spTgt spid="116"/>
                                        </p:tgtEl>
                                        <p:attrNameLst>
                                          <p:attrName>ppt_h</p:attrName>
                                        </p:attrNameLst>
                                      </p:cBhvr>
                                      <p:tavLst>
                                        <p:tav tm="0">
                                          <p:val>
                                            <p:strVal val="ppt_h"/>
                                          </p:val>
                                        </p:tav>
                                        <p:tav tm="100000">
                                          <p:val>
                                            <p:fltVal val="0"/>
                                          </p:val>
                                        </p:tav>
                                      </p:tavLst>
                                    </p:anim>
                                    <p:anim calcmode="lin" valueType="num">
                                      <p:cBhvr>
                                        <p:cTn id="488" dur="1000"/>
                                        <p:tgtEl>
                                          <p:spTgt spid="116"/>
                                        </p:tgtEl>
                                        <p:attrNameLst>
                                          <p:attrName>style.rotation</p:attrName>
                                        </p:attrNameLst>
                                      </p:cBhvr>
                                      <p:tavLst>
                                        <p:tav tm="0">
                                          <p:val>
                                            <p:fltVal val="0"/>
                                          </p:val>
                                        </p:tav>
                                        <p:tav tm="100000">
                                          <p:val>
                                            <p:fltVal val="90"/>
                                          </p:val>
                                        </p:tav>
                                      </p:tavLst>
                                    </p:anim>
                                    <p:animEffect transition="out" filter="fade">
                                      <p:cBhvr>
                                        <p:cTn id="489" dur="1000"/>
                                        <p:tgtEl>
                                          <p:spTgt spid="116"/>
                                        </p:tgtEl>
                                      </p:cBhvr>
                                    </p:animEffect>
                                    <p:set>
                                      <p:cBhvr>
                                        <p:cTn id="490" dur="1" fill="hold">
                                          <p:stCondLst>
                                            <p:cond delay="999"/>
                                          </p:stCondLst>
                                        </p:cTn>
                                        <p:tgtEl>
                                          <p:spTgt spid="116"/>
                                        </p:tgtEl>
                                        <p:attrNameLst>
                                          <p:attrName>style.visibility</p:attrName>
                                        </p:attrNameLst>
                                      </p:cBhvr>
                                      <p:to>
                                        <p:strVal val="hidden"/>
                                      </p:to>
                                    </p:set>
                                  </p:childTnLst>
                                </p:cTn>
                              </p:par>
                            </p:childTnLst>
                          </p:cTn>
                        </p:par>
                      </p:childTnLst>
                    </p:cTn>
                  </p:par>
                  <p:par>
                    <p:cTn id="491" fill="hold">
                      <p:stCondLst>
                        <p:cond delay="indefinite"/>
                      </p:stCondLst>
                      <p:childTnLst>
                        <p:par>
                          <p:cTn id="492" fill="hold">
                            <p:stCondLst>
                              <p:cond delay="0"/>
                            </p:stCondLst>
                            <p:childTnLst>
                              <p:par>
                                <p:cTn id="493" presetID="31" presetClass="exit" presetSubtype="0" fill="hold" grpId="0" nodeType="clickEffect">
                                  <p:stCondLst>
                                    <p:cond delay="0"/>
                                  </p:stCondLst>
                                  <p:childTnLst>
                                    <p:anim calcmode="lin" valueType="num">
                                      <p:cBhvr>
                                        <p:cTn id="494" dur="1000"/>
                                        <p:tgtEl>
                                          <p:spTgt spid="117"/>
                                        </p:tgtEl>
                                        <p:attrNameLst>
                                          <p:attrName>ppt_w</p:attrName>
                                        </p:attrNameLst>
                                      </p:cBhvr>
                                      <p:tavLst>
                                        <p:tav tm="0">
                                          <p:val>
                                            <p:strVal val="ppt_w"/>
                                          </p:val>
                                        </p:tav>
                                        <p:tav tm="100000">
                                          <p:val>
                                            <p:fltVal val="0"/>
                                          </p:val>
                                        </p:tav>
                                      </p:tavLst>
                                    </p:anim>
                                    <p:anim calcmode="lin" valueType="num">
                                      <p:cBhvr>
                                        <p:cTn id="495" dur="1000"/>
                                        <p:tgtEl>
                                          <p:spTgt spid="117"/>
                                        </p:tgtEl>
                                        <p:attrNameLst>
                                          <p:attrName>ppt_h</p:attrName>
                                        </p:attrNameLst>
                                      </p:cBhvr>
                                      <p:tavLst>
                                        <p:tav tm="0">
                                          <p:val>
                                            <p:strVal val="ppt_h"/>
                                          </p:val>
                                        </p:tav>
                                        <p:tav tm="100000">
                                          <p:val>
                                            <p:fltVal val="0"/>
                                          </p:val>
                                        </p:tav>
                                      </p:tavLst>
                                    </p:anim>
                                    <p:anim calcmode="lin" valueType="num">
                                      <p:cBhvr>
                                        <p:cTn id="496" dur="1000"/>
                                        <p:tgtEl>
                                          <p:spTgt spid="117"/>
                                        </p:tgtEl>
                                        <p:attrNameLst>
                                          <p:attrName>style.rotation</p:attrName>
                                        </p:attrNameLst>
                                      </p:cBhvr>
                                      <p:tavLst>
                                        <p:tav tm="0">
                                          <p:val>
                                            <p:fltVal val="0"/>
                                          </p:val>
                                        </p:tav>
                                        <p:tav tm="100000">
                                          <p:val>
                                            <p:fltVal val="90"/>
                                          </p:val>
                                        </p:tav>
                                      </p:tavLst>
                                    </p:anim>
                                    <p:animEffect transition="out" filter="fade">
                                      <p:cBhvr>
                                        <p:cTn id="497" dur="1000"/>
                                        <p:tgtEl>
                                          <p:spTgt spid="117"/>
                                        </p:tgtEl>
                                      </p:cBhvr>
                                    </p:animEffect>
                                    <p:set>
                                      <p:cBhvr>
                                        <p:cTn id="498" dur="1" fill="hold">
                                          <p:stCondLst>
                                            <p:cond delay="999"/>
                                          </p:stCondLst>
                                        </p:cTn>
                                        <p:tgtEl>
                                          <p:spTgt spid="117"/>
                                        </p:tgtEl>
                                        <p:attrNameLst>
                                          <p:attrName>style.visibility</p:attrName>
                                        </p:attrNameLst>
                                      </p:cBhvr>
                                      <p:to>
                                        <p:strVal val="hidden"/>
                                      </p:to>
                                    </p:set>
                                  </p:childTnLst>
                                </p:cTn>
                              </p:par>
                            </p:childTnLst>
                          </p:cTn>
                        </p:par>
                      </p:childTnLst>
                    </p:cTn>
                  </p:par>
                  <p:par>
                    <p:cTn id="499" fill="hold">
                      <p:stCondLst>
                        <p:cond delay="indefinite"/>
                      </p:stCondLst>
                      <p:childTnLst>
                        <p:par>
                          <p:cTn id="500" fill="hold">
                            <p:stCondLst>
                              <p:cond delay="0"/>
                            </p:stCondLst>
                            <p:childTnLst>
                              <p:par>
                                <p:cTn id="501" presetID="31" presetClass="exit" presetSubtype="0" fill="hold" grpId="0" nodeType="clickEffect">
                                  <p:stCondLst>
                                    <p:cond delay="0"/>
                                  </p:stCondLst>
                                  <p:childTnLst>
                                    <p:anim calcmode="lin" valueType="num">
                                      <p:cBhvr>
                                        <p:cTn id="502" dur="1000"/>
                                        <p:tgtEl>
                                          <p:spTgt spid="118"/>
                                        </p:tgtEl>
                                        <p:attrNameLst>
                                          <p:attrName>ppt_w</p:attrName>
                                        </p:attrNameLst>
                                      </p:cBhvr>
                                      <p:tavLst>
                                        <p:tav tm="0">
                                          <p:val>
                                            <p:strVal val="ppt_w"/>
                                          </p:val>
                                        </p:tav>
                                        <p:tav tm="100000">
                                          <p:val>
                                            <p:fltVal val="0"/>
                                          </p:val>
                                        </p:tav>
                                      </p:tavLst>
                                    </p:anim>
                                    <p:anim calcmode="lin" valueType="num">
                                      <p:cBhvr>
                                        <p:cTn id="503" dur="1000"/>
                                        <p:tgtEl>
                                          <p:spTgt spid="118"/>
                                        </p:tgtEl>
                                        <p:attrNameLst>
                                          <p:attrName>ppt_h</p:attrName>
                                        </p:attrNameLst>
                                      </p:cBhvr>
                                      <p:tavLst>
                                        <p:tav tm="0">
                                          <p:val>
                                            <p:strVal val="ppt_h"/>
                                          </p:val>
                                        </p:tav>
                                        <p:tav tm="100000">
                                          <p:val>
                                            <p:fltVal val="0"/>
                                          </p:val>
                                        </p:tav>
                                      </p:tavLst>
                                    </p:anim>
                                    <p:anim calcmode="lin" valueType="num">
                                      <p:cBhvr>
                                        <p:cTn id="504" dur="1000"/>
                                        <p:tgtEl>
                                          <p:spTgt spid="118"/>
                                        </p:tgtEl>
                                        <p:attrNameLst>
                                          <p:attrName>style.rotation</p:attrName>
                                        </p:attrNameLst>
                                      </p:cBhvr>
                                      <p:tavLst>
                                        <p:tav tm="0">
                                          <p:val>
                                            <p:fltVal val="0"/>
                                          </p:val>
                                        </p:tav>
                                        <p:tav tm="100000">
                                          <p:val>
                                            <p:fltVal val="90"/>
                                          </p:val>
                                        </p:tav>
                                      </p:tavLst>
                                    </p:anim>
                                    <p:animEffect transition="out" filter="fade">
                                      <p:cBhvr>
                                        <p:cTn id="505" dur="1000"/>
                                        <p:tgtEl>
                                          <p:spTgt spid="118"/>
                                        </p:tgtEl>
                                      </p:cBhvr>
                                    </p:animEffect>
                                    <p:set>
                                      <p:cBhvr>
                                        <p:cTn id="506" dur="1" fill="hold">
                                          <p:stCondLst>
                                            <p:cond delay="999"/>
                                          </p:stCondLst>
                                        </p:cTn>
                                        <p:tgtEl>
                                          <p:spTgt spid="118"/>
                                        </p:tgtEl>
                                        <p:attrNameLst>
                                          <p:attrName>style.visibility</p:attrName>
                                        </p:attrNameLst>
                                      </p:cBhvr>
                                      <p:to>
                                        <p:strVal val="hidden"/>
                                      </p:to>
                                    </p:set>
                                  </p:childTnLst>
                                </p:cTn>
                              </p:par>
                            </p:childTnLst>
                          </p:cTn>
                        </p:par>
                      </p:childTnLst>
                    </p:cTn>
                  </p:par>
                  <p:par>
                    <p:cTn id="507" fill="hold">
                      <p:stCondLst>
                        <p:cond delay="indefinite"/>
                      </p:stCondLst>
                      <p:childTnLst>
                        <p:par>
                          <p:cTn id="508" fill="hold">
                            <p:stCondLst>
                              <p:cond delay="0"/>
                            </p:stCondLst>
                            <p:childTnLst>
                              <p:par>
                                <p:cTn id="509" presetID="31" presetClass="exit" presetSubtype="0" fill="hold" grpId="0" nodeType="clickEffect">
                                  <p:stCondLst>
                                    <p:cond delay="0"/>
                                  </p:stCondLst>
                                  <p:childTnLst>
                                    <p:anim calcmode="lin" valueType="num">
                                      <p:cBhvr>
                                        <p:cTn id="510" dur="1000"/>
                                        <p:tgtEl>
                                          <p:spTgt spid="119"/>
                                        </p:tgtEl>
                                        <p:attrNameLst>
                                          <p:attrName>ppt_w</p:attrName>
                                        </p:attrNameLst>
                                      </p:cBhvr>
                                      <p:tavLst>
                                        <p:tav tm="0">
                                          <p:val>
                                            <p:strVal val="ppt_w"/>
                                          </p:val>
                                        </p:tav>
                                        <p:tav tm="100000">
                                          <p:val>
                                            <p:fltVal val="0"/>
                                          </p:val>
                                        </p:tav>
                                      </p:tavLst>
                                    </p:anim>
                                    <p:anim calcmode="lin" valueType="num">
                                      <p:cBhvr>
                                        <p:cTn id="511" dur="1000"/>
                                        <p:tgtEl>
                                          <p:spTgt spid="119"/>
                                        </p:tgtEl>
                                        <p:attrNameLst>
                                          <p:attrName>ppt_h</p:attrName>
                                        </p:attrNameLst>
                                      </p:cBhvr>
                                      <p:tavLst>
                                        <p:tav tm="0">
                                          <p:val>
                                            <p:strVal val="ppt_h"/>
                                          </p:val>
                                        </p:tav>
                                        <p:tav tm="100000">
                                          <p:val>
                                            <p:fltVal val="0"/>
                                          </p:val>
                                        </p:tav>
                                      </p:tavLst>
                                    </p:anim>
                                    <p:anim calcmode="lin" valueType="num">
                                      <p:cBhvr>
                                        <p:cTn id="512" dur="1000"/>
                                        <p:tgtEl>
                                          <p:spTgt spid="119"/>
                                        </p:tgtEl>
                                        <p:attrNameLst>
                                          <p:attrName>style.rotation</p:attrName>
                                        </p:attrNameLst>
                                      </p:cBhvr>
                                      <p:tavLst>
                                        <p:tav tm="0">
                                          <p:val>
                                            <p:fltVal val="0"/>
                                          </p:val>
                                        </p:tav>
                                        <p:tav tm="100000">
                                          <p:val>
                                            <p:fltVal val="90"/>
                                          </p:val>
                                        </p:tav>
                                      </p:tavLst>
                                    </p:anim>
                                    <p:animEffect transition="out" filter="fade">
                                      <p:cBhvr>
                                        <p:cTn id="513" dur="1000"/>
                                        <p:tgtEl>
                                          <p:spTgt spid="119"/>
                                        </p:tgtEl>
                                      </p:cBhvr>
                                    </p:animEffect>
                                    <p:set>
                                      <p:cBhvr>
                                        <p:cTn id="514" dur="1" fill="hold">
                                          <p:stCondLst>
                                            <p:cond delay="999"/>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51" grpId="0" animBg="1"/>
      <p:bldP spid="57" grpId="0" animBg="1"/>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6" grpId="0" animBg="1"/>
      <p:bldP spid="47" grpId="0" animBg="1"/>
      <p:bldP spid="48" grpId="0" animBg="1"/>
      <p:bldP spid="49" grpId="0" animBg="1"/>
      <p:bldP spid="56" grpId="0" animBg="1"/>
      <p:bldP spid="61" grpId="0" animBg="1"/>
      <p:bldP spid="62" grpId="0" animBg="1"/>
      <p:bldP spid="70" grpId="0" animBg="1"/>
      <p:bldP spid="71" grpId="0" animBg="1"/>
      <p:bldP spid="72" grpId="0" animBg="1"/>
      <p:bldP spid="73" grpId="0" animBg="1"/>
      <p:bldP spid="74" grpId="0" animBg="1"/>
      <p:bldP spid="75" grpId="0" animBg="1"/>
      <p:bldP spid="76" grpId="0" animBg="1"/>
      <p:bldP spid="78" grpId="0" animBg="1"/>
      <p:bldP spid="79" grpId="0" animBg="1"/>
      <p:bldP spid="81" grpId="0" animBg="1"/>
      <p:bldP spid="82" grpId="0" animBg="1"/>
      <p:bldP spid="83" grpId="0" animBg="1"/>
      <p:bldP spid="84" grpId="0" animBg="1"/>
      <p:bldP spid="85" grpId="0" animBg="1"/>
      <p:bldP spid="86" grpId="0" animBg="1"/>
      <p:bldP spid="87" grpId="0" animBg="1"/>
      <p:bldP spid="88" grpId="0" animBg="1"/>
      <p:bldP spid="93" grpId="0" animBg="1"/>
      <p:bldP spid="94"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5" grpId="0" animBg="1"/>
      <p:bldP spid="116" grpId="0" animBg="1"/>
      <p:bldP spid="117" grpId="0" animBg="1"/>
      <p:bldP spid="118" grpId="0" animBg="1"/>
      <p:bldP spid="119" grpId="0" animBg="1"/>
      <p:bldP spid="1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ed Rectangle 11">
            <a:extLst>
              <a:ext uri="{FF2B5EF4-FFF2-40B4-BE49-F238E27FC236}">
                <a16:creationId xmlns:a16="http://schemas.microsoft.com/office/drawing/2014/main" xmlns="" id="{483D7EB9-C2AA-4190-98DE-925F861600E9}"/>
              </a:ext>
            </a:extLst>
          </p:cNvPr>
          <p:cNvSpPr/>
          <p:nvPr/>
        </p:nvSpPr>
        <p:spPr>
          <a:xfrm>
            <a:off x="10653600" y="152870"/>
            <a:ext cx="1353448"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GB" b="1" dirty="0" err="1" smtClean="0">
                <a:solidFill>
                  <a:prstClr val="white"/>
                </a:solidFill>
              </a:rPr>
              <a:t>schreiben</a:t>
            </a:r>
            <a:endParaRPr lang="en-GB" b="1" dirty="0">
              <a:solidFill>
                <a:prstClr val="white"/>
              </a:solidFill>
            </a:endParaRPr>
          </a:p>
        </p:txBody>
      </p:sp>
      <p:graphicFrame>
        <p:nvGraphicFramePr>
          <p:cNvPr id="50" name="Table 49"/>
          <p:cNvGraphicFramePr>
            <a:graphicFrameLocks noGrp="1"/>
          </p:cNvGraphicFramePr>
          <p:nvPr>
            <p:extLst/>
          </p:nvPr>
        </p:nvGraphicFramePr>
        <p:xfrm>
          <a:off x="3373964" y="1566581"/>
          <a:ext cx="8079082" cy="4429476"/>
        </p:xfrm>
        <a:graphic>
          <a:graphicData uri="http://schemas.openxmlformats.org/drawingml/2006/table">
            <a:tbl>
              <a:tblPr firstRow="1" bandRow="1">
                <a:tableStyleId>{5C22544A-7EE6-4342-B048-85BDC9FD1C3A}</a:tableStyleId>
              </a:tblPr>
              <a:tblGrid>
                <a:gridCol w="367231">
                  <a:extLst>
                    <a:ext uri="{9D8B030D-6E8A-4147-A177-3AD203B41FA5}">
                      <a16:colId xmlns:a16="http://schemas.microsoft.com/office/drawing/2014/main" xmlns="" val="263268012"/>
                    </a:ext>
                  </a:extLst>
                </a:gridCol>
                <a:gridCol w="367231">
                  <a:extLst>
                    <a:ext uri="{9D8B030D-6E8A-4147-A177-3AD203B41FA5}">
                      <a16:colId xmlns:a16="http://schemas.microsoft.com/office/drawing/2014/main" xmlns="" val="1957082805"/>
                    </a:ext>
                  </a:extLst>
                </a:gridCol>
                <a:gridCol w="367231">
                  <a:extLst>
                    <a:ext uri="{9D8B030D-6E8A-4147-A177-3AD203B41FA5}">
                      <a16:colId xmlns:a16="http://schemas.microsoft.com/office/drawing/2014/main" xmlns="" val="2298253624"/>
                    </a:ext>
                  </a:extLst>
                </a:gridCol>
                <a:gridCol w="367231">
                  <a:extLst>
                    <a:ext uri="{9D8B030D-6E8A-4147-A177-3AD203B41FA5}">
                      <a16:colId xmlns:a16="http://schemas.microsoft.com/office/drawing/2014/main" xmlns="" val="4294540399"/>
                    </a:ext>
                  </a:extLst>
                </a:gridCol>
                <a:gridCol w="367231">
                  <a:extLst>
                    <a:ext uri="{9D8B030D-6E8A-4147-A177-3AD203B41FA5}">
                      <a16:colId xmlns:a16="http://schemas.microsoft.com/office/drawing/2014/main" xmlns="" val="3126897042"/>
                    </a:ext>
                  </a:extLst>
                </a:gridCol>
                <a:gridCol w="367231">
                  <a:extLst>
                    <a:ext uri="{9D8B030D-6E8A-4147-A177-3AD203B41FA5}">
                      <a16:colId xmlns:a16="http://schemas.microsoft.com/office/drawing/2014/main" xmlns="" val="1207600796"/>
                    </a:ext>
                  </a:extLst>
                </a:gridCol>
                <a:gridCol w="367231">
                  <a:extLst>
                    <a:ext uri="{9D8B030D-6E8A-4147-A177-3AD203B41FA5}">
                      <a16:colId xmlns:a16="http://schemas.microsoft.com/office/drawing/2014/main" xmlns="" val="3305774512"/>
                    </a:ext>
                  </a:extLst>
                </a:gridCol>
                <a:gridCol w="367231">
                  <a:extLst>
                    <a:ext uri="{9D8B030D-6E8A-4147-A177-3AD203B41FA5}">
                      <a16:colId xmlns:a16="http://schemas.microsoft.com/office/drawing/2014/main" xmlns="" val="1078327919"/>
                    </a:ext>
                  </a:extLst>
                </a:gridCol>
                <a:gridCol w="380818">
                  <a:extLst>
                    <a:ext uri="{9D8B030D-6E8A-4147-A177-3AD203B41FA5}">
                      <a16:colId xmlns:a16="http://schemas.microsoft.com/office/drawing/2014/main" xmlns="" val="2951137329"/>
                    </a:ext>
                  </a:extLst>
                </a:gridCol>
                <a:gridCol w="353644">
                  <a:extLst>
                    <a:ext uri="{9D8B030D-6E8A-4147-A177-3AD203B41FA5}">
                      <a16:colId xmlns:a16="http://schemas.microsoft.com/office/drawing/2014/main" xmlns="" val="4187961833"/>
                    </a:ext>
                  </a:extLst>
                </a:gridCol>
                <a:gridCol w="367231">
                  <a:extLst>
                    <a:ext uri="{9D8B030D-6E8A-4147-A177-3AD203B41FA5}">
                      <a16:colId xmlns:a16="http://schemas.microsoft.com/office/drawing/2014/main" xmlns="" val="2281195132"/>
                    </a:ext>
                  </a:extLst>
                </a:gridCol>
                <a:gridCol w="367231">
                  <a:extLst>
                    <a:ext uri="{9D8B030D-6E8A-4147-A177-3AD203B41FA5}">
                      <a16:colId xmlns:a16="http://schemas.microsoft.com/office/drawing/2014/main" xmlns="" val="1898360713"/>
                    </a:ext>
                  </a:extLst>
                </a:gridCol>
                <a:gridCol w="367231">
                  <a:extLst>
                    <a:ext uri="{9D8B030D-6E8A-4147-A177-3AD203B41FA5}">
                      <a16:colId xmlns:a16="http://schemas.microsoft.com/office/drawing/2014/main" xmlns="" val="447930653"/>
                    </a:ext>
                  </a:extLst>
                </a:gridCol>
                <a:gridCol w="367231">
                  <a:extLst>
                    <a:ext uri="{9D8B030D-6E8A-4147-A177-3AD203B41FA5}">
                      <a16:colId xmlns:a16="http://schemas.microsoft.com/office/drawing/2014/main" xmlns="" val="36163679"/>
                    </a:ext>
                  </a:extLst>
                </a:gridCol>
                <a:gridCol w="367231">
                  <a:extLst>
                    <a:ext uri="{9D8B030D-6E8A-4147-A177-3AD203B41FA5}">
                      <a16:colId xmlns:a16="http://schemas.microsoft.com/office/drawing/2014/main" xmlns="" val="879613253"/>
                    </a:ext>
                  </a:extLst>
                </a:gridCol>
                <a:gridCol w="367231"/>
                <a:gridCol w="367231"/>
                <a:gridCol w="367231"/>
                <a:gridCol w="367231">
                  <a:extLst>
                    <a:ext uri="{9D8B030D-6E8A-4147-A177-3AD203B41FA5}">
                      <a16:colId xmlns:a16="http://schemas.microsoft.com/office/drawing/2014/main" xmlns="" val="3833201954"/>
                    </a:ext>
                  </a:extLst>
                </a:gridCol>
                <a:gridCol w="367231">
                  <a:extLst>
                    <a:ext uri="{9D8B030D-6E8A-4147-A177-3AD203B41FA5}">
                      <a16:colId xmlns:a16="http://schemas.microsoft.com/office/drawing/2014/main" xmlns="" val="2635866267"/>
                    </a:ext>
                  </a:extLst>
                </a:gridCol>
                <a:gridCol w="367231">
                  <a:extLst>
                    <a:ext uri="{9D8B030D-6E8A-4147-A177-3AD203B41FA5}">
                      <a16:colId xmlns:a16="http://schemas.microsoft.com/office/drawing/2014/main" xmlns="" val="3714715184"/>
                    </a:ext>
                  </a:extLst>
                </a:gridCol>
                <a:gridCol w="367231">
                  <a:extLst>
                    <a:ext uri="{9D8B030D-6E8A-4147-A177-3AD203B41FA5}">
                      <a16:colId xmlns:a16="http://schemas.microsoft.com/office/drawing/2014/main" xmlns="" val="977521360"/>
                    </a:ext>
                  </a:extLst>
                </a:gridCol>
              </a:tblGrid>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D</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72626832"/>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I</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1">
                              <a:lumMod val="50000"/>
                            </a:schemeClr>
                          </a:solidFill>
                          <a:latin typeface="Century Gothic" panose="020B0502020202020204" pitchFamily="34" charset="0"/>
                        </a:rPr>
                        <a:t>H</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4787418"/>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L</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T</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E</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49530721"/>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2"/>
                          </a:solidFill>
                          <a:latin typeface="Century Gothic" panose="020B0502020202020204" pitchFamily="34" charset="0"/>
                        </a:rPr>
                        <a:t>F</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A</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M</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L</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2143554"/>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B</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R</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1">
                              <a:lumMod val="50000"/>
                            </a:schemeClr>
                          </a:solidFill>
                          <a:latin typeface="Century Gothic" panose="020B0502020202020204" pitchFamily="34" charset="0"/>
                        </a:rPr>
                        <a:t>U</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54761285"/>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accent2"/>
                          </a:solidFill>
                          <a:latin typeface="Century Gothic" panose="020B0502020202020204" pitchFamily="34" charset="0"/>
                        </a:rPr>
                        <a:t>A</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1">
                              <a:lumMod val="50000"/>
                            </a:schemeClr>
                          </a:solidFill>
                          <a:latin typeface="Century Gothic" panose="020B0502020202020204" pitchFamily="34" charset="0"/>
                        </a:rPr>
                        <a:t>K</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N</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63151360"/>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D</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rgbClr val="115076"/>
                    </a:solidFill>
                  </a:tcPr>
                </a:tc>
                <a:tc>
                  <a:txBody>
                    <a:bodyPr/>
                    <a:lstStyle/>
                    <a:p>
                      <a:pPr algn="ctr"/>
                      <a:r>
                        <a:rPr lang="en-GB" sz="2400" b="1" dirty="0" smtClean="0">
                          <a:solidFill>
                            <a:schemeClr val="accent2"/>
                          </a:solidFill>
                          <a:latin typeface="Century Gothic" panose="020B0502020202020204" pitchFamily="34" charset="0"/>
                        </a:rPr>
                        <a:t>G</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400" b="1" dirty="0" smtClean="0">
                          <a:solidFill>
                            <a:srgbClr val="115076"/>
                          </a:solidFill>
                          <a:latin typeface="Century Gothic" panose="020B0502020202020204" pitchFamily="34" charset="0"/>
                        </a:rPr>
                        <a:t>E</a:t>
                      </a:r>
                      <a:endParaRPr lang="en-GB" sz="2400" b="1" dirty="0">
                        <a:solidFill>
                          <a:srgbClr val="115076"/>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C</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H</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W</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T</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73322507"/>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smtClean="0">
                          <a:solidFill>
                            <a:schemeClr val="accent1">
                              <a:lumMod val="50000"/>
                            </a:schemeClr>
                          </a:solidFill>
                          <a:latin typeface="Century Gothic" panose="020B0502020202020204" pitchFamily="34" charset="0"/>
                        </a:rPr>
                        <a:t>Ü</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B</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2"/>
                          </a:solidFill>
                          <a:latin typeface="Century Gothic" panose="020B0502020202020204" pitchFamily="34" charset="0"/>
                        </a:rPr>
                        <a:t>E</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R</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0207952"/>
                  </a:ext>
                </a:extLst>
              </a:tr>
              <a:tr h="492164">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S</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E</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1">
                              <a:lumMod val="50000"/>
                            </a:schemeClr>
                          </a:solidFill>
                          <a:latin typeface="Century Gothic" panose="020B0502020202020204" pitchFamily="34" charset="0"/>
                        </a:rPr>
                        <a:t>I</a:t>
                      </a: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smtClean="0">
                          <a:solidFill>
                            <a:schemeClr val="accent2"/>
                          </a:solidFill>
                          <a:latin typeface="Century Gothic" panose="020B0502020202020204" pitchFamily="34" charset="0"/>
                        </a:rPr>
                        <a:t>N</a:t>
                      </a:r>
                      <a:endParaRPr lang="en-GB" sz="2400" b="1" dirty="0">
                        <a:solidFill>
                          <a:schemeClr val="accent2"/>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solidFill>
                        <a:srgbClr val="11507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accent1">
                            <a:lumMod val="50000"/>
                          </a:schemeClr>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6523839"/>
                  </a:ext>
                </a:extLst>
              </a:tr>
            </a:tbl>
          </a:graphicData>
        </a:graphic>
      </p:graphicFrame>
      <p:pic>
        <p:nvPicPr>
          <p:cNvPr id="53" name="Picture 52">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349"/>
            <a:ext cx="6807200" cy="869950"/>
          </a:xfrm>
          <a:prstGeom prst="rect">
            <a:avLst/>
          </a:prstGeom>
        </p:spPr>
      </p:pic>
      <p:sp>
        <p:nvSpPr>
          <p:cNvPr id="54" name="Title 3"/>
          <p:cNvSpPr>
            <a:spLocks noGrp="1"/>
          </p:cNvSpPr>
          <p:nvPr>
            <p:ph type="title"/>
          </p:nvPr>
        </p:nvSpPr>
        <p:spPr>
          <a:xfrm>
            <a:off x="0" y="199865"/>
            <a:ext cx="3745089" cy="707849"/>
          </a:xfrm>
        </p:spPr>
        <p:txBody>
          <a:bodyPr>
            <a:normAutofit/>
          </a:bodyPr>
          <a:lstStyle/>
          <a:p>
            <a:r>
              <a:rPr lang="en-GB" sz="3600" b="1" dirty="0" err="1">
                <a:solidFill>
                  <a:schemeClr val="bg1"/>
                </a:solidFill>
              </a:rPr>
              <a:t>Vokabeln</a:t>
            </a:r>
            <a:endParaRPr lang="en-GB" sz="3600" b="1" dirty="0">
              <a:solidFill>
                <a:schemeClr val="bg1"/>
              </a:solidFill>
            </a:endParaRPr>
          </a:p>
        </p:txBody>
      </p:sp>
      <p:graphicFrame>
        <p:nvGraphicFramePr>
          <p:cNvPr id="55" name="Table 54"/>
          <p:cNvGraphicFramePr>
            <a:graphicFrameLocks noGrp="1"/>
          </p:cNvGraphicFramePr>
          <p:nvPr>
            <p:extLst/>
          </p:nvPr>
        </p:nvGraphicFramePr>
        <p:xfrm>
          <a:off x="742277" y="1566581"/>
          <a:ext cx="4034419" cy="4468923"/>
        </p:xfrm>
        <a:graphic>
          <a:graphicData uri="http://schemas.openxmlformats.org/drawingml/2006/table">
            <a:tbl>
              <a:tblPr firstRow="1" bandRow="1">
                <a:tableStyleId>{5C22544A-7EE6-4342-B048-85BDC9FD1C3A}</a:tableStyleId>
              </a:tblPr>
              <a:tblGrid>
                <a:gridCol w="4034419">
                  <a:extLst>
                    <a:ext uri="{9D8B030D-6E8A-4147-A177-3AD203B41FA5}">
                      <a16:colId xmlns:a16="http://schemas.microsoft.com/office/drawing/2014/main" xmlns="" val="660022236"/>
                    </a:ext>
                  </a:extLst>
                </a:gridCol>
              </a:tblGrid>
              <a:tr h="548640">
                <a:tc>
                  <a:txBody>
                    <a:bodyPr/>
                    <a:lstStyle/>
                    <a:p>
                      <a:pPr algn="r"/>
                      <a:r>
                        <a:rPr lang="en-GB" sz="2000" b="0" baseline="0" dirty="0" smtClean="0">
                          <a:solidFill>
                            <a:schemeClr val="accent1">
                              <a:lumMod val="50000"/>
                            </a:schemeClr>
                          </a:solidFill>
                          <a:latin typeface="Century Gothic" panose="020B0502020202020204" pitchFamily="34" charset="0"/>
                        </a:rPr>
                        <a:t>A. </a:t>
                      </a:r>
                      <a:r>
                        <a:rPr lang="en-GB" sz="2000" b="0" dirty="0" smtClean="0">
                          <a:solidFill>
                            <a:schemeClr val="accent1">
                              <a:lumMod val="50000"/>
                            </a:schemeClr>
                          </a:solidFill>
                          <a:latin typeface="Century Gothic" panose="020B0502020202020204" pitchFamily="34" charset="0"/>
                        </a:rPr>
                        <a:t>your</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32625409"/>
                  </a:ext>
                </a:extLst>
              </a:tr>
              <a:tr h="451821">
                <a:tc>
                  <a:txBody>
                    <a:bodyPr/>
                    <a:lstStyle/>
                    <a:p>
                      <a:pPr algn="r"/>
                      <a:r>
                        <a:rPr lang="en-GB" sz="2000" b="0" dirty="0">
                          <a:solidFill>
                            <a:schemeClr val="accent1">
                              <a:lumMod val="50000"/>
                            </a:schemeClr>
                          </a:solidFill>
                          <a:latin typeface="Century Gothic" panose="020B0502020202020204" pitchFamily="34" charset="0"/>
                        </a:rPr>
                        <a:t>B</a:t>
                      </a:r>
                      <a:r>
                        <a:rPr lang="en-GB" sz="2000" b="0">
                          <a:solidFill>
                            <a:schemeClr val="accent1">
                              <a:lumMod val="50000"/>
                            </a:schemeClr>
                          </a:solidFill>
                          <a:latin typeface="Century Gothic" panose="020B0502020202020204" pitchFamily="34" charset="0"/>
                        </a:rPr>
                        <a:t>. </a:t>
                      </a:r>
                      <a:r>
                        <a:rPr lang="en-GB" sz="2000" b="0" smtClean="0">
                          <a:solidFill>
                            <a:schemeClr val="accent1">
                              <a:lumMod val="50000"/>
                            </a:schemeClr>
                          </a:solidFill>
                          <a:latin typeface="Century Gothic" panose="020B0502020202020204" pitchFamily="34" charset="0"/>
                        </a:rPr>
                        <a:t>her</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23992579"/>
                  </a:ext>
                </a:extLst>
              </a:tr>
              <a:tr h="537883">
                <a:tc>
                  <a:txBody>
                    <a:bodyPr/>
                    <a:lstStyle/>
                    <a:p>
                      <a:pPr algn="r"/>
                      <a:r>
                        <a:rPr lang="en-GB" sz="2000" b="0" dirty="0">
                          <a:solidFill>
                            <a:schemeClr val="accent1">
                              <a:lumMod val="50000"/>
                            </a:schemeClr>
                          </a:solidFill>
                          <a:latin typeface="Century Gothic" panose="020B0502020202020204" pitchFamily="34" charset="0"/>
                        </a:rPr>
                        <a:t>C. </a:t>
                      </a:r>
                      <a:r>
                        <a:rPr lang="en-GB" sz="2000" b="0" dirty="0" smtClean="0">
                          <a:solidFill>
                            <a:schemeClr val="accent1">
                              <a:lumMod val="50000"/>
                            </a:schemeClr>
                          </a:solidFill>
                          <a:latin typeface="Century Gothic" panose="020B0502020202020204" pitchFamily="34" charset="0"/>
                        </a:rPr>
                        <a:t>the parents</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38774271"/>
                  </a:ext>
                </a:extLst>
              </a:tr>
              <a:tr h="4518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accent1">
                              <a:lumMod val="50000"/>
                            </a:schemeClr>
                          </a:solidFill>
                          <a:latin typeface="Century Gothic" panose="020B0502020202020204" pitchFamily="34" charset="0"/>
                        </a:rPr>
                        <a:t>D. the</a:t>
                      </a:r>
                      <a:r>
                        <a:rPr lang="en-GB" sz="2000" b="0" baseline="0" dirty="0" smtClean="0">
                          <a:solidFill>
                            <a:schemeClr val="accent1">
                              <a:lumMod val="50000"/>
                            </a:schemeClr>
                          </a:solidFill>
                          <a:latin typeface="Century Gothic" panose="020B0502020202020204" pitchFamily="34" charset="0"/>
                        </a:rPr>
                        <a:t> </a:t>
                      </a:r>
                      <a:r>
                        <a:rPr lang="en-GB" sz="2000" b="0" dirty="0" smtClean="0">
                          <a:solidFill>
                            <a:schemeClr val="accent1">
                              <a:lumMod val="50000"/>
                            </a:schemeClr>
                          </a:solidFill>
                          <a:latin typeface="Century Gothic" panose="020B0502020202020204" pitchFamily="34" charset="0"/>
                        </a:rPr>
                        <a:t>family</a:t>
                      </a:r>
                      <a:endParaRPr lang="en-GB" sz="2000" b="0" dirty="0" smtClean="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91790900"/>
                  </a:ext>
                </a:extLst>
              </a:tr>
              <a:tr h="496393">
                <a:tc>
                  <a:txBody>
                    <a:bodyPr/>
                    <a:lstStyle/>
                    <a:p>
                      <a:pPr marL="0" indent="0" algn="r">
                        <a:buNone/>
                      </a:pPr>
                      <a:r>
                        <a:rPr lang="en-GB" sz="2000" b="0" dirty="0">
                          <a:solidFill>
                            <a:schemeClr val="accent1">
                              <a:lumMod val="50000"/>
                            </a:schemeClr>
                          </a:solidFill>
                          <a:latin typeface="Century Gothic" panose="020B0502020202020204" pitchFamily="34" charset="0"/>
                        </a:rPr>
                        <a:t>E. </a:t>
                      </a:r>
                      <a:r>
                        <a:rPr lang="en-GB" sz="2000" b="0" dirty="0" smtClean="0">
                          <a:solidFill>
                            <a:schemeClr val="accent1">
                              <a:lumMod val="50000"/>
                            </a:schemeClr>
                          </a:solidFill>
                          <a:latin typeface="Century Gothic" panose="020B0502020202020204" pitchFamily="34" charset="0"/>
                        </a:rPr>
                        <a:t>the brother</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99965362"/>
                  </a:ext>
                </a:extLst>
              </a:tr>
              <a:tr h="484094">
                <a:tc>
                  <a:txBody>
                    <a:bodyPr/>
                    <a:lstStyle/>
                    <a:p>
                      <a:pPr algn="r"/>
                      <a:r>
                        <a:rPr lang="en-GB" sz="2000" b="0" dirty="0">
                          <a:solidFill>
                            <a:schemeClr val="accent1">
                              <a:lumMod val="50000"/>
                            </a:schemeClr>
                          </a:solidFill>
                          <a:latin typeface="Century Gothic" panose="020B0502020202020204" pitchFamily="34" charset="0"/>
                        </a:rPr>
                        <a:t>F. </a:t>
                      </a:r>
                      <a:r>
                        <a:rPr lang="en-GB" sz="2000" b="0" dirty="0" smtClean="0">
                          <a:solidFill>
                            <a:schemeClr val="accent1">
                              <a:lumMod val="50000"/>
                            </a:schemeClr>
                          </a:solidFill>
                          <a:latin typeface="Century Gothic" panose="020B0502020202020204" pitchFamily="34" charset="0"/>
                        </a:rPr>
                        <a:t>the child</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956905"/>
                  </a:ext>
                </a:extLst>
              </a:tr>
              <a:tr h="527124">
                <a:tc>
                  <a:txBody>
                    <a:bodyPr/>
                    <a:lstStyle/>
                    <a:p>
                      <a:pPr algn="r"/>
                      <a:r>
                        <a:rPr lang="en-GB" sz="1800" b="0" dirty="0">
                          <a:solidFill>
                            <a:schemeClr val="accent1">
                              <a:lumMod val="50000"/>
                            </a:schemeClr>
                          </a:solidFill>
                          <a:latin typeface="Century Gothic" panose="020B0502020202020204" pitchFamily="34" charset="0"/>
                        </a:rPr>
                        <a:t>G. </a:t>
                      </a:r>
                      <a:r>
                        <a:rPr lang="en-GB" sz="1800" b="0" baseline="0" dirty="0" smtClean="0">
                          <a:solidFill>
                            <a:schemeClr val="accent1">
                              <a:lumMod val="50000"/>
                            </a:schemeClr>
                          </a:solidFill>
                          <a:latin typeface="Century Gothic" panose="020B0502020202020204" pitchFamily="34" charset="0"/>
                        </a:rPr>
                        <a:t>the siblings / brothers and sisters</a:t>
                      </a:r>
                      <a:endParaRPr lang="en-GB" sz="18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02795304"/>
                  </a:ext>
                </a:extLst>
              </a:tr>
              <a:tr h="485573">
                <a:tc>
                  <a:txBody>
                    <a:bodyPr/>
                    <a:lstStyle/>
                    <a:p>
                      <a:pPr algn="r"/>
                      <a:r>
                        <a:rPr lang="en-GB" sz="2000" b="0" dirty="0" smtClean="0">
                          <a:solidFill>
                            <a:schemeClr val="accent1">
                              <a:lumMod val="50000"/>
                            </a:schemeClr>
                          </a:solidFill>
                          <a:latin typeface="Century Gothic" panose="020B0502020202020204" pitchFamily="34" charset="0"/>
                        </a:rPr>
                        <a:t>H. </a:t>
                      </a:r>
                      <a:r>
                        <a:rPr lang="en-GB" sz="2000" b="0" baseline="0" dirty="0" smtClean="0">
                          <a:solidFill>
                            <a:schemeClr val="accent1">
                              <a:lumMod val="50000"/>
                            </a:schemeClr>
                          </a:solidFill>
                          <a:latin typeface="Century Gothic" panose="020B0502020202020204" pitchFamily="34" charset="0"/>
                        </a:rPr>
                        <a:t>about</a:t>
                      </a:r>
                      <a:endParaRPr lang="en-GB" sz="2000" b="0" dirty="0">
                        <a:solidFill>
                          <a:schemeClr val="accent1">
                            <a:lumMod val="50000"/>
                          </a:schemeClr>
                        </a:solidFill>
                        <a:highlight>
                          <a:srgbClr val="FFFF00"/>
                        </a:highlight>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26352797"/>
                  </a:ext>
                </a:extLst>
              </a:tr>
              <a:tr h="485573">
                <a:tc>
                  <a:txBody>
                    <a:bodyPr/>
                    <a:lstStyle/>
                    <a:p>
                      <a:pPr algn="r"/>
                      <a:r>
                        <a:rPr lang="en-GB" sz="2000" b="0" dirty="0">
                          <a:solidFill>
                            <a:schemeClr val="accent1">
                              <a:lumMod val="50000"/>
                            </a:schemeClr>
                          </a:solidFill>
                          <a:latin typeface="Century Gothic" panose="020B0502020202020204" pitchFamily="34" charset="0"/>
                        </a:rPr>
                        <a:t>I.</a:t>
                      </a:r>
                      <a:r>
                        <a:rPr lang="en-GB" sz="2000" b="0" baseline="0" dirty="0">
                          <a:solidFill>
                            <a:schemeClr val="accent1">
                              <a:lumMod val="50000"/>
                            </a:schemeClr>
                          </a:solidFill>
                          <a:latin typeface="Century Gothic" panose="020B0502020202020204" pitchFamily="34" charset="0"/>
                        </a:rPr>
                        <a:t> </a:t>
                      </a:r>
                      <a:r>
                        <a:rPr lang="en-GB" sz="2000" b="0" baseline="0" dirty="0" smtClean="0">
                          <a:solidFill>
                            <a:schemeClr val="accent1">
                              <a:lumMod val="50000"/>
                            </a:schemeClr>
                          </a:solidFill>
                          <a:latin typeface="Century Gothic" panose="020B0502020202020204" pitchFamily="34" charset="0"/>
                        </a:rPr>
                        <a:t>his</a:t>
                      </a:r>
                      <a:endParaRPr lang="en-GB" sz="2000" b="0" dirty="0">
                        <a:solidFill>
                          <a:schemeClr val="accent1">
                            <a:lumMod val="50000"/>
                          </a:schemeClr>
                        </a:solidFill>
                        <a:latin typeface="Century Gothic" panose="020B0502020202020204" pitchFamily="34" charset="0"/>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8700870"/>
                  </a:ext>
                </a:extLst>
              </a:tr>
            </a:tbl>
          </a:graphicData>
        </a:graphic>
      </p:graphicFrame>
      <p:sp>
        <p:nvSpPr>
          <p:cNvPr id="77" name="Rectangle 76"/>
          <p:cNvSpPr/>
          <p:nvPr/>
        </p:nvSpPr>
        <p:spPr>
          <a:xfrm>
            <a:off x="7507314" y="1663247"/>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5" name="Down Arrow 44"/>
          <p:cNvSpPr/>
          <p:nvPr/>
        </p:nvSpPr>
        <p:spPr>
          <a:xfrm>
            <a:off x="7413505" y="790229"/>
            <a:ext cx="386946" cy="628650"/>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2400" b="1" dirty="0">
                <a:solidFill>
                  <a:prstClr val="white"/>
                </a:solidFill>
                <a:latin typeface="Century Gothic" panose="020B0502020202020204" pitchFamily="34" charset="0"/>
                <a:cs typeface="Segoe UI Semilight" panose="020B0402040204020203" pitchFamily="34" charset="0"/>
              </a:rPr>
              <a:t>?</a:t>
            </a:r>
          </a:p>
        </p:txBody>
      </p:sp>
      <p:sp>
        <p:nvSpPr>
          <p:cNvPr id="68" name="Rectangle 67">
            <a:extLst>
              <a:ext uri="{FF2B5EF4-FFF2-40B4-BE49-F238E27FC236}">
                <a16:creationId xmlns:a16="http://schemas.microsoft.com/office/drawing/2014/main" xmlns="" id="{9635C3BE-ABED-834C-9144-518D1F02AE80}"/>
              </a:ext>
            </a:extLst>
          </p:cNvPr>
          <p:cNvSpPr/>
          <p:nvPr/>
        </p:nvSpPr>
        <p:spPr>
          <a:xfrm>
            <a:off x="14083983" y="287179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0" name="Rectangle 79">
            <a:extLst>
              <a:ext uri="{FF2B5EF4-FFF2-40B4-BE49-F238E27FC236}">
                <a16:creationId xmlns:a16="http://schemas.microsoft.com/office/drawing/2014/main" xmlns="" id="{5C83B1A8-72A7-A448-B969-768B1F68D07F}"/>
              </a:ext>
            </a:extLst>
          </p:cNvPr>
          <p:cNvSpPr/>
          <p:nvPr/>
        </p:nvSpPr>
        <p:spPr>
          <a:xfrm>
            <a:off x="14214611" y="203896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633767" y="1166471"/>
            <a:ext cx="2727029" cy="400110"/>
          </a:xfrm>
          <a:prstGeom prst="rect">
            <a:avLst/>
          </a:prstGeom>
        </p:spPr>
        <p:txBody>
          <a:bodyPr wrap="none">
            <a:spAutoFit/>
          </a:bodyPr>
          <a:lstStyle/>
          <a:p>
            <a:r>
              <a:rPr lang="en-GB" sz="2000" b="1" dirty="0" err="1">
                <a:solidFill>
                  <a:srgbClr val="5B9BD5">
                    <a:lumMod val="50000"/>
                  </a:srgbClr>
                </a:solidFill>
                <a:latin typeface="Century Gothic" panose="020B0502020202020204" pitchFamily="34" charset="0"/>
              </a:rPr>
              <a:t>Schreib</a:t>
            </a:r>
            <a:r>
              <a:rPr lang="en-GB" sz="2000" b="1" dirty="0">
                <a:solidFill>
                  <a:srgbClr val="5B9BD5">
                    <a:lumMod val="50000"/>
                  </a:srgbClr>
                </a:solidFill>
                <a:latin typeface="Century Gothic" panose="020B0502020202020204" pitchFamily="34" charset="0"/>
              </a:rPr>
              <a:t> auf Deutsch</a:t>
            </a:r>
            <a:r>
              <a:rPr lang="en-GB" sz="2000" b="1" dirty="0" smtClean="0">
                <a:solidFill>
                  <a:srgbClr val="5B9BD5">
                    <a:lumMod val="50000"/>
                  </a:srgbClr>
                </a:solidFill>
                <a:latin typeface="Century Gothic" panose="020B0502020202020204" pitchFamily="34" charset="0"/>
              </a:rPr>
              <a:t>:</a:t>
            </a:r>
            <a:endParaRPr lang="en-GB" sz="2000" b="1" dirty="0">
              <a:solidFill>
                <a:prstClr val="black"/>
              </a:solidFill>
              <a:latin typeface="Century Gothic" panose="020B0502020202020204" pitchFamily="34" charset="0"/>
            </a:endParaRPr>
          </a:p>
        </p:txBody>
      </p:sp>
      <p:sp>
        <p:nvSpPr>
          <p:cNvPr id="32" name="Rectangle 31">
            <a:extLst>
              <a:ext uri="{FF2B5EF4-FFF2-40B4-BE49-F238E27FC236}">
                <a16:creationId xmlns:a16="http://schemas.microsoft.com/office/drawing/2014/main" xmlns="" id="{520931D7-0E17-B943-89B8-BE858EC4AC21}"/>
              </a:ext>
            </a:extLst>
          </p:cNvPr>
          <p:cNvSpPr/>
          <p:nvPr/>
        </p:nvSpPr>
        <p:spPr>
          <a:xfrm>
            <a:off x="8559780" y="168869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4" name="Rectangle 33"/>
          <p:cNvSpPr/>
          <p:nvPr/>
        </p:nvSpPr>
        <p:spPr>
          <a:xfrm>
            <a:off x="7487908" y="2167021"/>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6" name="Rectangle 35">
            <a:extLst>
              <a:ext uri="{FF2B5EF4-FFF2-40B4-BE49-F238E27FC236}">
                <a16:creationId xmlns:a16="http://schemas.microsoft.com/office/drawing/2014/main" xmlns="" id="{E20BB28D-F96D-B64D-B062-FEBD932962D3}"/>
              </a:ext>
            </a:extLst>
          </p:cNvPr>
          <p:cNvSpPr/>
          <p:nvPr/>
        </p:nvSpPr>
        <p:spPr>
          <a:xfrm>
            <a:off x="8193177" y="216702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7" name="Rectangle 36"/>
          <p:cNvSpPr/>
          <p:nvPr/>
        </p:nvSpPr>
        <p:spPr>
          <a:xfrm>
            <a:off x="4903552" y="2604535"/>
            <a:ext cx="235227" cy="329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9" name="Rectangle 38">
            <a:extLst>
              <a:ext uri="{FF2B5EF4-FFF2-40B4-BE49-F238E27FC236}">
                <a16:creationId xmlns:a16="http://schemas.microsoft.com/office/drawing/2014/main" xmlns="" id="{E20BB28D-F96D-B64D-B062-FEBD932962D3}"/>
              </a:ext>
            </a:extLst>
          </p:cNvPr>
          <p:cNvSpPr/>
          <p:nvPr/>
        </p:nvSpPr>
        <p:spPr>
          <a:xfrm>
            <a:off x="5616285" y="26714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1" name="Rectangle 40">
            <a:extLst>
              <a:ext uri="{FF2B5EF4-FFF2-40B4-BE49-F238E27FC236}">
                <a16:creationId xmlns:a16="http://schemas.microsoft.com/office/drawing/2014/main" xmlns="" id="{E20BB28D-F96D-B64D-B062-FEBD932962D3}"/>
              </a:ext>
            </a:extLst>
          </p:cNvPr>
          <p:cNvSpPr/>
          <p:nvPr/>
        </p:nvSpPr>
        <p:spPr>
          <a:xfrm>
            <a:off x="6735810" y="26714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2" name="Rectangle 41">
            <a:extLst>
              <a:ext uri="{FF2B5EF4-FFF2-40B4-BE49-F238E27FC236}">
                <a16:creationId xmlns:a16="http://schemas.microsoft.com/office/drawing/2014/main" xmlns="" id="{E20BB28D-F96D-B64D-B062-FEBD932962D3}"/>
              </a:ext>
            </a:extLst>
          </p:cNvPr>
          <p:cNvSpPr/>
          <p:nvPr/>
        </p:nvSpPr>
        <p:spPr>
          <a:xfrm>
            <a:off x="7092603" y="266944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3" name="Rectangle 42">
            <a:extLst>
              <a:ext uri="{FF2B5EF4-FFF2-40B4-BE49-F238E27FC236}">
                <a16:creationId xmlns:a16="http://schemas.microsoft.com/office/drawing/2014/main" xmlns="" id="{E20BB28D-F96D-B64D-B062-FEBD932962D3}"/>
              </a:ext>
            </a:extLst>
          </p:cNvPr>
          <p:cNvSpPr/>
          <p:nvPr/>
        </p:nvSpPr>
        <p:spPr>
          <a:xfrm>
            <a:off x="7448969" y="267753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4" name="Rectangle 43">
            <a:extLst>
              <a:ext uri="{FF2B5EF4-FFF2-40B4-BE49-F238E27FC236}">
                <a16:creationId xmlns:a16="http://schemas.microsoft.com/office/drawing/2014/main" xmlns="" id="{E20BB28D-F96D-B64D-B062-FEBD932962D3}"/>
              </a:ext>
            </a:extLst>
          </p:cNvPr>
          <p:cNvSpPr/>
          <p:nvPr/>
        </p:nvSpPr>
        <p:spPr>
          <a:xfrm>
            <a:off x="7863898" y="267753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7" name="Rectangle 46"/>
          <p:cNvSpPr/>
          <p:nvPr/>
        </p:nvSpPr>
        <p:spPr>
          <a:xfrm>
            <a:off x="6038447" y="3127905"/>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8" name="Rectangle 47">
            <a:extLst>
              <a:ext uri="{FF2B5EF4-FFF2-40B4-BE49-F238E27FC236}">
                <a16:creationId xmlns:a16="http://schemas.microsoft.com/office/drawing/2014/main" xmlns="" id="{E20BB28D-F96D-B64D-B062-FEBD932962D3}"/>
              </a:ext>
            </a:extLst>
          </p:cNvPr>
          <p:cNvSpPr/>
          <p:nvPr/>
        </p:nvSpPr>
        <p:spPr>
          <a:xfrm>
            <a:off x="6393296" y="314615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9" name="Rectangle 48">
            <a:extLst>
              <a:ext uri="{FF2B5EF4-FFF2-40B4-BE49-F238E27FC236}">
                <a16:creationId xmlns:a16="http://schemas.microsoft.com/office/drawing/2014/main" xmlns="" id="{E20BB28D-F96D-B64D-B062-FEBD932962D3}"/>
              </a:ext>
            </a:extLst>
          </p:cNvPr>
          <p:cNvSpPr/>
          <p:nvPr/>
        </p:nvSpPr>
        <p:spPr>
          <a:xfrm>
            <a:off x="6738818" y="314615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6" name="Rectangle 55">
            <a:extLst>
              <a:ext uri="{FF2B5EF4-FFF2-40B4-BE49-F238E27FC236}">
                <a16:creationId xmlns:a16="http://schemas.microsoft.com/office/drawing/2014/main" xmlns="" id="{E20BB28D-F96D-B64D-B062-FEBD932962D3}"/>
              </a:ext>
            </a:extLst>
          </p:cNvPr>
          <p:cNvSpPr/>
          <p:nvPr/>
        </p:nvSpPr>
        <p:spPr>
          <a:xfrm>
            <a:off x="7440582" y="315467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1" name="Rectangle 70">
            <a:extLst>
              <a:ext uri="{FF2B5EF4-FFF2-40B4-BE49-F238E27FC236}">
                <a16:creationId xmlns:a16="http://schemas.microsoft.com/office/drawing/2014/main" xmlns="" id="{E20BB28D-F96D-B64D-B062-FEBD932962D3}"/>
              </a:ext>
            </a:extLst>
          </p:cNvPr>
          <p:cNvSpPr/>
          <p:nvPr/>
        </p:nvSpPr>
        <p:spPr>
          <a:xfrm>
            <a:off x="9307701" y="3146153"/>
            <a:ext cx="261257" cy="283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2" name="Rectangle 71">
            <a:extLst>
              <a:ext uri="{FF2B5EF4-FFF2-40B4-BE49-F238E27FC236}">
                <a16:creationId xmlns:a16="http://schemas.microsoft.com/office/drawing/2014/main" xmlns="" id="{E20BB28D-F96D-B64D-B062-FEBD932962D3}"/>
              </a:ext>
            </a:extLst>
          </p:cNvPr>
          <p:cNvSpPr/>
          <p:nvPr/>
        </p:nvSpPr>
        <p:spPr>
          <a:xfrm>
            <a:off x="9671337" y="313989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3" name="Rectangle 72"/>
          <p:cNvSpPr/>
          <p:nvPr/>
        </p:nvSpPr>
        <p:spPr>
          <a:xfrm>
            <a:off x="5635754" y="3627022"/>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4" name="Rectangle 73">
            <a:extLst>
              <a:ext uri="{FF2B5EF4-FFF2-40B4-BE49-F238E27FC236}">
                <a16:creationId xmlns:a16="http://schemas.microsoft.com/office/drawing/2014/main" xmlns="" id="{E20BB28D-F96D-B64D-B062-FEBD932962D3}"/>
              </a:ext>
            </a:extLst>
          </p:cNvPr>
          <p:cNvSpPr/>
          <p:nvPr/>
        </p:nvSpPr>
        <p:spPr>
          <a:xfrm>
            <a:off x="5990614" y="365326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6" name="Rectangle 75">
            <a:extLst>
              <a:ext uri="{FF2B5EF4-FFF2-40B4-BE49-F238E27FC236}">
                <a16:creationId xmlns:a16="http://schemas.microsoft.com/office/drawing/2014/main" xmlns="" id="{E20BB28D-F96D-B64D-B062-FEBD932962D3}"/>
              </a:ext>
            </a:extLst>
          </p:cNvPr>
          <p:cNvSpPr/>
          <p:nvPr/>
        </p:nvSpPr>
        <p:spPr>
          <a:xfrm>
            <a:off x="7108226" y="3659365"/>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8" name="Rectangle 77">
            <a:extLst>
              <a:ext uri="{FF2B5EF4-FFF2-40B4-BE49-F238E27FC236}">
                <a16:creationId xmlns:a16="http://schemas.microsoft.com/office/drawing/2014/main" xmlns="" id="{E20BB28D-F96D-B64D-B062-FEBD932962D3}"/>
              </a:ext>
            </a:extLst>
          </p:cNvPr>
          <p:cNvSpPr/>
          <p:nvPr/>
        </p:nvSpPr>
        <p:spPr>
          <a:xfrm>
            <a:off x="7487908" y="362965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79" name="Rectangle 78">
            <a:extLst>
              <a:ext uri="{FF2B5EF4-FFF2-40B4-BE49-F238E27FC236}">
                <a16:creationId xmlns:a16="http://schemas.microsoft.com/office/drawing/2014/main" xmlns="" id="{E20BB28D-F96D-B64D-B062-FEBD932962D3}"/>
              </a:ext>
            </a:extLst>
          </p:cNvPr>
          <p:cNvSpPr/>
          <p:nvPr/>
        </p:nvSpPr>
        <p:spPr>
          <a:xfrm>
            <a:off x="7842554" y="364184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2" name="Rectangle 81">
            <a:extLst>
              <a:ext uri="{FF2B5EF4-FFF2-40B4-BE49-F238E27FC236}">
                <a16:creationId xmlns:a16="http://schemas.microsoft.com/office/drawing/2014/main" xmlns="" id="{E20BB28D-F96D-B64D-B062-FEBD932962D3}"/>
              </a:ext>
            </a:extLst>
          </p:cNvPr>
          <p:cNvSpPr/>
          <p:nvPr/>
        </p:nvSpPr>
        <p:spPr>
          <a:xfrm>
            <a:off x="8592488" y="3646907"/>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4" name="Rectangle 83"/>
          <p:cNvSpPr/>
          <p:nvPr/>
        </p:nvSpPr>
        <p:spPr>
          <a:xfrm>
            <a:off x="7112072" y="4095557"/>
            <a:ext cx="222318" cy="308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5" name="Rectangle 84">
            <a:extLst>
              <a:ext uri="{FF2B5EF4-FFF2-40B4-BE49-F238E27FC236}">
                <a16:creationId xmlns:a16="http://schemas.microsoft.com/office/drawing/2014/main" xmlns="" id="{E20BB28D-F96D-B64D-B062-FEBD932962D3}"/>
              </a:ext>
            </a:extLst>
          </p:cNvPr>
          <p:cNvSpPr/>
          <p:nvPr/>
        </p:nvSpPr>
        <p:spPr>
          <a:xfrm>
            <a:off x="7448969" y="4148042"/>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88" name="Rectangle 87">
            <a:extLst>
              <a:ext uri="{FF2B5EF4-FFF2-40B4-BE49-F238E27FC236}">
                <a16:creationId xmlns:a16="http://schemas.microsoft.com/office/drawing/2014/main" xmlns="" id="{E20BB28D-F96D-B64D-B062-FEBD932962D3}"/>
              </a:ext>
            </a:extLst>
          </p:cNvPr>
          <p:cNvSpPr/>
          <p:nvPr/>
        </p:nvSpPr>
        <p:spPr>
          <a:xfrm>
            <a:off x="8954999" y="4151763"/>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3" name="Rectangle 92">
            <a:extLst>
              <a:ext uri="{FF2B5EF4-FFF2-40B4-BE49-F238E27FC236}">
                <a16:creationId xmlns:a16="http://schemas.microsoft.com/office/drawing/2014/main" xmlns="" id="{E20BB28D-F96D-B64D-B062-FEBD932962D3}"/>
              </a:ext>
            </a:extLst>
          </p:cNvPr>
          <p:cNvSpPr/>
          <p:nvPr/>
        </p:nvSpPr>
        <p:spPr>
          <a:xfrm>
            <a:off x="9342071" y="414727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4" name="Rectangle 93">
            <a:extLst>
              <a:ext uri="{FF2B5EF4-FFF2-40B4-BE49-F238E27FC236}">
                <a16:creationId xmlns:a16="http://schemas.microsoft.com/office/drawing/2014/main" xmlns="" id="{E20BB28D-F96D-B64D-B062-FEBD932962D3}"/>
              </a:ext>
            </a:extLst>
          </p:cNvPr>
          <p:cNvSpPr/>
          <p:nvPr/>
        </p:nvSpPr>
        <p:spPr>
          <a:xfrm>
            <a:off x="9655584" y="414320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6" name="Rectangle 95">
            <a:extLst>
              <a:ext uri="{FF2B5EF4-FFF2-40B4-BE49-F238E27FC236}">
                <a16:creationId xmlns:a16="http://schemas.microsoft.com/office/drawing/2014/main" xmlns="" id="{E20BB28D-F96D-B64D-B062-FEBD932962D3}"/>
              </a:ext>
            </a:extLst>
          </p:cNvPr>
          <p:cNvSpPr/>
          <p:nvPr/>
        </p:nvSpPr>
        <p:spPr>
          <a:xfrm>
            <a:off x="5990613" y="4640094"/>
            <a:ext cx="261257" cy="28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98" name="Rectangle 97">
            <a:extLst>
              <a:ext uri="{FF2B5EF4-FFF2-40B4-BE49-F238E27FC236}">
                <a16:creationId xmlns:a16="http://schemas.microsoft.com/office/drawing/2014/main" xmlns="" id="{E20BB28D-F96D-B64D-B062-FEBD932962D3}"/>
              </a:ext>
            </a:extLst>
          </p:cNvPr>
          <p:cNvSpPr/>
          <p:nvPr/>
        </p:nvSpPr>
        <p:spPr>
          <a:xfrm>
            <a:off x="6735809" y="464009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0" name="Rectangle 99">
            <a:extLst>
              <a:ext uri="{FF2B5EF4-FFF2-40B4-BE49-F238E27FC236}">
                <a16:creationId xmlns:a16="http://schemas.microsoft.com/office/drawing/2014/main" xmlns="" id="{E20BB28D-F96D-B64D-B062-FEBD932962D3}"/>
              </a:ext>
            </a:extLst>
          </p:cNvPr>
          <p:cNvSpPr/>
          <p:nvPr/>
        </p:nvSpPr>
        <p:spPr>
          <a:xfrm>
            <a:off x="7846231" y="464054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1" name="Rectangle 100">
            <a:extLst>
              <a:ext uri="{FF2B5EF4-FFF2-40B4-BE49-F238E27FC236}">
                <a16:creationId xmlns:a16="http://schemas.microsoft.com/office/drawing/2014/main" xmlns="" id="{E20BB28D-F96D-B64D-B062-FEBD932962D3}"/>
              </a:ext>
            </a:extLst>
          </p:cNvPr>
          <p:cNvSpPr/>
          <p:nvPr/>
        </p:nvSpPr>
        <p:spPr>
          <a:xfrm>
            <a:off x="8227071" y="463213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2" name="Rectangle 101">
            <a:extLst>
              <a:ext uri="{FF2B5EF4-FFF2-40B4-BE49-F238E27FC236}">
                <a16:creationId xmlns:a16="http://schemas.microsoft.com/office/drawing/2014/main" xmlns="" id="{E20BB28D-F96D-B64D-B062-FEBD932962D3}"/>
              </a:ext>
            </a:extLst>
          </p:cNvPr>
          <p:cNvSpPr/>
          <p:nvPr/>
        </p:nvSpPr>
        <p:spPr>
          <a:xfrm>
            <a:off x="8540842" y="464009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3" name="Rectangle 102">
            <a:extLst>
              <a:ext uri="{FF2B5EF4-FFF2-40B4-BE49-F238E27FC236}">
                <a16:creationId xmlns:a16="http://schemas.microsoft.com/office/drawing/2014/main" xmlns="" id="{E20BB28D-F96D-B64D-B062-FEBD932962D3}"/>
              </a:ext>
            </a:extLst>
          </p:cNvPr>
          <p:cNvSpPr/>
          <p:nvPr/>
        </p:nvSpPr>
        <p:spPr>
          <a:xfrm>
            <a:off x="8921750" y="461585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5" name="Rectangle 104">
            <a:extLst>
              <a:ext uri="{FF2B5EF4-FFF2-40B4-BE49-F238E27FC236}">
                <a16:creationId xmlns:a16="http://schemas.microsoft.com/office/drawing/2014/main" xmlns="" id="{E20BB28D-F96D-B64D-B062-FEBD932962D3}"/>
              </a:ext>
            </a:extLst>
          </p:cNvPr>
          <p:cNvSpPr/>
          <p:nvPr/>
        </p:nvSpPr>
        <p:spPr>
          <a:xfrm>
            <a:off x="9683431" y="4626560"/>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6" name="Rectangle 105">
            <a:extLst>
              <a:ext uri="{FF2B5EF4-FFF2-40B4-BE49-F238E27FC236}">
                <a16:creationId xmlns:a16="http://schemas.microsoft.com/office/drawing/2014/main" xmlns="" id="{E20BB28D-F96D-B64D-B062-FEBD932962D3}"/>
              </a:ext>
            </a:extLst>
          </p:cNvPr>
          <p:cNvSpPr/>
          <p:nvPr/>
        </p:nvSpPr>
        <p:spPr>
          <a:xfrm>
            <a:off x="10020233" y="462205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8" name="Rectangle 107">
            <a:extLst>
              <a:ext uri="{FF2B5EF4-FFF2-40B4-BE49-F238E27FC236}">
                <a16:creationId xmlns:a16="http://schemas.microsoft.com/office/drawing/2014/main" xmlns="" id="{E20BB28D-F96D-B64D-B062-FEBD932962D3}"/>
              </a:ext>
            </a:extLst>
          </p:cNvPr>
          <p:cNvSpPr/>
          <p:nvPr/>
        </p:nvSpPr>
        <p:spPr>
          <a:xfrm>
            <a:off x="10792065" y="462404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09" name="Rectangle 108">
            <a:extLst>
              <a:ext uri="{FF2B5EF4-FFF2-40B4-BE49-F238E27FC236}">
                <a16:creationId xmlns:a16="http://schemas.microsoft.com/office/drawing/2014/main" xmlns="" id="{E20BB28D-F96D-B64D-B062-FEBD932962D3}"/>
              </a:ext>
            </a:extLst>
          </p:cNvPr>
          <p:cNvSpPr/>
          <p:nvPr/>
        </p:nvSpPr>
        <p:spPr>
          <a:xfrm>
            <a:off x="11122968" y="4632139"/>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1" name="Rectangle 110">
            <a:extLst>
              <a:ext uri="{FF2B5EF4-FFF2-40B4-BE49-F238E27FC236}">
                <a16:creationId xmlns:a16="http://schemas.microsoft.com/office/drawing/2014/main" xmlns="" id="{E20BB28D-F96D-B64D-B062-FEBD932962D3}"/>
              </a:ext>
            </a:extLst>
          </p:cNvPr>
          <p:cNvSpPr/>
          <p:nvPr/>
        </p:nvSpPr>
        <p:spPr>
          <a:xfrm>
            <a:off x="7084351" y="5111141"/>
            <a:ext cx="261257" cy="287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2" name="Rectangle 111">
            <a:extLst>
              <a:ext uri="{FF2B5EF4-FFF2-40B4-BE49-F238E27FC236}">
                <a16:creationId xmlns:a16="http://schemas.microsoft.com/office/drawing/2014/main" xmlns="" id="{E20BB28D-F96D-B64D-B062-FEBD932962D3}"/>
              </a:ext>
            </a:extLst>
          </p:cNvPr>
          <p:cNvSpPr/>
          <p:nvPr/>
        </p:nvSpPr>
        <p:spPr>
          <a:xfrm>
            <a:off x="7454628" y="511114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5" name="Rectangle 114">
            <a:extLst>
              <a:ext uri="{FF2B5EF4-FFF2-40B4-BE49-F238E27FC236}">
                <a16:creationId xmlns:a16="http://schemas.microsoft.com/office/drawing/2014/main" xmlns="" id="{E20BB28D-F96D-B64D-B062-FEBD932962D3}"/>
              </a:ext>
            </a:extLst>
          </p:cNvPr>
          <p:cNvSpPr/>
          <p:nvPr/>
        </p:nvSpPr>
        <p:spPr>
          <a:xfrm>
            <a:off x="7840083" y="5127781"/>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6" name="Rectangle 115">
            <a:extLst>
              <a:ext uri="{FF2B5EF4-FFF2-40B4-BE49-F238E27FC236}">
                <a16:creationId xmlns:a16="http://schemas.microsoft.com/office/drawing/2014/main" xmlns="" id="{E20BB28D-F96D-B64D-B062-FEBD932962D3}"/>
              </a:ext>
            </a:extLst>
          </p:cNvPr>
          <p:cNvSpPr/>
          <p:nvPr/>
        </p:nvSpPr>
        <p:spPr>
          <a:xfrm>
            <a:off x="6383327" y="5555786"/>
            <a:ext cx="261257" cy="35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19" name="Rectangle 118">
            <a:extLst>
              <a:ext uri="{FF2B5EF4-FFF2-40B4-BE49-F238E27FC236}">
                <a16:creationId xmlns:a16="http://schemas.microsoft.com/office/drawing/2014/main" xmlns="" id="{E20BB28D-F96D-B64D-B062-FEBD932962D3}"/>
              </a:ext>
            </a:extLst>
          </p:cNvPr>
          <p:cNvSpPr/>
          <p:nvPr/>
        </p:nvSpPr>
        <p:spPr>
          <a:xfrm>
            <a:off x="7469664" y="5613034"/>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122" name="Rectangle 121">
            <a:extLst>
              <a:ext uri="{FF2B5EF4-FFF2-40B4-BE49-F238E27FC236}">
                <a16:creationId xmlns:a16="http://schemas.microsoft.com/office/drawing/2014/main" xmlns="" id="{E20BB28D-F96D-B64D-B062-FEBD932962D3}"/>
              </a:ext>
            </a:extLst>
          </p:cNvPr>
          <p:cNvSpPr/>
          <p:nvPr/>
        </p:nvSpPr>
        <p:spPr>
          <a:xfrm>
            <a:off x="8578713" y="3155186"/>
            <a:ext cx="261257" cy="25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Tree>
    <p:extLst>
      <p:ext uri="{BB962C8B-B14F-4D97-AF65-F5344CB8AC3E}">
        <p14:creationId xmlns:p14="http://schemas.microsoft.com/office/powerpoint/2010/main" val="387757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7"/>
                                        </p:tgtEl>
                                        <p:attrNameLst>
                                          <p:attrName>ppt_w</p:attrName>
                                        </p:attrNameLst>
                                      </p:cBhvr>
                                      <p:tavLst>
                                        <p:tav tm="0">
                                          <p:val>
                                            <p:strVal val="ppt_w"/>
                                          </p:val>
                                        </p:tav>
                                        <p:tav tm="100000">
                                          <p:val>
                                            <p:fltVal val="0"/>
                                          </p:val>
                                        </p:tav>
                                      </p:tavLst>
                                    </p:anim>
                                    <p:anim calcmode="lin" valueType="num">
                                      <p:cBhvr>
                                        <p:cTn id="7" dur="1000"/>
                                        <p:tgtEl>
                                          <p:spTgt spid="77"/>
                                        </p:tgtEl>
                                        <p:attrNameLst>
                                          <p:attrName>ppt_h</p:attrName>
                                        </p:attrNameLst>
                                      </p:cBhvr>
                                      <p:tavLst>
                                        <p:tav tm="0">
                                          <p:val>
                                            <p:strVal val="ppt_h"/>
                                          </p:val>
                                        </p:tav>
                                        <p:tav tm="100000">
                                          <p:val>
                                            <p:fltVal val="0"/>
                                          </p:val>
                                        </p:tav>
                                      </p:tavLst>
                                    </p:anim>
                                    <p:anim calcmode="lin" valueType="num">
                                      <p:cBhvr>
                                        <p:cTn id="8" dur="1000"/>
                                        <p:tgtEl>
                                          <p:spTgt spid="77"/>
                                        </p:tgtEl>
                                        <p:attrNameLst>
                                          <p:attrName>style.rotation</p:attrName>
                                        </p:attrNameLst>
                                      </p:cBhvr>
                                      <p:tavLst>
                                        <p:tav tm="0">
                                          <p:val>
                                            <p:fltVal val="0"/>
                                          </p:val>
                                        </p:tav>
                                        <p:tav tm="100000">
                                          <p:val>
                                            <p:fltVal val="90"/>
                                          </p:val>
                                        </p:tav>
                                      </p:tavLst>
                                    </p:anim>
                                    <p:animEffect transition="out" filter="fade">
                                      <p:cBhvr>
                                        <p:cTn id="9" dur="1000"/>
                                        <p:tgtEl>
                                          <p:spTgt spid="77"/>
                                        </p:tgtEl>
                                      </p:cBhvr>
                                    </p:animEffect>
                                    <p:set>
                                      <p:cBhvr>
                                        <p:cTn id="10" dur="1" fill="hold">
                                          <p:stCondLst>
                                            <p:cond delay="999"/>
                                          </p:stCondLst>
                                        </p:cTn>
                                        <p:tgtEl>
                                          <p:spTgt spid="7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32"/>
                                        </p:tgtEl>
                                        <p:attrNameLst>
                                          <p:attrName>ppt_w</p:attrName>
                                        </p:attrNameLst>
                                      </p:cBhvr>
                                      <p:tavLst>
                                        <p:tav tm="0">
                                          <p:val>
                                            <p:strVal val="ppt_w"/>
                                          </p:val>
                                        </p:tav>
                                        <p:tav tm="100000">
                                          <p:val>
                                            <p:fltVal val="0"/>
                                          </p:val>
                                        </p:tav>
                                      </p:tavLst>
                                    </p:anim>
                                    <p:anim calcmode="lin" valueType="num">
                                      <p:cBhvr>
                                        <p:cTn id="15" dur="1000"/>
                                        <p:tgtEl>
                                          <p:spTgt spid="32"/>
                                        </p:tgtEl>
                                        <p:attrNameLst>
                                          <p:attrName>ppt_h</p:attrName>
                                        </p:attrNameLst>
                                      </p:cBhvr>
                                      <p:tavLst>
                                        <p:tav tm="0">
                                          <p:val>
                                            <p:strVal val="ppt_h"/>
                                          </p:val>
                                        </p:tav>
                                        <p:tav tm="100000">
                                          <p:val>
                                            <p:fltVal val="0"/>
                                          </p:val>
                                        </p:tav>
                                      </p:tavLst>
                                    </p:anim>
                                    <p:anim calcmode="lin" valueType="num">
                                      <p:cBhvr>
                                        <p:cTn id="16" dur="1000"/>
                                        <p:tgtEl>
                                          <p:spTgt spid="32"/>
                                        </p:tgtEl>
                                        <p:attrNameLst>
                                          <p:attrName>style.rotation</p:attrName>
                                        </p:attrNameLst>
                                      </p:cBhvr>
                                      <p:tavLst>
                                        <p:tav tm="0">
                                          <p:val>
                                            <p:fltVal val="0"/>
                                          </p:val>
                                        </p:tav>
                                        <p:tav tm="100000">
                                          <p:val>
                                            <p:fltVal val="90"/>
                                          </p:val>
                                        </p:tav>
                                      </p:tavLst>
                                    </p:anim>
                                    <p:animEffect transition="out" filter="fade">
                                      <p:cBhvr>
                                        <p:cTn id="17" dur="1000"/>
                                        <p:tgtEl>
                                          <p:spTgt spid="32"/>
                                        </p:tgtEl>
                                      </p:cBhvr>
                                    </p:animEffect>
                                    <p:set>
                                      <p:cBhvr>
                                        <p:cTn id="18" dur="1" fill="hold">
                                          <p:stCondLst>
                                            <p:cond delay="999"/>
                                          </p:stCondLst>
                                        </p:cTn>
                                        <p:tgtEl>
                                          <p:spTgt spid="3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xit" presetSubtype="0" fill="hold" grpId="0" nodeType="clickEffect">
                                  <p:stCondLst>
                                    <p:cond delay="0"/>
                                  </p:stCondLst>
                                  <p:childTnLst>
                                    <p:anim calcmode="lin" valueType="num">
                                      <p:cBhvr>
                                        <p:cTn id="22" dur="1000"/>
                                        <p:tgtEl>
                                          <p:spTgt spid="34"/>
                                        </p:tgtEl>
                                        <p:attrNameLst>
                                          <p:attrName>ppt_w</p:attrName>
                                        </p:attrNameLst>
                                      </p:cBhvr>
                                      <p:tavLst>
                                        <p:tav tm="0">
                                          <p:val>
                                            <p:strVal val="ppt_w"/>
                                          </p:val>
                                        </p:tav>
                                        <p:tav tm="100000">
                                          <p:val>
                                            <p:fltVal val="0"/>
                                          </p:val>
                                        </p:tav>
                                      </p:tavLst>
                                    </p:anim>
                                    <p:anim calcmode="lin" valueType="num">
                                      <p:cBhvr>
                                        <p:cTn id="23" dur="1000"/>
                                        <p:tgtEl>
                                          <p:spTgt spid="34"/>
                                        </p:tgtEl>
                                        <p:attrNameLst>
                                          <p:attrName>ppt_h</p:attrName>
                                        </p:attrNameLst>
                                      </p:cBhvr>
                                      <p:tavLst>
                                        <p:tav tm="0">
                                          <p:val>
                                            <p:strVal val="ppt_h"/>
                                          </p:val>
                                        </p:tav>
                                        <p:tav tm="100000">
                                          <p:val>
                                            <p:fltVal val="0"/>
                                          </p:val>
                                        </p:tav>
                                      </p:tavLst>
                                    </p:anim>
                                    <p:anim calcmode="lin" valueType="num">
                                      <p:cBhvr>
                                        <p:cTn id="24" dur="1000"/>
                                        <p:tgtEl>
                                          <p:spTgt spid="34"/>
                                        </p:tgtEl>
                                        <p:attrNameLst>
                                          <p:attrName>style.rotation</p:attrName>
                                        </p:attrNameLst>
                                      </p:cBhvr>
                                      <p:tavLst>
                                        <p:tav tm="0">
                                          <p:val>
                                            <p:fltVal val="0"/>
                                          </p:val>
                                        </p:tav>
                                        <p:tav tm="100000">
                                          <p:val>
                                            <p:fltVal val="90"/>
                                          </p:val>
                                        </p:tav>
                                      </p:tavLst>
                                    </p:anim>
                                    <p:animEffect transition="out" filter="fade">
                                      <p:cBhvr>
                                        <p:cTn id="25" dur="1000"/>
                                        <p:tgtEl>
                                          <p:spTgt spid="34"/>
                                        </p:tgtEl>
                                      </p:cBhvr>
                                    </p:animEffect>
                                    <p:set>
                                      <p:cBhvr>
                                        <p:cTn id="26" dur="1" fill="hold">
                                          <p:stCondLst>
                                            <p:cond delay="999"/>
                                          </p:stCondLst>
                                        </p:cTn>
                                        <p:tgtEl>
                                          <p:spTgt spid="3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1000"/>
                                        <p:tgtEl>
                                          <p:spTgt spid="36"/>
                                        </p:tgtEl>
                                        <p:attrNameLst>
                                          <p:attrName>ppt_w</p:attrName>
                                        </p:attrNameLst>
                                      </p:cBhvr>
                                      <p:tavLst>
                                        <p:tav tm="0">
                                          <p:val>
                                            <p:strVal val="ppt_w"/>
                                          </p:val>
                                        </p:tav>
                                        <p:tav tm="100000">
                                          <p:val>
                                            <p:fltVal val="0"/>
                                          </p:val>
                                        </p:tav>
                                      </p:tavLst>
                                    </p:anim>
                                    <p:anim calcmode="lin" valueType="num">
                                      <p:cBhvr>
                                        <p:cTn id="31" dur="1000"/>
                                        <p:tgtEl>
                                          <p:spTgt spid="36"/>
                                        </p:tgtEl>
                                        <p:attrNameLst>
                                          <p:attrName>ppt_h</p:attrName>
                                        </p:attrNameLst>
                                      </p:cBhvr>
                                      <p:tavLst>
                                        <p:tav tm="0">
                                          <p:val>
                                            <p:strVal val="ppt_h"/>
                                          </p:val>
                                        </p:tav>
                                        <p:tav tm="100000">
                                          <p:val>
                                            <p:fltVal val="0"/>
                                          </p:val>
                                        </p:tav>
                                      </p:tavLst>
                                    </p:anim>
                                    <p:anim calcmode="lin" valueType="num">
                                      <p:cBhvr>
                                        <p:cTn id="32" dur="1000"/>
                                        <p:tgtEl>
                                          <p:spTgt spid="36"/>
                                        </p:tgtEl>
                                        <p:attrNameLst>
                                          <p:attrName>style.rotation</p:attrName>
                                        </p:attrNameLst>
                                      </p:cBhvr>
                                      <p:tavLst>
                                        <p:tav tm="0">
                                          <p:val>
                                            <p:fltVal val="0"/>
                                          </p:val>
                                        </p:tav>
                                        <p:tav tm="100000">
                                          <p:val>
                                            <p:fltVal val="90"/>
                                          </p:val>
                                        </p:tav>
                                      </p:tavLst>
                                    </p:anim>
                                    <p:animEffect transition="out" filter="fade">
                                      <p:cBhvr>
                                        <p:cTn id="33" dur="1000"/>
                                        <p:tgtEl>
                                          <p:spTgt spid="36"/>
                                        </p:tgtEl>
                                      </p:cBhvr>
                                    </p:animEffect>
                                    <p:set>
                                      <p:cBhvr>
                                        <p:cTn id="34" dur="1" fill="hold">
                                          <p:stCondLst>
                                            <p:cond delay="999"/>
                                          </p:stCondLst>
                                        </p:cTn>
                                        <p:tgtEl>
                                          <p:spTgt spid="3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xit" presetSubtype="0" fill="hold" grpId="0" nodeType="clickEffect">
                                  <p:stCondLst>
                                    <p:cond delay="0"/>
                                  </p:stCondLst>
                                  <p:childTnLst>
                                    <p:anim calcmode="lin" valueType="num">
                                      <p:cBhvr>
                                        <p:cTn id="38" dur="1000"/>
                                        <p:tgtEl>
                                          <p:spTgt spid="37"/>
                                        </p:tgtEl>
                                        <p:attrNameLst>
                                          <p:attrName>ppt_w</p:attrName>
                                        </p:attrNameLst>
                                      </p:cBhvr>
                                      <p:tavLst>
                                        <p:tav tm="0">
                                          <p:val>
                                            <p:strVal val="ppt_w"/>
                                          </p:val>
                                        </p:tav>
                                        <p:tav tm="100000">
                                          <p:val>
                                            <p:fltVal val="0"/>
                                          </p:val>
                                        </p:tav>
                                      </p:tavLst>
                                    </p:anim>
                                    <p:anim calcmode="lin" valueType="num">
                                      <p:cBhvr>
                                        <p:cTn id="39" dur="1000"/>
                                        <p:tgtEl>
                                          <p:spTgt spid="37"/>
                                        </p:tgtEl>
                                        <p:attrNameLst>
                                          <p:attrName>ppt_h</p:attrName>
                                        </p:attrNameLst>
                                      </p:cBhvr>
                                      <p:tavLst>
                                        <p:tav tm="0">
                                          <p:val>
                                            <p:strVal val="ppt_h"/>
                                          </p:val>
                                        </p:tav>
                                        <p:tav tm="100000">
                                          <p:val>
                                            <p:fltVal val="0"/>
                                          </p:val>
                                        </p:tav>
                                      </p:tavLst>
                                    </p:anim>
                                    <p:anim calcmode="lin" valueType="num">
                                      <p:cBhvr>
                                        <p:cTn id="40" dur="1000"/>
                                        <p:tgtEl>
                                          <p:spTgt spid="37"/>
                                        </p:tgtEl>
                                        <p:attrNameLst>
                                          <p:attrName>style.rotation</p:attrName>
                                        </p:attrNameLst>
                                      </p:cBhvr>
                                      <p:tavLst>
                                        <p:tav tm="0">
                                          <p:val>
                                            <p:fltVal val="0"/>
                                          </p:val>
                                        </p:tav>
                                        <p:tav tm="100000">
                                          <p:val>
                                            <p:fltVal val="90"/>
                                          </p:val>
                                        </p:tav>
                                      </p:tavLst>
                                    </p:anim>
                                    <p:animEffect transition="out" filter="fade">
                                      <p:cBhvr>
                                        <p:cTn id="41" dur="1000"/>
                                        <p:tgtEl>
                                          <p:spTgt spid="37"/>
                                        </p:tgtEl>
                                      </p:cBhvr>
                                    </p:animEffect>
                                    <p:set>
                                      <p:cBhvr>
                                        <p:cTn id="42" dur="1" fill="hold">
                                          <p:stCondLst>
                                            <p:cond delay="999"/>
                                          </p:stCondLst>
                                        </p:cTn>
                                        <p:tgtEl>
                                          <p:spTgt spid="3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0" nodeType="clickEffect">
                                  <p:stCondLst>
                                    <p:cond delay="0"/>
                                  </p:stCondLst>
                                  <p:childTnLst>
                                    <p:anim calcmode="lin" valueType="num">
                                      <p:cBhvr>
                                        <p:cTn id="46" dur="1000"/>
                                        <p:tgtEl>
                                          <p:spTgt spid="39"/>
                                        </p:tgtEl>
                                        <p:attrNameLst>
                                          <p:attrName>ppt_w</p:attrName>
                                        </p:attrNameLst>
                                      </p:cBhvr>
                                      <p:tavLst>
                                        <p:tav tm="0">
                                          <p:val>
                                            <p:strVal val="ppt_w"/>
                                          </p:val>
                                        </p:tav>
                                        <p:tav tm="100000">
                                          <p:val>
                                            <p:fltVal val="0"/>
                                          </p:val>
                                        </p:tav>
                                      </p:tavLst>
                                    </p:anim>
                                    <p:anim calcmode="lin" valueType="num">
                                      <p:cBhvr>
                                        <p:cTn id="47" dur="1000"/>
                                        <p:tgtEl>
                                          <p:spTgt spid="39"/>
                                        </p:tgtEl>
                                        <p:attrNameLst>
                                          <p:attrName>ppt_h</p:attrName>
                                        </p:attrNameLst>
                                      </p:cBhvr>
                                      <p:tavLst>
                                        <p:tav tm="0">
                                          <p:val>
                                            <p:strVal val="ppt_h"/>
                                          </p:val>
                                        </p:tav>
                                        <p:tav tm="100000">
                                          <p:val>
                                            <p:fltVal val="0"/>
                                          </p:val>
                                        </p:tav>
                                      </p:tavLst>
                                    </p:anim>
                                    <p:anim calcmode="lin" valueType="num">
                                      <p:cBhvr>
                                        <p:cTn id="48" dur="1000"/>
                                        <p:tgtEl>
                                          <p:spTgt spid="39"/>
                                        </p:tgtEl>
                                        <p:attrNameLst>
                                          <p:attrName>style.rotation</p:attrName>
                                        </p:attrNameLst>
                                      </p:cBhvr>
                                      <p:tavLst>
                                        <p:tav tm="0">
                                          <p:val>
                                            <p:fltVal val="0"/>
                                          </p:val>
                                        </p:tav>
                                        <p:tav tm="100000">
                                          <p:val>
                                            <p:fltVal val="90"/>
                                          </p:val>
                                        </p:tav>
                                      </p:tavLst>
                                    </p:anim>
                                    <p:animEffect transition="out" filter="fade">
                                      <p:cBhvr>
                                        <p:cTn id="49" dur="1000"/>
                                        <p:tgtEl>
                                          <p:spTgt spid="39"/>
                                        </p:tgtEl>
                                      </p:cBhvr>
                                    </p:animEffect>
                                    <p:set>
                                      <p:cBhvr>
                                        <p:cTn id="50" dur="1" fill="hold">
                                          <p:stCondLst>
                                            <p:cond delay="999"/>
                                          </p:stCondLst>
                                        </p:cTn>
                                        <p:tgtEl>
                                          <p:spTgt spid="3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1" presetClass="exit" presetSubtype="0" fill="hold" grpId="0" nodeType="clickEffect">
                                  <p:stCondLst>
                                    <p:cond delay="0"/>
                                  </p:stCondLst>
                                  <p:childTnLst>
                                    <p:anim calcmode="lin" valueType="num">
                                      <p:cBhvr>
                                        <p:cTn id="54" dur="1000"/>
                                        <p:tgtEl>
                                          <p:spTgt spid="41"/>
                                        </p:tgtEl>
                                        <p:attrNameLst>
                                          <p:attrName>ppt_w</p:attrName>
                                        </p:attrNameLst>
                                      </p:cBhvr>
                                      <p:tavLst>
                                        <p:tav tm="0">
                                          <p:val>
                                            <p:strVal val="ppt_w"/>
                                          </p:val>
                                        </p:tav>
                                        <p:tav tm="100000">
                                          <p:val>
                                            <p:fltVal val="0"/>
                                          </p:val>
                                        </p:tav>
                                      </p:tavLst>
                                    </p:anim>
                                    <p:anim calcmode="lin" valueType="num">
                                      <p:cBhvr>
                                        <p:cTn id="55" dur="1000"/>
                                        <p:tgtEl>
                                          <p:spTgt spid="41"/>
                                        </p:tgtEl>
                                        <p:attrNameLst>
                                          <p:attrName>ppt_h</p:attrName>
                                        </p:attrNameLst>
                                      </p:cBhvr>
                                      <p:tavLst>
                                        <p:tav tm="0">
                                          <p:val>
                                            <p:strVal val="ppt_h"/>
                                          </p:val>
                                        </p:tav>
                                        <p:tav tm="100000">
                                          <p:val>
                                            <p:fltVal val="0"/>
                                          </p:val>
                                        </p:tav>
                                      </p:tavLst>
                                    </p:anim>
                                    <p:anim calcmode="lin" valueType="num">
                                      <p:cBhvr>
                                        <p:cTn id="56" dur="1000"/>
                                        <p:tgtEl>
                                          <p:spTgt spid="41"/>
                                        </p:tgtEl>
                                        <p:attrNameLst>
                                          <p:attrName>style.rotation</p:attrName>
                                        </p:attrNameLst>
                                      </p:cBhvr>
                                      <p:tavLst>
                                        <p:tav tm="0">
                                          <p:val>
                                            <p:fltVal val="0"/>
                                          </p:val>
                                        </p:tav>
                                        <p:tav tm="100000">
                                          <p:val>
                                            <p:fltVal val="90"/>
                                          </p:val>
                                        </p:tav>
                                      </p:tavLst>
                                    </p:anim>
                                    <p:animEffect transition="out" filter="fade">
                                      <p:cBhvr>
                                        <p:cTn id="57" dur="1000"/>
                                        <p:tgtEl>
                                          <p:spTgt spid="41"/>
                                        </p:tgtEl>
                                      </p:cBhvr>
                                    </p:animEffect>
                                    <p:set>
                                      <p:cBhvr>
                                        <p:cTn id="58" dur="1" fill="hold">
                                          <p:stCondLst>
                                            <p:cond delay="999"/>
                                          </p:stCondLst>
                                        </p:cTn>
                                        <p:tgtEl>
                                          <p:spTgt spid="4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1" presetClass="exit" presetSubtype="0" fill="hold" grpId="0" nodeType="clickEffect">
                                  <p:stCondLst>
                                    <p:cond delay="0"/>
                                  </p:stCondLst>
                                  <p:childTnLst>
                                    <p:anim calcmode="lin" valueType="num">
                                      <p:cBhvr>
                                        <p:cTn id="62" dur="1000"/>
                                        <p:tgtEl>
                                          <p:spTgt spid="42"/>
                                        </p:tgtEl>
                                        <p:attrNameLst>
                                          <p:attrName>ppt_w</p:attrName>
                                        </p:attrNameLst>
                                      </p:cBhvr>
                                      <p:tavLst>
                                        <p:tav tm="0">
                                          <p:val>
                                            <p:strVal val="ppt_w"/>
                                          </p:val>
                                        </p:tav>
                                        <p:tav tm="100000">
                                          <p:val>
                                            <p:fltVal val="0"/>
                                          </p:val>
                                        </p:tav>
                                      </p:tavLst>
                                    </p:anim>
                                    <p:anim calcmode="lin" valueType="num">
                                      <p:cBhvr>
                                        <p:cTn id="63" dur="1000"/>
                                        <p:tgtEl>
                                          <p:spTgt spid="42"/>
                                        </p:tgtEl>
                                        <p:attrNameLst>
                                          <p:attrName>ppt_h</p:attrName>
                                        </p:attrNameLst>
                                      </p:cBhvr>
                                      <p:tavLst>
                                        <p:tav tm="0">
                                          <p:val>
                                            <p:strVal val="ppt_h"/>
                                          </p:val>
                                        </p:tav>
                                        <p:tav tm="100000">
                                          <p:val>
                                            <p:fltVal val="0"/>
                                          </p:val>
                                        </p:tav>
                                      </p:tavLst>
                                    </p:anim>
                                    <p:anim calcmode="lin" valueType="num">
                                      <p:cBhvr>
                                        <p:cTn id="64" dur="1000"/>
                                        <p:tgtEl>
                                          <p:spTgt spid="42"/>
                                        </p:tgtEl>
                                        <p:attrNameLst>
                                          <p:attrName>style.rotation</p:attrName>
                                        </p:attrNameLst>
                                      </p:cBhvr>
                                      <p:tavLst>
                                        <p:tav tm="0">
                                          <p:val>
                                            <p:fltVal val="0"/>
                                          </p:val>
                                        </p:tav>
                                        <p:tav tm="100000">
                                          <p:val>
                                            <p:fltVal val="90"/>
                                          </p:val>
                                        </p:tav>
                                      </p:tavLst>
                                    </p:anim>
                                    <p:animEffect transition="out" filter="fade">
                                      <p:cBhvr>
                                        <p:cTn id="65" dur="1000"/>
                                        <p:tgtEl>
                                          <p:spTgt spid="42"/>
                                        </p:tgtEl>
                                      </p:cBhvr>
                                    </p:animEffect>
                                    <p:set>
                                      <p:cBhvr>
                                        <p:cTn id="66" dur="1" fill="hold">
                                          <p:stCondLst>
                                            <p:cond delay="999"/>
                                          </p:stCondLst>
                                        </p:cTn>
                                        <p:tgtEl>
                                          <p:spTgt spid="4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1" presetClass="exit" presetSubtype="0" fill="hold" grpId="0" nodeType="clickEffect">
                                  <p:stCondLst>
                                    <p:cond delay="0"/>
                                  </p:stCondLst>
                                  <p:childTnLst>
                                    <p:anim calcmode="lin" valueType="num">
                                      <p:cBhvr>
                                        <p:cTn id="70" dur="1000"/>
                                        <p:tgtEl>
                                          <p:spTgt spid="43"/>
                                        </p:tgtEl>
                                        <p:attrNameLst>
                                          <p:attrName>ppt_w</p:attrName>
                                        </p:attrNameLst>
                                      </p:cBhvr>
                                      <p:tavLst>
                                        <p:tav tm="0">
                                          <p:val>
                                            <p:strVal val="ppt_w"/>
                                          </p:val>
                                        </p:tav>
                                        <p:tav tm="100000">
                                          <p:val>
                                            <p:fltVal val="0"/>
                                          </p:val>
                                        </p:tav>
                                      </p:tavLst>
                                    </p:anim>
                                    <p:anim calcmode="lin" valueType="num">
                                      <p:cBhvr>
                                        <p:cTn id="71" dur="1000"/>
                                        <p:tgtEl>
                                          <p:spTgt spid="43"/>
                                        </p:tgtEl>
                                        <p:attrNameLst>
                                          <p:attrName>ppt_h</p:attrName>
                                        </p:attrNameLst>
                                      </p:cBhvr>
                                      <p:tavLst>
                                        <p:tav tm="0">
                                          <p:val>
                                            <p:strVal val="ppt_h"/>
                                          </p:val>
                                        </p:tav>
                                        <p:tav tm="100000">
                                          <p:val>
                                            <p:fltVal val="0"/>
                                          </p:val>
                                        </p:tav>
                                      </p:tavLst>
                                    </p:anim>
                                    <p:anim calcmode="lin" valueType="num">
                                      <p:cBhvr>
                                        <p:cTn id="72" dur="1000"/>
                                        <p:tgtEl>
                                          <p:spTgt spid="43"/>
                                        </p:tgtEl>
                                        <p:attrNameLst>
                                          <p:attrName>style.rotation</p:attrName>
                                        </p:attrNameLst>
                                      </p:cBhvr>
                                      <p:tavLst>
                                        <p:tav tm="0">
                                          <p:val>
                                            <p:fltVal val="0"/>
                                          </p:val>
                                        </p:tav>
                                        <p:tav tm="100000">
                                          <p:val>
                                            <p:fltVal val="90"/>
                                          </p:val>
                                        </p:tav>
                                      </p:tavLst>
                                    </p:anim>
                                    <p:animEffect transition="out" filter="fade">
                                      <p:cBhvr>
                                        <p:cTn id="73" dur="1000"/>
                                        <p:tgtEl>
                                          <p:spTgt spid="43"/>
                                        </p:tgtEl>
                                      </p:cBhvr>
                                    </p:animEffect>
                                    <p:set>
                                      <p:cBhvr>
                                        <p:cTn id="74" dur="1" fill="hold">
                                          <p:stCondLst>
                                            <p:cond delay="999"/>
                                          </p:stCondLst>
                                        </p:cTn>
                                        <p:tgtEl>
                                          <p:spTgt spid="4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1" presetClass="exit" presetSubtype="0" fill="hold" grpId="0" nodeType="clickEffect">
                                  <p:stCondLst>
                                    <p:cond delay="0"/>
                                  </p:stCondLst>
                                  <p:childTnLst>
                                    <p:anim calcmode="lin" valueType="num">
                                      <p:cBhvr>
                                        <p:cTn id="78" dur="1000"/>
                                        <p:tgtEl>
                                          <p:spTgt spid="44"/>
                                        </p:tgtEl>
                                        <p:attrNameLst>
                                          <p:attrName>ppt_w</p:attrName>
                                        </p:attrNameLst>
                                      </p:cBhvr>
                                      <p:tavLst>
                                        <p:tav tm="0">
                                          <p:val>
                                            <p:strVal val="ppt_w"/>
                                          </p:val>
                                        </p:tav>
                                        <p:tav tm="100000">
                                          <p:val>
                                            <p:fltVal val="0"/>
                                          </p:val>
                                        </p:tav>
                                      </p:tavLst>
                                    </p:anim>
                                    <p:anim calcmode="lin" valueType="num">
                                      <p:cBhvr>
                                        <p:cTn id="79" dur="1000"/>
                                        <p:tgtEl>
                                          <p:spTgt spid="44"/>
                                        </p:tgtEl>
                                        <p:attrNameLst>
                                          <p:attrName>ppt_h</p:attrName>
                                        </p:attrNameLst>
                                      </p:cBhvr>
                                      <p:tavLst>
                                        <p:tav tm="0">
                                          <p:val>
                                            <p:strVal val="ppt_h"/>
                                          </p:val>
                                        </p:tav>
                                        <p:tav tm="100000">
                                          <p:val>
                                            <p:fltVal val="0"/>
                                          </p:val>
                                        </p:tav>
                                      </p:tavLst>
                                    </p:anim>
                                    <p:anim calcmode="lin" valueType="num">
                                      <p:cBhvr>
                                        <p:cTn id="80" dur="1000"/>
                                        <p:tgtEl>
                                          <p:spTgt spid="44"/>
                                        </p:tgtEl>
                                        <p:attrNameLst>
                                          <p:attrName>style.rotation</p:attrName>
                                        </p:attrNameLst>
                                      </p:cBhvr>
                                      <p:tavLst>
                                        <p:tav tm="0">
                                          <p:val>
                                            <p:fltVal val="0"/>
                                          </p:val>
                                        </p:tav>
                                        <p:tav tm="100000">
                                          <p:val>
                                            <p:fltVal val="90"/>
                                          </p:val>
                                        </p:tav>
                                      </p:tavLst>
                                    </p:anim>
                                    <p:animEffect transition="out" filter="fade">
                                      <p:cBhvr>
                                        <p:cTn id="81" dur="1000"/>
                                        <p:tgtEl>
                                          <p:spTgt spid="44"/>
                                        </p:tgtEl>
                                      </p:cBhvr>
                                    </p:animEffect>
                                    <p:set>
                                      <p:cBhvr>
                                        <p:cTn id="82" dur="1" fill="hold">
                                          <p:stCondLst>
                                            <p:cond delay="999"/>
                                          </p:stCondLst>
                                        </p:cTn>
                                        <p:tgtEl>
                                          <p:spTgt spid="4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31" presetClass="exit" presetSubtype="0" fill="hold" grpId="0" nodeType="clickEffect">
                                  <p:stCondLst>
                                    <p:cond delay="0"/>
                                  </p:stCondLst>
                                  <p:childTnLst>
                                    <p:anim calcmode="lin" valueType="num">
                                      <p:cBhvr>
                                        <p:cTn id="86" dur="1000"/>
                                        <p:tgtEl>
                                          <p:spTgt spid="47"/>
                                        </p:tgtEl>
                                        <p:attrNameLst>
                                          <p:attrName>ppt_w</p:attrName>
                                        </p:attrNameLst>
                                      </p:cBhvr>
                                      <p:tavLst>
                                        <p:tav tm="0">
                                          <p:val>
                                            <p:strVal val="ppt_w"/>
                                          </p:val>
                                        </p:tav>
                                        <p:tav tm="100000">
                                          <p:val>
                                            <p:fltVal val="0"/>
                                          </p:val>
                                        </p:tav>
                                      </p:tavLst>
                                    </p:anim>
                                    <p:anim calcmode="lin" valueType="num">
                                      <p:cBhvr>
                                        <p:cTn id="87" dur="1000"/>
                                        <p:tgtEl>
                                          <p:spTgt spid="47"/>
                                        </p:tgtEl>
                                        <p:attrNameLst>
                                          <p:attrName>ppt_h</p:attrName>
                                        </p:attrNameLst>
                                      </p:cBhvr>
                                      <p:tavLst>
                                        <p:tav tm="0">
                                          <p:val>
                                            <p:strVal val="ppt_h"/>
                                          </p:val>
                                        </p:tav>
                                        <p:tav tm="100000">
                                          <p:val>
                                            <p:fltVal val="0"/>
                                          </p:val>
                                        </p:tav>
                                      </p:tavLst>
                                    </p:anim>
                                    <p:anim calcmode="lin" valueType="num">
                                      <p:cBhvr>
                                        <p:cTn id="88" dur="1000"/>
                                        <p:tgtEl>
                                          <p:spTgt spid="47"/>
                                        </p:tgtEl>
                                        <p:attrNameLst>
                                          <p:attrName>style.rotation</p:attrName>
                                        </p:attrNameLst>
                                      </p:cBhvr>
                                      <p:tavLst>
                                        <p:tav tm="0">
                                          <p:val>
                                            <p:fltVal val="0"/>
                                          </p:val>
                                        </p:tav>
                                        <p:tav tm="100000">
                                          <p:val>
                                            <p:fltVal val="90"/>
                                          </p:val>
                                        </p:tav>
                                      </p:tavLst>
                                    </p:anim>
                                    <p:animEffect transition="out" filter="fade">
                                      <p:cBhvr>
                                        <p:cTn id="89" dur="1000"/>
                                        <p:tgtEl>
                                          <p:spTgt spid="47"/>
                                        </p:tgtEl>
                                      </p:cBhvr>
                                    </p:animEffect>
                                    <p:set>
                                      <p:cBhvr>
                                        <p:cTn id="90" dur="1" fill="hold">
                                          <p:stCondLst>
                                            <p:cond delay="999"/>
                                          </p:stCondLst>
                                        </p:cTn>
                                        <p:tgtEl>
                                          <p:spTgt spid="4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31" presetClass="exit" presetSubtype="0" fill="hold" grpId="0" nodeType="clickEffect">
                                  <p:stCondLst>
                                    <p:cond delay="0"/>
                                  </p:stCondLst>
                                  <p:childTnLst>
                                    <p:anim calcmode="lin" valueType="num">
                                      <p:cBhvr>
                                        <p:cTn id="94" dur="1000"/>
                                        <p:tgtEl>
                                          <p:spTgt spid="48"/>
                                        </p:tgtEl>
                                        <p:attrNameLst>
                                          <p:attrName>ppt_w</p:attrName>
                                        </p:attrNameLst>
                                      </p:cBhvr>
                                      <p:tavLst>
                                        <p:tav tm="0">
                                          <p:val>
                                            <p:strVal val="ppt_w"/>
                                          </p:val>
                                        </p:tav>
                                        <p:tav tm="100000">
                                          <p:val>
                                            <p:fltVal val="0"/>
                                          </p:val>
                                        </p:tav>
                                      </p:tavLst>
                                    </p:anim>
                                    <p:anim calcmode="lin" valueType="num">
                                      <p:cBhvr>
                                        <p:cTn id="95" dur="1000"/>
                                        <p:tgtEl>
                                          <p:spTgt spid="48"/>
                                        </p:tgtEl>
                                        <p:attrNameLst>
                                          <p:attrName>ppt_h</p:attrName>
                                        </p:attrNameLst>
                                      </p:cBhvr>
                                      <p:tavLst>
                                        <p:tav tm="0">
                                          <p:val>
                                            <p:strVal val="ppt_h"/>
                                          </p:val>
                                        </p:tav>
                                        <p:tav tm="100000">
                                          <p:val>
                                            <p:fltVal val="0"/>
                                          </p:val>
                                        </p:tav>
                                      </p:tavLst>
                                    </p:anim>
                                    <p:anim calcmode="lin" valueType="num">
                                      <p:cBhvr>
                                        <p:cTn id="96" dur="1000"/>
                                        <p:tgtEl>
                                          <p:spTgt spid="48"/>
                                        </p:tgtEl>
                                        <p:attrNameLst>
                                          <p:attrName>style.rotation</p:attrName>
                                        </p:attrNameLst>
                                      </p:cBhvr>
                                      <p:tavLst>
                                        <p:tav tm="0">
                                          <p:val>
                                            <p:fltVal val="0"/>
                                          </p:val>
                                        </p:tav>
                                        <p:tav tm="100000">
                                          <p:val>
                                            <p:fltVal val="90"/>
                                          </p:val>
                                        </p:tav>
                                      </p:tavLst>
                                    </p:anim>
                                    <p:animEffect transition="out" filter="fade">
                                      <p:cBhvr>
                                        <p:cTn id="97" dur="1000"/>
                                        <p:tgtEl>
                                          <p:spTgt spid="48"/>
                                        </p:tgtEl>
                                      </p:cBhvr>
                                    </p:animEffect>
                                    <p:set>
                                      <p:cBhvr>
                                        <p:cTn id="98" dur="1" fill="hold">
                                          <p:stCondLst>
                                            <p:cond delay="999"/>
                                          </p:stCondLst>
                                        </p:cTn>
                                        <p:tgtEl>
                                          <p:spTgt spid="4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31" presetClass="exit" presetSubtype="0" fill="hold" grpId="0" nodeType="clickEffect">
                                  <p:stCondLst>
                                    <p:cond delay="0"/>
                                  </p:stCondLst>
                                  <p:childTnLst>
                                    <p:anim calcmode="lin" valueType="num">
                                      <p:cBhvr>
                                        <p:cTn id="102" dur="1000"/>
                                        <p:tgtEl>
                                          <p:spTgt spid="49"/>
                                        </p:tgtEl>
                                        <p:attrNameLst>
                                          <p:attrName>ppt_w</p:attrName>
                                        </p:attrNameLst>
                                      </p:cBhvr>
                                      <p:tavLst>
                                        <p:tav tm="0">
                                          <p:val>
                                            <p:strVal val="ppt_w"/>
                                          </p:val>
                                        </p:tav>
                                        <p:tav tm="100000">
                                          <p:val>
                                            <p:fltVal val="0"/>
                                          </p:val>
                                        </p:tav>
                                      </p:tavLst>
                                    </p:anim>
                                    <p:anim calcmode="lin" valueType="num">
                                      <p:cBhvr>
                                        <p:cTn id="103" dur="1000"/>
                                        <p:tgtEl>
                                          <p:spTgt spid="49"/>
                                        </p:tgtEl>
                                        <p:attrNameLst>
                                          <p:attrName>ppt_h</p:attrName>
                                        </p:attrNameLst>
                                      </p:cBhvr>
                                      <p:tavLst>
                                        <p:tav tm="0">
                                          <p:val>
                                            <p:strVal val="ppt_h"/>
                                          </p:val>
                                        </p:tav>
                                        <p:tav tm="100000">
                                          <p:val>
                                            <p:fltVal val="0"/>
                                          </p:val>
                                        </p:tav>
                                      </p:tavLst>
                                    </p:anim>
                                    <p:anim calcmode="lin" valueType="num">
                                      <p:cBhvr>
                                        <p:cTn id="104" dur="1000"/>
                                        <p:tgtEl>
                                          <p:spTgt spid="49"/>
                                        </p:tgtEl>
                                        <p:attrNameLst>
                                          <p:attrName>style.rotation</p:attrName>
                                        </p:attrNameLst>
                                      </p:cBhvr>
                                      <p:tavLst>
                                        <p:tav tm="0">
                                          <p:val>
                                            <p:fltVal val="0"/>
                                          </p:val>
                                        </p:tav>
                                        <p:tav tm="100000">
                                          <p:val>
                                            <p:fltVal val="90"/>
                                          </p:val>
                                        </p:tav>
                                      </p:tavLst>
                                    </p:anim>
                                    <p:animEffect transition="out" filter="fade">
                                      <p:cBhvr>
                                        <p:cTn id="105" dur="1000"/>
                                        <p:tgtEl>
                                          <p:spTgt spid="49"/>
                                        </p:tgtEl>
                                      </p:cBhvr>
                                    </p:animEffect>
                                    <p:set>
                                      <p:cBhvr>
                                        <p:cTn id="106" dur="1" fill="hold">
                                          <p:stCondLst>
                                            <p:cond delay="999"/>
                                          </p:stCondLst>
                                        </p:cTn>
                                        <p:tgtEl>
                                          <p:spTgt spid="49"/>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31" presetClass="exit" presetSubtype="0" fill="hold" grpId="0" nodeType="clickEffect">
                                  <p:stCondLst>
                                    <p:cond delay="0"/>
                                  </p:stCondLst>
                                  <p:childTnLst>
                                    <p:anim calcmode="lin" valueType="num">
                                      <p:cBhvr>
                                        <p:cTn id="110" dur="1000"/>
                                        <p:tgtEl>
                                          <p:spTgt spid="56"/>
                                        </p:tgtEl>
                                        <p:attrNameLst>
                                          <p:attrName>ppt_w</p:attrName>
                                        </p:attrNameLst>
                                      </p:cBhvr>
                                      <p:tavLst>
                                        <p:tav tm="0">
                                          <p:val>
                                            <p:strVal val="ppt_w"/>
                                          </p:val>
                                        </p:tav>
                                        <p:tav tm="100000">
                                          <p:val>
                                            <p:fltVal val="0"/>
                                          </p:val>
                                        </p:tav>
                                      </p:tavLst>
                                    </p:anim>
                                    <p:anim calcmode="lin" valueType="num">
                                      <p:cBhvr>
                                        <p:cTn id="111" dur="1000"/>
                                        <p:tgtEl>
                                          <p:spTgt spid="56"/>
                                        </p:tgtEl>
                                        <p:attrNameLst>
                                          <p:attrName>ppt_h</p:attrName>
                                        </p:attrNameLst>
                                      </p:cBhvr>
                                      <p:tavLst>
                                        <p:tav tm="0">
                                          <p:val>
                                            <p:strVal val="ppt_h"/>
                                          </p:val>
                                        </p:tav>
                                        <p:tav tm="100000">
                                          <p:val>
                                            <p:fltVal val="0"/>
                                          </p:val>
                                        </p:tav>
                                      </p:tavLst>
                                    </p:anim>
                                    <p:anim calcmode="lin" valueType="num">
                                      <p:cBhvr>
                                        <p:cTn id="112" dur="1000"/>
                                        <p:tgtEl>
                                          <p:spTgt spid="56"/>
                                        </p:tgtEl>
                                        <p:attrNameLst>
                                          <p:attrName>style.rotation</p:attrName>
                                        </p:attrNameLst>
                                      </p:cBhvr>
                                      <p:tavLst>
                                        <p:tav tm="0">
                                          <p:val>
                                            <p:fltVal val="0"/>
                                          </p:val>
                                        </p:tav>
                                        <p:tav tm="100000">
                                          <p:val>
                                            <p:fltVal val="90"/>
                                          </p:val>
                                        </p:tav>
                                      </p:tavLst>
                                    </p:anim>
                                    <p:animEffect transition="out" filter="fade">
                                      <p:cBhvr>
                                        <p:cTn id="113" dur="1000"/>
                                        <p:tgtEl>
                                          <p:spTgt spid="56"/>
                                        </p:tgtEl>
                                      </p:cBhvr>
                                    </p:animEffect>
                                    <p:set>
                                      <p:cBhvr>
                                        <p:cTn id="114" dur="1" fill="hold">
                                          <p:stCondLst>
                                            <p:cond delay="999"/>
                                          </p:stCondLst>
                                        </p:cTn>
                                        <p:tgtEl>
                                          <p:spTgt spid="56"/>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31" presetClass="exit" presetSubtype="0" fill="hold" grpId="0" nodeType="clickEffect">
                                  <p:stCondLst>
                                    <p:cond delay="0"/>
                                  </p:stCondLst>
                                  <p:childTnLst>
                                    <p:anim calcmode="lin" valueType="num">
                                      <p:cBhvr>
                                        <p:cTn id="118" dur="1000"/>
                                        <p:tgtEl>
                                          <p:spTgt spid="122"/>
                                        </p:tgtEl>
                                        <p:attrNameLst>
                                          <p:attrName>ppt_w</p:attrName>
                                        </p:attrNameLst>
                                      </p:cBhvr>
                                      <p:tavLst>
                                        <p:tav tm="0">
                                          <p:val>
                                            <p:strVal val="ppt_w"/>
                                          </p:val>
                                        </p:tav>
                                        <p:tav tm="100000">
                                          <p:val>
                                            <p:fltVal val="0"/>
                                          </p:val>
                                        </p:tav>
                                      </p:tavLst>
                                    </p:anim>
                                    <p:anim calcmode="lin" valueType="num">
                                      <p:cBhvr>
                                        <p:cTn id="119" dur="1000"/>
                                        <p:tgtEl>
                                          <p:spTgt spid="122"/>
                                        </p:tgtEl>
                                        <p:attrNameLst>
                                          <p:attrName>ppt_h</p:attrName>
                                        </p:attrNameLst>
                                      </p:cBhvr>
                                      <p:tavLst>
                                        <p:tav tm="0">
                                          <p:val>
                                            <p:strVal val="ppt_h"/>
                                          </p:val>
                                        </p:tav>
                                        <p:tav tm="100000">
                                          <p:val>
                                            <p:fltVal val="0"/>
                                          </p:val>
                                        </p:tav>
                                      </p:tavLst>
                                    </p:anim>
                                    <p:anim calcmode="lin" valueType="num">
                                      <p:cBhvr>
                                        <p:cTn id="120" dur="1000"/>
                                        <p:tgtEl>
                                          <p:spTgt spid="122"/>
                                        </p:tgtEl>
                                        <p:attrNameLst>
                                          <p:attrName>style.rotation</p:attrName>
                                        </p:attrNameLst>
                                      </p:cBhvr>
                                      <p:tavLst>
                                        <p:tav tm="0">
                                          <p:val>
                                            <p:fltVal val="0"/>
                                          </p:val>
                                        </p:tav>
                                        <p:tav tm="100000">
                                          <p:val>
                                            <p:fltVal val="90"/>
                                          </p:val>
                                        </p:tav>
                                      </p:tavLst>
                                    </p:anim>
                                    <p:animEffect transition="out" filter="fade">
                                      <p:cBhvr>
                                        <p:cTn id="121" dur="1000"/>
                                        <p:tgtEl>
                                          <p:spTgt spid="122"/>
                                        </p:tgtEl>
                                      </p:cBhvr>
                                    </p:animEffect>
                                    <p:set>
                                      <p:cBhvr>
                                        <p:cTn id="122" dur="1" fill="hold">
                                          <p:stCondLst>
                                            <p:cond delay="999"/>
                                          </p:stCondLst>
                                        </p:cTn>
                                        <p:tgtEl>
                                          <p:spTgt spid="122"/>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31" presetClass="exit" presetSubtype="0" fill="hold" grpId="0" nodeType="clickEffect">
                                  <p:stCondLst>
                                    <p:cond delay="0"/>
                                  </p:stCondLst>
                                  <p:childTnLst>
                                    <p:anim calcmode="lin" valueType="num">
                                      <p:cBhvr>
                                        <p:cTn id="126" dur="1000"/>
                                        <p:tgtEl>
                                          <p:spTgt spid="71"/>
                                        </p:tgtEl>
                                        <p:attrNameLst>
                                          <p:attrName>ppt_w</p:attrName>
                                        </p:attrNameLst>
                                      </p:cBhvr>
                                      <p:tavLst>
                                        <p:tav tm="0">
                                          <p:val>
                                            <p:strVal val="ppt_w"/>
                                          </p:val>
                                        </p:tav>
                                        <p:tav tm="100000">
                                          <p:val>
                                            <p:fltVal val="0"/>
                                          </p:val>
                                        </p:tav>
                                      </p:tavLst>
                                    </p:anim>
                                    <p:anim calcmode="lin" valueType="num">
                                      <p:cBhvr>
                                        <p:cTn id="127" dur="1000"/>
                                        <p:tgtEl>
                                          <p:spTgt spid="71"/>
                                        </p:tgtEl>
                                        <p:attrNameLst>
                                          <p:attrName>ppt_h</p:attrName>
                                        </p:attrNameLst>
                                      </p:cBhvr>
                                      <p:tavLst>
                                        <p:tav tm="0">
                                          <p:val>
                                            <p:strVal val="ppt_h"/>
                                          </p:val>
                                        </p:tav>
                                        <p:tav tm="100000">
                                          <p:val>
                                            <p:fltVal val="0"/>
                                          </p:val>
                                        </p:tav>
                                      </p:tavLst>
                                    </p:anim>
                                    <p:anim calcmode="lin" valueType="num">
                                      <p:cBhvr>
                                        <p:cTn id="128" dur="1000"/>
                                        <p:tgtEl>
                                          <p:spTgt spid="71"/>
                                        </p:tgtEl>
                                        <p:attrNameLst>
                                          <p:attrName>style.rotation</p:attrName>
                                        </p:attrNameLst>
                                      </p:cBhvr>
                                      <p:tavLst>
                                        <p:tav tm="0">
                                          <p:val>
                                            <p:fltVal val="0"/>
                                          </p:val>
                                        </p:tav>
                                        <p:tav tm="100000">
                                          <p:val>
                                            <p:fltVal val="90"/>
                                          </p:val>
                                        </p:tav>
                                      </p:tavLst>
                                    </p:anim>
                                    <p:animEffect transition="out" filter="fade">
                                      <p:cBhvr>
                                        <p:cTn id="129" dur="1000"/>
                                        <p:tgtEl>
                                          <p:spTgt spid="71"/>
                                        </p:tgtEl>
                                      </p:cBhvr>
                                    </p:animEffect>
                                    <p:set>
                                      <p:cBhvr>
                                        <p:cTn id="130" dur="1" fill="hold">
                                          <p:stCondLst>
                                            <p:cond delay="999"/>
                                          </p:stCondLst>
                                        </p:cTn>
                                        <p:tgtEl>
                                          <p:spTgt spid="71"/>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31" presetClass="exit" presetSubtype="0" fill="hold" grpId="0" nodeType="clickEffect">
                                  <p:stCondLst>
                                    <p:cond delay="0"/>
                                  </p:stCondLst>
                                  <p:childTnLst>
                                    <p:anim calcmode="lin" valueType="num">
                                      <p:cBhvr>
                                        <p:cTn id="134" dur="1000"/>
                                        <p:tgtEl>
                                          <p:spTgt spid="72"/>
                                        </p:tgtEl>
                                        <p:attrNameLst>
                                          <p:attrName>ppt_w</p:attrName>
                                        </p:attrNameLst>
                                      </p:cBhvr>
                                      <p:tavLst>
                                        <p:tav tm="0">
                                          <p:val>
                                            <p:strVal val="ppt_w"/>
                                          </p:val>
                                        </p:tav>
                                        <p:tav tm="100000">
                                          <p:val>
                                            <p:fltVal val="0"/>
                                          </p:val>
                                        </p:tav>
                                      </p:tavLst>
                                    </p:anim>
                                    <p:anim calcmode="lin" valueType="num">
                                      <p:cBhvr>
                                        <p:cTn id="135" dur="1000"/>
                                        <p:tgtEl>
                                          <p:spTgt spid="72"/>
                                        </p:tgtEl>
                                        <p:attrNameLst>
                                          <p:attrName>ppt_h</p:attrName>
                                        </p:attrNameLst>
                                      </p:cBhvr>
                                      <p:tavLst>
                                        <p:tav tm="0">
                                          <p:val>
                                            <p:strVal val="ppt_h"/>
                                          </p:val>
                                        </p:tav>
                                        <p:tav tm="100000">
                                          <p:val>
                                            <p:fltVal val="0"/>
                                          </p:val>
                                        </p:tav>
                                      </p:tavLst>
                                    </p:anim>
                                    <p:anim calcmode="lin" valueType="num">
                                      <p:cBhvr>
                                        <p:cTn id="136" dur="1000"/>
                                        <p:tgtEl>
                                          <p:spTgt spid="72"/>
                                        </p:tgtEl>
                                        <p:attrNameLst>
                                          <p:attrName>style.rotation</p:attrName>
                                        </p:attrNameLst>
                                      </p:cBhvr>
                                      <p:tavLst>
                                        <p:tav tm="0">
                                          <p:val>
                                            <p:fltVal val="0"/>
                                          </p:val>
                                        </p:tav>
                                        <p:tav tm="100000">
                                          <p:val>
                                            <p:fltVal val="90"/>
                                          </p:val>
                                        </p:tav>
                                      </p:tavLst>
                                    </p:anim>
                                    <p:animEffect transition="out" filter="fade">
                                      <p:cBhvr>
                                        <p:cTn id="137" dur="1000"/>
                                        <p:tgtEl>
                                          <p:spTgt spid="72"/>
                                        </p:tgtEl>
                                      </p:cBhvr>
                                    </p:animEffect>
                                    <p:set>
                                      <p:cBhvr>
                                        <p:cTn id="138" dur="1" fill="hold">
                                          <p:stCondLst>
                                            <p:cond delay="999"/>
                                          </p:stCondLst>
                                        </p:cTn>
                                        <p:tgtEl>
                                          <p:spTgt spid="72"/>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31" presetClass="exit" presetSubtype="0" fill="hold" grpId="0" nodeType="clickEffect">
                                  <p:stCondLst>
                                    <p:cond delay="0"/>
                                  </p:stCondLst>
                                  <p:childTnLst>
                                    <p:anim calcmode="lin" valueType="num">
                                      <p:cBhvr>
                                        <p:cTn id="142" dur="1000"/>
                                        <p:tgtEl>
                                          <p:spTgt spid="73"/>
                                        </p:tgtEl>
                                        <p:attrNameLst>
                                          <p:attrName>ppt_w</p:attrName>
                                        </p:attrNameLst>
                                      </p:cBhvr>
                                      <p:tavLst>
                                        <p:tav tm="0">
                                          <p:val>
                                            <p:strVal val="ppt_w"/>
                                          </p:val>
                                        </p:tav>
                                        <p:tav tm="100000">
                                          <p:val>
                                            <p:fltVal val="0"/>
                                          </p:val>
                                        </p:tav>
                                      </p:tavLst>
                                    </p:anim>
                                    <p:anim calcmode="lin" valueType="num">
                                      <p:cBhvr>
                                        <p:cTn id="143" dur="1000"/>
                                        <p:tgtEl>
                                          <p:spTgt spid="73"/>
                                        </p:tgtEl>
                                        <p:attrNameLst>
                                          <p:attrName>ppt_h</p:attrName>
                                        </p:attrNameLst>
                                      </p:cBhvr>
                                      <p:tavLst>
                                        <p:tav tm="0">
                                          <p:val>
                                            <p:strVal val="ppt_h"/>
                                          </p:val>
                                        </p:tav>
                                        <p:tav tm="100000">
                                          <p:val>
                                            <p:fltVal val="0"/>
                                          </p:val>
                                        </p:tav>
                                      </p:tavLst>
                                    </p:anim>
                                    <p:anim calcmode="lin" valueType="num">
                                      <p:cBhvr>
                                        <p:cTn id="144" dur="1000"/>
                                        <p:tgtEl>
                                          <p:spTgt spid="73"/>
                                        </p:tgtEl>
                                        <p:attrNameLst>
                                          <p:attrName>style.rotation</p:attrName>
                                        </p:attrNameLst>
                                      </p:cBhvr>
                                      <p:tavLst>
                                        <p:tav tm="0">
                                          <p:val>
                                            <p:fltVal val="0"/>
                                          </p:val>
                                        </p:tav>
                                        <p:tav tm="100000">
                                          <p:val>
                                            <p:fltVal val="90"/>
                                          </p:val>
                                        </p:tav>
                                      </p:tavLst>
                                    </p:anim>
                                    <p:animEffect transition="out" filter="fade">
                                      <p:cBhvr>
                                        <p:cTn id="145" dur="1000"/>
                                        <p:tgtEl>
                                          <p:spTgt spid="73"/>
                                        </p:tgtEl>
                                      </p:cBhvr>
                                    </p:animEffect>
                                    <p:set>
                                      <p:cBhvr>
                                        <p:cTn id="146" dur="1" fill="hold">
                                          <p:stCondLst>
                                            <p:cond delay="999"/>
                                          </p:stCondLst>
                                        </p:cTn>
                                        <p:tgtEl>
                                          <p:spTgt spid="73"/>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31" presetClass="exit" presetSubtype="0" fill="hold" grpId="0" nodeType="clickEffect">
                                  <p:stCondLst>
                                    <p:cond delay="0"/>
                                  </p:stCondLst>
                                  <p:childTnLst>
                                    <p:anim calcmode="lin" valueType="num">
                                      <p:cBhvr>
                                        <p:cTn id="150" dur="1000"/>
                                        <p:tgtEl>
                                          <p:spTgt spid="74"/>
                                        </p:tgtEl>
                                        <p:attrNameLst>
                                          <p:attrName>ppt_w</p:attrName>
                                        </p:attrNameLst>
                                      </p:cBhvr>
                                      <p:tavLst>
                                        <p:tav tm="0">
                                          <p:val>
                                            <p:strVal val="ppt_w"/>
                                          </p:val>
                                        </p:tav>
                                        <p:tav tm="100000">
                                          <p:val>
                                            <p:fltVal val="0"/>
                                          </p:val>
                                        </p:tav>
                                      </p:tavLst>
                                    </p:anim>
                                    <p:anim calcmode="lin" valueType="num">
                                      <p:cBhvr>
                                        <p:cTn id="151" dur="1000"/>
                                        <p:tgtEl>
                                          <p:spTgt spid="74"/>
                                        </p:tgtEl>
                                        <p:attrNameLst>
                                          <p:attrName>ppt_h</p:attrName>
                                        </p:attrNameLst>
                                      </p:cBhvr>
                                      <p:tavLst>
                                        <p:tav tm="0">
                                          <p:val>
                                            <p:strVal val="ppt_h"/>
                                          </p:val>
                                        </p:tav>
                                        <p:tav tm="100000">
                                          <p:val>
                                            <p:fltVal val="0"/>
                                          </p:val>
                                        </p:tav>
                                      </p:tavLst>
                                    </p:anim>
                                    <p:anim calcmode="lin" valueType="num">
                                      <p:cBhvr>
                                        <p:cTn id="152" dur="1000"/>
                                        <p:tgtEl>
                                          <p:spTgt spid="74"/>
                                        </p:tgtEl>
                                        <p:attrNameLst>
                                          <p:attrName>style.rotation</p:attrName>
                                        </p:attrNameLst>
                                      </p:cBhvr>
                                      <p:tavLst>
                                        <p:tav tm="0">
                                          <p:val>
                                            <p:fltVal val="0"/>
                                          </p:val>
                                        </p:tav>
                                        <p:tav tm="100000">
                                          <p:val>
                                            <p:fltVal val="90"/>
                                          </p:val>
                                        </p:tav>
                                      </p:tavLst>
                                    </p:anim>
                                    <p:animEffect transition="out" filter="fade">
                                      <p:cBhvr>
                                        <p:cTn id="153" dur="1000"/>
                                        <p:tgtEl>
                                          <p:spTgt spid="74"/>
                                        </p:tgtEl>
                                      </p:cBhvr>
                                    </p:animEffect>
                                    <p:set>
                                      <p:cBhvr>
                                        <p:cTn id="154" dur="1" fill="hold">
                                          <p:stCondLst>
                                            <p:cond delay="999"/>
                                          </p:stCondLst>
                                        </p:cTn>
                                        <p:tgtEl>
                                          <p:spTgt spid="74"/>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31" presetClass="exit" presetSubtype="0" fill="hold" grpId="0" nodeType="clickEffect">
                                  <p:stCondLst>
                                    <p:cond delay="0"/>
                                  </p:stCondLst>
                                  <p:childTnLst>
                                    <p:anim calcmode="lin" valueType="num">
                                      <p:cBhvr>
                                        <p:cTn id="158" dur="1000"/>
                                        <p:tgtEl>
                                          <p:spTgt spid="76"/>
                                        </p:tgtEl>
                                        <p:attrNameLst>
                                          <p:attrName>ppt_w</p:attrName>
                                        </p:attrNameLst>
                                      </p:cBhvr>
                                      <p:tavLst>
                                        <p:tav tm="0">
                                          <p:val>
                                            <p:strVal val="ppt_w"/>
                                          </p:val>
                                        </p:tav>
                                        <p:tav tm="100000">
                                          <p:val>
                                            <p:fltVal val="0"/>
                                          </p:val>
                                        </p:tav>
                                      </p:tavLst>
                                    </p:anim>
                                    <p:anim calcmode="lin" valueType="num">
                                      <p:cBhvr>
                                        <p:cTn id="159" dur="1000"/>
                                        <p:tgtEl>
                                          <p:spTgt spid="76"/>
                                        </p:tgtEl>
                                        <p:attrNameLst>
                                          <p:attrName>ppt_h</p:attrName>
                                        </p:attrNameLst>
                                      </p:cBhvr>
                                      <p:tavLst>
                                        <p:tav tm="0">
                                          <p:val>
                                            <p:strVal val="ppt_h"/>
                                          </p:val>
                                        </p:tav>
                                        <p:tav tm="100000">
                                          <p:val>
                                            <p:fltVal val="0"/>
                                          </p:val>
                                        </p:tav>
                                      </p:tavLst>
                                    </p:anim>
                                    <p:anim calcmode="lin" valueType="num">
                                      <p:cBhvr>
                                        <p:cTn id="160" dur="1000"/>
                                        <p:tgtEl>
                                          <p:spTgt spid="76"/>
                                        </p:tgtEl>
                                        <p:attrNameLst>
                                          <p:attrName>style.rotation</p:attrName>
                                        </p:attrNameLst>
                                      </p:cBhvr>
                                      <p:tavLst>
                                        <p:tav tm="0">
                                          <p:val>
                                            <p:fltVal val="0"/>
                                          </p:val>
                                        </p:tav>
                                        <p:tav tm="100000">
                                          <p:val>
                                            <p:fltVal val="90"/>
                                          </p:val>
                                        </p:tav>
                                      </p:tavLst>
                                    </p:anim>
                                    <p:animEffect transition="out" filter="fade">
                                      <p:cBhvr>
                                        <p:cTn id="161" dur="1000"/>
                                        <p:tgtEl>
                                          <p:spTgt spid="76"/>
                                        </p:tgtEl>
                                      </p:cBhvr>
                                    </p:animEffect>
                                    <p:set>
                                      <p:cBhvr>
                                        <p:cTn id="162" dur="1" fill="hold">
                                          <p:stCondLst>
                                            <p:cond delay="999"/>
                                          </p:stCondLst>
                                        </p:cTn>
                                        <p:tgtEl>
                                          <p:spTgt spid="76"/>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31" presetClass="exit" presetSubtype="0" fill="hold" grpId="0" nodeType="clickEffect">
                                  <p:stCondLst>
                                    <p:cond delay="0"/>
                                  </p:stCondLst>
                                  <p:childTnLst>
                                    <p:anim calcmode="lin" valueType="num">
                                      <p:cBhvr>
                                        <p:cTn id="166" dur="1000"/>
                                        <p:tgtEl>
                                          <p:spTgt spid="78"/>
                                        </p:tgtEl>
                                        <p:attrNameLst>
                                          <p:attrName>ppt_w</p:attrName>
                                        </p:attrNameLst>
                                      </p:cBhvr>
                                      <p:tavLst>
                                        <p:tav tm="0">
                                          <p:val>
                                            <p:strVal val="ppt_w"/>
                                          </p:val>
                                        </p:tav>
                                        <p:tav tm="100000">
                                          <p:val>
                                            <p:fltVal val="0"/>
                                          </p:val>
                                        </p:tav>
                                      </p:tavLst>
                                    </p:anim>
                                    <p:anim calcmode="lin" valueType="num">
                                      <p:cBhvr>
                                        <p:cTn id="167" dur="1000"/>
                                        <p:tgtEl>
                                          <p:spTgt spid="78"/>
                                        </p:tgtEl>
                                        <p:attrNameLst>
                                          <p:attrName>ppt_h</p:attrName>
                                        </p:attrNameLst>
                                      </p:cBhvr>
                                      <p:tavLst>
                                        <p:tav tm="0">
                                          <p:val>
                                            <p:strVal val="ppt_h"/>
                                          </p:val>
                                        </p:tav>
                                        <p:tav tm="100000">
                                          <p:val>
                                            <p:fltVal val="0"/>
                                          </p:val>
                                        </p:tav>
                                      </p:tavLst>
                                    </p:anim>
                                    <p:anim calcmode="lin" valueType="num">
                                      <p:cBhvr>
                                        <p:cTn id="168" dur="1000"/>
                                        <p:tgtEl>
                                          <p:spTgt spid="78"/>
                                        </p:tgtEl>
                                        <p:attrNameLst>
                                          <p:attrName>style.rotation</p:attrName>
                                        </p:attrNameLst>
                                      </p:cBhvr>
                                      <p:tavLst>
                                        <p:tav tm="0">
                                          <p:val>
                                            <p:fltVal val="0"/>
                                          </p:val>
                                        </p:tav>
                                        <p:tav tm="100000">
                                          <p:val>
                                            <p:fltVal val="90"/>
                                          </p:val>
                                        </p:tav>
                                      </p:tavLst>
                                    </p:anim>
                                    <p:animEffect transition="out" filter="fade">
                                      <p:cBhvr>
                                        <p:cTn id="169" dur="1000"/>
                                        <p:tgtEl>
                                          <p:spTgt spid="78"/>
                                        </p:tgtEl>
                                      </p:cBhvr>
                                    </p:animEffect>
                                    <p:set>
                                      <p:cBhvr>
                                        <p:cTn id="170" dur="1" fill="hold">
                                          <p:stCondLst>
                                            <p:cond delay="999"/>
                                          </p:stCondLst>
                                        </p:cTn>
                                        <p:tgtEl>
                                          <p:spTgt spid="78"/>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31" presetClass="exit" presetSubtype="0" fill="hold" grpId="0" nodeType="clickEffect">
                                  <p:stCondLst>
                                    <p:cond delay="0"/>
                                  </p:stCondLst>
                                  <p:childTnLst>
                                    <p:anim calcmode="lin" valueType="num">
                                      <p:cBhvr>
                                        <p:cTn id="174" dur="1000"/>
                                        <p:tgtEl>
                                          <p:spTgt spid="79"/>
                                        </p:tgtEl>
                                        <p:attrNameLst>
                                          <p:attrName>ppt_w</p:attrName>
                                        </p:attrNameLst>
                                      </p:cBhvr>
                                      <p:tavLst>
                                        <p:tav tm="0">
                                          <p:val>
                                            <p:strVal val="ppt_w"/>
                                          </p:val>
                                        </p:tav>
                                        <p:tav tm="100000">
                                          <p:val>
                                            <p:fltVal val="0"/>
                                          </p:val>
                                        </p:tav>
                                      </p:tavLst>
                                    </p:anim>
                                    <p:anim calcmode="lin" valueType="num">
                                      <p:cBhvr>
                                        <p:cTn id="175" dur="1000"/>
                                        <p:tgtEl>
                                          <p:spTgt spid="79"/>
                                        </p:tgtEl>
                                        <p:attrNameLst>
                                          <p:attrName>ppt_h</p:attrName>
                                        </p:attrNameLst>
                                      </p:cBhvr>
                                      <p:tavLst>
                                        <p:tav tm="0">
                                          <p:val>
                                            <p:strVal val="ppt_h"/>
                                          </p:val>
                                        </p:tav>
                                        <p:tav tm="100000">
                                          <p:val>
                                            <p:fltVal val="0"/>
                                          </p:val>
                                        </p:tav>
                                      </p:tavLst>
                                    </p:anim>
                                    <p:anim calcmode="lin" valueType="num">
                                      <p:cBhvr>
                                        <p:cTn id="176" dur="1000"/>
                                        <p:tgtEl>
                                          <p:spTgt spid="79"/>
                                        </p:tgtEl>
                                        <p:attrNameLst>
                                          <p:attrName>style.rotation</p:attrName>
                                        </p:attrNameLst>
                                      </p:cBhvr>
                                      <p:tavLst>
                                        <p:tav tm="0">
                                          <p:val>
                                            <p:fltVal val="0"/>
                                          </p:val>
                                        </p:tav>
                                        <p:tav tm="100000">
                                          <p:val>
                                            <p:fltVal val="90"/>
                                          </p:val>
                                        </p:tav>
                                      </p:tavLst>
                                    </p:anim>
                                    <p:animEffect transition="out" filter="fade">
                                      <p:cBhvr>
                                        <p:cTn id="177" dur="1000"/>
                                        <p:tgtEl>
                                          <p:spTgt spid="79"/>
                                        </p:tgtEl>
                                      </p:cBhvr>
                                    </p:animEffect>
                                    <p:set>
                                      <p:cBhvr>
                                        <p:cTn id="178" dur="1" fill="hold">
                                          <p:stCondLst>
                                            <p:cond delay="999"/>
                                          </p:stCondLst>
                                        </p:cTn>
                                        <p:tgtEl>
                                          <p:spTgt spid="79"/>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31" presetClass="exit" presetSubtype="0" fill="hold" grpId="0" nodeType="clickEffect">
                                  <p:stCondLst>
                                    <p:cond delay="0"/>
                                  </p:stCondLst>
                                  <p:childTnLst>
                                    <p:anim calcmode="lin" valueType="num">
                                      <p:cBhvr>
                                        <p:cTn id="182" dur="1000"/>
                                        <p:tgtEl>
                                          <p:spTgt spid="82"/>
                                        </p:tgtEl>
                                        <p:attrNameLst>
                                          <p:attrName>ppt_w</p:attrName>
                                        </p:attrNameLst>
                                      </p:cBhvr>
                                      <p:tavLst>
                                        <p:tav tm="0">
                                          <p:val>
                                            <p:strVal val="ppt_w"/>
                                          </p:val>
                                        </p:tav>
                                        <p:tav tm="100000">
                                          <p:val>
                                            <p:fltVal val="0"/>
                                          </p:val>
                                        </p:tav>
                                      </p:tavLst>
                                    </p:anim>
                                    <p:anim calcmode="lin" valueType="num">
                                      <p:cBhvr>
                                        <p:cTn id="183" dur="1000"/>
                                        <p:tgtEl>
                                          <p:spTgt spid="82"/>
                                        </p:tgtEl>
                                        <p:attrNameLst>
                                          <p:attrName>ppt_h</p:attrName>
                                        </p:attrNameLst>
                                      </p:cBhvr>
                                      <p:tavLst>
                                        <p:tav tm="0">
                                          <p:val>
                                            <p:strVal val="ppt_h"/>
                                          </p:val>
                                        </p:tav>
                                        <p:tav tm="100000">
                                          <p:val>
                                            <p:fltVal val="0"/>
                                          </p:val>
                                        </p:tav>
                                      </p:tavLst>
                                    </p:anim>
                                    <p:anim calcmode="lin" valueType="num">
                                      <p:cBhvr>
                                        <p:cTn id="184" dur="1000"/>
                                        <p:tgtEl>
                                          <p:spTgt spid="82"/>
                                        </p:tgtEl>
                                        <p:attrNameLst>
                                          <p:attrName>style.rotation</p:attrName>
                                        </p:attrNameLst>
                                      </p:cBhvr>
                                      <p:tavLst>
                                        <p:tav tm="0">
                                          <p:val>
                                            <p:fltVal val="0"/>
                                          </p:val>
                                        </p:tav>
                                        <p:tav tm="100000">
                                          <p:val>
                                            <p:fltVal val="90"/>
                                          </p:val>
                                        </p:tav>
                                      </p:tavLst>
                                    </p:anim>
                                    <p:animEffect transition="out" filter="fade">
                                      <p:cBhvr>
                                        <p:cTn id="185" dur="1000"/>
                                        <p:tgtEl>
                                          <p:spTgt spid="82"/>
                                        </p:tgtEl>
                                      </p:cBhvr>
                                    </p:animEffect>
                                    <p:set>
                                      <p:cBhvr>
                                        <p:cTn id="186" dur="1" fill="hold">
                                          <p:stCondLst>
                                            <p:cond delay="999"/>
                                          </p:stCondLst>
                                        </p:cTn>
                                        <p:tgtEl>
                                          <p:spTgt spid="82"/>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31" presetClass="exit" presetSubtype="0" fill="hold" grpId="0" nodeType="clickEffect">
                                  <p:stCondLst>
                                    <p:cond delay="0"/>
                                  </p:stCondLst>
                                  <p:childTnLst>
                                    <p:anim calcmode="lin" valueType="num">
                                      <p:cBhvr>
                                        <p:cTn id="190" dur="1000"/>
                                        <p:tgtEl>
                                          <p:spTgt spid="84"/>
                                        </p:tgtEl>
                                        <p:attrNameLst>
                                          <p:attrName>ppt_w</p:attrName>
                                        </p:attrNameLst>
                                      </p:cBhvr>
                                      <p:tavLst>
                                        <p:tav tm="0">
                                          <p:val>
                                            <p:strVal val="ppt_w"/>
                                          </p:val>
                                        </p:tav>
                                        <p:tav tm="100000">
                                          <p:val>
                                            <p:fltVal val="0"/>
                                          </p:val>
                                        </p:tav>
                                      </p:tavLst>
                                    </p:anim>
                                    <p:anim calcmode="lin" valueType="num">
                                      <p:cBhvr>
                                        <p:cTn id="191" dur="1000"/>
                                        <p:tgtEl>
                                          <p:spTgt spid="84"/>
                                        </p:tgtEl>
                                        <p:attrNameLst>
                                          <p:attrName>ppt_h</p:attrName>
                                        </p:attrNameLst>
                                      </p:cBhvr>
                                      <p:tavLst>
                                        <p:tav tm="0">
                                          <p:val>
                                            <p:strVal val="ppt_h"/>
                                          </p:val>
                                        </p:tav>
                                        <p:tav tm="100000">
                                          <p:val>
                                            <p:fltVal val="0"/>
                                          </p:val>
                                        </p:tav>
                                      </p:tavLst>
                                    </p:anim>
                                    <p:anim calcmode="lin" valueType="num">
                                      <p:cBhvr>
                                        <p:cTn id="192" dur="1000"/>
                                        <p:tgtEl>
                                          <p:spTgt spid="84"/>
                                        </p:tgtEl>
                                        <p:attrNameLst>
                                          <p:attrName>style.rotation</p:attrName>
                                        </p:attrNameLst>
                                      </p:cBhvr>
                                      <p:tavLst>
                                        <p:tav tm="0">
                                          <p:val>
                                            <p:fltVal val="0"/>
                                          </p:val>
                                        </p:tav>
                                        <p:tav tm="100000">
                                          <p:val>
                                            <p:fltVal val="90"/>
                                          </p:val>
                                        </p:tav>
                                      </p:tavLst>
                                    </p:anim>
                                    <p:animEffect transition="out" filter="fade">
                                      <p:cBhvr>
                                        <p:cTn id="193" dur="1000"/>
                                        <p:tgtEl>
                                          <p:spTgt spid="84"/>
                                        </p:tgtEl>
                                      </p:cBhvr>
                                    </p:animEffect>
                                    <p:set>
                                      <p:cBhvr>
                                        <p:cTn id="194" dur="1" fill="hold">
                                          <p:stCondLst>
                                            <p:cond delay="999"/>
                                          </p:stCondLst>
                                        </p:cTn>
                                        <p:tgtEl>
                                          <p:spTgt spid="84"/>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31" presetClass="exit" presetSubtype="0" fill="hold" grpId="0" nodeType="clickEffect">
                                  <p:stCondLst>
                                    <p:cond delay="0"/>
                                  </p:stCondLst>
                                  <p:childTnLst>
                                    <p:anim calcmode="lin" valueType="num">
                                      <p:cBhvr>
                                        <p:cTn id="198" dur="1000"/>
                                        <p:tgtEl>
                                          <p:spTgt spid="85"/>
                                        </p:tgtEl>
                                        <p:attrNameLst>
                                          <p:attrName>ppt_w</p:attrName>
                                        </p:attrNameLst>
                                      </p:cBhvr>
                                      <p:tavLst>
                                        <p:tav tm="0">
                                          <p:val>
                                            <p:strVal val="ppt_w"/>
                                          </p:val>
                                        </p:tav>
                                        <p:tav tm="100000">
                                          <p:val>
                                            <p:fltVal val="0"/>
                                          </p:val>
                                        </p:tav>
                                      </p:tavLst>
                                    </p:anim>
                                    <p:anim calcmode="lin" valueType="num">
                                      <p:cBhvr>
                                        <p:cTn id="199" dur="1000"/>
                                        <p:tgtEl>
                                          <p:spTgt spid="85"/>
                                        </p:tgtEl>
                                        <p:attrNameLst>
                                          <p:attrName>ppt_h</p:attrName>
                                        </p:attrNameLst>
                                      </p:cBhvr>
                                      <p:tavLst>
                                        <p:tav tm="0">
                                          <p:val>
                                            <p:strVal val="ppt_h"/>
                                          </p:val>
                                        </p:tav>
                                        <p:tav tm="100000">
                                          <p:val>
                                            <p:fltVal val="0"/>
                                          </p:val>
                                        </p:tav>
                                      </p:tavLst>
                                    </p:anim>
                                    <p:anim calcmode="lin" valueType="num">
                                      <p:cBhvr>
                                        <p:cTn id="200" dur="1000"/>
                                        <p:tgtEl>
                                          <p:spTgt spid="85"/>
                                        </p:tgtEl>
                                        <p:attrNameLst>
                                          <p:attrName>style.rotation</p:attrName>
                                        </p:attrNameLst>
                                      </p:cBhvr>
                                      <p:tavLst>
                                        <p:tav tm="0">
                                          <p:val>
                                            <p:fltVal val="0"/>
                                          </p:val>
                                        </p:tav>
                                        <p:tav tm="100000">
                                          <p:val>
                                            <p:fltVal val="90"/>
                                          </p:val>
                                        </p:tav>
                                      </p:tavLst>
                                    </p:anim>
                                    <p:animEffect transition="out" filter="fade">
                                      <p:cBhvr>
                                        <p:cTn id="201" dur="1000"/>
                                        <p:tgtEl>
                                          <p:spTgt spid="85"/>
                                        </p:tgtEl>
                                      </p:cBhvr>
                                    </p:animEffect>
                                    <p:set>
                                      <p:cBhvr>
                                        <p:cTn id="202" dur="1" fill="hold">
                                          <p:stCondLst>
                                            <p:cond delay="999"/>
                                          </p:stCondLst>
                                        </p:cTn>
                                        <p:tgtEl>
                                          <p:spTgt spid="85"/>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31" presetClass="exit" presetSubtype="0" fill="hold" grpId="0" nodeType="clickEffect">
                                  <p:stCondLst>
                                    <p:cond delay="0"/>
                                  </p:stCondLst>
                                  <p:childTnLst>
                                    <p:anim calcmode="lin" valueType="num">
                                      <p:cBhvr>
                                        <p:cTn id="206" dur="1000"/>
                                        <p:tgtEl>
                                          <p:spTgt spid="88"/>
                                        </p:tgtEl>
                                        <p:attrNameLst>
                                          <p:attrName>ppt_w</p:attrName>
                                        </p:attrNameLst>
                                      </p:cBhvr>
                                      <p:tavLst>
                                        <p:tav tm="0">
                                          <p:val>
                                            <p:strVal val="ppt_w"/>
                                          </p:val>
                                        </p:tav>
                                        <p:tav tm="100000">
                                          <p:val>
                                            <p:fltVal val="0"/>
                                          </p:val>
                                        </p:tav>
                                      </p:tavLst>
                                    </p:anim>
                                    <p:anim calcmode="lin" valueType="num">
                                      <p:cBhvr>
                                        <p:cTn id="207" dur="1000"/>
                                        <p:tgtEl>
                                          <p:spTgt spid="88"/>
                                        </p:tgtEl>
                                        <p:attrNameLst>
                                          <p:attrName>ppt_h</p:attrName>
                                        </p:attrNameLst>
                                      </p:cBhvr>
                                      <p:tavLst>
                                        <p:tav tm="0">
                                          <p:val>
                                            <p:strVal val="ppt_h"/>
                                          </p:val>
                                        </p:tav>
                                        <p:tav tm="100000">
                                          <p:val>
                                            <p:fltVal val="0"/>
                                          </p:val>
                                        </p:tav>
                                      </p:tavLst>
                                    </p:anim>
                                    <p:anim calcmode="lin" valueType="num">
                                      <p:cBhvr>
                                        <p:cTn id="208" dur="1000"/>
                                        <p:tgtEl>
                                          <p:spTgt spid="88"/>
                                        </p:tgtEl>
                                        <p:attrNameLst>
                                          <p:attrName>style.rotation</p:attrName>
                                        </p:attrNameLst>
                                      </p:cBhvr>
                                      <p:tavLst>
                                        <p:tav tm="0">
                                          <p:val>
                                            <p:fltVal val="0"/>
                                          </p:val>
                                        </p:tav>
                                        <p:tav tm="100000">
                                          <p:val>
                                            <p:fltVal val="90"/>
                                          </p:val>
                                        </p:tav>
                                      </p:tavLst>
                                    </p:anim>
                                    <p:animEffect transition="out" filter="fade">
                                      <p:cBhvr>
                                        <p:cTn id="209" dur="1000"/>
                                        <p:tgtEl>
                                          <p:spTgt spid="88"/>
                                        </p:tgtEl>
                                      </p:cBhvr>
                                    </p:animEffect>
                                    <p:set>
                                      <p:cBhvr>
                                        <p:cTn id="210" dur="1" fill="hold">
                                          <p:stCondLst>
                                            <p:cond delay="999"/>
                                          </p:stCondLst>
                                        </p:cTn>
                                        <p:tgtEl>
                                          <p:spTgt spid="88"/>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31" presetClass="exit" presetSubtype="0" fill="hold" grpId="0" nodeType="clickEffect">
                                  <p:stCondLst>
                                    <p:cond delay="0"/>
                                  </p:stCondLst>
                                  <p:childTnLst>
                                    <p:anim calcmode="lin" valueType="num">
                                      <p:cBhvr>
                                        <p:cTn id="214" dur="1000"/>
                                        <p:tgtEl>
                                          <p:spTgt spid="93"/>
                                        </p:tgtEl>
                                        <p:attrNameLst>
                                          <p:attrName>ppt_w</p:attrName>
                                        </p:attrNameLst>
                                      </p:cBhvr>
                                      <p:tavLst>
                                        <p:tav tm="0">
                                          <p:val>
                                            <p:strVal val="ppt_w"/>
                                          </p:val>
                                        </p:tav>
                                        <p:tav tm="100000">
                                          <p:val>
                                            <p:fltVal val="0"/>
                                          </p:val>
                                        </p:tav>
                                      </p:tavLst>
                                    </p:anim>
                                    <p:anim calcmode="lin" valueType="num">
                                      <p:cBhvr>
                                        <p:cTn id="215" dur="1000"/>
                                        <p:tgtEl>
                                          <p:spTgt spid="93"/>
                                        </p:tgtEl>
                                        <p:attrNameLst>
                                          <p:attrName>ppt_h</p:attrName>
                                        </p:attrNameLst>
                                      </p:cBhvr>
                                      <p:tavLst>
                                        <p:tav tm="0">
                                          <p:val>
                                            <p:strVal val="ppt_h"/>
                                          </p:val>
                                        </p:tav>
                                        <p:tav tm="100000">
                                          <p:val>
                                            <p:fltVal val="0"/>
                                          </p:val>
                                        </p:tav>
                                      </p:tavLst>
                                    </p:anim>
                                    <p:anim calcmode="lin" valueType="num">
                                      <p:cBhvr>
                                        <p:cTn id="216" dur="1000"/>
                                        <p:tgtEl>
                                          <p:spTgt spid="93"/>
                                        </p:tgtEl>
                                        <p:attrNameLst>
                                          <p:attrName>style.rotation</p:attrName>
                                        </p:attrNameLst>
                                      </p:cBhvr>
                                      <p:tavLst>
                                        <p:tav tm="0">
                                          <p:val>
                                            <p:fltVal val="0"/>
                                          </p:val>
                                        </p:tav>
                                        <p:tav tm="100000">
                                          <p:val>
                                            <p:fltVal val="90"/>
                                          </p:val>
                                        </p:tav>
                                      </p:tavLst>
                                    </p:anim>
                                    <p:animEffect transition="out" filter="fade">
                                      <p:cBhvr>
                                        <p:cTn id="217" dur="1000"/>
                                        <p:tgtEl>
                                          <p:spTgt spid="93"/>
                                        </p:tgtEl>
                                      </p:cBhvr>
                                    </p:animEffect>
                                    <p:set>
                                      <p:cBhvr>
                                        <p:cTn id="218" dur="1" fill="hold">
                                          <p:stCondLst>
                                            <p:cond delay="999"/>
                                          </p:stCondLst>
                                        </p:cTn>
                                        <p:tgtEl>
                                          <p:spTgt spid="93"/>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31" presetClass="exit" presetSubtype="0" fill="hold" grpId="0" nodeType="clickEffect">
                                  <p:stCondLst>
                                    <p:cond delay="0"/>
                                  </p:stCondLst>
                                  <p:childTnLst>
                                    <p:anim calcmode="lin" valueType="num">
                                      <p:cBhvr>
                                        <p:cTn id="222" dur="1000"/>
                                        <p:tgtEl>
                                          <p:spTgt spid="94"/>
                                        </p:tgtEl>
                                        <p:attrNameLst>
                                          <p:attrName>ppt_w</p:attrName>
                                        </p:attrNameLst>
                                      </p:cBhvr>
                                      <p:tavLst>
                                        <p:tav tm="0">
                                          <p:val>
                                            <p:strVal val="ppt_w"/>
                                          </p:val>
                                        </p:tav>
                                        <p:tav tm="100000">
                                          <p:val>
                                            <p:fltVal val="0"/>
                                          </p:val>
                                        </p:tav>
                                      </p:tavLst>
                                    </p:anim>
                                    <p:anim calcmode="lin" valueType="num">
                                      <p:cBhvr>
                                        <p:cTn id="223" dur="1000"/>
                                        <p:tgtEl>
                                          <p:spTgt spid="94"/>
                                        </p:tgtEl>
                                        <p:attrNameLst>
                                          <p:attrName>ppt_h</p:attrName>
                                        </p:attrNameLst>
                                      </p:cBhvr>
                                      <p:tavLst>
                                        <p:tav tm="0">
                                          <p:val>
                                            <p:strVal val="ppt_h"/>
                                          </p:val>
                                        </p:tav>
                                        <p:tav tm="100000">
                                          <p:val>
                                            <p:fltVal val="0"/>
                                          </p:val>
                                        </p:tav>
                                      </p:tavLst>
                                    </p:anim>
                                    <p:anim calcmode="lin" valueType="num">
                                      <p:cBhvr>
                                        <p:cTn id="224" dur="1000"/>
                                        <p:tgtEl>
                                          <p:spTgt spid="94"/>
                                        </p:tgtEl>
                                        <p:attrNameLst>
                                          <p:attrName>style.rotation</p:attrName>
                                        </p:attrNameLst>
                                      </p:cBhvr>
                                      <p:tavLst>
                                        <p:tav tm="0">
                                          <p:val>
                                            <p:fltVal val="0"/>
                                          </p:val>
                                        </p:tav>
                                        <p:tav tm="100000">
                                          <p:val>
                                            <p:fltVal val="90"/>
                                          </p:val>
                                        </p:tav>
                                      </p:tavLst>
                                    </p:anim>
                                    <p:animEffect transition="out" filter="fade">
                                      <p:cBhvr>
                                        <p:cTn id="225" dur="1000"/>
                                        <p:tgtEl>
                                          <p:spTgt spid="94"/>
                                        </p:tgtEl>
                                      </p:cBhvr>
                                    </p:animEffect>
                                    <p:set>
                                      <p:cBhvr>
                                        <p:cTn id="226" dur="1" fill="hold">
                                          <p:stCondLst>
                                            <p:cond delay="999"/>
                                          </p:stCondLst>
                                        </p:cTn>
                                        <p:tgtEl>
                                          <p:spTgt spid="94"/>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31" presetClass="exit" presetSubtype="0" fill="hold" grpId="0" nodeType="clickEffect">
                                  <p:stCondLst>
                                    <p:cond delay="0"/>
                                  </p:stCondLst>
                                  <p:childTnLst>
                                    <p:anim calcmode="lin" valueType="num">
                                      <p:cBhvr>
                                        <p:cTn id="230" dur="1000"/>
                                        <p:tgtEl>
                                          <p:spTgt spid="96"/>
                                        </p:tgtEl>
                                        <p:attrNameLst>
                                          <p:attrName>ppt_w</p:attrName>
                                        </p:attrNameLst>
                                      </p:cBhvr>
                                      <p:tavLst>
                                        <p:tav tm="0">
                                          <p:val>
                                            <p:strVal val="ppt_w"/>
                                          </p:val>
                                        </p:tav>
                                        <p:tav tm="100000">
                                          <p:val>
                                            <p:fltVal val="0"/>
                                          </p:val>
                                        </p:tav>
                                      </p:tavLst>
                                    </p:anim>
                                    <p:anim calcmode="lin" valueType="num">
                                      <p:cBhvr>
                                        <p:cTn id="231" dur="1000"/>
                                        <p:tgtEl>
                                          <p:spTgt spid="96"/>
                                        </p:tgtEl>
                                        <p:attrNameLst>
                                          <p:attrName>ppt_h</p:attrName>
                                        </p:attrNameLst>
                                      </p:cBhvr>
                                      <p:tavLst>
                                        <p:tav tm="0">
                                          <p:val>
                                            <p:strVal val="ppt_h"/>
                                          </p:val>
                                        </p:tav>
                                        <p:tav tm="100000">
                                          <p:val>
                                            <p:fltVal val="0"/>
                                          </p:val>
                                        </p:tav>
                                      </p:tavLst>
                                    </p:anim>
                                    <p:anim calcmode="lin" valueType="num">
                                      <p:cBhvr>
                                        <p:cTn id="232" dur="1000"/>
                                        <p:tgtEl>
                                          <p:spTgt spid="96"/>
                                        </p:tgtEl>
                                        <p:attrNameLst>
                                          <p:attrName>style.rotation</p:attrName>
                                        </p:attrNameLst>
                                      </p:cBhvr>
                                      <p:tavLst>
                                        <p:tav tm="0">
                                          <p:val>
                                            <p:fltVal val="0"/>
                                          </p:val>
                                        </p:tav>
                                        <p:tav tm="100000">
                                          <p:val>
                                            <p:fltVal val="90"/>
                                          </p:val>
                                        </p:tav>
                                      </p:tavLst>
                                    </p:anim>
                                    <p:animEffect transition="out" filter="fade">
                                      <p:cBhvr>
                                        <p:cTn id="233" dur="1000"/>
                                        <p:tgtEl>
                                          <p:spTgt spid="96"/>
                                        </p:tgtEl>
                                      </p:cBhvr>
                                    </p:animEffect>
                                    <p:set>
                                      <p:cBhvr>
                                        <p:cTn id="234" dur="1" fill="hold">
                                          <p:stCondLst>
                                            <p:cond delay="999"/>
                                          </p:stCondLst>
                                        </p:cTn>
                                        <p:tgtEl>
                                          <p:spTgt spid="96"/>
                                        </p:tgtEl>
                                        <p:attrNameLst>
                                          <p:attrName>style.visibility</p:attrName>
                                        </p:attrNameLst>
                                      </p:cBhvr>
                                      <p:to>
                                        <p:strVal val="hidden"/>
                                      </p:to>
                                    </p:set>
                                  </p:childTnLst>
                                </p:cTn>
                              </p:par>
                            </p:childTnLst>
                          </p:cTn>
                        </p:par>
                      </p:childTnLst>
                    </p:cTn>
                  </p:par>
                  <p:par>
                    <p:cTn id="235" fill="hold">
                      <p:stCondLst>
                        <p:cond delay="indefinite"/>
                      </p:stCondLst>
                      <p:childTnLst>
                        <p:par>
                          <p:cTn id="236" fill="hold">
                            <p:stCondLst>
                              <p:cond delay="0"/>
                            </p:stCondLst>
                            <p:childTnLst>
                              <p:par>
                                <p:cTn id="237" presetID="31" presetClass="exit" presetSubtype="0" fill="hold" grpId="0" nodeType="clickEffect">
                                  <p:stCondLst>
                                    <p:cond delay="0"/>
                                  </p:stCondLst>
                                  <p:childTnLst>
                                    <p:anim calcmode="lin" valueType="num">
                                      <p:cBhvr>
                                        <p:cTn id="238" dur="1000"/>
                                        <p:tgtEl>
                                          <p:spTgt spid="98"/>
                                        </p:tgtEl>
                                        <p:attrNameLst>
                                          <p:attrName>ppt_w</p:attrName>
                                        </p:attrNameLst>
                                      </p:cBhvr>
                                      <p:tavLst>
                                        <p:tav tm="0">
                                          <p:val>
                                            <p:strVal val="ppt_w"/>
                                          </p:val>
                                        </p:tav>
                                        <p:tav tm="100000">
                                          <p:val>
                                            <p:fltVal val="0"/>
                                          </p:val>
                                        </p:tav>
                                      </p:tavLst>
                                    </p:anim>
                                    <p:anim calcmode="lin" valueType="num">
                                      <p:cBhvr>
                                        <p:cTn id="239" dur="1000"/>
                                        <p:tgtEl>
                                          <p:spTgt spid="98"/>
                                        </p:tgtEl>
                                        <p:attrNameLst>
                                          <p:attrName>ppt_h</p:attrName>
                                        </p:attrNameLst>
                                      </p:cBhvr>
                                      <p:tavLst>
                                        <p:tav tm="0">
                                          <p:val>
                                            <p:strVal val="ppt_h"/>
                                          </p:val>
                                        </p:tav>
                                        <p:tav tm="100000">
                                          <p:val>
                                            <p:fltVal val="0"/>
                                          </p:val>
                                        </p:tav>
                                      </p:tavLst>
                                    </p:anim>
                                    <p:anim calcmode="lin" valueType="num">
                                      <p:cBhvr>
                                        <p:cTn id="240" dur="1000"/>
                                        <p:tgtEl>
                                          <p:spTgt spid="98"/>
                                        </p:tgtEl>
                                        <p:attrNameLst>
                                          <p:attrName>style.rotation</p:attrName>
                                        </p:attrNameLst>
                                      </p:cBhvr>
                                      <p:tavLst>
                                        <p:tav tm="0">
                                          <p:val>
                                            <p:fltVal val="0"/>
                                          </p:val>
                                        </p:tav>
                                        <p:tav tm="100000">
                                          <p:val>
                                            <p:fltVal val="90"/>
                                          </p:val>
                                        </p:tav>
                                      </p:tavLst>
                                    </p:anim>
                                    <p:animEffect transition="out" filter="fade">
                                      <p:cBhvr>
                                        <p:cTn id="241" dur="1000"/>
                                        <p:tgtEl>
                                          <p:spTgt spid="98"/>
                                        </p:tgtEl>
                                      </p:cBhvr>
                                    </p:animEffect>
                                    <p:set>
                                      <p:cBhvr>
                                        <p:cTn id="242" dur="1" fill="hold">
                                          <p:stCondLst>
                                            <p:cond delay="999"/>
                                          </p:stCondLst>
                                        </p:cTn>
                                        <p:tgtEl>
                                          <p:spTgt spid="98"/>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31" presetClass="exit" presetSubtype="0" fill="hold" grpId="0" nodeType="clickEffect">
                                  <p:stCondLst>
                                    <p:cond delay="0"/>
                                  </p:stCondLst>
                                  <p:childTnLst>
                                    <p:anim calcmode="lin" valueType="num">
                                      <p:cBhvr>
                                        <p:cTn id="246" dur="1000"/>
                                        <p:tgtEl>
                                          <p:spTgt spid="100"/>
                                        </p:tgtEl>
                                        <p:attrNameLst>
                                          <p:attrName>ppt_w</p:attrName>
                                        </p:attrNameLst>
                                      </p:cBhvr>
                                      <p:tavLst>
                                        <p:tav tm="0">
                                          <p:val>
                                            <p:strVal val="ppt_w"/>
                                          </p:val>
                                        </p:tav>
                                        <p:tav tm="100000">
                                          <p:val>
                                            <p:fltVal val="0"/>
                                          </p:val>
                                        </p:tav>
                                      </p:tavLst>
                                    </p:anim>
                                    <p:anim calcmode="lin" valueType="num">
                                      <p:cBhvr>
                                        <p:cTn id="247" dur="1000"/>
                                        <p:tgtEl>
                                          <p:spTgt spid="100"/>
                                        </p:tgtEl>
                                        <p:attrNameLst>
                                          <p:attrName>ppt_h</p:attrName>
                                        </p:attrNameLst>
                                      </p:cBhvr>
                                      <p:tavLst>
                                        <p:tav tm="0">
                                          <p:val>
                                            <p:strVal val="ppt_h"/>
                                          </p:val>
                                        </p:tav>
                                        <p:tav tm="100000">
                                          <p:val>
                                            <p:fltVal val="0"/>
                                          </p:val>
                                        </p:tav>
                                      </p:tavLst>
                                    </p:anim>
                                    <p:anim calcmode="lin" valueType="num">
                                      <p:cBhvr>
                                        <p:cTn id="248" dur="1000"/>
                                        <p:tgtEl>
                                          <p:spTgt spid="100"/>
                                        </p:tgtEl>
                                        <p:attrNameLst>
                                          <p:attrName>style.rotation</p:attrName>
                                        </p:attrNameLst>
                                      </p:cBhvr>
                                      <p:tavLst>
                                        <p:tav tm="0">
                                          <p:val>
                                            <p:fltVal val="0"/>
                                          </p:val>
                                        </p:tav>
                                        <p:tav tm="100000">
                                          <p:val>
                                            <p:fltVal val="90"/>
                                          </p:val>
                                        </p:tav>
                                      </p:tavLst>
                                    </p:anim>
                                    <p:animEffect transition="out" filter="fade">
                                      <p:cBhvr>
                                        <p:cTn id="249" dur="1000"/>
                                        <p:tgtEl>
                                          <p:spTgt spid="100"/>
                                        </p:tgtEl>
                                      </p:cBhvr>
                                    </p:animEffect>
                                    <p:set>
                                      <p:cBhvr>
                                        <p:cTn id="250" dur="1" fill="hold">
                                          <p:stCondLst>
                                            <p:cond delay="999"/>
                                          </p:stCondLst>
                                        </p:cTn>
                                        <p:tgtEl>
                                          <p:spTgt spid="100"/>
                                        </p:tgtEl>
                                        <p:attrNameLst>
                                          <p:attrName>style.visibility</p:attrName>
                                        </p:attrNameLst>
                                      </p:cBhvr>
                                      <p:to>
                                        <p:strVal val="hidden"/>
                                      </p:to>
                                    </p:set>
                                  </p:childTnLst>
                                </p:cTn>
                              </p:par>
                            </p:childTnLst>
                          </p:cTn>
                        </p:par>
                      </p:childTnLst>
                    </p:cTn>
                  </p:par>
                  <p:par>
                    <p:cTn id="251" fill="hold">
                      <p:stCondLst>
                        <p:cond delay="indefinite"/>
                      </p:stCondLst>
                      <p:childTnLst>
                        <p:par>
                          <p:cTn id="252" fill="hold">
                            <p:stCondLst>
                              <p:cond delay="0"/>
                            </p:stCondLst>
                            <p:childTnLst>
                              <p:par>
                                <p:cTn id="253" presetID="31" presetClass="exit" presetSubtype="0" fill="hold" grpId="0" nodeType="clickEffect">
                                  <p:stCondLst>
                                    <p:cond delay="0"/>
                                  </p:stCondLst>
                                  <p:childTnLst>
                                    <p:anim calcmode="lin" valueType="num">
                                      <p:cBhvr>
                                        <p:cTn id="254" dur="1000"/>
                                        <p:tgtEl>
                                          <p:spTgt spid="101"/>
                                        </p:tgtEl>
                                        <p:attrNameLst>
                                          <p:attrName>ppt_w</p:attrName>
                                        </p:attrNameLst>
                                      </p:cBhvr>
                                      <p:tavLst>
                                        <p:tav tm="0">
                                          <p:val>
                                            <p:strVal val="ppt_w"/>
                                          </p:val>
                                        </p:tav>
                                        <p:tav tm="100000">
                                          <p:val>
                                            <p:fltVal val="0"/>
                                          </p:val>
                                        </p:tav>
                                      </p:tavLst>
                                    </p:anim>
                                    <p:anim calcmode="lin" valueType="num">
                                      <p:cBhvr>
                                        <p:cTn id="255" dur="1000"/>
                                        <p:tgtEl>
                                          <p:spTgt spid="101"/>
                                        </p:tgtEl>
                                        <p:attrNameLst>
                                          <p:attrName>ppt_h</p:attrName>
                                        </p:attrNameLst>
                                      </p:cBhvr>
                                      <p:tavLst>
                                        <p:tav tm="0">
                                          <p:val>
                                            <p:strVal val="ppt_h"/>
                                          </p:val>
                                        </p:tav>
                                        <p:tav tm="100000">
                                          <p:val>
                                            <p:fltVal val="0"/>
                                          </p:val>
                                        </p:tav>
                                      </p:tavLst>
                                    </p:anim>
                                    <p:anim calcmode="lin" valueType="num">
                                      <p:cBhvr>
                                        <p:cTn id="256" dur="1000"/>
                                        <p:tgtEl>
                                          <p:spTgt spid="101"/>
                                        </p:tgtEl>
                                        <p:attrNameLst>
                                          <p:attrName>style.rotation</p:attrName>
                                        </p:attrNameLst>
                                      </p:cBhvr>
                                      <p:tavLst>
                                        <p:tav tm="0">
                                          <p:val>
                                            <p:fltVal val="0"/>
                                          </p:val>
                                        </p:tav>
                                        <p:tav tm="100000">
                                          <p:val>
                                            <p:fltVal val="90"/>
                                          </p:val>
                                        </p:tav>
                                      </p:tavLst>
                                    </p:anim>
                                    <p:animEffect transition="out" filter="fade">
                                      <p:cBhvr>
                                        <p:cTn id="257" dur="1000"/>
                                        <p:tgtEl>
                                          <p:spTgt spid="101"/>
                                        </p:tgtEl>
                                      </p:cBhvr>
                                    </p:animEffect>
                                    <p:set>
                                      <p:cBhvr>
                                        <p:cTn id="258" dur="1" fill="hold">
                                          <p:stCondLst>
                                            <p:cond delay="999"/>
                                          </p:stCondLst>
                                        </p:cTn>
                                        <p:tgtEl>
                                          <p:spTgt spid="101"/>
                                        </p:tgtEl>
                                        <p:attrNameLst>
                                          <p:attrName>style.visibility</p:attrName>
                                        </p:attrNameLst>
                                      </p:cBhvr>
                                      <p:to>
                                        <p:strVal val="hidden"/>
                                      </p:to>
                                    </p:set>
                                  </p:childTnLst>
                                </p:cTn>
                              </p:par>
                            </p:childTnLst>
                          </p:cTn>
                        </p:par>
                      </p:childTnLst>
                    </p:cTn>
                  </p:par>
                  <p:par>
                    <p:cTn id="259" fill="hold">
                      <p:stCondLst>
                        <p:cond delay="indefinite"/>
                      </p:stCondLst>
                      <p:childTnLst>
                        <p:par>
                          <p:cTn id="260" fill="hold">
                            <p:stCondLst>
                              <p:cond delay="0"/>
                            </p:stCondLst>
                            <p:childTnLst>
                              <p:par>
                                <p:cTn id="261" presetID="31" presetClass="exit" presetSubtype="0" fill="hold" grpId="0" nodeType="clickEffect">
                                  <p:stCondLst>
                                    <p:cond delay="0"/>
                                  </p:stCondLst>
                                  <p:childTnLst>
                                    <p:anim calcmode="lin" valueType="num">
                                      <p:cBhvr>
                                        <p:cTn id="262" dur="1000"/>
                                        <p:tgtEl>
                                          <p:spTgt spid="102"/>
                                        </p:tgtEl>
                                        <p:attrNameLst>
                                          <p:attrName>ppt_w</p:attrName>
                                        </p:attrNameLst>
                                      </p:cBhvr>
                                      <p:tavLst>
                                        <p:tav tm="0">
                                          <p:val>
                                            <p:strVal val="ppt_w"/>
                                          </p:val>
                                        </p:tav>
                                        <p:tav tm="100000">
                                          <p:val>
                                            <p:fltVal val="0"/>
                                          </p:val>
                                        </p:tav>
                                      </p:tavLst>
                                    </p:anim>
                                    <p:anim calcmode="lin" valueType="num">
                                      <p:cBhvr>
                                        <p:cTn id="263" dur="1000"/>
                                        <p:tgtEl>
                                          <p:spTgt spid="102"/>
                                        </p:tgtEl>
                                        <p:attrNameLst>
                                          <p:attrName>ppt_h</p:attrName>
                                        </p:attrNameLst>
                                      </p:cBhvr>
                                      <p:tavLst>
                                        <p:tav tm="0">
                                          <p:val>
                                            <p:strVal val="ppt_h"/>
                                          </p:val>
                                        </p:tav>
                                        <p:tav tm="100000">
                                          <p:val>
                                            <p:fltVal val="0"/>
                                          </p:val>
                                        </p:tav>
                                      </p:tavLst>
                                    </p:anim>
                                    <p:anim calcmode="lin" valueType="num">
                                      <p:cBhvr>
                                        <p:cTn id="264" dur="1000"/>
                                        <p:tgtEl>
                                          <p:spTgt spid="102"/>
                                        </p:tgtEl>
                                        <p:attrNameLst>
                                          <p:attrName>style.rotation</p:attrName>
                                        </p:attrNameLst>
                                      </p:cBhvr>
                                      <p:tavLst>
                                        <p:tav tm="0">
                                          <p:val>
                                            <p:fltVal val="0"/>
                                          </p:val>
                                        </p:tav>
                                        <p:tav tm="100000">
                                          <p:val>
                                            <p:fltVal val="90"/>
                                          </p:val>
                                        </p:tav>
                                      </p:tavLst>
                                    </p:anim>
                                    <p:animEffect transition="out" filter="fade">
                                      <p:cBhvr>
                                        <p:cTn id="265" dur="1000"/>
                                        <p:tgtEl>
                                          <p:spTgt spid="102"/>
                                        </p:tgtEl>
                                      </p:cBhvr>
                                    </p:animEffect>
                                    <p:set>
                                      <p:cBhvr>
                                        <p:cTn id="266" dur="1" fill="hold">
                                          <p:stCondLst>
                                            <p:cond delay="999"/>
                                          </p:stCondLst>
                                        </p:cTn>
                                        <p:tgtEl>
                                          <p:spTgt spid="102"/>
                                        </p:tgtEl>
                                        <p:attrNameLst>
                                          <p:attrName>style.visibility</p:attrName>
                                        </p:attrNameLst>
                                      </p:cBhvr>
                                      <p:to>
                                        <p:strVal val="hidden"/>
                                      </p:to>
                                    </p:set>
                                  </p:childTnLst>
                                </p:cTn>
                              </p:par>
                            </p:childTnLst>
                          </p:cTn>
                        </p:par>
                      </p:childTnLst>
                    </p:cTn>
                  </p:par>
                  <p:par>
                    <p:cTn id="267" fill="hold">
                      <p:stCondLst>
                        <p:cond delay="indefinite"/>
                      </p:stCondLst>
                      <p:childTnLst>
                        <p:par>
                          <p:cTn id="268" fill="hold">
                            <p:stCondLst>
                              <p:cond delay="0"/>
                            </p:stCondLst>
                            <p:childTnLst>
                              <p:par>
                                <p:cTn id="269" presetID="31" presetClass="exit" presetSubtype="0" fill="hold" grpId="0" nodeType="clickEffect">
                                  <p:stCondLst>
                                    <p:cond delay="0"/>
                                  </p:stCondLst>
                                  <p:childTnLst>
                                    <p:anim calcmode="lin" valueType="num">
                                      <p:cBhvr>
                                        <p:cTn id="270" dur="1000"/>
                                        <p:tgtEl>
                                          <p:spTgt spid="103"/>
                                        </p:tgtEl>
                                        <p:attrNameLst>
                                          <p:attrName>ppt_w</p:attrName>
                                        </p:attrNameLst>
                                      </p:cBhvr>
                                      <p:tavLst>
                                        <p:tav tm="0">
                                          <p:val>
                                            <p:strVal val="ppt_w"/>
                                          </p:val>
                                        </p:tav>
                                        <p:tav tm="100000">
                                          <p:val>
                                            <p:fltVal val="0"/>
                                          </p:val>
                                        </p:tav>
                                      </p:tavLst>
                                    </p:anim>
                                    <p:anim calcmode="lin" valueType="num">
                                      <p:cBhvr>
                                        <p:cTn id="271" dur="1000"/>
                                        <p:tgtEl>
                                          <p:spTgt spid="103"/>
                                        </p:tgtEl>
                                        <p:attrNameLst>
                                          <p:attrName>ppt_h</p:attrName>
                                        </p:attrNameLst>
                                      </p:cBhvr>
                                      <p:tavLst>
                                        <p:tav tm="0">
                                          <p:val>
                                            <p:strVal val="ppt_h"/>
                                          </p:val>
                                        </p:tav>
                                        <p:tav tm="100000">
                                          <p:val>
                                            <p:fltVal val="0"/>
                                          </p:val>
                                        </p:tav>
                                      </p:tavLst>
                                    </p:anim>
                                    <p:anim calcmode="lin" valueType="num">
                                      <p:cBhvr>
                                        <p:cTn id="272" dur="1000"/>
                                        <p:tgtEl>
                                          <p:spTgt spid="103"/>
                                        </p:tgtEl>
                                        <p:attrNameLst>
                                          <p:attrName>style.rotation</p:attrName>
                                        </p:attrNameLst>
                                      </p:cBhvr>
                                      <p:tavLst>
                                        <p:tav tm="0">
                                          <p:val>
                                            <p:fltVal val="0"/>
                                          </p:val>
                                        </p:tav>
                                        <p:tav tm="100000">
                                          <p:val>
                                            <p:fltVal val="90"/>
                                          </p:val>
                                        </p:tav>
                                      </p:tavLst>
                                    </p:anim>
                                    <p:animEffect transition="out" filter="fade">
                                      <p:cBhvr>
                                        <p:cTn id="273" dur="1000"/>
                                        <p:tgtEl>
                                          <p:spTgt spid="103"/>
                                        </p:tgtEl>
                                      </p:cBhvr>
                                    </p:animEffect>
                                    <p:set>
                                      <p:cBhvr>
                                        <p:cTn id="274" dur="1" fill="hold">
                                          <p:stCondLst>
                                            <p:cond delay="999"/>
                                          </p:stCondLst>
                                        </p:cTn>
                                        <p:tgtEl>
                                          <p:spTgt spid="103"/>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31" presetClass="exit" presetSubtype="0" fill="hold" grpId="0" nodeType="clickEffect">
                                  <p:stCondLst>
                                    <p:cond delay="0"/>
                                  </p:stCondLst>
                                  <p:childTnLst>
                                    <p:anim calcmode="lin" valueType="num">
                                      <p:cBhvr>
                                        <p:cTn id="278" dur="1000"/>
                                        <p:tgtEl>
                                          <p:spTgt spid="105"/>
                                        </p:tgtEl>
                                        <p:attrNameLst>
                                          <p:attrName>ppt_w</p:attrName>
                                        </p:attrNameLst>
                                      </p:cBhvr>
                                      <p:tavLst>
                                        <p:tav tm="0">
                                          <p:val>
                                            <p:strVal val="ppt_w"/>
                                          </p:val>
                                        </p:tav>
                                        <p:tav tm="100000">
                                          <p:val>
                                            <p:fltVal val="0"/>
                                          </p:val>
                                        </p:tav>
                                      </p:tavLst>
                                    </p:anim>
                                    <p:anim calcmode="lin" valueType="num">
                                      <p:cBhvr>
                                        <p:cTn id="279" dur="1000"/>
                                        <p:tgtEl>
                                          <p:spTgt spid="105"/>
                                        </p:tgtEl>
                                        <p:attrNameLst>
                                          <p:attrName>ppt_h</p:attrName>
                                        </p:attrNameLst>
                                      </p:cBhvr>
                                      <p:tavLst>
                                        <p:tav tm="0">
                                          <p:val>
                                            <p:strVal val="ppt_h"/>
                                          </p:val>
                                        </p:tav>
                                        <p:tav tm="100000">
                                          <p:val>
                                            <p:fltVal val="0"/>
                                          </p:val>
                                        </p:tav>
                                      </p:tavLst>
                                    </p:anim>
                                    <p:anim calcmode="lin" valueType="num">
                                      <p:cBhvr>
                                        <p:cTn id="280" dur="1000"/>
                                        <p:tgtEl>
                                          <p:spTgt spid="105"/>
                                        </p:tgtEl>
                                        <p:attrNameLst>
                                          <p:attrName>style.rotation</p:attrName>
                                        </p:attrNameLst>
                                      </p:cBhvr>
                                      <p:tavLst>
                                        <p:tav tm="0">
                                          <p:val>
                                            <p:fltVal val="0"/>
                                          </p:val>
                                        </p:tav>
                                        <p:tav tm="100000">
                                          <p:val>
                                            <p:fltVal val="90"/>
                                          </p:val>
                                        </p:tav>
                                      </p:tavLst>
                                    </p:anim>
                                    <p:animEffect transition="out" filter="fade">
                                      <p:cBhvr>
                                        <p:cTn id="281" dur="1000"/>
                                        <p:tgtEl>
                                          <p:spTgt spid="105"/>
                                        </p:tgtEl>
                                      </p:cBhvr>
                                    </p:animEffect>
                                    <p:set>
                                      <p:cBhvr>
                                        <p:cTn id="282" dur="1" fill="hold">
                                          <p:stCondLst>
                                            <p:cond delay="999"/>
                                          </p:stCondLst>
                                        </p:cTn>
                                        <p:tgtEl>
                                          <p:spTgt spid="105"/>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31" presetClass="exit" presetSubtype="0" fill="hold" grpId="0" nodeType="clickEffect">
                                  <p:stCondLst>
                                    <p:cond delay="0"/>
                                  </p:stCondLst>
                                  <p:childTnLst>
                                    <p:anim calcmode="lin" valueType="num">
                                      <p:cBhvr>
                                        <p:cTn id="286" dur="1000"/>
                                        <p:tgtEl>
                                          <p:spTgt spid="106"/>
                                        </p:tgtEl>
                                        <p:attrNameLst>
                                          <p:attrName>ppt_w</p:attrName>
                                        </p:attrNameLst>
                                      </p:cBhvr>
                                      <p:tavLst>
                                        <p:tav tm="0">
                                          <p:val>
                                            <p:strVal val="ppt_w"/>
                                          </p:val>
                                        </p:tav>
                                        <p:tav tm="100000">
                                          <p:val>
                                            <p:fltVal val="0"/>
                                          </p:val>
                                        </p:tav>
                                      </p:tavLst>
                                    </p:anim>
                                    <p:anim calcmode="lin" valueType="num">
                                      <p:cBhvr>
                                        <p:cTn id="287" dur="1000"/>
                                        <p:tgtEl>
                                          <p:spTgt spid="106"/>
                                        </p:tgtEl>
                                        <p:attrNameLst>
                                          <p:attrName>ppt_h</p:attrName>
                                        </p:attrNameLst>
                                      </p:cBhvr>
                                      <p:tavLst>
                                        <p:tav tm="0">
                                          <p:val>
                                            <p:strVal val="ppt_h"/>
                                          </p:val>
                                        </p:tav>
                                        <p:tav tm="100000">
                                          <p:val>
                                            <p:fltVal val="0"/>
                                          </p:val>
                                        </p:tav>
                                      </p:tavLst>
                                    </p:anim>
                                    <p:anim calcmode="lin" valueType="num">
                                      <p:cBhvr>
                                        <p:cTn id="288" dur="1000"/>
                                        <p:tgtEl>
                                          <p:spTgt spid="106"/>
                                        </p:tgtEl>
                                        <p:attrNameLst>
                                          <p:attrName>style.rotation</p:attrName>
                                        </p:attrNameLst>
                                      </p:cBhvr>
                                      <p:tavLst>
                                        <p:tav tm="0">
                                          <p:val>
                                            <p:fltVal val="0"/>
                                          </p:val>
                                        </p:tav>
                                        <p:tav tm="100000">
                                          <p:val>
                                            <p:fltVal val="90"/>
                                          </p:val>
                                        </p:tav>
                                      </p:tavLst>
                                    </p:anim>
                                    <p:animEffect transition="out" filter="fade">
                                      <p:cBhvr>
                                        <p:cTn id="289" dur="1000"/>
                                        <p:tgtEl>
                                          <p:spTgt spid="106"/>
                                        </p:tgtEl>
                                      </p:cBhvr>
                                    </p:animEffect>
                                    <p:set>
                                      <p:cBhvr>
                                        <p:cTn id="290" dur="1" fill="hold">
                                          <p:stCondLst>
                                            <p:cond delay="999"/>
                                          </p:stCondLst>
                                        </p:cTn>
                                        <p:tgtEl>
                                          <p:spTgt spid="106"/>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31" presetClass="exit" presetSubtype="0" fill="hold" grpId="0" nodeType="clickEffect">
                                  <p:stCondLst>
                                    <p:cond delay="0"/>
                                  </p:stCondLst>
                                  <p:childTnLst>
                                    <p:anim calcmode="lin" valueType="num">
                                      <p:cBhvr>
                                        <p:cTn id="294" dur="1000"/>
                                        <p:tgtEl>
                                          <p:spTgt spid="108"/>
                                        </p:tgtEl>
                                        <p:attrNameLst>
                                          <p:attrName>ppt_w</p:attrName>
                                        </p:attrNameLst>
                                      </p:cBhvr>
                                      <p:tavLst>
                                        <p:tav tm="0">
                                          <p:val>
                                            <p:strVal val="ppt_w"/>
                                          </p:val>
                                        </p:tav>
                                        <p:tav tm="100000">
                                          <p:val>
                                            <p:fltVal val="0"/>
                                          </p:val>
                                        </p:tav>
                                      </p:tavLst>
                                    </p:anim>
                                    <p:anim calcmode="lin" valueType="num">
                                      <p:cBhvr>
                                        <p:cTn id="295" dur="1000"/>
                                        <p:tgtEl>
                                          <p:spTgt spid="108"/>
                                        </p:tgtEl>
                                        <p:attrNameLst>
                                          <p:attrName>ppt_h</p:attrName>
                                        </p:attrNameLst>
                                      </p:cBhvr>
                                      <p:tavLst>
                                        <p:tav tm="0">
                                          <p:val>
                                            <p:strVal val="ppt_h"/>
                                          </p:val>
                                        </p:tav>
                                        <p:tav tm="100000">
                                          <p:val>
                                            <p:fltVal val="0"/>
                                          </p:val>
                                        </p:tav>
                                      </p:tavLst>
                                    </p:anim>
                                    <p:anim calcmode="lin" valueType="num">
                                      <p:cBhvr>
                                        <p:cTn id="296" dur="1000"/>
                                        <p:tgtEl>
                                          <p:spTgt spid="108"/>
                                        </p:tgtEl>
                                        <p:attrNameLst>
                                          <p:attrName>style.rotation</p:attrName>
                                        </p:attrNameLst>
                                      </p:cBhvr>
                                      <p:tavLst>
                                        <p:tav tm="0">
                                          <p:val>
                                            <p:fltVal val="0"/>
                                          </p:val>
                                        </p:tav>
                                        <p:tav tm="100000">
                                          <p:val>
                                            <p:fltVal val="90"/>
                                          </p:val>
                                        </p:tav>
                                      </p:tavLst>
                                    </p:anim>
                                    <p:animEffect transition="out" filter="fade">
                                      <p:cBhvr>
                                        <p:cTn id="297" dur="1000"/>
                                        <p:tgtEl>
                                          <p:spTgt spid="108"/>
                                        </p:tgtEl>
                                      </p:cBhvr>
                                    </p:animEffect>
                                    <p:set>
                                      <p:cBhvr>
                                        <p:cTn id="298" dur="1" fill="hold">
                                          <p:stCondLst>
                                            <p:cond delay="999"/>
                                          </p:stCondLst>
                                        </p:cTn>
                                        <p:tgtEl>
                                          <p:spTgt spid="108"/>
                                        </p:tgtEl>
                                        <p:attrNameLst>
                                          <p:attrName>style.visibility</p:attrName>
                                        </p:attrNameLst>
                                      </p:cBhvr>
                                      <p:to>
                                        <p:strVal val="hidden"/>
                                      </p:to>
                                    </p:set>
                                  </p:childTnLst>
                                </p:cTn>
                              </p:par>
                            </p:childTnLst>
                          </p:cTn>
                        </p:par>
                      </p:childTnLst>
                    </p:cTn>
                  </p:par>
                  <p:par>
                    <p:cTn id="299" fill="hold">
                      <p:stCondLst>
                        <p:cond delay="indefinite"/>
                      </p:stCondLst>
                      <p:childTnLst>
                        <p:par>
                          <p:cTn id="300" fill="hold">
                            <p:stCondLst>
                              <p:cond delay="0"/>
                            </p:stCondLst>
                            <p:childTnLst>
                              <p:par>
                                <p:cTn id="301" presetID="31" presetClass="exit" presetSubtype="0" fill="hold" grpId="0" nodeType="clickEffect">
                                  <p:stCondLst>
                                    <p:cond delay="0"/>
                                  </p:stCondLst>
                                  <p:childTnLst>
                                    <p:anim calcmode="lin" valueType="num">
                                      <p:cBhvr>
                                        <p:cTn id="302" dur="1000"/>
                                        <p:tgtEl>
                                          <p:spTgt spid="109"/>
                                        </p:tgtEl>
                                        <p:attrNameLst>
                                          <p:attrName>ppt_w</p:attrName>
                                        </p:attrNameLst>
                                      </p:cBhvr>
                                      <p:tavLst>
                                        <p:tav tm="0">
                                          <p:val>
                                            <p:strVal val="ppt_w"/>
                                          </p:val>
                                        </p:tav>
                                        <p:tav tm="100000">
                                          <p:val>
                                            <p:fltVal val="0"/>
                                          </p:val>
                                        </p:tav>
                                      </p:tavLst>
                                    </p:anim>
                                    <p:anim calcmode="lin" valueType="num">
                                      <p:cBhvr>
                                        <p:cTn id="303" dur="1000"/>
                                        <p:tgtEl>
                                          <p:spTgt spid="109"/>
                                        </p:tgtEl>
                                        <p:attrNameLst>
                                          <p:attrName>ppt_h</p:attrName>
                                        </p:attrNameLst>
                                      </p:cBhvr>
                                      <p:tavLst>
                                        <p:tav tm="0">
                                          <p:val>
                                            <p:strVal val="ppt_h"/>
                                          </p:val>
                                        </p:tav>
                                        <p:tav tm="100000">
                                          <p:val>
                                            <p:fltVal val="0"/>
                                          </p:val>
                                        </p:tav>
                                      </p:tavLst>
                                    </p:anim>
                                    <p:anim calcmode="lin" valueType="num">
                                      <p:cBhvr>
                                        <p:cTn id="304" dur="1000"/>
                                        <p:tgtEl>
                                          <p:spTgt spid="109"/>
                                        </p:tgtEl>
                                        <p:attrNameLst>
                                          <p:attrName>style.rotation</p:attrName>
                                        </p:attrNameLst>
                                      </p:cBhvr>
                                      <p:tavLst>
                                        <p:tav tm="0">
                                          <p:val>
                                            <p:fltVal val="0"/>
                                          </p:val>
                                        </p:tav>
                                        <p:tav tm="100000">
                                          <p:val>
                                            <p:fltVal val="90"/>
                                          </p:val>
                                        </p:tav>
                                      </p:tavLst>
                                    </p:anim>
                                    <p:animEffect transition="out" filter="fade">
                                      <p:cBhvr>
                                        <p:cTn id="305" dur="1000"/>
                                        <p:tgtEl>
                                          <p:spTgt spid="109"/>
                                        </p:tgtEl>
                                      </p:cBhvr>
                                    </p:animEffect>
                                    <p:set>
                                      <p:cBhvr>
                                        <p:cTn id="306" dur="1" fill="hold">
                                          <p:stCondLst>
                                            <p:cond delay="999"/>
                                          </p:stCondLst>
                                        </p:cTn>
                                        <p:tgtEl>
                                          <p:spTgt spid="109"/>
                                        </p:tgtEl>
                                        <p:attrNameLst>
                                          <p:attrName>style.visibility</p:attrName>
                                        </p:attrNameLst>
                                      </p:cBhvr>
                                      <p:to>
                                        <p:strVal val="hidden"/>
                                      </p:to>
                                    </p:set>
                                  </p:childTnLst>
                                </p:cTn>
                              </p:par>
                            </p:childTnLst>
                          </p:cTn>
                        </p:par>
                      </p:childTnLst>
                    </p:cTn>
                  </p:par>
                  <p:par>
                    <p:cTn id="307" fill="hold">
                      <p:stCondLst>
                        <p:cond delay="indefinite"/>
                      </p:stCondLst>
                      <p:childTnLst>
                        <p:par>
                          <p:cTn id="308" fill="hold">
                            <p:stCondLst>
                              <p:cond delay="0"/>
                            </p:stCondLst>
                            <p:childTnLst>
                              <p:par>
                                <p:cTn id="309" presetID="31" presetClass="exit" presetSubtype="0" fill="hold" grpId="0" nodeType="clickEffect">
                                  <p:stCondLst>
                                    <p:cond delay="0"/>
                                  </p:stCondLst>
                                  <p:childTnLst>
                                    <p:anim calcmode="lin" valueType="num">
                                      <p:cBhvr>
                                        <p:cTn id="310" dur="1000"/>
                                        <p:tgtEl>
                                          <p:spTgt spid="111"/>
                                        </p:tgtEl>
                                        <p:attrNameLst>
                                          <p:attrName>ppt_w</p:attrName>
                                        </p:attrNameLst>
                                      </p:cBhvr>
                                      <p:tavLst>
                                        <p:tav tm="0">
                                          <p:val>
                                            <p:strVal val="ppt_w"/>
                                          </p:val>
                                        </p:tav>
                                        <p:tav tm="100000">
                                          <p:val>
                                            <p:fltVal val="0"/>
                                          </p:val>
                                        </p:tav>
                                      </p:tavLst>
                                    </p:anim>
                                    <p:anim calcmode="lin" valueType="num">
                                      <p:cBhvr>
                                        <p:cTn id="311" dur="1000"/>
                                        <p:tgtEl>
                                          <p:spTgt spid="111"/>
                                        </p:tgtEl>
                                        <p:attrNameLst>
                                          <p:attrName>ppt_h</p:attrName>
                                        </p:attrNameLst>
                                      </p:cBhvr>
                                      <p:tavLst>
                                        <p:tav tm="0">
                                          <p:val>
                                            <p:strVal val="ppt_h"/>
                                          </p:val>
                                        </p:tav>
                                        <p:tav tm="100000">
                                          <p:val>
                                            <p:fltVal val="0"/>
                                          </p:val>
                                        </p:tav>
                                      </p:tavLst>
                                    </p:anim>
                                    <p:anim calcmode="lin" valueType="num">
                                      <p:cBhvr>
                                        <p:cTn id="312" dur="1000"/>
                                        <p:tgtEl>
                                          <p:spTgt spid="111"/>
                                        </p:tgtEl>
                                        <p:attrNameLst>
                                          <p:attrName>style.rotation</p:attrName>
                                        </p:attrNameLst>
                                      </p:cBhvr>
                                      <p:tavLst>
                                        <p:tav tm="0">
                                          <p:val>
                                            <p:fltVal val="0"/>
                                          </p:val>
                                        </p:tav>
                                        <p:tav tm="100000">
                                          <p:val>
                                            <p:fltVal val="90"/>
                                          </p:val>
                                        </p:tav>
                                      </p:tavLst>
                                    </p:anim>
                                    <p:animEffect transition="out" filter="fade">
                                      <p:cBhvr>
                                        <p:cTn id="313" dur="1000"/>
                                        <p:tgtEl>
                                          <p:spTgt spid="111"/>
                                        </p:tgtEl>
                                      </p:cBhvr>
                                    </p:animEffect>
                                    <p:set>
                                      <p:cBhvr>
                                        <p:cTn id="314" dur="1" fill="hold">
                                          <p:stCondLst>
                                            <p:cond delay="999"/>
                                          </p:stCondLst>
                                        </p:cTn>
                                        <p:tgtEl>
                                          <p:spTgt spid="111"/>
                                        </p:tgtEl>
                                        <p:attrNameLst>
                                          <p:attrName>style.visibility</p:attrName>
                                        </p:attrNameLst>
                                      </p:cBhvr>
                                      <p:to>
                                        <p:strVal val="hidden"/>
                                      </p:to>
                                    </p:set>
                                  </p:childTnLst>
                                </p:cTn>
                              </p:par>
                            </p:childTnLst>
                          </p:cTn>
                        </p:par>
                      </p:childTnLst>
                    </p:cTn>
                  </p:par>
                  <p:par>
                    <p:cTn id="315" fill="hold">
                      <p:stCondLst>
                        <p:cond delay="indefinite"/>
                      </p:stCondLst>
                      <p:childTnLst>
                        <p:par>
                          <p:cTn id="316" fill="hold">
                            <p:stCondLst>
                              <p:cond delay="0"/>
                            </p:stCondLst>
                            <p:childTnLst>
                              <p:par>
                                <p:cTn id="317" presetID="31" presetClass="exit" presetSubtype="0" fill="hold" grpId="0" nodeType="clickEffect">
                                  <p:stCondLst>
                                    <p:cond delay="0"/>
                                  </p:stCondLst>
                                  <p:childTnLst>
                                    <p:anim calcmode="lin" valueType="num">
                                      <p:cBhvr>
                                        <p:cTn id="318" dur="1000"/>
                                        <p:tgtEl>
                                          <p:spTgt spid="112"/>
                                        </p:tgtEl>
                                        <p:attrNameLst>
                                          <p:attrName>ppt_w</p:attrName>
                                        </p:attrNameLst>
                                      </p:cBhvr>
                                      <p:tavLst>
                                        <p:tav tm="0">
                                          <p:val>
                                            <p:strVal val="ppt_w"/>
                                          </p:val>
                                        </p:tav>
                                        <p:tav tm="100000">
                                          <p:val>
                                            <p:fltVal val="0"/>
                                          </p:val>
                                        </p:tav>
                                      </p:tavLst>
                                    </p:anim>
                                    <p:anim calcmode="lin" valueType="num">
                                      <p:cBhvr>
                                        <p:cTn id="319" dur="1000"/>
                                        <p:tgtEl>
                                          <p:spTgt spid="112"/>
                                        </p:tgtEl>
                                        <p:attrNameLst>
                                          <p:attrName>ppt_h</p:attrName>
                                        </p:attrNameLst>
                                      </p:cBhvr>
                                      <p:tavLst>
                                        <p:tav tm="0">
                                          <p:val>
                                            <p:strVal val="ppt_h"/>
                                          </p:val>
                                        </p:tav>
                                        <p:tav tm="100000">
                                          <p:val>
                                            <p:fltVal val="0"/>
                                          </p:val>
                                        </p:tav>
                                      </p:tavLst>
                                    </p:anim>
                                    <p:anim calcmode="lin" valueType="num">
                                      <p:cBhvr>
                                        <p:cTn id="320" dur="1000"/>
                                        <p:tgtEl>
                                          <p:spTgt spid="112"/>
                                        </p:tgtEl>
                                        <p:attrNameLst>
                                          <p:attrName>style.rotation</p:attrName>
                                        </p:attrNameLst>
                                      </p:cBhvr>
                                      <p:tavLst>
                                        <p:tav tm="0">
                                          <p:val>
                                            <p:fltVal val="0"/>
                                          </p:val>
                                        </p:tav>
                                        <p:tav tm="100000">
                                          <p:val>
                                            <p:fltVal val="90"/>
                                          </p:val>
                                        </p:tav>
                                      </p:tavLst>
                                    </p:anim>
                                    <p:animEffect transition="out" filter="fade">
                                      <p:cBhvr>
                                        <p:cTn id="321" dur="1000"/>
                                        <p:tgtEl>
                                          <p:spTgt spid="112"/>
                                        </p:tgtEl>
                                      </p:cBhvr>
                                    </p:animEffect>
                                    <p:set>
                                      <p:cBhvr>
                                        <p:cTn id="322" dur="1" fill="hold">
                                          <p:stCondLst>
                                            <p:cond delay="999"/>
                                          </p:stCondLst>
                                        </p:cTn>
                                        <p:tgtEl>
                                          <p:spTgt spid="112"/>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31" presetClass="exit" presetSubtype="0" fill="hold" grpId="0" nodeType="clickEffect">
                                  <p:stCondLst>
                                    <p:cond delay="0"/>
                                  </p:stCondLst>
                                  <p:childTnLst>
                                    <p:anim calcmode="lin" valueType="num">
                                      <p:cBhvr>
                                        <p:cTn id="326" dur="1000"/>
                                        <p:tgtEl>
                                          <p:spTgt spid="115"/>
                                        </p:tgtEl>
                                        <p:attrNameLst>
                                          <p:attrName>ppt_w</p:attrName>
                                        </p:attrNameLst>
                                      </p:cBhvr>
                                      <p:tavLst>
                                        <p:tav tm="0">
                                          <p:val>
                                            <p:strVal val="ppt_w"/>
                                          </p:val>
                                        </p:tav>
                                        <p:tav tm="100000">
                                          <p:val>
                                            <p:fltVal val="0"/>
                                          </p:val>
                                        </p:tav>
                                      </p:tavLst>
                                    </p:anim>
                                    <p:anim calcmode="lin" valueType="num">
                                      <p:cBhvr>
                                        <p:cTn id="327" dur="1000"/>
                                        <p:tgtEl>
                                          <p:spTgt spid="115"/>
                                        </p:tgtEl>
                                        <p:attrNameLst>
                                          <p:attrName>ppt_h</p:attrName>
                                        </p:attrNameLst>
                                      </p:cBhvr>
                                      <p:tavLst>
                                        <p:tav tm="0">
                                          <p:val>
                                            <p:strVal val="ppt_h"/>
                                          </p:val>
                                        </p:tav>
                                        <p:tav tm="100000">
                                          <p:val>
                                            <p:fltVal val="0"/>
                                          </p:val>
                                        </p:tav>
                                      </p:tavLst>
                                    </p:anim>
                                    <p:anim calcmode="lin" valueType="num">
                                      <p:cBhvr>
                                        <p:cTn id="328" dur="1000"/>
                                        <p:tgtEl>
                                          <p:spTgt spid="115"/>
                                        </p:tgtEl>
                                        <p:attrNameLst>
                                          <p:attrName>style.rotation</p:attrName>
                                        </p:attrNameLst>
                                      </p:cBhvr>
                                      <p:tavLst>
                                        <p:tav tm="0">
                                          <p:val>
                                            <p:fltVal val="0"/>
                                          </p:val>
                                        </p:tav>
                                        <p:tav tm="100000">
                                          <p:val>
                                            <p:fltVal val="90"/>
                                          </p:val>
                                        </p:tav>
                                      </p:tavLst>
                                    </p:anim>
                                    <p:animEffect transition="out" filter="fade">
                                      <p:cBhvr>
                                        <p:cTn id="329" dur="1000"/>
                                        <p:tgtEl>
                                          <p:spTgt spid="115"/>
                                        </p:tgtEl>
                                      </p:cBhvr>
                                    </p:animEffect>
                                    <p:set>
                                      <p:cBhvr>
                                        <p:cTn id="330" dur="1" fill="hold">
                                          <p:stCondLst>
                                            <p:cond delay="999"/>
                                          </p:stCondLst>
                                        </p:cTn>
                                        <p:tgtEl>
                                          <p:spTgt spid="115"/>
                                        </p:tgtEl>
                                        <p:attrNameLst>
                                          <p:attrName>style.visibility</p:attrName>
                                        </p:attrNameLst>
                                      </p:cBhvr>
                                      <p:to>
                                        <p:strVal val="hidden"/>
                                      </p:to>
                                    </p:set>
                                  </p:childTnLst>
                                </p:cTn>
                              </p:par>
                            </p:childTnLst>
                          </p:cTn>
                        </p:par>
                      </p:childTnLst>
                    </p:cTn>
                  </p:par>
                  <p:par>
                    <p:cTn id="331" fill="hold">
                      <p:stCondLst>
                        <p:cond delay="indefinite"/>
                      </p:stCondLst>
                      <p:childTnLst>
                        <p:par>
                          <p:cTn id="332" fill="hold">
                            <p:stCondLst>
                              <p:cond delay="0"/>
                            </p:stCondLst>
                            <p:childTnLst>
                              <p:par>
                                <p:cTn id="333" presetID="31" presetClass="exit" presetSubtype="0" fill="hold" grpId="0" nodeType="clickEffect">
                                  <p:stCondLst>
                                    <p:cond delay="0"/>
                                  </p:stCondLst>
                                  <p:childTnLst>
                                    <p:anim calcmode="lin" valueType="num">
                                      <p:cBhvr>
                                        <p:cTn id="334" dur="1000"/>
                                        <p:tgtEl>
                                          <p:spTgt spid="116"/>
                                        </p:tgtEl>
                                        <p:attrNameLst>
                                          <p:attrName>ppt_w</p:attrName>
                                        </p:attrNameLst>
                                      </p:cBhvr>
                                      <p:tavLst>
                                        <p:tav tm="0">
                                          <p:val>
                                            <p:strVal val="ppt_w"/>
                                          </p:val>
                                        </p:tav>
                                        <p:tav tm="100000">
                                          <p:val>
                                            <p:fltVal val="0"/>
                                          </p:val>
                                        </p:tav>
                                      </p:tavLst>
                                    </p:anim>
                                    <p:anim calcmode="lin" valueType="num">
                                      <p:cBhvr>
                                        <p:cTn id="335" dur="1000"/>
                                        <p:tgtEl>
                                          <p:spTgt spid="116"/>
                                        </p:tgtEl>
                                        <p:attrNameLst>
                                          <p:attrName>ppt_h</p:attrName>
                                        </p:attrNameLst>
                                      </p:cBhvr>
                                      <p:tavLst>
                                        <p:tav tm="0">
                                          <p:val>
                                            <p:strVal val="ppt_h"/>
                                          </p:val>
                                        </p:tav>
                                        <p:tav tm="100000">
                                          <p:val>
                                            <p:fltVal val="0"/>
                                          </p:val>
                                        </p:tav>
                                      </p:tavLst>
                                    </p:anim>
                                    <p:anim calcmode="lin" valueType="num">
                                      <p:cBhvr>
                                        <p:cTn id="336" dur="1000"/>
                                        <p:tgtEl>
                                          <p:spTgt spid="116"/>
                                        </p:tgtEl>
                                        <p:attrNameLst>
                                          <p:attrName>style.rotation</p:attrName>
                                        </p:attrNameLst>
                                      </p:cBhvr>
                                      <p:tavLst>
                                        <p:tav tm="0">
                                          <p:val>
                                            <p:fltVal val="0"/>
                                          </p:val>
                                        </p:tav>
                                        <p:tav tm="100000">
                                          <p:val>
                                            <p:fltVal val="90"/>
                                          </p:val>
                                        </p:tav>
                                      </p:tavLst>
                                    </p:anim>
                                    <p:animEffect transition="out" filter="fade">
                                      <p:cBhvr>
                                        <p:cTn id="337" dur="1000"/>
                                        <p:tgtEl>
                                          <p:spTgt spid="116"/>
                                        </p:tgtEl>
                                      </p:cBhvr>
                                    </p:animEffect>
                                    <p:set>
                                      <p:cBhvr>
                                        <p:cTn id="338" dur="1" fill="hold">
                                          <p:stCondLst>
                                            <p:cond delay="999"/>
                                          </p:stCondLst>
                                        </p:cTn>
                                        <p:tgtEl>
                                          <p:spTgt spid="116"/>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31" presetClass="exit" presetSubtype="0" fill="hold" grpId="0" nodeType="clickEffect">
                                  <p:stCondLst>
                                    <p:cond delay="0"/>
                                  </p:stCondLst>
                                  <p:childTnLst>
                                    <p:anim calcmode="lin" valueType="num">
                                      <p:cBhvr>
                                        <p:cTn id="342" dur="1000"/>
                                        <p:tgtEl>
                                          <p:spTgt spid="119"/>
                                        </p:tgtEl>
                                        <p:attrNameLst>
                                          <p:attrName>ppt_w</p:attrName>
                                        </p:attrNameLst>
                                      </p:cBhvr>
                                      <p:tavLst>
                                        <p:tav tm="0">
                                          <p:val>
                                            <p:strVal val="ppt_w"/>
                                          </p:val>
                                        </p:tav>
                                        <p:tav tm="100000">
                                          <p:val>
                                            <p:fltVal val="0"/>
                                          </p:val>
                                        </p:tav>
                                      </p:tavLst>
                                    </p:anim>
                                    <p:anim calcmode="lin" valueType="num">
                                      <p:cBhvr>
                                        <p:cTn id="343" dur="1000"/>
                                        <p:tgtEl>
                                          <p:spTgt spid="119"/>
                                        </p:tgtEl>
                                        <p:attrNameLst>
                                          <p:attrName>ppt_h</p:attrName>
                                        </p:attrNameLst>
                                      </p:cBhvr>
                                      <p:tavLst>
                                        <p:tav tm="0">
                                          <p:val>
                                            <p:strVal val="ppt_h"/>
                                          </p:val>
                                        </p:tav>
                                        <p:tav tm="100000">
                                          <p:val>
                                            <p:fltVal val="0"/>
                                          </p:val>
                                        </p:tav>
                                      </p:tavLst>
                                    </p:anim>
                                    <p:anim calcmode="lin" valueType="num">
                                      <p:cBhvr>
                                        <p:cTn id="344" dur="1000"/>
                                        <p:tgtEl>
                                          <p:spTgt spid="119"/>
                                        </p:tgtEl>
                                        <p:attrNameLst>
                                          <p:attrName>style.rotation</p:attrName>
                                        </p:attrNameLst>
                                      </p:cBhvr>
                                      <p:tavLst>
                                        <p:tav tm="0">
                                          <p:val>
                                            <p:fltVal val="0"/>
                                          </p:val>
                                        </p:tav>
                                        <p:tav tm="100000">
                                          <p:val>
                                            <p:fltVal val="90"/>
                                          </p:val>
                                        </p:tav>
                                      </p:tavLst>
                                    </p:anim>
                                    <p:animEffect transition="out" filter="fade">
                                      <p:cBhvr>
                                        <p:cTn id="345" dur="1000"/>
                                        <p:tgtEl>
                                          <p:spTgt spid="119"/>
                                        </p:tgtEl>
                                      </p:cBhvr>
                                    </p:animEffect>
                                    <p:set>
                                      <p:cBhvr>
                                        <p:cTn id="346" dur="1" fill="hold">
                                          <p:stCondLst>
                                            <p:cond delay="999"/>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32" grpId="0" animBg="1"/>
      <p:bldP spid="34" grpId="0" animBg="1"/>
      <p:bldP spid="36" grpId="0" animBg="1"/>
      <p:bldP spid="37" grpId="0" animBg="1"/>
      <p:bldP spid="39" grpId="0" animBg="1"/>
      <p:bldP spid="41" grpId="0" animBg="1"/>
      <p:bldP spid="42" grpId="0" animBg="1"/>
      <p:bldP spid="43" grpId="0" animBg="1"/>
      <p:bldP spid="44" grpId="0" animBg="1"/>
      <p:bldP spid="47" grpId="0" animBg="1"/>
      <p:bldP spid="48" grpId="0" animBg="1"/>
      <p:bldP spid="49" grpId="0" animBg="1"/>
      <p:bldP spid="56" grpId="0" animBg="1"/>
      <p:bldP spid="71" grpId="0" animBg="1"/>
      <p:bldP spid="72" grpId="0" animBg="1"/>
      <p:bldP spid="73" grpId="0" animBg="1"/>
      <p:bldP spid="74" grpId="0" animBg="1"/>
      <p:bldP spid="76" grpId="0" animBg="1"/>
      <p:bldP spid="78" grpId="0" animBg="1"/>
      <p:bldP spid="79" grpId="0" animBg="1"/>
      <p:bldP spid="82" grpId="0" animBg="1"/>
      <p:bldP spid="84" grpId="0" animBg="1"/>
      <p:bldP spid="85" grpId="0" animBg="1"/>
      <p:bldP spid="88" grpId="0" animBg="1"/>
      <p:bldP spid="93" grpId="0" animBg="1"/>
      <p:bldP spid="94" grpId="0" animBg="1"/>
      <p:bldP spid="96" grpId="0" animBg="1"/>
      <p:bldP spid="98" grpId="0" animBg="1"/>
      <p:bldP spid="100" grpId="0" animBg="1"/>
      <p:bldP spid="101" grpId="0" animBg="1"/>
      <p:bldP spid="102" grpId="0" animBg="1"/>
      <p:bldP spid="103" grpId="0" animBg="1"/>
      <p:bldP spid="105" grpId="0" animBg="1"/>
      <p:bldP spid="106" grpId="0" animBg="1"/>
      <p:bldP spid="108" grpId="0" animBg="1"/>
      <p:bldP spid="109" grpId="0" animBg="1"/>
      <p:bldP spid="111" grpId="0" animBg="1"/>
      <p:bldP spid="112" grpId="0" animBg="1"/>
      <p:bldP spid="115" grpId="0" animBg="1"/>
      <p:bldP spid="116" grpId="0" animBg="1"/>
      <p:bldP spid="119" grpId="0" animBg="1"/>
      <p:bldP spid="1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84538" y="1364423"/>
            <a:ext cx="6782535"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1. </a:t>
            </a:r>
            <a:r>
              <a:rPr lang="en-GB" sz="2400" dirty="0" err="1">
                <a:solidFill>
                  <a:srgbClr val="4472C4">
                    <a:lumMod val="50000"/>
                  </a:srgbClr>
                </a:solidFill>
                <a:latin typeface="Century Gothic" panose="020B0502020202020204" pitchFamily="34" charset="0"/>
              </a:rPr>
              <a:t>schließlich</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dann</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sp</a:t>
            </a:r>
            <a:r>
              <a:rPr lang="de-DE" sz="2400" dirty="0" smtClean="0">
                <a:solidFill>
                  <a:srgbClr val="4472C4">
                    <a:lumMod val="50000"/>
                  </a:srgbClr>
                </a:solidFill>
                <a:latin typeface="Century Gothic" panose="020B0502020202020204" pitchFamily="34" charset="0"/>
                <a:ea typeface="Calibri"/>
                <a:cs typeface="Calibri"/>
                <a:sym typeface="Calibri"/>
              </a:rPr>
              <a:t>äter   _____________ </a:t>
            </a:r>
            <a:endParaRPr lang="en-GB" sz="2400" dirty="0">
              <a:solidFill>
                <a:srgbClr val="4472C4">
                  <a:lumMod val="50000"/>
                </a:srgbClr>
              </a:solidFill>
              <a:latin typeface="Century Gothic" panose="020B0502020202020204" pitchFamily="34" charset="0"/>
            </a:endParaRPr>
          </a:p>
        </p:txBody>
      </p:sp>
      <p:sp>
        <p:nvSpPr>
          <p:cNvPr id="18" name="TextBox 17"/>
          <p:cNvSpPr txBox="1"/>
          <p:nvPr/>
        </p:nvSpPr>
        <p:spPr>
          <a:xfrm>
            <a:off x="484538" y="1928621"/>
            <a:ext cx="7793188"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2. das Essen   die Uniform   das </a:t>
            </a:r>
            <a:r>
              <a:rPr lang="en-GB" sz="2400" dirty="0" err="1" smtClean="0">
                <a:solidFill>
                  <a:srgbClr val="1F4E79"/>
                </a:solidFill>
                <a:latin typeface="Century Gothic" panose="020B0502020202020204" pitchFamily="34" charset="0"/>
              </a:rPr>
              <a:t>Buch</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15" name="TextBox 14"/>
          <p:cNvSpPr txBox="1"/>
          <p:nvPr/>
        </p:nvSpPr>
        <p:spPr>
          <a:xfrm>
            <a:off x="484538" y="2492819"/>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3. </a:t>
            </a:r>
            <a:r>
              <a:rPr lang="en-GB" sz="2400" dirty="0" err="1" smtClean="0">
                <a:solidFill>
                  <a:srgbClr val="1F4E79"/>
                </a:solidFill>
                <a:latin typeface="Century Gothic" panose="020B0502020202020204" pitchFamily="34" charset="0"/>
              </a:rPr>
              <a:t>lecht</a:t>
            </a:r>
            <a:r>
              <a:rPr lang="en-GB" sz="2400" dirty="0" smtClean="0">
                <a:solidFill>
                  <a:srgbClr val="1F4E79"/>
                </a:solidFill>
                <a:latin typeface="Century Gothic" panose="020B0502020202020204" pitchFamily="34" charset="0"/>
              </a:rPr>
              <a:t>   nett   </a:t>
            </a:r>
            <a:r>
              <a:rPr lang="en-GB" sz="2400" dirty="0" err="1" smtClean="0">
                <a:solidFill>
                  <a:srgbClr val="1F4E79"/>
                </a:solidFill>
                <a:latin typeface="Century Gothic" panose="020B0502020202020204" pitchFamily="34" charset="0"/>
              </a:rPr>
              <a:t>gesund</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16" name="TextBox 15"/>
          <p:cNvSpPr txBox="1"/>
          <p:nvPr/>
        </p:nvSpPr>
        <p:spPr>
          <a:xfrm>
            <a:off x="484538" y="3057017"/>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4. </a:t>
            </a:r>
            <a:r>
              <a:rPr lang="en-GB" sz="2400" dirty="0" err="1" smtClean="0">
                <a:solidFill>
                  <a:srgbClr val="1F4E79"/>
                </a:solidFill>
                <a:latin typeface="Century Gothic" panose="020B0502020202020204" pitchFamily="34" charset="0"/>
              </a:rPr>
              <a:t>halten</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lassen</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finden</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31" name="TextBox 30"/>
          <p:cNvSpPr txBox="1"/>
          <p:nvPr/>
        </p:nvSpPr>
        <p:spPr>
          <a:xfrm>
            <a:off x="484537" y="3621215"/>
            <a:ext cx="10954374"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5. </a:t>
            </a:r>
            <a:r>
              <a:rPr lang="de-DE" sz="2400" dirty="0" smtClean="0">
                <a:solidFill>
                  <a:srgbClr val="4472C4">
                    <a:lumMod val="50000"/>
                  </a:srgbClr>
                </a:solidFill>
                <a:latin typeface="Century Gothic" panose="020B0502020202020204" pitchFamily="34" charset="0"/>
                <a:ea typeface="Calibri"/>
                <a:cs typeface="Calibri"/>
                <a:sym typeface="Calibri"/>
              </a:rPr>
              <a:t>die Sängerin </a:t>
            </a:r>
            <a:r>
              <a:rPr lang="en-GB" sz="2400" dirty="0" smtClean="0">
                <a:solidFill>
                  <a:srgbClr val="4472C4">
                    <a:lumMod val="50000"/>
                  </a:srgbClr>
                </a:solidFill>
                <a:latin typeface="Century Gothic" panose="020B0502020202020204" pitchFamily="34" charset="0"/>
              </a:rPr>
              <a:t>   der </a:t>
            </a:r>
            <a:r>
              <a:rPr lang="de-DE" sz="2400" dirty="0" smtClean="0">
                <a:solidFill>
                  <a:srgbClr val="4472C4">
                    <a:lumMod val="50000"/>
                  </a:srgbClr>
                </a:solidFill>
                <a:latin typeface="Century Gothic" panose="020B0502020202020204" pitchFamily="34" charset="0"/>
                <a:ea typeface="Calibri"/>
                <a:cs typeface="Calibri"/>
                <a:sym typeface="Calibri"/>
              </a:rPr>
              <a:t>Fußballspieler </a:t>
            </a:r>
            <a:r>
              <a:rPr lang="en-GB" sz="2400" dirty="0" smtClean="0">
                <a:solidFill>
                  <a:srgbClr val="4472C4">
                    <a:lumMod val="50000"/>
                  </a:srgbClr>
                </a:solidFill>
                <a:latin typeface="Century Gothic" panose="020B0502020202020204" pitchFamily="34" charset="0"/>
              </a:rPr>
              <a:t>   </a:t>
            </a:r>
            <a:r>
              <a:rPr lang="de-DE" sz="2400" dirty="0">
                <a:solidFill>
                  <a:srgbClr val="4472C4">
                    <a:lumMod val="50000"/>
                  </a:srgbClr>
                </a:solidFill>
                <a:latin typeface="Century Gothic" panose="020B0502020202020204" pitchFamily="34" charset="0"/>
                <a:ea typeface="Calibri"/>
                <a:cs typeface="Calibri"/>
                <a:sym typeface="Calibri"/>
              </a:rPr>
              <a:t>das Computerspiel </a:t>
            </a:r>
            <a:r>
              <a:rPr lang="en-GB" sz="2400" dirty="0" smtClean="0">
                <a:solidFill>
                  <a:srgbClr val="4472C4">
                    <a:lumMod val="50000"/>
                  </a:srgbClr>
                </a:solidFill>
                <a:latin typeface="Century Gothic" panose="020B0502020202020204" pitchFamily="34" charset="0"/>
              </a:rPr>
              <a:t>   ____________ </a:t>
            </a:r>
            <a:endParaRPr lang="en-GB" sz="2400" dirty="0">
              <a:solidFill>
                <a:srgbClr val="4472C4">
                  <a:lumMod val="50000"/>
                </a:srgbClr>
              </a:solidFill>
              <a:latin typeface="Century Gothic" panose="020B0502020202020204" pitchFamily="34" charset="0"/>
            </a:endParaRPr>
          </a:p>
        </p:txBody>
      </p:sp>
      <p:sp>
        <p:nvSpPr>
          <p:cNvPr id="34" name="TextBox 33"/>
          <p:cNvSpPr txBox="1"/>
          <p:nvPr/>
        </p:nvSpPr>
        <p:spPr>
          <a:xfrm>
            <a:off x="484537" y="5313812"/>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8. </a:t>
            </a:r>
            <a:r>
              <a:rPr lang="en-GB" sz="2400" dirty="0" err="1" smtClean="0">
                <a:solidFill>
                  <a:srgbClr val="1F4E79"/>
                </a:solidFill>
                <a:latin typeface="Century Gothic" panose="020B0502020202020204" pitchFamily="34" charset="0"/>
              </a:rPr>
              <a:t>langweilig</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schwierig</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36" name="TextBox 35"/>
          <p:cNvSpPr txBox="1"/>
          <p:nvPr/>
        </p:nvSpPr>
        <p:spPr>
          <a:xfrm>
            <a:off x="484537" y="4185413"/>
            <a:ext cx="6782535"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6. </a:t>
            </a:r>
            <a:r>
              <a:rPr lang="en-GB" sz="2400" dirty="0" err="1" smtClean="0">
                <a:solidFill>
                  <a:srgbClr val="4472C4">
                    <a:lumMod val="50000"/>
                  </a:srgbClr>
                </a:solidFill>
                <a:latin typeface="Century Gothic" panose="020B0502020202020204" pitchFamily="34" charset="0"/>
              </a:rPr>
              <a:t>mein</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dein</a:t>
            </a:r>
            <a:r>
              <a:rPr lang="en-GB" sz="2400" dirty="0" smtClean="0">
                <a:solidFill>
                  <a:srgbClr val="4472C4">
                    <a:lumMod val="50000"/>
                  </a:srgbClr>
                </a:solidFill>
                <a:latin typeface="Century Gothic" panose="020B0502020202020204" pitchFamily="34" charset="0"/>
              </a:rPr>
              <a:t>   sein   </a:t>
            </a:r>
            <a:r>
              <a:rPr lang="de-DE" sz="2400" dirty="0" smtClean="0">
                <a:solidFill>
                  <a:srgbClr val="4472C4">
                    <a:lumMod val="50000"/>
                  </a:srgbClr>
                </a:solidFill>
                <a:latin typeface="Century Gothic" panose="020B0502020202020204" pitchFamily="34" charset="0"/>
                <a:ea typeface="Calibri"/>
                <a:cs typeface="Calibri"/>
                <a:sym typeface="Calibri"/>
              </a:rPr>
              <a:t>_____________ </a:t>
            </a:r>
            <a:endParaRPr lang="en-GB" sz="2400" dirty="0">
              <a:solidFill>
                <a:srgbClr val="4472C4">
                  <a:lumMod val="50000"/>
                </a:srgbClr>
              </a:solidFill>
              <a:latin typeface="Century Gothic" panose="020B0502020202020204" pitchFamily="34" charset="0"/>
            </a:endParaRPr>
          </a:p>
        </p:txBody>
      </p:sp>
      <p:sp>
        <p:nvSpPr>
          <p:cNvPr id="35" name="TextBox 34"/>
          <p:cNvSpPr txBox="1"/>
          <p:nvPr/>
        </p:nvSpPr>
        <p:spPr>
          <a:xfrm>
            <a:off x="484538" y="4749611"/>
            <a:ext cx="9031416"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7. der </a:t>
            </a:r>
            <a:r>
              <a:rPr lang="en-GB" sz="2400" dirty="0" err="1" smtClean="0">
                <a:solidFill>
                  <a:srgbClr val="1F4E79"/>
                </a:solidFill>
                <a:latin typeface="Century Gothic" panose="020B0502020202020204" pitchFamily="34" charset="0"/>
              </a:rPr>
              <a:t>Bruder</a:t>
            </a:r>
            <a:r>
              <a:rPr lang="en-GB" sz="2400" dirty="0" smtClean="0">
                <a:solidFill>
                  <a:srgbClr val="1F4E79"/>
                </a:solidFill>
                <a:latin typeface="Century Gothic" panose="020B0502020202020204" pitchFamily="34" charset="0"/>
              </a:rPr>
              <a:t>   die </a:t>
            </a:r>
            <a:r>
              <a:rPr lang="en-GB" sz="2400" dirty="0" err="1" smtClean="0">
                <a:solidFill>
                  <a:srgbClr val="1F4E79"/>
                </a:solidFill>
                <a:latin typeface="Century Gothic" panose="020B0502020202020204" pitchFamily="34" charset="0"/>
              </a:rPr>
              <a:t>Eltern</a:t>
            </a:r>
            <a:r>
              <a:rPr lang="en-GB" sz="2400" dirty="0" smtClean="0">
                <a:solidFill>
                  <a:srgbClr val="1F4E79"/>
                </a:solidFill>
                <a:latin typeface="Century Gothic" panose="020B0502020202020204" pitchFamily="34" charset="0"/>
              </a:rPr>
              <a:t>   die </a:t>
            </a:r>
            <a:r>
              <a:rPr lang="en-GB" sz="2400" dirty="0" err="1" smtClean="0">
                <a:solidFill>
                  <a:srgbClr val="1F4E79"/>
                </a:solidFill>
                <a:latin typeface="Century Gothic" panose="020B0502020202020204" pitchFamily="34" charset="0"/>
              </a:rPr>
              <a:t>Geschwister</a:t>
            </a:r>
            <a:r>
              <a:rPr lang="en-GB" sz="2400" dirty="0" smtClean="0">
                <a:solidFill>
                  <a:srgbClr val="1F4E79"/>
                </a:solidFill>
                <a:latin typeface="Century Gothic" panose="020B0502020202020204" pitchFamily="34" charset="0"/>
              </a:rPr>
              <a:t>   _______________</a:t>
            </a:r>
            <a:endParaRPr lang="en-GB" sz="2400" dirty="0">
              <a:solidFill>
                <a:srgbClr val="1F4E79"/>
              </a:solidFill>
              <a:latin typeface="Century Gothic" panose="020B0502020202020204" pitchFamily="34" charset="0"/>
            </a:endParaRPr>
          </a:p>
        </p:txBody>
      </p:sp>
      <p:pic>
        <p:nvPicPr>
          <p:cNvPr id="25" name="Picture 24">
            <a:extLst>
              <a:ext uri="{FF2B5EF4-FFF2-40B4-BE49-F238E27FC236}">
                <a16:creationId xmlns:a16="http://schemas.microsoft.com/office/drawing/2014/main" xmlns="" id="{2A134668-759D-3A4D-9895-3F7334DDD3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8265"/>
            <a:ext cx="6807200" cy="869950"/>
          </a:xfrm>
          <a:prstGeom prst="rect">
            <a:avLst/>
          </a:prstGeom>
        </p:spPr>
      </p:pic>
      <p:sp>
        <p:nvSpPr>
          <p:cNvPr id="26" name="Title 3">
            <a:extLst>
              <a:ext uri="{FF2B5EF4-FFF2-40B4-BE49-F238E27FC236}">
                <a16:creationId xmlns:a16="http://schemas.microsoft.com/office/drawing/2014/main" xmlns="" id="{6B8DA2D3-BDB4-9648-87D7-56668E317EF0}"/>
              </a:ext>
            </a:extLst>
          </p:cNvPr>
          <p:cNvSpPr>
            <a:spLocks noGrp="1"/>
          </p:cNvSpPr>
          <p:nvPr>
            <p:ph type="title"/>
          </p:nvPr>
        </p:nvSpPr>
        <p:spPr>
          <a:xfrm>
            <a:off x="92597" y="201397"/>
            <a:ext cx="5706319" cy="707849"/>
          </a:xfrm>
        </p:spPr>
        <p:txBody>
          <a:bodyPr>
            <a:normAutofit/>
          </a:bodyPr>
          <a:lstStyle/>
          <a:p>
            <a:r>
              <a:rPr lang="en-GB" sz="3600" b="1" dirty="0" err="1" smtClean="0">
                <a:solidFill>
                  <a:schemeClr val="bg1"/>
                </a:solidFill>
              </a:rPr>
              <a:t>Vokabeln</a:t>
            </a:r>
            <a:endParaRPr lang="en-GB" sz="3600" b="1" dirty="0">
              <a:solidFill>
                <a:schemeClr val="bg1"/>
              </a:solidFill>
            </a:endParaRPr>
          </a:p>
        </p:txBody>
      </p:sp>
      <p:sp>
        <p:nvSpPr>
          <p:cNvPr id="21" name="TextBox 20"/>
          <p:cNvSpPr txBox="1"/>
          <p:nvPr/>
        </p:nvSpPr>
        <p:spPr>
          <a:xfrm>
            <a:off x="8084597" y="5576436"/>
            <a:ext cx="3214255" cy="461665"/>
          </a:xfrm>
          <a:prstGeom prst="rect">
            <a:avLst/>
          </a:prstGeom>
          <a:noFill/>
        </p:spPr>
        <p:txBody>
          <a:bodyPr wrap="square" rtlCol="0">
            <a:spAutoFit/>
          </a:bodyPr>
          <a:lstStyle/>
          <a:p>
            <a:pPr algn="ctr">
              <a:defRPr/>
            </a:pPr>
            <a:r>
              <a:rPr lang="en-GB" sz="2400" b="1" dirty="0" smtClean="0">
                <a:solidFill>
                  <a:srgbClr val="ED7D31"/>
                </a:solidFill>
                <a:latin typeface="Century Gothic" panose="020B0502020202020204" pitchFamily="34" charset="0"/>
              </a:rPr>
              <a:t>das Heft</a:t>
            </a:r>
            <a:endParaRPr lang="en-GB" sz="2400" b="1" dirty="0">
              <a:solidFill>
                <a:srgbClr val="ED7D31"/>
              </a:solidFill>
              <a:latin typeface="Century Gothic" panose="020B0502020202020204" pitchFamily="34" charset="0"/>
            </a:endParaRPr>
          </a:p>
        </p:txBody>
      </p:sp>
      <p:sp>
        <p:nvSpPr>
          <p:cNvPr id="30" name="TextBox 29"/>
          <p:cNvSpPr txBox="1"/>
          <p:nvPr/>
        </p:nvSpPr>
        <p:spPr>
          <a:xfrm>
            <a:off x="7267072" y="2549641"/>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schlecht</a:t>
            </a:r>
            <a:endParaRPr lang="en-GB" sz="2400" b="1" dirty="0">
              <a:solidFill>
                <a:srgbClr val="ED7D31"/>
              </a:solidFill>
              <a:latin typeface="Century Gothic" panose="020B0502020202020204" pitchFamily="34" charset="0"/>
            </a:endParaRPr>
          </a:p>
        </p:txBody>
      </p:sp>
      <p:sp>
        <p:nvSpPr>
          <p:cNvPr id="32" name="TextBox 31"/>
          <p:cNvSpPr txBox="1"/>
          <p:nvPr/>
        </p:nvSpPr>
        <p:spPr>
          <a:xfrm>
            <a:off x="9515954" y="4715484"/>
            <a:ext cx="3214255" cy="461665"/>
          </a:xfrm>
          <a:prstGeom prst="rect">
            <a:avLst/>
          </a:prstGeom>
          <a:noFill/>
        </p:spPr>
        <p:txBody>
          <a:bodyPr wrap="square" rtlCol="0">
            <a:spAutoFit/>
          </a:bodyPr>
          <a:lstStyle/>
          <a:p>
            <a:pPr algn="ctr">
              <a:defRPr/>
            </a:pPr>
            <a:r>
              <a:rPr lang="en-GB" sz="2400" b="1" smtClean="0">
                <a:solidFill>
                  <a:srgbClr val="ED7D31"/>
                </a:solidFill>
                <a:latin typeface="Century Gothic" panose="020B0502020202020204" pitchFamily="34" charset="0"/>
              </a:rPr>
              <a:t>die Band</a:t>
            </a:r>
            <a:endParaRPr lang="en-GB" sz="2400" b="1" dirty="0">
              <a:solidFill>
                <a:srgbClr val="ED7D31"/>
              </a:solidFill>
              <a:latin typeface="Century Gothic" panose="020B0502020202020204" pitchFamily="34" charset="0"/>
            </a:endParaRPr>
          </a:p>
        </p:txBody>
      </p:sp>
      <p:sp>
        <p:nvSpPr>
          <p:cNvPr id="33" name="TextBox 32"/>
          <p:cNvSpPr txBox="1"/>
          <p:nvPr/>
        </p:nvSpPr>
        <p:spPr>
          <a:xfrm>
            <a:off x="8518480" y="899997"/>
            <a:ext cx="4064860" cy="461665"/>
          </a:xfrm>
          <a:prstGeom prst="rect">
            <a:avLst/>
          </a:prstGeom>
          <a:noFill/>
        </p:spPr>
        <p:txBody>
          <a:bodyPr wrap="square" rtlCol="0">
            <a:spAutoFit/>
          </a:bodyPr>
          <a:lstStyle/>
          <a:p>
            <a:pPr algn="ctr">
              <a:defRPr/>
            </a:pPr>
            <a:r>
              <a:rPr lang="en-GB" sz="2400" b="1" dirty="0" smtClean="0">
                <a:solidFill>
                  <a:srgbClr val="ED7D31"/>
                </a:solidFill>
                <a:latin typeface="Century Gothic" panose="020B0502020202020204" pitchFamily="34" charset="0"/>
              </a:rPr>
              <a:t>die </a:t>
            </a:r>
            <a:r>
              <a:rPr lang="en-GB" sz="2400" b="1" dirty="0" err="1" smtClean="0">
                <a:solidFill>
                  <a:srgbClr val="ED7D31"/>
                </a:solidFill>
                <a:latin typeface="Century Gothic" panose="020B0502020202020204" pitchFamily="34" charset="0"/>
              </a:rPr>
              <a:t>Schwester</a:t>
            </a:r>
            <a:endParaRPr lang="en-GB" sz="2400" b="1" dirty="0">
              <a:solidFill>
                <a:srgbClr val="ED7D31"/>
              </a:solidFill>
              <a:latin typeface="Century Gothic" panose="020B0502020202020204" pitchFamily="34" charset="0"/>
            </a:endParaRPr>
          </a:p>
        </p:txBody>
      </p:sp>
      <p:sp>
        <p:nvSpPr>
          <p:cNvPr id="37" name="TextBox 36"/>
          <p:cNvSpPr txBox="1"/>
          <p:nvPr/>
        </p:nvSpPr>
        <p:spPr>
          <a:xfrm>
            <a:off x="8977745" y="1794475"/>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nehmen</a:t>
            </a:r>
            <a:endParaRPr lang="en-GB" sz="2400" b="1" dirty="0">
              <a:solidFill>
                <a:srgbClr val="ED7D31"/>
              </a:solidFill>
              <a:latin typeface="Century Gothic" panose="020B0502020202020204" pitchFamily="34" charset="0"/>
            </a:endParaRPr>
          </a:p>
        </p:txBody>
      </p:sp>
      <p:sp>
        <p:nvSpPr>
          <p:cNvPr id="38" name="TextBox 37"/>
          <p:cNvSpPr txBox="1"/>
          <p:nvPr/>
        </p:nvSpPr>
        <p:spPr>
          <a:xfrm>
            <a:off x="6704853" y="1063789"/>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ihr</a:t>
            </a:r>
            <a:endParaRPr lang="en-GB" sz="2400" b="1" dirty="0">
              <a:solidFill>
                <a:srgbClr val="ED7D31"/>
              </a:solidFill>
              <a:latin typeface="Century Gothic" panose="020B0502020202020204" pitchFamily="34" charset="0"/>
            </a:endParaRPr>
          </a:p>
        </p:txBody>
      </p:sp>
      <p:sp>
        <p:nvSpPr>
          <p:cNvPr id="39" name="TextBox 38"/>
          <p:cNvSpPr txBox="1"/>
          <p:nvPr/>
        </p:nvSpPr>
        <p:spPr>
          <a:xfrm>
            <a:off x="7523816" y="4381133"/>
            <a:ext cx="3214255" cy="461665"/>
          </a:xfrm>
          <a:prstGeom prst="rect">
            <a:avLst/>
          </a:prstGeom>
          <a:noFill/>
        </p:spPr>
        <p:txBody>
          <a:bodyPr wrap="square" rtlCol="0">
            <a:spAutoFit/>
          </a:bodyPr>
          <a:lstStyle/>
          <a:p>
            <a:pPr algn="ctr">
              <a:defRPr/>
            </a:pPr>
            <a:r>
              <a:rPr lang="en-GB" sz="2400" b="1" smtClean="0">
                <a:solidFill>
                  <a:srgbClr val="ED7D31"/>
                </a:solidFill>
                <a:latin typeface="Century Gothic" panose="020B0502020202020204" pitchFamily="34" charset="0"/>
              </a:rPr>
              <a:t>wichtig</a:t>
            </a:r>
            <a:endParaRPr lang="en-GB" sz="2400" b="1" dirty="0">
              <a:solidFill>
                <a:srgbClr val="ED7D31"/>
              </a:solidFill>
              <a:latin typeface="Century Gothic" panose="020B0502020202020204" pitchFamily="34" charset="0"/>
            </a:endParaRPr>
          </a:p>
        </p:txBody>
      </p:sp>
      <p:sp>
        <p:nvSpPr>
          <p:cNvPr id="40" name="Rectangle 39">
            <a:extLst>
              <a:ext uri="{FF2B5EF4-FFF2-40B4-BE49-F238E27FC236}">
                <a16:creationId xmlns:a16="http://schemas.microsoft.com/office/drawing/2014/main" xmlns="" id="{7D330D9E-9173-1C44-A4A7-5659CAEAC621}"/>
              </a:ext>
            </a:extLst>
          </p:cNvPr>
          <p:cNvSpPr/>
          <p:nvPr/>
        </p:nvSpPr>
        <p:spPr>
          <a:xfrm>
            <a:off x="10727148" y="2780474"/>
            <a:ext cx="1361270" cy="461665"/>
          </a:xfrm>
          <a:prstGeom prst="rect">
            <a:avLst/>
          </a:prstGeom>
        </p:spPr>
        <p:txBody>
          <a:bodyPr wrap="none">
            <a:spAutoFit/>
          </a:bodyPr>
          <a:lstStyle/>
          <a:p>
            <a:pPr algn="ctr">
              <a:defRPr/>
            </a:pPr>
            <a:r>
              <a:rPr lang="en-GB" sz="2400" b="1" dirty="0" err="1" smtClean="0">
                <a:solidFill>
                  <a:srgbClr val="ED7D31"/>
                </a:solidFill>
                <a:latin typeface="Century Gothic" panose="020B0502020202020204" pitchFamily="34" charset="0"/>
              </a:rPr>
              <a:t>danach</a:t>
            </a:r>
            <a:endParaRPr lang="en-US" dirty="0">
              <a:solidFill>
                <a:srgbClr val="ED7D31"/>
              </a:solidFill>
              <a:latin typeface="Century Gothic" panose="020B0502020202020204" pitchFamily="34" charset="0"/>
            </a:endParaRPr>
          </a:p>
        </p:txBody>
      </p:sp>
    </p:spTree>
    <p:extLst>
      <p:ext uri="{BB962C8B-B14F-4D97-AF65-F5344CB8AC3E}">
        <p14:creationId xmlns:p14="http://schemas.microsoft.com/office/powerpoint/2010/main" val="1083259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84538" y="1364423"/>
            <a:ext cx="6782535"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1. </a:t>
            </a:r>
            <a:r>
              <a:rPr lang="en-GB" sz="2400" dirty="0" err="1">
                <a:solidFill>
                  <a:srgbClr val="4472C4">
                    <a:lumMod val="50000"/>
                  </a:srgbClr>
                </a:solidFill>
                <a:latin typeface="Century Gothic" panose="020B0502020202020204" pitchFamily="34" charset="0"/>
              </a:rPr>
              <a:t>schließlich</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dann</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sp</a:t>
            </a:r>
            <a:r>
              <a:rPr lang="de-DE" sz="2400" dirty="0" smtClean="0">
                <a:solidFill>
                  <a:srgbClr val="4472C4">
                    <a:lumMod val="50000"/>
                  </a:srgbClr>
                </a:solidFill>
                <a:latin typeface="Century Gothic" panose="020B0502020202020204" pitchFamily="34" charset="0"/>
                <a:ea typeface="Calibri"/>
                <a:cs typeface="Calibri"/>
                <a:sym typeface="Calibri"/>
              </a:rPr>
              <a:t>äter   _____________ </a:t>
            </a:r>
            <a:endParaRPr lang="en-GB" sz="2400" dirty="0">
              <a:solidFill>
                <a:srgbClr val="4472C4">
                  <a:lumMod val="50000"/>
                </a:srgbClr>
              </a:solidFill>
              <a:latin typeface="Century Gothic" panose="020B0502020202020204" pitchFamily="34" charset="0"/>
            </a:endParaRPr>
          </a:p>
        </p:txBody>
      </p:sp>
      <p:sp>
        <p:nvSpPr>
          <p:cNvPr id="18" name="TextBox 17"/>
          <p:cNvSpPr txBox="1"/>
          <p:nvPr/>
        </p:nvSpPr>
        <p:spPr>
          <a:xfrm>
            <a:off x="484538" y="1928621"/>
            <a:ext cx="7793188"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2. das Essen   die Uniform   das </a:t>
            </a:r>
            <a:r>
              <a:rPr lang="en-GB" sz="2400" dirty="0" err="1" smtClean="0">
                <a:solidFill>
                  <a:srgbClr val="1F4E79"/>
                </a:solidFill>
                <a:latin typeface="Century Gothic" panose="020B0502020202020204" pitchFamily="34" charset="0"/>
              </a:rPr>
              <a:t>Buch</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15" name="TextBox 14"/>
          <p:cNvSpPr txBox="1"/>
          <p:nvPr/>
        </p:nvSpPr>
        <p:spPr>
          <a:xfrm>
            <a:off x="484538" y="2492819"/>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3. </a:t>
            </a:r>
            <a:r>
              <a:rPr lang="en-GB" sz="2400" dirty="0" err="1" smtClean="0">
                <a:solidFill>
                  <a:srgbClr val="1F4E79"/>
                </a:solidFill>
                <a:latin typeface="Century Gothic" panose="020B0502020202020204" pitchFamily="34" charset="0"/>
              </a:rPr>
              <a:t>lecht</a:t>
            </a:r>
            <a:r>
              <a:rPr lang="en-GB" sz="2400" dirty="0" smtClean="0">
                <a:solidFill>
                  <a:srgbClr val="1F4E79"/>
                </a:solidFill>
                <a:latin typeface="Century Gothic" panose="020B0502020202020204" pitchFamily="34" charset="0"/>
              </a:rPr>
              <a:t>   nett   </a:t>
            </a:r>
            <a:r>
              <a:rPr lang="en-GB" sz="2400" dirty="0" err="1" smtClean="0">
                <a:solidFill>
                  <a:srgbClr val="1F4E79"/>
                </a:solidFill>
                <a:latin typeface="Century Gothic" panose="020B0502020202020204" pitchFamily="34" charset="0"/>
              </a:rPr>
              <a:t>gesund</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16" name="TextBox 15"/>
          <p:cNvSpPr txBox="1"/>
          <p:nvPr/>
        </p:nvSpPr>
        <p:spPr>
          <a:xfrm>
            <a:off x="484538" y="3057017"/>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4. </a:t>
            </a:r>
            <a:r>
              <a:rPr lang="en-GB" sz="2400" dirty="0" err="1" smtClean="0">
                <a:solidFill>
                  <a:srgbClr val="1F4E79"/>
                </a:solidFill>
                <a:latin typeface="Century Gothic" panose="020B0502020202020204" pitchFamily="34" charset="0"/>
              </a:rPr>
              <a:t>halten</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lassen</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finden</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31" name="TextBox 30"/>
          <p:cNvSpPr txBox="1"/>
          <p:nvPr/>
        </p:nvSpPr>
        <p:spPr>
          <a:xfrm>
            <a:off x="484537" y="3621215"/>
            <a:ext cx="10954374"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5. </a:t>
            </a:r>
            <a:r>
              <a:rPr lang="de-DE" sz="2400" dirty="0" smtClean="0">
                <a:solidFill>
                  <a:srgbClr val="4472C4">
                    <a:lumMod val="50000"/>
                  </a:srgbClr>
                </a:solidFill>
                <a:latin typeface="Century Gothic" panose="020B0502020202020204" pitchFamily="34" charset="0"/>
                <a:ea typeface="Calibri"/>
                <a:cs typeface="Calibri"/>
                <a:sym typeface="Calibri"/>
              </a:rPr>
              <a:t>die Sängerin </a:t>
            </a:r>
            <a:r>
              <a:rPr lang="en-GB" sz="2400" dirty="0" smtClean="0">
                <a:solidFill>
                  <a:srgbClr val="4472C4">
                    <a:lumMod val="50000"/>
                  </a:srgbClr>
                </a:solidFill>
                <a:latin typeface="Century Gothic" panose="020B0502020202020204" pitchFamily="34" charset="0"/>
              </a:rPr>
              <a:t>   der </a:t>
            </a:r>
            <a:r>
              <a:rPr lang="de-DE" sz="2400" dirty="0" smtClean="0">
                <a:solidFill>
                  <a:srgbClr val="4472C4">
                    <a:lumMod val="50000"/>
                  </a:srgbClr>
                </a:solidFill>
                <a:latin typeface="Century Gothic" panose="020B0502020202020204" pitchFamily="34" charset="0"/>
                <a:ea typeface="Calibri"/>
                <a:cs typeface="Calibri"/>
                <a:sym typeface="Calibri"/>
              </a:rPr>
              <a:t>Fußballspieler </a:t>
            </a:r>
            <a:r>
              <a:rPr lang="en-GB" sz="2400" dirty="0" smtClean="0">
                <a:solidFill>
                  <a:srgbClr val="4472C4">
                    <a:lumMod val="50000"/>
                  </a:srgbClr>
                </a:solidFill>
                <a:latin typeface="Century Gothic" panose="020B0502020202020204" pitchFamily="34" charset="0"/>
              </a:rPr>
              <a:t>   </a:t>
            </a:r>
            <a:r>
              <a:rPr lang="de-DE" sz="2400" dirty="0">
                <a:solidFill>
                  <a:srgbClr val="4472C4">
                    <a:lumMod val="50000"/>
                  </a:srgbClr>
                </a:solidFill>
                <a:latin typeface="Century Gothic" panose="020B0502020202020204" pitchFamily="34" charset="0"/>
                <a:ea typeface="Calibri"/>
                <a:cs typeface="Calibri"/>
                <a:sym typeface="Calibri"/>
              </a:rPr>
              <a:t>das Computerspiel </a:t>
            </a:r>
            <a:r>
              <a:rPr lang="en-GB" sz="2400" dirty="0" smtClean="0">
                <a:solidFill>
                  <a:srgbClr val="4472C4">
                    <a:lumMod val="50000"/>
                  </a:srgbClr>
                </a:solidFill>
                <a:latin typeface="Century Gothic" panose="020B0502020202020204" pitchFamily="34" charset="0"/>
              </a:rPr>
              <a:t>   ____________ </a:t>
            </a:r>
            <a:endParaRPr lang="en-GB" sz="2400" dirty="0">
              <a:solidFill>
                <a:srgbClr val="4472C4">
                  <a:lumMod val="50000"/>
                </a:srgbClr>
              </a:solidFill>
              <a:latin typeface="Century Gothic" panose="020B0502020202020204" pitchFamily="34" charset="0"/>
            </a:endParaRPr>
          </a:p>
        </p:txBody>
      </p:sp>
      <p:sp>
        <p:nvSpPr>
          <p:cNvPr id="34" name="TextBox 33"/>
          <p:cNvSpPr txBox="1"/>
          <p:nvPr/>
        </p:nvSpPr>
        <p:spPr>
          <a:xfrm>
            <a:off x="484537" y="5313812"/>
            <a:ext cx="7167545"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8. </a:t>
            </a:r>
            <a:r>
              <a:rPr lang="en-GB" sz="2400" dirty="0" err="1" smtClean="0">
                <a:solidFill>
                  <a:srgbClr val="1F4E79"/>
                </a:solidFill>
                <a:latin typeface="Century Gothic" panose="020B0502020202020204" pitchFamily="34" charset="0"/>
              </a:rPr>
              <a:t>langweilig</a:t>
            </a:r>
            <a:r>
              <a:rPr lang="en-GB" sz="2400" dirty="0" smtClean="0">
                <a:solidFill>
                  <a:srgbClr val="1F4E79"/>
                </a:solidFill>
                <a:latin typeface="Century Gothic" panose="020B0502020202020204" pitchFamily="34" charset="0"/>
              </a:rPr>
              <a:t>   </a:t>
            </a:r>
            <a:r>
              <a:rPr lang="en-GB" sz="2400" dirty="0" err="1" smtClean="0">
                <a:solidFill>
                  <a:srgbClr val="1F4E79"/>
                </a:solidFill>
                <a:latin typeface="Century Gothic" panose="020B0502020202020204" pitchFamily="34" charset="0"/>
              </a:rPr>
              <a:t>schwierig</a:t>
            </a:r>
            <a:r>
              <a:rPr lang="en-GB" sz="2400" dirty="0" smtClean="0">
                <a:solidFill>
                  <a:srgbClr val="1F4E79"/>
                </a:solidFill>
                <a:latin typeface="Century Gothic" panose="020B0502020202020204" pitchFamily="34" charset="0"/>
              </a:rPr>
              <a:t> ____________ </a:t>
            </a:r>
            <a:endParaRPr lang="en-GB" sz="2400" dirty="0">
              <a:solidFill>
                <a:srgbClr val="1F4E79"/>
              </a:solidFill>
              <a:latin typeface="Century Gothic" panose="020B0502020202020204" pitchFamily="34" charset="0"/>
            </a:endParaRPr>
          </a:p>
        </p:txBody>
      </p:sp>
      <p:sp>
        <p:nvSpPr>
          <p:cNvPr id="36" name="TextBox 35"/>
          <p:cNvSpPr txBox="1"/>
          <p:nvPr/>
        </p:nvSpPr>
        <p:spPr>
          <a:xfrm>
            <a:off x="484537" y="4185413"/>
            <a:ext cx="6782535" cy="461665"/>
          </a:xfrm>
          <a:prstGeom prst="rect">
            <a:avLst/>
          </a:prstGeom>
          <a:noFill/>
        </p:spPr>
        <p:txBody>
          <a:bodyPr wrap="square" rtlCol="0">
            <a:spAutoFit/>
          </a:bodyPr>
          <a:lstStyle/>
          <a:p>
            <a:pPr>
              <a:defRPr/>
            </a:pPr>
            <a:r>
              <a:rPr lang="en-GB" sz="2400" dirty="0" smtClean="0">
                <a:solidFill>
                  <a:srgbClr val="4472C4">
                    <a:lumMod val="50000"/>
                  </a:srgbClr>
                </a:solidFill>
                <a:latin typeface="Century Gothic" panose="020B0502020202020204" pitchFamily="34" charset="0"/>
              </a:rPr>
              <a:t>6. </a:t>
            </a:r>
            <a:r>
              <a:rPr lang="en-GB" sz="2400" dirty="0" err="1" smtClean="0">
                <a:solidFill>
                  <a:srgbClr val="4472C4">
                    <a:lumMod val="50000"/>
                  </a:srgbClr>
                </a:solidFill>
                <a:latin typeface="Century Gothic" panose="020B0502020202020204" pitchFamily="34" charset="0"/>
              </a:rPr>
              <a:t>mein</a:t>
            </a:r>
            <a:r>
              <a:rPr lang="en-GB" sz="2400" dirty="0" smtClean="0">
                <a:solidFill>
                  <a:srgbClr val="4472C4">
                    <a:lumMod val="50000"/>
                  </a:srgbClr>
                </a:solidFill>
                <a:latin typeface="Century Gothic" panose="020B0502020202020204" pitchFamily="34" charset="0"/>
              </a:rPr>
              <a:t>   </a:t>
            </a:r>
            <a:r>
              <a:rPr lang="en-GB" sz="2400" dirty="0" err="1" smtClean="0">
                <a:solidFill>
                  <a:srgbClr val="4472C4">
                    <a:lumMod val="50000"/>
                  </a:srgbClr>
                </a:solidFill>
                <a:latin typeface="Century Gothic" panose="020B0502020202020204" pitchFamily="34" charset="0"/>
              </a:rPr>
              <a:t>dein</a:t>
            </a:r>
            <a:r>
              <a:rPr lang="en-GB" sz="2400" dirty="0" smtClean="0">
                <a:solidFill>
                  <a:srgbClr val="4472C4">
                    <a:lumMod val="50000"/>
                  </a:srgbClr>
                </a:solidFill>
                <a:latin typeface="Century Gothic" panose="020B0502020202020204" pitchFamily="34" charset="0"/>
              </a:rPr>
              <a:t>   sein   </a:t>
            </a:r>
            <a:r>
              <a:rPr lang="de-DE" sz="2400" dirty="0" smtClean="0">
                <a:solidFill>
                  <a:srgbClr val="4472C4">
                    <a:lumMod val="50000"/>
                  </a:srgbClr>
                </a:solidFill>
                <a:latin typeface="Century Gothic" panose="020B0502020202020204" pitchFamily="34" charset="0"/>
                <a:ea typeface="Calibri"/>
                <a:cs typeface="Calibri"/>
                <a:sym typeface="Calibri"/>
              </a:rPr>
              <a:t>_____________ </a:t>
            </a:r>
            <a:endParaRPr lang="en-GB" sz="2400" dirty="0">
              <a:solidFill>
                <a:srgbClr val="4472C4">
                  <a:lumMod val="50000"/>
                </a:srgbClr>
              </a:solidFill>
              <a:latin typeface="Century Gothic" panose="020B0502020202020204" pitchFamily="34" charset="0"/>
            </a:endParaRPr>
          </a:p>
        </p:txBody>
      </p:sp>
      <p:sp>
        <p:nvSpPr>
          <p:cNvPr id="35" name="TextBox 34"/>
          <p:cNvSpPr txBox="1"/>
          <p:nvPr/>
        </p:nvSpPr>
        <p:spPr>
          <a:xfrm>
            <a:off x="484538" y="4749611"/>
            <a:ext cx="9031416" cy="461665"/>
          </a:xfrm>
          <a:prstGeom prst="rect">
            <a:avLst/>
          </a:prstGeom>
          <a:noFill/>
        </p:spPr>
        <p:txBody>
          <a:bodyPr wrap="square" rtlCol="0">
            <a:spAutoFit/>
          </a:bodyPr>
          <a:lstStyle/>
          <a:p>
            <a:pPr>
              <a:defRPr/>
            </a:pPr>
            <a:r>
              <a:rPr lang="en-GB" sz="2400" dirty="0" smtClean="0">
                <a:solidFill>
                  <a:srgbClr val="1F4E79"/>
                </a:solidFill>
                <a:latin typeface="Century Gothic" panose="020B0502020202020204" pitchFamily="34" charset="0"/>
              </a:rPr>
              <a:t>7. der </a:t>
            </a:r>
            <a:r>
              <a:rPr lang="en-GB" sz="2400" dirty="0" err="1" smtClean="0">
                <a:solidFill>
                  <a:srgbClr val="1F4E79"/>
                </a:solidFill>
                <a:latin typeface="Century Gothic" panose="020B0502020202020204" pitchFamily="34" charset="0"/>
              </a:rPr>
              <a:t>Bruder</a:t>
            </a:r>
            <a:r>
              <a:rPr lang="en-GB" sz="2400" dirty="0" smtClean="0">
                <a:solidFill>
                  <a:srgbClr val="1F4E79"/>
                </a:solidFill>
                <a:latin typeface="Century Gothic" panose="020B0502020202020204" pitchFamily="34" charset="0"/>
              </a:rPr>
              <a:t>   die </a:t>
            </a:r>
            <a:r>
              <a:rPr lang="en-GB" sz="2400" dirty="0" err="1" smtClean="0">
                <a:solidFill>
                  <a:srgbClr val="1F4E79"/>
                </a:solidFill>
                <a:latin typeface="Century Gothic" panose="020B0502020202020204" pitchFamily="34" charset="0"/>
              </a:rPr>
              <a:t>Eltern</a:t>
            </a:r>
            <a:r>
              <a:rPr lang="en-GB" sz="2400" dirty="0" smtClean="0">
                <a:solidFill>
                  <a:srgbClr val="1F4E79"/>
                </a:solidFill>
                <a:latin typeface="Century Gothic" panose="020B0502020202020204" pitchFamily="34" charset="0"/>
              </a:rPr>
              <a:t>   die </a:t>
            </a:r>
            <a:r>
              <a:rPr lang="en-GB" sz="2400" dirty="0" err="1" smtClean="0">
                <a:solidFill>
                  <a:srgbClr val="1F4E79"/>
                </a:solidFill>
                <a:latin typeface="Century Gothic" panose="020B0502020202020204" pitchFamily="34" charset="0"/>
              </a:rPr>
              <a:t>Geschwister</a:t>
            </a:r>
            <a:r>
              <a:rPr lang="en-GB" sz="2400" dirty="0" smtClean="0">
                <a:solidFill>
                  <a:srgbClr val="1F4E79"/>
                </a:solidFill>
                <a:latin typeface="Century Gothic" panose="020B0502020202020204" pitchFamily="34" charset="0"/>
              </a:rPr>
              <a:t>   _____________</a:t>
            </a:r>
            <a:endParaRPr lang="en-GB" sz="2400" dirty="0">
              <a:solidFill>
                <a:srgbClr val="1F4E79"/>
              </a:solidFill>
              <a:latin typeface="Century Gothic" panose="020B0502020202020204" pitchFamily="34" charset="0"/>
            </a:endParaRPr>
          </a:p>
        </p:txBody>
      </p:sp>
      <p:sp>
        <p:nvSpPr>
          <p:cNvPr id="19" name="TextBox 18"/>
          <p:cNvSpPr txBox="1"/>
          <p:nvPr/>
        </p:nvSpPr>
        <p:spPr>
          <a:xfrm>
            <a:off x="5901081" y="1924316"/>
            <a:ext cx="2051031" cy="461665"/>
          </a:xfrm>
          <a:prstGeom prst="rect">
            <a:avLst/>
          </a:prstGeom>
          <a:noFill/>
        </p:spPr>
        <p:txBody>
          <a:bodyPr wrap="square" rtlCol="0">
            <a:spAutoFit/>
          </a:bodyPr>
          <a:lstStyle/>
          <a:p>
            <a:pPr algn="ctr">
              <a:defRPr/>
            </a:pPr>
            <a:r>
              <a:rPr lang="en-GB" sz="2400" b="1" dirty="0" smtClean="0">
                <a:solidFill>
                  <a:srgbClr val="002060"/>
                </a:solidFill>
                <a:latin typeface="Century Gothic" panose="020B0502020202020204" pitchFamily="34" charset="0"/>
              </a:rPr>
              <a:t>das Heft</a:t>
            </a:r>
            <a:endParaRPr lang="en-GB" sz="2400" b="1" dirty="0">
              <a:solidFill>
                <a:srgbClr val="002060"/>
              </a:solidFill>
              <a:latin typeface="Century Gothic" panose="020B0502020202020204" pitchFamily="34" charset="0"/>
            </a:endParaRPr>
          </a:p>
        </p:txBody>
      </p:sp>
      <p:sp>
        <p:nvSpPr>
          <p:cNvPr id="20" name="TextBox 19"/>
          <p:cNvSpPr txBox="1"/>
          <p:nvPr/>
        </p:nvSpPr>
        <p:spPr>
          <a:xfrm>
            <a:off x="3875804" y="5313809"/>
            <a:ext cx="2118016" cy="461665"/>
          </a:xfrm>
          <a:prstGeom prst="rect">
            <a:avLst/>
          </a:prstGeom>
          <a:noFill/>
        </p:spPr>
        <p:txBody>
          <a:bodyPr wrap="square" rtlCol="0">
            <a:spAutoFit/>
          </a:bodyPr>
          <a:lstStyle/>
          <a:p>
            <a:pPr algn="ctr">
              <a:defRPr/>
            </a:pPr>
            <a:r>
              <a:rPr lang="en-GB" sz="2400" b="1" smtClean="0">
                <a:solidFill>
                  <a:srgbClr val="002060"/>
                </a:solidFill>
                <a:latin typeface="Century Gothic" panose="020B0502020202020204" pitchFamily="34" charset="0"/>
              </a:rPr>
              <a:t>schlecht</a:t>
            </a:r>
            <a:endParaRPr lang="en-GB" sz="2400" b="1" dirty="0">
              <a:solidFill>
                <a:srgbClr val="002060"/>
              </a:solidFill>
              <a:latin typeface="Century Gothic" panose="020B0502020202020204" pitchFamily="34" charset="0"/>
            </a:endParaRPr>
          </a:p>
        </p:txBody>
      </p:sp>
      <p:sp>
        <p:nvSpPr>
          <p:cNvPr id="22" name="TextBox 21"/>
          <p:cNvSpPr txBox="1"/>
          <p:nvPr/>
        </p:nvSpPr>
        <p:spPr>
          <a:xfrm>
            <a:off x="8708453" y="3603166"/>
            <a:ext cx="2301629" cy="461665"/>
          </a:xfrm>
          <a:prstGeom prst="rect">
            <a:avLst/>
          </a:prstGeom>
          <a:noFill/>
        </p:spPr>
        <p:txBody>
          <a:bodyPr wrap="square" rtlCol="0">
            <a:spAutoFit/>
          </a:bodyPr>
          <a:lstStyle/>
          <a:p>
            <a:pPr algn="ctr">
              <a:defRPr/>
            </a:pPr>
            <a:r>
              <a:rPr lang="en-GB" sz="2400" b="1" dirty="0" smtClean="0">
                <a:solidFill>
                  <a:srgbClr val="002060"/>
                </a:solidFill>
                <a:latin typeface="Century Gothic" panose="020B0502020202020204" pitchFamily="34" charset="0"/>
              </a:rPr>
              <a:t>die Band</a:t>
            </a:r>
            <a:endParaRPr lang="en-GB" sz="2400" b="1" dirty="0">
              <a:solidFill>
                <a:srgbClr val="002060"/>
              </a:solidFill>
              <a:latin typeface="Century Gothic" panose="020B0502020202020204" pitchFamily="34" charset="0"/>
            </a:endParaRPr>
          </a:p>
        </p:txBody>
      </p:sp>
      <p:sp>
        <p:nvSpPr>
          <p:cNvPr id="23" name="TextBox 22"/>
          <p:cNvSpPr txBox="1"/>
          <p:nvPr/>
        </p:nvSpPr>
        <p:spPr>
          <a:xfrm>
            <a:off x="6647108" y="4740135"/>
            <a:ext cx="2610007" cy="461665"/>
          </a:xfrm>
          <a:prstGeom prst="rect">
            <a:avLst/>
          </a:prstGeom>
          <a:noFill/>
        </p:spPr>
        <p:txBody>
          <a:bodyPr wrap="square" rtlCol="0">
            <a:spAutoFit/>
          </a:bodyPr>
          <a:lstStyle/>
          <a:p>
            <a:pPr algn="ctr">
              <a:defRPr/>
            </a:pPr>
            <a:r>
              <a:rPr lang="en-GB" sz="2400" b="1" dirty="0" smtClean="0">
                <a:solidFill>
                  <a:srgbClr val="002060"/>
                </a:solidFill>
                <a:latin typeface="Century Gothic" panose="020B0502020202020204" pitchFamily="34" charset="0"/>
              </a:rPr>
              <a:t>die </a:t>
            </a:r>
            <a:r>
              <a:rPr lang="en-GB" sz="2400" b="1" dirty="0" err="1" smtClean="0">
                <a:solidFill>
                  <a:srgbClr val="002060"/>
                </a:solidFill>
                <a:latin typeface="Century Gothic" panose="020B0502020202020204" pitchFamily="34" charset="0"/>
              </a:rPr>
              <a:t>Schwester</a:t>
            </a:r>
            <a:endParaRPr lang="en-GB" sz="2400" b="1" dirty="0">
              <a:solidFill>
                <a:srgbClr val="002060"/>
              </a:solidFill>
              <a:latin typeface="Century Gothic" panose="020B0502020202020204" pitchFamily="34" charset="0"/>
            </a:endParaRPr>
          </a:p>
        </p:txBody>
      </p:sp>
      <p:sp>
        <p:nvSpPr>
          <p:cNvPr id="24" name="TextBox 23"/>
          <p:cNvSpPr txBox="1"/>
          <p:nvPr/>
        </p:nvSpPr>
        <p:spPr>
          <a:xfrm>
            <a:off x="4513280" y="3034968"/>
            <a:ext cx="1923112" cy="461665"/>
          </a:xfrm>
          <a:prstGeom prst="rect">
            <a:avLst/>
          </a:prstGeom>
          <a:noFill/>
        </p:spPr>
        <p:txBody>
          <a:bodyPr wrap="square" rtlCol="0">
            <a:spAutoFit/>
          </a:bodyPr>
          <a:lstStyle/>
          <a:p>
            <a:pPr algn="ctr">
              <a:defRPr/>
            </a:pPr>
            <a:r>
              <a:rPr lang="en-GB" sz="2400" b="1" dirty="0" err="1" smtClean="0">
                <a:solidFill>
                  <a:srgbClr val="002060"/>
                </a:solidFill>
                <a:latin typeface="Century Gothic" panose="020B0502020202020204" pitchFamily="34" charset="0"/>
              </a:rPr>
              <a:t>nehmen</a:t>
            </a:r>
            <a:endParaRPr lang="en-GB" sz="2400" b="1" dirty="0">
              <a:solidFill>
                <a:srgbClr val="002060"/>
              </a:solidFill>
              <a:latin typeface="Century Gothic" panose="020B0502020202020204" pitchFamily="34" charset="0"/>
            </a:endParaRPr>
          </a:p>
        </p:txBody>
      </p:sp>
      <p:pic>
        <p:nvPicPr>
          <p:cNvPr id="25" name="Picture 24">
            <a:extLst>
              <a:ext uri="{FF2B5EF4-FFF2-40B4-BE49-F238E27FC236}">
                <a16:creationId xmlns:a16="http://schemas.microsoft.com/office/drawing/2014/main" xmlns="" id="{2A134668-759D-3A4D-9895-3F7334DDD3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8265"/>
            <a:ext cx="6807200" cy="869950"/>
          </a:xfrm>
          <a:prstGeom prst="rect">
            <a:avLst/>
          </a:prstGeom>
        </p:spPr>
      </p:pic>
      <p:sp>
        <p:nvSpPr>
          <p:cNvPr id="26" name="Title 3">
            <a:extLst>
              <a:ext uri="{FF2B5EF4-FFF2-40B4-BE49-F238E27FC236}">
                <a16:creationId xmlns:a16="http://schemas.microsoft.com/office/drawing/2014/main" xmlns="" id="{6B8DA2D3-BDB4-9648-87D7-56668E317EF0}"/>
              </a:ext>
            </a:extLst>
          </p:cNvPr>
          <p:cNvSpPr>
            <a:spLocks noGrp="1"/>
          </p:cNvSpPr>
          <p:nvPr>
            <p:ph type="title"/>
          </p:nvPr>
        </p:nvSpPr>
        <p:spPr>
          <a:xfrm>
            <a:off x="92597" y="201397"/>
            <a:ext cx="5706319" cy="707849"/>
          </a:xfrm>
        </p:spPr>
        <p:txBody>
          <a:bodyPr>
            <a:normAutofit/>
          </a:bodyPr>
          <a:lstStyle/>
          <a:p>
            <a:r>
              <a:rPr lang="en-GB" sz="3600" b="1" smtClean="0">
                <a:solidFill>
                  <a:schemeClr val="bg1"/>
                </a:solidFill>
              </a:rPr>
              <a:t>Antworten</a:t>
            </a:r>
            <a:endParaRPr lang="en-GB" sz="3600" b="1" dirty="0">
              <a:solidFill>
                <a:schemeClr val="bg1"/>
              </a:solidFill>
            </a:endParaRPr>
          </a:p>
        </p:txBody>
      </p:sp>
      <p:sp>
        <p:nvSpPr>
          <p:cNvPr id="27" name="TextBox 26"/>
          <p:cNvSpPr txBox="1"/>
          <p:nvPr/>
        </p:nvSpPr>
        <p:spPr>
          <a:xfrm>
            <a:off x="3768274" y="4168302"/>
            <a:ext cx="1746165" cy="461665"/>
          </a:xfrm>
          <a:prstGeom prst="rect">
            <a:avLst/>
          </a:prstGeom>
          <a:noFill/>
        </p:spPr>
        <p:txBody>
          <a:bodyPr wrap="square" rtlCol="0">
            <a:spAutoFit/>
          </a:bodyPr>
          <a:lstStyle/>
          <a:p>
            <a:pPr algn="ctr">
              <a:defRPr/>
            </a:pPr>
            <a:r>
              <a:rPr lang="en-GB" sz="2400" b="1" smtClean="0">
                <a:solidFill>
                  <a:srgbClr val="002060"/>
                </a:solidFill>
                <a:latin typeface="Century Gothic" panose="020B0502020202020204" pitchFamily="34" charset="0"/>
              </a:rPr>
              <a:t>ihr</a:t>
            </a:r>
            <a:endParaRPr lang="en-GB" sz="2400" b="1" dirty="0">
              <a:solidFill>
                <a:srgbClr val="002060"/>
              </a:solidFill>
              <a:latin typeface="Century Gothic" panose="020B0502020202020204" pitchFamily="34" charset="0"/>
            </a:endParaRPr>
          </a:p>
        </p:txBody>
      </p:sp>
      <p:sp>
        <p:nvSpPr>
          <p:cNvPr id="28" name="TextBox 27"/>
          <p:cNvSpPr txBox="1"/>
          <p:nvPr/>
        </p:nvSpPr>
        <p:spPr>
          <a:xfrm>
            <a:off x="4068309" y="2470767"/>
            <a:ext cx="1816731" cy="461665"/>
          </a:xfrm>
          <a:prstGeom prst="rect">
            <a:avLst/>
          </a:prstGeom>
          <a:noFill/>
        </p:spPr>
        <p:txBody>
          <a:bodyPr wrap="square" rtlCol="0">
            <a:spAutoFit/>
          </a:bodyPr>
          <a:lstStyle/>
          <a:p>
            <a:pPr algn="ctr">
              <a:defRPr/>
            </a:pPr>
            <a:r>
              <a:rPr lang="en-GB" sz="2400" b="1" dirty="0" err="1" smtClean="0">
                <a:solidFill>
                  <a:srgbClr val="002060"/>
                </a:solidFill>
                <a:latin typeface="Century Gothic" panose="020B0502020202020204" pitchFamily="34" charset="0"/>
              </a:rPr>
              <a:t>wichtig</a:t>
            </a:r>
            <a:endParaRPr lang="en-GB" sz="2400" b="1" dirty="0">
              <a:solidFill>
                <a:srgbClr val="002060"/>
              </a:solidFill>
              <a:latin typeface="Century Gothic" panose="020B0502020202020204" pitchFamily="34" charset="0"/>
            </a:endParaRPr>
          </a:p>
        </p:txBody>
      </p:sp>
      <p:sp>
        <p:nvSpPr>
          <p:cNvPr id="29" name="Rectangle 28">
            <a:extLst>
              <a:ext uri="{FF2B5EF4-FFF2-40B4-BE49-F238E27FC236}">
                <a16:creationId xmlns:a16="http://schemas.microsoft.com/office/drawing/2014/main" xmlns="" id="{7D330D9E-9173-1C44-A4A7-5659CAEAC621}"/>
              </a:ext>
            </a:extLst>
          </p:cNvPr>
          <p:cNvSpPr/>
          <p:nvPr/>
        </p:nvSpPr>
        <p:spPr>
          <a:xfrm>
            <a:off x="5239431" y="1345144"/>
            <a:ext cx="1361270" cy="461665"/>
          </a:xfrm>
          <a:prstGeom prst="rect">
            <a:avLst/>
          </a:prstGeom>
        </p:spPr>
        <p:txBody>
          <a:bodyPr wrap="none">
            <a:spAutoFit/>
          </a:bodyPr>
          <a:lstStyle/>
          <a:p>
            <a:pPr algn="ctr">
              <a:defRPr/>
            </a:pPr>
            <a:r>
              <a:rPr lang="en-GB" sz="2400" b="1" dirty="0" err="1" smtClean="0">
                <a:solidFill>
                  <a:srgbClr val="002060"/>
                </a:solidFill>
                <a:latin typeface="Century Gothic" panose="020B0502020202020204" pitchFamily="34" charset="0"/>
              </a:rPr>
              <a:t>danach</a:t>
            </a:r>
            <a:endParaRPr lang="en-US" dirty="0">
              <a:solidFill>
                <a:srgbClr val="002060"/>
              </a:solidFill>
              <a:latin typeface="Century Gothic" panose="020B0502020202020204" pitchFamily="34" charset="0"/>
            </a:endParaRPr>
          </a:p>
        </p:txBody>
      </p:sp>
      <p:sp>
        <p:nvSpPr>
          <p:cNvPr id="21" name="TextBox 20"/>
          <p:cNvSpPr txBox="1"/>
          <p:nvPr/>
        </p:nvSpPr>
        <p:spPr>
          <a:xfrm>
            <a:off x="8084597" y="5576436"/>
            <a:ext cx="3214255" cy="461665"/>
          </a:xfrm>
          <a:prstGeom prst="rect">
            <a:avLst/>
          </a:prstGeom>
          <a:noFill/>
        </p:spPr>
        <p:txBody>
          <a:bodyPr wrap="square" rtlCol="0">
            <a:spAutoFit/>
          </a:bodyPr>
          <a:lstStyle/>
          <a:p>
            <a:pPr algn="ctr">
              <a:defRPr/>
            </a:pPr>
            <a:r>
              <a:rPr lang="en-GB" sz="2400" b="1" dirty="0" smtClean="0">
                <a:solidFill>
                  <a:srgbClr val="ED7D31"/>
                </a:solidFill>
                <a:latin typeface="Century Gothic" panose="020B0502020202020204" pitchFamily="34" charset="0"/>
              </a:rPr>
              <a:t>das Heft</a:t>
            </a:r>
            <a:endParaRPr lang="en-GB" sz="2400" b="1" dirty="0">
              <a:solidFill>
                <a:srgbClr val="ED7D31"/>
              </a:solidFill>
              <a:latin typeface="Century Gothic" panose="020B0502020202020204" pitchFamily="34" charset="0"/>
            </a:endParaRPr>
          </a:p>
        </p:txBody>
      </p:sp>
      <p:sp>
        <p:nvSpPr>
          <p:cNvPr id="30" name="TextBox 29"/>
          <p:cNvSpPr txBox="1"/>
          <p:nvPr/>
        </p:nvSpPr>
        <p:spPr>
          <a:xfrm>
            <a:off x="7267072" y="2549641"/>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schlecht</a:t>
            </a:r>
            <a:endParaRPr lang="en-GB" sz="2400" b="1" dirty="0">
              <a:solidFill>
                <a:srgbClr val="ED7D31"/>
              </a:solidFill>
              <a:latin typeface="Century Gothic" panose="020B0502020202020204" pitchFamily="34" charset="0"/>
            </a:endParaRPr>
          </a:p>
        </p:txBody>
      </p:sp>
      <p:sp>
        <p:nvSpPr>
          <p:cNvPr id="32" name="TextBox 31"/>
          <p:cNvSpPr txBox="1"/>
          <p:nvPr/>
        </p:nvSpPr>
        <p:spPr>
          <a:xfrm>
            <a:off x="9515954" y="4715484"/>
            <a:ext cx="3214255" cy="461665"/>
          </a:xfrm>
          <a:prstGeom prst="rect">
            <a:avLst/>
          </a:prstGeom>
          <a:noFill/>
        </p:spPr>
        <p:txBody>
          <a:bodyPr wrap="square" rtlCol="0">
            <a:spAutoFit/>
          </a:bodyPr>
          <a:lstStyle/>
          <a:p>
            <a:pPr algn="ctr">
              <a:defRPr/>
            </a:pPr>
            <a:r>
              <a:rPr lang="en-GB" sz="2400" b="1" smtClean="0">
                <a:solidFill>
                  <a:srgbClr val="ED7D31"/>
                </a:solidFill>
                <a:latin typeface="Century Gothic" panose="020B0502020202020204" pitchFamily="34" charset="0"/>
              </a:rPr>
              <a:t>die Band</a:t>
            </a:r>
            <a:endParaRPr lang="en-GB" sz="2400" b="1" dirty="0">
              <a:solidFill>
                <a:srgbClr val="ED7D31"/>
              </a:solidFill>
              <a:latin typeface="Century Gothic" panose="020B0502020202020204" pitchFamily="34" charset="0"/>
            </a:endParaRPr>
          </a:p>
        </p:txBody>
      </p:sp>
      <p:sp>
        <p:nvSpPr>
          <p:cNvPr id="33" name="TextBox 32"/>
          <p:cNvSpPr txBox="1"/>
          <p:nvPr/>
        </p:nvSpPr>
        <p:spPr>
          <a:xfrm>
            <a:off x="8518480" y="899997"/>
            <a:ext cx="4064860" cy="461665"/>
          </a:xfrm>
          <a:prstGeom prst="rect">
            <a:avLst/>
          </a:prstGeom>
          <a:noFill/>
        </p:spPr>
        <p:txBody>
          <a:bodyPr wrap="square" rtlCol="0">
            <a:spAutoFit/>
          </a:bodyPr>
          <a:lstStyle/>
          <a:p>
            <a:pPr algn="ctr">
              <a:defRPr/>
            </a:pPr>
            <a:r>
              <a:rPr lang="en-GB" sz="2400" b="1" dirty="0" smtClean="0">
                <a:solidFill>
                  <a:srgbClr val="ED7D31"/>
                </a:solidFill>
                <a:latin typeface="Century Gothic" panose="020B0502020202020204" pitchFamily="34" charset="0"/>
              </a:rPr>
              <a:t>die </a:t>
            </a:r>
            <a:r>
              <a:rPr lang="en-GB" sz="2400" b="1" dirty="0" err="1" smtClean="0">
                <a:solidFill>
                  <a:srgbClr val="ED7D31"/>
                </a:solidFill>
                <a:latin typeface="Century Gothic" panose="020B0502020202020204" pitchFamily="34" charset="0"/>
              </a:rPr>
              <a:t>Schwester</a:t>
            </a:r>
            <a:endParaRPr lang="en-GB" sz="2400" b="1" dirty="0">
              <a:solidFill>
                <a:srgbClr val="ED7D31"/>
              </a:solidFill>
              <a:latin typeface="Century Gothic" panose="020B0502020202020204" pitchFamily="34" charset="0"/>
            </a:endParaRPr>
          </a:p>
        </p:txBody>
      </p:sp>
      <p:sp>
        <p:nvSpPr>
          <p:cNvPr id="37" name="TextBox 36"/>
          <p:cNvSpPr txBox="1"/>
          <p:nvPr/>
        </p:nvSpPr>
        <p:spPr>
          <a:xfrm>
            <a:off x="8977745" y="1794475"/>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nehmen</a:t>
            </a:r>
            <a:endParaRPr lang="en-GB" sz="2400" b="1" dirty="0">
              <a:solidFill>
                <a:srgbClr val="ED7D31"/>
              </a:solidFill>
              <a:latin typeface="Century Gothic" panose="020B0502020202020204" pitchFamily="34" charset="0"/>
            </a:endParaRPr>
          </a:p>
        </p:txBody>
      </p:sp>
      <p:sp>
        <p:nvSpPr>
          <p:cNvPr id="38" name="TextBox 37"/>
          <p:cNvSpPr txBox="1"/>
          <p:nvPr/>
        </p:nvSpPr>
        <p:spPr>
          <a:xfrm>
            <a:off x="6704853" y="1063789"/>
            <a:ext cx="3214255" cy="461665"/>
          </a:xfrm>
          <a:prstGeom prst="rect">
            <a:avLst/>
          </a:prstGeom>
          <a:noFill/>
        </p:spPr>
        <p:txBody>
          <a:bodyPr wrap="square" rtlCol="0">
            <a:spAutoFit/>
          </a:bodyPr>
          <a:lstStyle/>
          <a:p>
            <a:pPr algn="ctr">
              <a:defRPr/>
            </a:pPr>
            <a:r>
              <a:rPr lang="en-GB" sz="2400" b="1" dirty="0" err="1" smtClean="0">
                <a:solidFill>
                  <a:srgbClr val="ED7D31"/>
                </a:solidFill>
                <a:latin typeface="Century Gothic" panose="020B0502020202020204" pitchFamily="34" charset="0"/>
              </a:rPr>
              <a:t>ihr</a:t>
            </a:r>
            <a:endParaRPr lang="en-GB" sz="2400" b="1" dirty="0">
              <a:solidFill>
                <a:srgbClr val="ED7D31"/>
              </a:solidFill>
              <a:latin typeface="Century Gothic" panose="020B0502020202020204" pitchFamily="34" charset="0"/>
            </a:endParaRPr>
          </a:p>
        </p:txBody>
      </p:sp>
      <p:sp>
        <p:nvSpPr>
          <p:cNvPr id="39" name="TextBox 38"/>
          <p:cNvSpPr txBox="1"/>
          <p:nvPr/>
        </p:nvSpPr>
        <p:spPr>
          <a:xfrm>
            <a:off x="7523816" y="4381133"/>
            <a:ext cx="3214255" cy="461665"/>
          </a:xfrm>
          <a:prstGeom prst="rect">
            <a:avLst/>
          </a:prstGeom>
          <a:noFill/>
        </p:spPr>
        <p:txBody>
          <a:bodyPr wrap="square" rtlCol="0">
            <a:spAutoFit/>
          </a:bodyPr>
          <a:lstStyle/>
          <a:p>
            <a:pPr algn="ctr">
              <a:defRPr/>
            </a:pPr>
            <a:r>
              <a:rPr lang="en-GB" sz="2400" b="1" smtClean="0">
                <a:solidFill>
                  <a:srgbClr val="ED7D31"/>
                </a:solidFill>
                <a:latin typeface="Century Gothic" panose="020B0502020202020204" pitchFamily="34" charset="0"/>
              </a:rPr>
              <a:t>wichtig</a:t>
            </a:r>
            <a:endParaRPr lang="en-GB" sz="2400" b="1" dirty="0">
              <a:solidFill>
                <a:srgbClr val="ED7D31"/>
              </a:solidFill>
              <a:latin typeface="Century Gothic" panose="020B0502020202020204" pitchFamily="34" charset="0"/>
            </a:endParaRPr>
          </a:p>
        </p:txBody>
      </p:sp>
      <p:sp>
        <p:nvSpPr>
          <p:cNvPr id="40" name="Rectangle 39">
            <a:extLst>
              <a:ext uri="{FF2B5EF4-FFF2-40B4-BE49-F238E27FC236}">
                <a16:creationId xmlns:a16="http://schemas.microsoft.com/office/drawing/2014/main" xmlns="" id="{7D330D9E-9173-1C44-A4A7-5659CAEAC621}"/>
              </a:ext>
            </a:extLst>
          </p:cNvPr>
          <p:cNvSpPr/>
          <p:nvPr/>
        </p:nvSpPr>
        <p:spPr>
          <a:xfrm>
            <a:off x="10727148" y="2780474"/>
            <a:ext cx="1361270" cy="461665"/>
          </a:xfrm>
          <a:prstGeom prst="rect">
            <a:avLst/>
          </a:prstGeom>
        </p:spPr>
        <p:txBody>
          <a:bodyPr wrap="none">
            <a:spAutoFit/>
          </a:bodyPr>
          <a:lstStyle/>
          <a:p>
            <a:pPr algn="ctr">
              <a:defRPr/>
            </a:pPr>
            <a:r>
              <a:rPr lang="en-GB" sz="2400" b="1" dirty="0" err="1" smtClean="0">
                <a:solidFill>
                  <a:srgbClr val="ED7D31"/>
                </a:solidFill>
                <a:latin typeface="Century Gothic" panose="020B0502020202020204" pitchFamily="34" charset="0"/>
              </a:rPr>
              <a:t>danach</a:t>
            </a:r>
            <a:endParaRPr lang="en-US" dirty="0">
              <a:solidFill>
                <a:srgbClr val="ED7D31"/>
              </a:solidFill>
              <a:latin typeface="Century Gothic" panose="020B0502020202020204" pitchFamily="34" charset="0"/>
            </a:endParaRPr>
          </a:p>
        </p:txBody>
      </p:sp>
    </p:spTree>
    <p:extLst>
      <p:ext uri="{BB962C8B-B14F-4D97-AF65-F5344CB8AC3E}">
        <p14:creationId xmlns:p14="http://schemas.microsoft.com/office/powerpoint/2010/main" val="178911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xit"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xit"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xit"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2" grpId="0"/>
      <p:bldP spid="23" grpId="0"/>
      <p:bldP spid="24" grpId="0"/>
      <p:bldP spid="27" grpId="0"/>
      <p:bldP spid="28" grpId="0"/>
      <p:bldP spid="29" grpId="0"/>
      <p:bldP spid="21" grpId="0"/>
      <p:bldP spid="30" grpId="0"/>
      <p:bldP spid="32" grpId="0"/>
      <p:bldP spid="33" grpId="0"/>
      <p:bldP spid="37" grpId="0"/>
      <p:bldP spid="38" grpId="0"/>
      <p:bldP spid="39" grpId="0"/>
      <p:bldP spid="40" grpId="0"/>
    </p:bld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D67C606-AF9C-7242-AF89-7E0EA20FADA6}" vid="{330BF7C0-A975-874B-A7BE-A2ADB8C43C4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German_template</Template>
  <TotalTime>2602</TotalTime>
  <Words>859</Words>
  <Application>Microsoft Office PowerPoint</Application>
  <PresentationFormat>Widescreen</PresentationFormat>
  <Paragraphs>386</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Century Gothic</vt:lpstr>
      <vt:lpstr>Segoe UI Semilight</vt:lpstr>
      <vt:lpstr>Tw Cen MT</vt:lpstr>
      <vt:lpstr>6_Office Theme</vt:lpstr>
      <vt:lpstr>1_Office Theme</vt:lpstr>
      <vt:lpstr>Vokabeln</vt:lpstr>
      <vt:lpstr>Wie findet deine Schwester die Schule?</vt:lpstr>
      <vt:lpstr>Vokabeln</vt:lpstr>
      <vt:lpstr>Antworten</vt:lpstr>
      <vt:lpstr>Vokabeln</vt:lpstr>
      <vt:lpstr>Vokabeln</vt:lpstr>
      <vt:lpstr>Vokabeln</vt:lpstr>
      <vt:lpstr>Antworten</vt:lpstr>
    </vt:vector>
  </TitlesOfParts>
  <Company>University of York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title</dc:title>
  <dc:creator>Natalie Finlayson</dc:creator>
  <cp:lastModifiedBy>Rachel Hawkes</cp:lastModifiedBy>
  <cp:revision>166</cp:revision>
  <dcterms:created xsi:type="dcterms:W3CDTF">2020-03-10T16:54:18Z</dcterms:created>
  <dcterms:modified xsi:type="dcterms:W3CDTF">2020-04-20T15:46:27Z</dcterms:modified>
</cp:coreProperties>
</file>