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="" xmlns:a16="http://schemas.microsoft.com/office/drawing/2014/main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="" xmlns:a16="http://schemas.microsoft.com/office/drawing/2014/main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="" xmlns:a16="http://schemas.microsoft.com/office/drawing/2014/main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poder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able | can]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4741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puede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708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 able | can]</a:t>
            </a:r>
          </a:p>
        </p:txBody>
      </p:sp>
    </p:spTree>
    <p:extLst>
      <p:ext uri="{BB962C8B-B14F-4D97-AF65-F5344CB8AC3E}">
        <p14:creationId xmlns:p14="http://schemas.microsoft.com/office/powerpoint/2010/main" val="12167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poder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able | can]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6807" y="3358325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puede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807" y="505407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 able | can]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4289" y="50864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puede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 able | can]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9432"/>
            <a:ext cx="120700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Manuela </a:t>
            </a:r>
            <a:r>
              <a:rPr lang="en-GB" sz="60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puede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hablar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250" y="503456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Manuela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is able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</a:t>
            </a:r>
            <a:r>
              <a:rPr lang="en-HK" sz="3200" b="1" dirty="0" smtClean="0">
                <a:solidFill>
                  <a:srgbClr val="EB6E19"/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talk.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436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e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nuela_puede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poder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able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|can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estupendo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poder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hablar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53048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great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be able </a:t>
            </a:r>
            <a:r>
              <a:rPr lang="en-HK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to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talk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9821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estupendo_poder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38170" y="4039432"/>
            <a:ext cx="915383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Manuela ______ </a:t>
            </a:r>
            <a:r>
              <a:rPr lang="en-GB" sz="5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hablar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5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54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puede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 able | can]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58633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2037" y="5039705"/>
            <a:ext cx="61156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Manuela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is able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talk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2211" y="3979020"/>
            <a:ext cx="2401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puede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1714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e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nuela_GAP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nuela_puede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 animBg="1"/>
      <p:bldP spid="3" grpId="0" animBg="1"/>
      <p:bldP spid="11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poder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able | can]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9088" y="4183689"/>
            <a:ext cx="95829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estupendo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______ </a:t>
            </a:r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hablar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9236" y="5087838"/>
            <a:ext cx="6605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great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be </a:t>
            </a:r>
            <a:r>
              <a:rPr lang="en-HK" sz="3200" b="1" dirty="0" smtClean="0">
                <a:solidFill>
                  <a:srgbClr val="EB6E19"/>
                </a:solidFill>
                <a:latin typeface="Century Gothic" panose="020B0502020202020204" pitchFamily="34" charset="0"/>
              </a:rPr>
              <a:t>able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talk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7290816" y="4110537"/>
            <a:ext cx="1984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EB6E19"/>
                </a:solidFill>
                <a:latin typeface="Century Gothic" panose="020B0502020202020204" pitchFamily="34" charset="0"/>
              </a:rPr>
              <a:t>poder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40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estupendo_GAP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_estupendo_poder_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113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31</cp:revision>
  <dcterms:created xsi:type="dcterms:W3CDTF">2019-03-24T08:33:13Z</dcterms:created>
  <dcterms:modified xsi:type="dcterms:W3CDTF">2019-04-01T03:39:30Z</dcterms:modified>
</cp:coreProperties>
</file>