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8" r:id="rId3"/>
    <p:sldId id="281" r:id="rId4"/>
    <p:sldId id="282" r:id="rId5"/>
    <p:sldId id="283" r:id="rId6"/>
    <p:sldId id="284" r:id="rId7"/>
    <p:sldId id="278" r:id="rId8"/>
    <p:sldId id="279"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500"/>
    <a:srgbClr val="115076"/>
    <a:srgbClr val="FE7F00"/>
    <a:srgbClr val="E65D00"/>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6250" autoAdjust="0"/>
  </p:normalViewPr>
  <p:slideViewPr>
    <p:cSldViewPr snapToGrid="0">
      <p:cViewPr varScale="1">
        <p:scale>
          <a:sx n="61" d="100"/>
          <a:sy n="61" d="100"/>
        </p:scale>
        <p:origin x="23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pictures selected are available</a:t>
            </a:r>
            <a:r>
              <a:rPr lang="en-GB" baseline="0" dirty="0" smtClean="0"/>
              <a:t> under a Creative Common license, no attribution required.</a:t>
            </a:r>
            <a:br>
              <a:rPr lang="en-GB" baseline="0" dirty="0" smtClean="0"/>
            </a:br>
            <a:r>
              <a:rPr lang="en-GB" baseline="0" dirty="0" smtClean="0"/>
              <a:t>This is the first 10-minute phonics sequence for the sound ‘</a:t>
            </a:r>
            <a:r>
              <a:rPr lang="en-GB" baseline="0" dirty="0" err="1" smtClean="0"/>
              <a:t>eu</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‘EU’ </a:t>
            </a:r>
            <a:r>
              <a:rPr lang="en-GB" baseline="0" dirty="0" smtClean="0"/>
              <a:t>and then present and practise the pronunciation of the </a:t>
            </a:r>
            <a:r>
              <a:rPr lang="en-GB" b="1" baseline="0" dirty="0" smtClean="0"/>
              <a:t>source word ‘</a:t>
            </a:r>
            <a:r>
              <a:rPr lang="en-GB" b="1" baseline="0" dirty="0" err="1" smtClean="0"/>
              <a:t>deux</a:t>
            </a:r>
            <a:r>
              <a:rPr lang="en-GB" b="1" baseline="0" dirty="0" smtClean="0"/>
              <a:t>’.</a:t>
            </a:r>
            <a:r>
              <a:rPr lang="en-GB" baseline="0" dirty="0" smtClean="0"/>
              <a:t/>
            </a:r>
            <a:br>
              <a:rPr lang="en-GB" baseline="0" dirty="0" smtClean="0"/>
            </a:br>
            <a:r>
              <a:rPr lang="en-GB" dirty="0" smtClean="0"/>
              <a:t>A possible gesture for this</a:t>
            </a:r>
            <a:r>
              <a:rPr lang="en-GB" b="1" dirty="0" smtClean="0"/>
              <a:t> source </a:t>
            </a:r>
            <a:r>
              <a:rPr lang="en-GB" dirty="0" smtClean="0"/>
              <a:t>word</a:t>
            </a:r>
            <a:r>
              <a:rPr lang="en-GB" baseline="0" dirty="0" smtClean="0"/>
              <a:t> </a:t>
            </a:r>
            <a:r>
              <a:rPr lang="en-GB" dirty="0" smtClean="0"/>
              <a:t>would be to hold up two fingers (N.B. palm</a:t>
            </a:r>
            <a:r>
              <a:rPr lang="en-GB" baseline="0" dirty="0" smtClean="0"/>
              <a:t> of the hand facing the class!)</a:t>
            </a:r>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8243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‘EU’ </a:t>
            </a:r>
            <a:r>
              <a:rPr lang="en-GB" baseline="0" dirty="0" smtClean="0"/>
              <a:t>and then present and practise the pronunciation of the </a:t>
            </a:r>
            <a:r>
              <a:rPr lang="en-GB" b="1" baseline="0" dirty="0" smtClean="0"/>
              <a:t>source word ‘</a:t>
            </a:r>
            <a:r>
              <a:rPr lang="en-GB" b="1" baseline="0" dirty="0" err="1" smtClean="0"/>
              <a:t>deux</a:t>
            </a:r>
            <a:r>
              <a:rPr lang="en-GB" b="1" baseline="0" dirty="0" smtClean="0"/>
              <a:t>’.</a:t>
            </a:r>
            <a:r>
              <a:rPr lang="en-GB" baseline="0" dirty="0" smtClean="0"/>
              <a:t/>
            </a:r>
            <a:br>
              <a:rPr lang="en-GB" baseline="0" dirty="0" smtClean="0"/>
            </a:br>
            <a:r>
              <a:rPr lang="en-GB" dirty="0" smtClean="0"/>
              <a:t>A possible gesture for this</a:t>
            </a:r>
            <a:r>
              <a:rPr lang="en-GB" b="1" dirty="0" smtClean="0"/>
              <a:t> source </a:t>
            </a:r>
            <a:r>
              <a:rPr lang="en-GB" dirty="0" smtClean="0"/>
              <a:t>word</a:t>
            </a:r>
            <a:r>
              <a:rPr lang="en-GB" baseline="0" dirty="0" smtClean="0"/>
              <a:t> </a:t>
            </a:r>
            <a:r>
              <a:rPr lang="en-GB" dirty="0" smtClean="0"/>
              <a:t>would be to hold up two fingers (N.B. palm</a:t>
            </a:r>
            <a:r>
              <a:rPr lang="en-GB" baseline="0" dirty="0" smtClean="0"/>
              <a:t> of the hand facing the class!)</a:t>
            </a:r>
            <a:endParaRPr lang="en-GB"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32216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‘EU’ </a:t>
            </a:r>
            <a:r>
              <a:rPr lang="en-GB" baseline="0" dirty="0" smtClean="0"/>
              <a:t>and then the </a:t>
            </a:r>
            <a:r>
              <a:rPr lang="en-GB" b="1" baseline="0" dirty="0" smtClean="0"/>
              <a:t>source</a:t>
            </a:r>
            <a:r>
              <a:rPr lang="en-GB" baseline="0" dirty="0" smtClean="0"/>
              <a:t> word </a:t>
            </a:r>
            <a:r>
              <a:rPr lang="en-GB" b="1" baseline="0" dirty="0" smtClean="0"/>
              <a:t>‘</a:t>
            </a:r>
            <a:r>
              <a:rPr lang="en-GB" b="1" baseline="0" dirty="0" err="1" smtClean="0"/>
              <a:t>deux</a:t>
            </a:r>
            <a:r>
              <a:rPr lang="en-GB" b="1" baseline="0" dirty="0" smtClean="0"/>
              <a:t>’ </a:t>
            </a:r>
            <a:r>
              <a:rPr lang="en-GB" baseline="0" dirty="0" smtClean="0"/>
              <a:t>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err="1" smtClean="0"/>
              <a:t>jeudi</a:t>
            </a:r>
            <a:r>
              <a:rPr lang="en-GB" baseline="0" dirty="0" smtClean="0"/>
              <a:t>[1112]; </a:t>
            </a:r>
            <a:r>
              <a:rPr lang="en-GB" b="1" baseline="0" dirty="0" smtClean="0"/>
              <a:t>lieu </a:t>
            </a:r>
            <a:r>
              <a:rPr lang="en-GB" b="0" baseline="0" dirty="0" smtClean="0"/>
              <a:t>[117]</a:t>
            </a:r>
            <a:r>
              <a:rPr lang="en-GB" baseline="0" dirty="0" smtClean="0"/>
              <a:t> </a:t>
            </a:r>
            <a:r>
              <a:rPr lang="en-GB" b="1" baseline="0" dirty="0" smtClean="0"/>
              <a:t>feu</a:t>
            </a:r>
            <a:r>
              <a:rPr lang="en-GB" baseline="0" dirty="0" smtClean="0"/>
              <a:t> [786]; </a:t>
            </a:r>
            <a:r>
              <a:rPr lang="en-GB" b="1" baseline="0" dirty="0" smtClean="0"/>
              <a:t>un </a:t>
            </a:r>
            <a:r>
              <a:rPr lang="en-GB" b="1" baseline="0" dirty="0" err="1" smtClean="0"/>
              <a:t>peu</a:t>
            </a:r>
            <a:r>
              <a:rPr lang="en-GB" baseline="0" dirty="0" smtClean="0"/>
              <a:t> [138/91]; </a:t>
            </a:r>
            <a:r>
              <a:rPr lang="en-GB" b="1" baseline="0" dirty="0" err="1" smtClean="0"/>
              <a:t>jeu</a:t>
            </a:r>
            <a:r>
              <a:rPr lang="en-GB" baseline="0" dirty="0" smtClean="0"/>
              <a:t> [291]; </a:t>
            </a:r>
            <a:r>
              <a:rPr lang="en-GB" b="1" baseline="0" dirty="0" err="1" smtClean="0"/>
              <a:t>deux</a:t>
            </a:r>
            <a:r>
              <a:rPr lang="en-GB" b="1" baseline="0" dirty="0" smtClean="0"/>
              <a:t> </a:t>
            </a:r>
            <a:r>
              <a:rPr lang="en-GB" baseline="0" dirty="0" smtClean="0"/>
              <a:t>[41].</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9450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‘EU’ </a:t>
            </a:r>
            <a:r>
              <a:rPr lang="en-GB" baseline="0" dirty="0" smtClean="0"/>
              <a:t>and then the </a:t>
            </a:r>
            <a:r>
              <a:rPr lang="en-GB" b="1" baseline="0" dirty="0" smtClean="0"/>
              <a:t>source</a:t>
            </a:r>
            <a:r>
              <a:rPr lang="en-GB" baseline="0" dirty="0" smtClean="0"/>
              <a:t> word </a:t>
            </a:r>
            <a:r>
              <a:rPr lang="en-GB" b="1" baseline="0" dirty="0" smtClean="0"/>
              <a:t>‘</a:t>
            </a:r>
            <a:r>
              <a:rPr lang="en-GB" b="1" baseline="0" dirty="0" err="1" smtClean="0"/>
              <a:t>deux</a:t>
            </a:r>
            <a:r>
              <a:rPr lang="en-GB" b="1" baseline="0" dirty="0" smtClean="0"/>
              <a:t>’ </a:t>
            </a:r>
            <a:r>
              <a:rPr lang="en-GB" baseline="0" dirty="0" smtClean="0"/>
              <a:t>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err="1" smtClean="0"/>
              <a:t>jeudi</a:t>
            </a:r>
            <a:r>
              <a:rPr lang="en-GB" baseline="0" dirty="0" smtClean="0"/>
              <a:t>[1112]; </a:t>
            </a:r>
            <a:r>
              <a:rPr lang="en-GB" b="1" baseline="0" dirty="0" smtClean="0"/>
              <a:t>lieu </a:t>
            </a:r>
            <a:r>
              <a:rPr lang="en-GB" b="0" baseline="0" dirty="0" smtClean="0"/>
              <a:t>[117]</a:t>
            </a:r>
            <a:r>
              <a:rPr lang="en-GB" baseline="0" dirty="0" smtClean="0"/>
              <a:t> </a:t>
            </a:r>
            <a:r>
              <a:rPr lang="en-GB" b="1" baseline="0" dirty="0" smtClean="0"/>
              <a:t>feu</a:t>
            </a:r>
            <a:r>
              <a:rPr lang="en-GB" baseline="0" dirty="0" smtClean="0"/>
              <a:t> [786]; </a:t>
            </a:r>
            <a:r>
              <a:rPr lang="en-GB" b="1" baseline="0" dirty="0" smtClean="0"/>
              <a:t>un </a:t>
            </a:r>
            <a:r>
              <a:rPr lang="en-GB" b="1" baseline="0" dirty="0" err="1" smtClean="0"/>
              <a:t>peu</a:t>
            </a:r>
            <a:r>
              <a:rPr lang="en-GB" baseline="0" dirty="0" smtClean="0"/>
              <a:t> [138/91]; </a:t>
            </a:r>
            <a:r>
              <a:rPr lang="en-GB" b="1" baseline="0" dirty="0" err="1" smtClean="0"/>
              <a:t>jeu</a:t>
            </a:r>
            <a:r>
              <a:rPr lang="en-GB" baseline="0" dirty="0" smtClean="0"/>
              <a:t> [291]; </a:t>
            </a:r>
            <a:r>
              <a:rPr lang="en-GB" b="1" baseline="0" dirty="0" err="1" smtClean="0"/>
              <a:t>deux</a:t>
            </a:r>
            <a:r>
              <a:rPr lang="en-GB" b="1" baseline="0" dirty="0" smtClean="0"/>
              <a:t> </a:t>
            </a:r>
            <a:r>
              <a:rPr lang="en-GB" baseline="0" dirty="0" smtClean="0"/>
              <a:t>[41].</a:t>
            </a:r>
            <a:br>
              <a:rPr lang="en-GB" baseline="0" dirty="0" smtClean="0"/>
            </a:br>
            <a:r>
              <a:rPr lang="de-DE" sz="1200" b="0" i="0" kern="1200" dirty="0" smtClean="0">
                <a:solidFill>
                  <a:schemeClr val="tx1"/>
                </a:solidFill>
                <a:effectLst/>
                <a:latin typeface="Century Gothic" panose="020B0502020202020204" pitchFamily="34" charset="0"/>
                <a:ea typeface="+mn-ea"/>
                <a:cs typeface="+mn-cs"/>
              </a:rPr>
              <a:t>Source: </a:t>
            </a:r>
            <a:r>
              <a:rPr lang="en-GB" sz="1200" kern="1200" dirty="0" err="1" smtClean="0">
                <a:solidFill>
                  <a:schemeClr val="tx1"/>
                </a:solidFill>
                <a:effectLst/>
                <a:latin typeface="Century Gothic" panose="020B0502020202020204" pitchFamily="34" charset="0"/>
                <a:ea typeface="+mn-ea"/>
                <a:cs typeface="+mn-cs"/>
              </a:rPr>
              <a:t>Londsale</a:t>
            </a:r>
            <a:r>
              <a:rPr lang="en-GB" sz="1200" kern="1200" dirty="0" smtClean="0">
                <a:solidFill>
                  <a:schemeClr val="tx1"/>
                </a:solidFill>
                <a:effectLst/>
                <a:latin typeface="Century Gothic" panose="020B0502020202020204" pitchFamily="34" charset="0"/>
                <a:ea typeface="+mn-ea"/>
                <a:cs typeface="+mn-cs"/>
              </a:rPr>
              <a:t>, D., &amp; Le Bras, Y.  (2009). </a:t>
            </a:r>
            <a:r>
              <a:rPr lang="en-GB" sz="1200" i="1" kern="1200" dirty="0" smtClean="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smtClean="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47776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Pairwork</a:t>
            </a:r>
            <a:r>
              <a:rPr lang="en-GB" sz="1200" b="1" kern="1200" dirty="0" smtClean="0">
                <a:solidFill>
                  <a:schemeClr val="tx1"/>
                </a:solidFill>
                <a:effectLst/>
                <a:latin typeface="+mn-lt"/>
                <a:ea typeface="+mn-ea"/>
                <a:cs typeface="+mn-cs"/>
              </a:rPr>
              <a:t> ‘tennis’</a:t>
            </a:r>
            <a:r>
              <a:rPr lang="en-GB" sz="1200" kern="1200" dirty="0" smtClean="0">
                <a:solidFill>
                  <a:schemeClr val="tx1"/>
                </a:solidFill>
                <a:effectLst/>
                <a:latin typeface="+mn-lt"/>
                <a:ea typeface="+mn-ea"/>
                <a:cs typeface="+mn-cs"/>
              </a:rPr>
              <a:t> – pupils say the words alternately out loud with a partner, building up speed, over 1 minute’s intensive practice.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They call in any order they like, pupils are not allowed to repeat the one they said in their last turn.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Teacher can circulate to listen into their SSC knowledge.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Click on Début</a:t>
            </a:r>
            <a:r>
              <a:rPr lang="en-GB" sz="1200" kern="1200" baseline="0" dirty="0" smtClean="0">
                <a:solidFill>
                  <a:schemeClr val="tx1"/>
                </a:solidFill>
                <a:effectLst/>
                <a:latin typeface="+mn-lt"/>
                <a:ea typeface="+mn-ea"/>
                <a:cs typeface="+mn-cs"/>
              </a:rPr>
              <a:t> to start a one minute timer on the screen.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1645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Alphabetical</a:t>
            </a:r>
            <a:r>
              <a:rPr lang="en-GB" sz="1200" b="1" kern="1200" baseline="0" dirty="0" smtClean="0">
                <a:solidFill>
                  <a:schemeClr val="tx1"/>
                </a:solidFill>
                <a:effectLst/>
                <a:latin typeface="+mn-lt"/>
                <a:ea typeface="+mn-ea"/>
                <a:cs typeface="+mn-cs"/>
              </a:rPr>
              <a:t> read aloud</a:t>
            </a:r>
            <a:br>
              <a:rPr lang="en-GB" sz="1200" b="1" kern="1200" baseline="0" dirty="0" smtClean="0">
                <a:solidFill>
                  <a:schemeClr val="tx1"/>
                </a:solidFill>
                <a:effectLst/>
                <a:latin typeface="+mn-lt"/>
                <a:ea typeface="+mn-ea"/>
                <a:cs typeface="+mn-cs"/>
              </a:rPr>
            </a:br>
            <a:r>
              <a:rPr lang="en-GB" sz="1200" b="0" kern="1200" baseline="0" dirty="0" smtClean="0">
                <a:solidFill>
                  <a:schemeClr val="tx1"/>
                </a:solidFill>
                <a:effectLst/>
                <a:latin typeface="+mn-lt"/>
                <a:ea typeface="+mn-ea"/>
                <a:cs typeface="+mn-cs"/>
              </a:rPr>
              <a:t>Individually (but all at once) pupils read out the words but in </a:t>
            </a:r>
            <a:r>
              <a:rPr lang="en-GB" sz="1200" b="1" kern="1200" baseline="0" dirty="0" smtClean="0">
                <a:solidFill>
                  <a:schemeClr val="tx1"/>
                </a:solidFill>
                <a:effectLst/>
                <a:latin typeface="+mn-lt"/>
                <a:ea typeface="+mn-ea"/>
                <a:cs typeface="+mn-cs"/>
              </a:rPr>
              <a:t>alphabetical order</a:t>
            </a:r>
            <a:r>
              <a:rPr lang="en-GB" sz="1200" b="0" kern="1200" baseline="0" dirty="0" smtClean="0">
                <a:solidFill>
                  <a:schemeClr val="tx1"/>
                </a:solidFill>
                <a:effectLst/>
                <a:latin typeface="+mn-lt"/>
                <a:ea typeface="+mn-ea"/>
                <a:cs typeface="+mn-cs"/>
              </a:rPr>
              <a:t>.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Teacher can circulate to listen into their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37072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Partner A reads a word, Partner B identifies it by number.  Swap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No timer this time.  Some of these will be unfamiliar words and pupils will naturally slow down to decode them more carefully.</a:t>
            </a:r>
            <a:br>
              <a:rPr lang="en-GB" baseline="0" dirty="0" smtClean="0"/>
            </a:br>
            <a:r>
              <a:rPr lang="en-GB" baseline="0" dirty="0" smtClean="0"/>
              <a:t>NB: Pupils have learnt the SSC SFC (Silent final consonant) – here they get a reminder of the silent –X at the end of words.</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bleu </a:t>
            </a:r>
            <a:r>
              <a:rPr lang="en-GB" baseline="0" dirty="0" smtClean="0"/>
              <a:t>[1216]; </a:t>
            </a:r>
            <a:r>
              <a:rPr lang="en-GB" b="1" baseline="0" dirty="0" err="1" smtClean="0"/>
              <a:t>euh</a:t>
            </a:r>
            <a:r>
              <a:rPr lang="en-GB" baseline="0" dirty="0" smtClean="0"/>
              <a:t> [889]; </a:t>
            </a:r>
            <a:r>
              <a:rPr lang="en-GB" b="1" baseline="0" dirty="0" err="1" smtClean="0"/>
              <a:t>peux</a:t>
            </a:r>
            <a:r>
              <a:rPr lang="en-GB" b="1" baseline="0" dirty="0" smtClean="0"/>
              <a:t> </a:t>
            </a:r>
            <a:r>
              <a:rPr lang="en-GB" b="0" baseline="0" dirty="0" smtClean="0"/>
              <a:t>[</a:t>
            </a:r>
            <a:r>
              <a:rPr lang="en-GB" b="0" baseline="0" dirty="0" err="1" smtClean="0"/>
              <a:t>pouvoir</a:t>
            </a:r>
            <a:r>
              <a:rPr lang="en-GB" b="0" baseline="0" dirty="0" smtClean="0"/>
              <a:t> - 20]</a:t>
            </a:r>
            <a:r>
              <a:rPr lang="en-GB" baseline="0" dirty="0" smtClean="0"/>
              <a:t> </a:t>
            </a:r>
            <a:r>
              <a:rPr lang="en-GB" b="1" baseline="0" dirty="0" err="1" smtClean="0"/>
              <a:t>mieux</a:t>
            </a:r>
            <a:r>
              <a:rPr lang="en-GB" baseline="0" dirty="0" smtClean="0"/>
              <a:t> [217]; </a:t>
            </a:r>
            <a:r>
              <a:rPr lang="en-GB" b="1" baseline="0" dirty="0" err="1" smtClean="0"/>
              <a:t>sérieux</a:t>
            </a:r>
            <a:r>
              <a:rPr lang="en-GB" b="1" baseline="0" dirty="0" smtClean="0"/>
              <a:t> </a:t>
            </a:r>
            <a:r>
              <a:rPr lang="en-GB" baseline="0" dirty="0" smtClean="0"/>
              <a:t>[412]; </a:t>
            </a:r>
            <a:r>
              <a:rPr lang="en-GB" b="1" baseline="0" dirty="0" err="1" smtClean="0"/>
              <a:t>yeux</a:t>
            </a:r>
            <a:r>
              <a:rPr lang="en-GB" baseline="0" dirty="0" smtClean="0"/>
              <a:t> [œil-474]; </a:t>
            </a:r>
            <a:r>
              <a:rPr lang="en-GB" b="1" baseline="0" dirty="0" err="1" smtClean="0"/>
              <a:t>dangereux</a:t>
            </a:r>
            <a:r>
              <a:rPr lang="en-GB" b="1" baseline="0" dirty="0" smtClean="0"/>
              <a:t> </a:t>
            </a:r>
            <a:r>
              <a:rPr lang="en-GB" baseline="0" dirty="0" smtClean="0"/>
              <a:t>[713]; </a:t>
            </a:r>
            <a:r>
              <a:rPr lang="en-GB" b="1" baseline="0" dirty="0" err="1" smtClean="0"/>
              <a:t>vieux</a:t>
            </a:r>
            <a:r>
              <a:rPr lang="en-GB" b="1" baseline="0" dirty="0" smtClean="0"/>
              <a:t> </a:t>
            </a:r>
            <a:r>
              <a:rPr lang="en-GB" baseline="0" dirty="0" smtClean="0"/>
              <a:t>[671]; </a:t>
            </a:r>
            <a:r>
              <a:rPr lang="en-GB" b="1" baseline="0" dirty="0" err="1" smtClean="0"/>
              <a:t>heureux</a:t>
            </a:r>
            <a:r>
              <a:rPr lang="en-GB" baseline="0" dirty="0" smtClean="0"/>
              <a:t>[764]</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59626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2091867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3474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088725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83225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21527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04681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5596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91861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427291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0630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21/05/2019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15958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2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French SSC </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teaching sequence</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95111" y="3301204"/>
            <a:ext cx="660682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EU [1]</a:t>
            </a:r>
            <a:endParaRPr lang="en-GB" sz="32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491" y="-1182287"/>
            <a:ext cx="4010890" cy="3785652"/>
          </a:xfrm>
          <a:prstGeom prst="rect">
            <a:avLst/>
          </a:prstGeom>
          <a:noFill/>
        </p:spPr>
        <p:txBody>
          <a:bodyPr wrap="square" rtlCol="0">
            <a:spAutoFit/>
          </a:bodyPr>
          <a:lstStyle/>
          <a:p>
            <a:r>
              <a:rPr lang="en-GB" sz="24000" b="1" dirty="0" err="1">
                <a:solidFill>
                  <a:srgbClr val="1F4E79"/>
                </a:solidFill>
                <a:cs typeface="Calibri" panose="020F0502020204030204" pitchFamily="34" charset="0"/>
              </a:rPr>
              <a:t>eu</a:t>
            </a:r>
            <a:endParaRPr lang="en-GB" sz="24000" b="1" dirty="0">
              <a:solidFill>
                <a:srgbClr val="1F4E79"/>
              </a:solidFill>
              <a:cs typeface="Calibri" panose="020F0502020204030204" pitchFamily="34" charset="0"/>
            </a:endParaRPr>
          </a:p>
        </p:txBody>
      </p:sp>
      <p:sp>
        <p:nvSpPr>
          <p:cNvPr id="5" name="TextBox 4"/>
          <p:cNvSpPr txBox="1"/>
          <p:nvPr/>
        </p:nvSpPr>
        <p:spPr>
          <a:xfrm>
            <a:off x="4107381" y="4398146"/>
            <a:ext cx="3914854" cy="1938992"/>
          </a:xfrm>
          <a:prstGeom prst="rect">
            <a:avLst/>
          </a:prstGeom>
          <a:noFill/>
        </p:spPr>
        <p:txBody>
          <a:bodyPr wrap="none" rtlCol="0">
            <a:spAutoFit/>
          </a:bodyPr>
          <a:lstStyle/>
          <a:p>
            <a:r>
              <a:rPr lang="en-GB" sz="12000" dirty="0" err="1">
                <a:solidFill>
                  <a:srgbClr val="1F4E79"/>
                </a:solidFill>
                <a:cs typeface="Calibri" panose="020F0502020204030204" pitchFamily="34" charset="0"/>
              </a:rPr>
              <a:t>d</a:t>
            </a:r>
            <a:r>
              <a:rPr lang="en-GB" sz="12000" b="1" dirty="0" err="1">
                <a:solidFill>
                  <a:srgbClr val="FA6500"/>
                </a:solidFill>
                <a:cs typeface="Calibri" panose="020F0502020204030204" pitchFamily="34" charset="0"/>
              </a:rPr>
              <a:t>eu</a:t>
            </a:r>
            <a:r>
              <a:rPr lang="en-GB" sz="12000" dirty="0" err="1">
                <a:solidFill>
                  <a:srgbClr val="1F4E79"/>
                </a:solidFill>
                <a:cs typeface="Calibri" panose="020F0502020204030204" pitchFamily="34" charset="0"/>
              </a:rPr>
              <a:t>x</a:t>
            </a:r>
            <a:endParaRPr lang="en-GB" sz="12000" dirty="0">
              <a:solidFill>
                <a:srgbClr val="1F4E79"/>
              </a:solidFill>
              <a:cs typeface="Calibri" panose="020F050202020403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671" y="1317489"/>
            <a:ext cx="3080657" cy="3080657"/>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Tree>
    <p:extLst>
      <p:ext uri="{BB962C8B-B14F-4D97-AF65-F5344CB8AC3E}">
        <p14:creationId xmlns:p14="http://schemas.microsoft.com/office/powerpoint/2010/main" val="22369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de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491" y="-1182287"/>
            <a:ext cx="4010890" cy="3785652"/>
          </a:xfrm>
          <a:prstGeom prst="rect">
            <a:avLst/>
          </a:prstGeom>
          <a:noFill/>
        </p:spPr>
        <p:txBody>
          <a:bodyPr wrap="square" rtlCol="0">
            <a:spAutoFit/>
          </a:bodyPr>
          <a:lstStyle/>
          <a:p>
            <a:r>
              <a:rPr lang="en-GB" sz="24000" b="1" dirty="0" err="1">
                <a:solidFill>
                  <a:srgbClr val="1F4E79"/>
                </a:solidFill>
                <a:cs typeface="Calibri" panose="020F0502020204030204" pitchFamily="34" charset="0"/>
              </a:rPr>
              <a:t>eu</a:t>
            </a:r>
            <a:endParaRPr lang="en-GB" sz="24000" b="1" dirty="0">
              <a:solidFill>
                <a:srgbClr val="1F4E79"/>
              </a:solidFill>
              <a:cs typeface="Calibri" panose="020F0502020204030204" pitchFamily="34" charset="0"/>
            </a:endParaRPr>
          </a:p>
        </p:txBody>
      </p:sp>
      <p:sp>
        <p:nvSpPr>
          <p:cNvPr id="5" name="TextBox 4"/>
          <p:cNvSpPr txBox="1"/>
          <p:nvPr/>
        </p:nvSpPr>
        <p:spPr>
          <a:xfrm>
            <a:off x="4138573" y="1867888"/>
            <a:ext cx="3914854" cy="1938992"/>
          </a:xfrm>
          <a:prstGeom prst="rect">
            <a:avLst/>
          </a:prstGeom>
          <a:noFill/>
        </p:spPr>
        <p:txBody>
          <a:bodyPr wrap="none" rtlCol="0">
            <a:spAutoFit/>
          </a:bodyPr>
          <a:lstStyle/>
          <a:p>
            <a:r>
              <a:rPr lang="en-GB" sz="12000" dirty="0" err="1">
                <a:solidFill>
                  <a:srgbClr val="1F4E79"/>
                </a:solidFill>
                <a:cs typeface="Calibri" panose="020F0502020204030204" pitchFamily="34" charset="0"/>
              </a:rPr>
              <a:t>d</a:t>
            </a:r>
            <a:r>
              <a:rPr lang="en-GB" sz="12000" b="1" dirty="0" err="1">
                <a:solidFill>
                  <a:srgbClr val="FA6500"/>
                </a:solidFill>
                <a:cs typeface="Calibri" panose="020F0502020204030204" pitchFamily="34" charset="0"/>
              </a:rPr>
              <a:t>eu</a:t>
            </a:r>
            <a:r>
              <a:rPr lang="en-GB" sz="12000" dirty="0" err="1">
                <a:solidFill>
                  <a:srgbClr val="1F4E79"/>
                </a:solidFill>
                <a:cs typeface="Calibri" panose="020F0502020204030204" pitchFamily="34" charset="0"/>
              </a:rPr>
              <a:t>x</a:t>
            </a:r>
            <a:endParaRPr lang="en-GB" sz="12000" dirty="0">
              <a:solidFill>
                <a:srgbClr val="1F4E79"/>
              </a:solidFill>
              <a:cs typeface="Calibri" panose="020F0502020204030204" pitchFamily="34" charset="0"/>
            </a:endParaRPr>
          </a:p>
        </p:txBody>
      </p:sp>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Tree>
    <p:extLst>
      <p:ext uri="{BB962C8B-B14F-4D97-AF65-F5344CB8AC3E}">
        <p14:creationId xmlns:p14="http://schemas.microsoft.com/office/powerpoint/2010/main" val="3015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algn="ctr"/>
            <a:r>
              <a:rPr lang="en-GB" sz="6000" dirty="0" err="1" smtClean="0">
                <a:solidFill>
                  <a:srgbClr val="115076"/>
                </a:solidFill>
                <a:latin typeface="Century Gothic" panose="020B0502020202020204" pitchFamily="34" charset="0"/>
                <a:cs typeface="Calibri" panose="020F0502020204030204" pitchFamily="34" charset="0"/>
              </a:rPr>
              <a:t>d</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li</a:t>
            </a:r>
            <a:r>
              <a:rPr lang="en-GB" sz="6000" dirty="0" smtClean="0">
                <a:solidFill>
                  <a:srgbClr val="E65D00"/>
                </a:solidFill>
                <a:latin typeface="Century Gothic" panose="020B0502020202020204" pitchFamily="34" charset="0"/>
                <a:cs typeface="Calibri" panose="020F0502020204030204" pitchFamily="34" charset="0"/>
              </a:rPr>
              <a:t>eu</a:t>
            </a:r>
          </a:p>
        </p:txBody>
      </p:sp>
      <p:sp>
        <p:nvSpPr>
          <p:cNvPr id="34" name="TextBox 33"/>
          <p:cNvSpPr txBox="1"/>
          <p:nvPr/>
        </p:nvSpPr>
        <p:spPr>
          <a:xfrm>
            <a:off x="1545684" y="3597089"/>
            <a:ext cx="1705125"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f</a:t>
            </a:r>
            <a:r>
              <a:rPr lang="en-GB" sz="6000" dirty="0"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pic>
        <p:nvPicPr>
          <p:cNvPr id="3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77119" y="2174558"/>
            <a:ext cx="1190079" cy="11878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245494" y="4645325"/>
            <a:ext cx="363517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a:t>
            </a:r>
            <a:r>
              <a:rPr lang="en-GB" sz="6000" dirty="0" smtClean="0">
                <a:solidFill>
                  <a:srgbClr val="115076"/>
                </a:solidFill>
                <a:latin typeface="Century Gothic" panose="020B0502020202020204" pitchFamily="34" charset="0"/>
                <a:cs typeface="Calibri" panose="020F0502020204030204" pitchFamily="34" charset="0"/>
              </a:rPr>
              <a:t>n</a:t>
            </a:r>
            <a:r>
              <a:rPr lang="en-GB" sz="6000" dirty="0" smtClean="0">
                <a:solidFill>
                  <a:prstClr val="black"/>
                </a:solidFill>
                <a:latin typeface="Century Gothic" panose="020B0502020202020204" pitchFamily="34" charset="0"/>
                <a:cs typeface="Calibri" panose="020F0502020204030204" pitchFamily="34" charset="0"/>
              </a:rPr>
              <a:t> </a:t>
            </a:r>
            <a:r>
              <a:rPr lang="en-GB" sz="6000" dirty="0" err="1" smtClean="0">
                <a:solidFill>
                  <a:srgbClr val="115076"/>
                </a:solidFill>
                <a:latin typeface="Century Gothic" panose="020B0502020202020204" pitchFamily="34" charset="0"/>
                <a:cs typeface="Calibri" panose="020F0502020204030204" pitchFamily="34" charset="0"/>
              </a:rPr>
              <a:t>p</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smtClean="0">
              <a:solidFill>
                <a:srgbClr val="E65D00"/>
              </a:solidFill>
              <a:latin typeface="Century Gothic" panose="020B0502020202020204" pitchFamily="34" charset="0"/>
              <a:cs typeface="Calibri" panose="020F0502020204030204" pitchFamily="34" charset="0"/>
            </a:endParaRPr>
          </a:p>
        </p:txBody>
      </p:sp>
      <p:sp>
        <p:nvSpPr>
          <p:cNvPr id="42" name="TextBox 41"/>
          <p:cNvSpPr txBox="1"/>
          <p:nvPr/>
        </p:nvSpPr>
        <p:spPr>
          <a:xfrm>
            <a:off x="4819458" y="-246472"/>
            <a:ext cx="2553084"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eu</a:t>
            </a:r>
            <a:endParaRPr lang="en-GB" sz="12000" b="1" dirty="0">
              <a:solidFill>
                <a:srgbClr val="115076"/>
              </a:solidFill>
              <a:latin typeface="Century Gothic" panose="020B0502020202020204" pitchFamily="34" charset="0"/>
              <a:cs typeface="Calibri" panose="020F0502020204030204" pitchFamily="34" charset="0"/>
            </a:endParaRPr>
          </a:p>
        </p:txBody>
      </p:sp>
      <p:grpSp>
        <p:nvGrpSpPr>
          <p:cNvPr id="6" name="Group 5"/>
          <p:cNvGrpSpPr/>
          <p:nvPr/>
        </p:nvGrpSpPr>
        <p:grpSpPr>
          <a:xfrm>
            <a:off x="1718011" y="1457503"/>
            <a:ext cx="1882602" cy="1341044"/>
            <a:chOff x="1718011" y="1457503"/>
            <a:chExt cx="1882602" cy="1341044"/>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8011" y="1457503"/>
              <a:ext cx="1404371" cy="1341044"/>
            </a:xfrm>
            <a:prstGeom prst="rect">
              <a:avLst/>
            </a:prstGeom>
          </p:spPr>
        </p:pic>
        <p:cxnSp>
          <p:nvCxnSpPr>
            <p:cNvPr id="4" name="Straight Arrow Connector 3"/>
            <p:cNvCxnSpPr/>
            <p:nvPr/>
          </p:nvCxnSpPr>
          <p:spPr>
            <a:xfrm flipH="1">
              <a:off x="2686454" y="1701267"/>
              <a:ext cx="914159" cy="469398"/>
            </a:xfrm>
            <a:prstGeom prst="straightConnector1">
              <a:avLst/>
            </a:prstGeom>
            <a:ln w="57150">
              <a:solidFill>
                <a:srgbClr val="E65D00"/>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03525" y="4340702"/>
            <a:ext cx="1597439" cy="2178906"/>
          </a:xfrm>
          <a:prstGeom prst="rect">
            <a:avLst/>
          </a:prstGeom>
        </p:spPr>
      </p:pic>
      <p:sp>
        <p:nvSpPr>
          <p:cNvPr id="20" name="TextBox 19"/>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
        <p:nvSpPr>
          <p:cNvPr id="7" name="Rectangle 6"/>
          <p:cNvSpPr/>
          <p:nvPr/>
        </p:nvSpPr>
        <p:spPr>
          <a:xfrm>
            <a:off x="9032842" y="1423780"/>
            <a:ext cx="2012090" cy="707886"/>
          </a:xfrm>
          <a:prstGeom prst="rect">
            <a:avLst/>
          </a:prstGeom>
        </p:spPr>
        <p:txBody>
          <a:bodyPr wrap="none">
            <a:spAutoFit/>
          </a:bodyPr>
          <a:lstStyle/>
          <a:p>
            <a:pPr algn="ctr"/>
            <a:r>
              <a:rPr lang="en-GB" sz="4000" dirty="0">
                <a:solidFill>
                  <a:srgbClr val="115076"/>
                </a:solidFill>
                <a:latin typeface="Century Gothic" panose="020B0502020202020204" pitchFamily="34" charset="0"/>
                <a:cs typeface="Calibri" panose="020F0502020204030204" pitchFamily="34" charset="0"/>
              </a:rPr>
              <a:t>[place]</a:t>
            </a:r>
            <a:endParaRPr lang="en-GB" sz="6600" dirty="0">
              <a:solidFill>
                <a:srgbClr val="115076"/>
              </a:solidFill>
              <a:latin typeface="Century Gothic" panose="020B0502020202020204" pitchFamily="34" charset="0"/>
              <a:cs typeface="Calibri" panose="020F0502020204030204" pitchFamily="34" charset="0"/>
            </a:endParaRPr>
          </a:p>
        </p:txBody>
      </p:sp>
      <p:sp>
        <p:nvSpPr>
          <p:cNvPr id="8" name="Rectangle 7"/>
          <p:cNvSpPr/>
          <p:nvPr/>
        </p:nvSpPr>
        <p:spPr>
          <a:xfrm>
            <a:off x="5130376" y="5563726"/>
            <a:ext cx="1845378" cy="646331"/>
          </a:xfrm>
          <a:prstGeom prst="rect">
            <a:avLst/>
          </a:prstGeom>
        </p:spPr>
        <p:txBody>
          <a:bodyPr wrap="none">
            <a:spAutoFit/>
          </a:bodyPr>
          <a:lstStyle/>
          <a:p>
            <a:pPr algn="ctr"/>
            <a:r>
              <a:rPr lang="en-GB" sz="3600" dirty="0">
                <a:solidFill>
                  <a:srgbClr val="115076"/>
                </a:solidFill>
                <a:latin typeface="Century Gothic" panose="020B0502020202020204" pitchFamily="34" charset="0"/>
                <a:cs typeface="Calibri" panose="020F0502020204030204" pitchFamily="34" charset="0"/>
              </a:rPr>
              <a:t>[a little]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9635" y="4654544"/>
            <a:ext cx="1560897" cy="1420791"/>
          </a:xfrm>
          <a:prstGeom prst="rect">
            <a:avLst/>
          </a:prstGeom>
        </p:spPr>
      </p:pic>
    </p:spTree>
    <p:extLst>
      <p:ext uri="{BB962C8B-B14F-4D97-AF65-F5344CB8AC3E}">
        <p14:creationId xmlns:p14="http://schemas.microsoft.com/office/powerpoint/2010/main" val="33112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subTnLst>
                                    <p:audio>
                                      <p:cMediaNode>
                                        <p:cTn display="0" masterRel="sameClick">
                                          <p:stCondLst>
                                            <p:cond evt="begin" delay="0">
                                              <p:tn val="21"/>
                                            </p:cond>
                                          </p:stCondLst>
                                          <p:endCondLst>
                                            <p:cond evt="onStopAudio" delay="0">
                                              <p:tgtEl>
                                                <p:sldTgt/>
                                              </p:tgtEl>
                                            </p:cond>
                                          </p:endCondLst>
                                        </p:cTn>
                                        <p:tgtEl>
                                          <p:sndTgt r:embed="rId5" name="jeudi.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subTnLst>
                                    <p:audio>
                                      <p:cMediaNode>
                                        <p:cTn display="0" masterRel="sameClick">
                                          <p:stCondLst>
                                            <p:cond evt="begin" delay="0">
                                              <p:tn val="31"/>
                                            </p:cond>
                                          </p:stCondLst>
                                          <p:endCondLst>
                                            <p:cond evt="onStopAudio" delay="0">
                                              <p:tgtEl>
                                                <p:sldTgt/>
                                              </p:tgtEl>
                                            </p:cond>
                                          </p:endCondLst>
                                        </p:cTn>
                                        <p:tgtEl>
                                          <p:sndTgt r:embed="rId6" name="lieu.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subTnLst>
                                    <p:audio>
                                      <p:cMediaNode>
                                        <p:cTn display="0" masterRel="sameClick">
                                          <p:stCondLst>
                                            <p:cond evt="begin" delay="0">
                                              <p:tn val="41"/>
                                            </p:cond>
                                          </p:stCondLst>
                                          <p:endCondLst>
                                            <p:cond evt="onStopAudio" delay="0">
                                              <p:tgtEl>
                                                <p:sldTgt/>
                                              </p:tgtEl>
                                            </p:cond>
                                          </p:endCondLst>
                                        </p:cTn>
                                        <p:tgtEl>
                                          <p:sndTgt r:embed="rId7" name="feu.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subTnLst>
                                    <p:audio>
                                      <p:cMediaNode>
                                        <p:cTn display="0" masterRel="sameClick">
                                          <p:stCondLst>
                                            <p:cond evt="begin" delay="0">
                                              <p:tn val="51"/>
                                            </p:cond>
                                          </p:stCondLst>
                                          <p:endCondLst>
                                            <p:cond evt="onStopAudio" delay="0">
                                              <p:tgtEl>
                                                <p:sldTgt/>
                                              </p:tgtEl>
                                            </p:cond>
                                          </p:endCondLst>
                                        </p:cTn>
                                        <p:tgtEl>
                                          <p:sndTgt r:embed="rId8" name="un_peu.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subTnLst>
                                    <p:audio>
                                      <p:cMediaNode>
                                        <p:cTn display="0" masterRel="sameClick">
                                          <p:stCondLst>
                                            <p:cond evt="begin" delay="0">
                                              <p:tn val="61"/>
                                            </p:cond>
                                          </p:stCondLst>
                                          <p:endCondLst>
                                            <p:cond evt="onStopAudio" delay="0">
                                              <p:tgtEl>
                                                <p:sldTgt/>
                                              </p:tgtEl>
                                            </p:cond>
                                          </p:endCondLst>
                                        </p:cTn>
                                        <p:tgtEl>
                                          <p:sndTgt r:embed="rId9" name="jeu.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40" grpId="0"/>
      <p:bldP spid="42"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548558" y="1886729"/>
            <a:ext cx="3009014" cy="2554014"/>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TextBox 29"/>
          <p:cNvSpPr txBox="1"/>
          <p:nvPr/>
        </p:nvSpPr>
        <p:spPr>
          <a:xfrm>
            <a:off x="1427845" y="466846"/>
            <a:ext cx="2291076"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di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9285392" y="3577495"/>
            <a:ext cx="1528340" cy="1015663"/>
          </a:xfrm>
          <a:prstGeom prst="rect">
            <a:avLst/>
          </a:prstGeom>
          <a:noFill/>
        </p:spPr>
        <p:txBody>
          <a:bodyPr wrap="square" rtlCol="0">
            <a:spAutoFit/>
          </a:bodyPr>
          <a:lstStyle/>
          <a:p>
            <a:r>
              <a:rPr lang="en-GB" sz="6000" dirty="0" err="1" smtClean="0">
                <a:solidFill>
                  <a:srgbClr val="115076"/>
                </a:solidFill>
                <a:latin typeface="Century Gothic" panose="020B0502020202020204" pitchFamily="34" charset="0"/>
                <a:cs typeface="Calibri" panose="020F0502020204030204" pitchFamily="34" charset="0"/>
              </a:rPr>
              <a:t>j</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32" name="TextBox 31"/>
          <p:cNvSpPr txBox="1"/>
          <p:nvPr/>
        </p:nvSpPr>
        <p:spPr>
          <a:xfrm>
            <a:off x="4845901" y="3297541"/>
            <a:ext cx="2461773" cy="1015663"/>
          </a:xfrm>
          <a:prstGeom prst="rect">
            <a:avLst/>
          </a:prstGeom>
          <a:noFill/>
        </p:spPr>
        <p:txBody>
          <a:bodyPr wrap="square" rtlCol="0">
            <a:spAutoFit/>
          </a:bodyPr>
          <a:lstStyle/>
          <a:p>
            <a:pPr algn="ctr"/>
            <a:r>
              <a:rPr lang="en-GB" sz="6000" dirty="0" err="1" smtClean="0">
                <a:solidFill>
                  <a:srgbClr val="115076"/>
                </a:solidFill>
                <a:latin typeface="Century Gothic" panose="020B0502020202020204" pitchFamily="34" charset="0"/>
                <a:cs typeface="Calibri" panose="020F0502020204030204" pitchFamily="34" charset="0"/>
              </a:rPr>
              <a:t>d</a:t>
            </a:r>
            <a:r>
              <a:rPr lang="en-GB" sz="6000" dirty="0" err="1" smtClean="0">
                <a:solidFill>
                  <a:srgbClr val="E65D00"/>
                </a:solidFill>
                <a:latin typeface="Century Gothic" panose="020B0502020202020204" pitchFamily="34" charset="0"/>
                <a:cs typeface="Calibri" panose="020F0502020204030204" pitchFamily="34" charset="0"/>
              </a:rPr>
              <a:t>eu</a:t>
            </a:r>
            <a:r>
              <a:rPr lang="en-GB" sz="6000" dirty="0" err="1" smtClean="0">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3" name="TextBox 32"/>
          <p:cNvSpPr txBox="1"/>
          <p:nvPr/>
        </p:nvSpPr>
        <p:spPr>
          <a:xfrm>
            <a:off x="8904690" y="496809"/>
            <a:ext cx="2289744"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li</a:t>
            </a:r>
            <a:r>
              <a:rPr lang="en-GB" sz="6000" dirty="0" smtClean="0">
                <a:solidFill>
                  <a:srgbClr val="E65D00"/>
                </a:solidFill>
                <a:latin typeface="Century Gothic" panose="020B0502020202020204" pitchFamily="34" charset="0"/>
                <a:cs typeface="Calibri" panose="020F0502020204030204" pitchFamily="34" charset="0"/>
              </a:rPr>
              <a:t>eu</a:t>
            </a:r>
          </a:p>
        </p:txBody>
      </p:sp>
      <p:sp>
        <p:nvSpPr>
          <p:cNvPr id="34" name="TextBox 33"/>
          <p:cNvSpPr txBox="1"/>
          <p:nvPr/>
        </p:nvSpPr>
        <p:spPr>
          <a:xfrm>
            <a:off x="1545684" y="3597089"/>
            <a:ext cx="1705125" cy="1015663"/>
          </a:xfrm>
          <a:prstGeom prst="rect">
            <a:avLst/>
          </a:prstGeom>
          <a:noFill/>
        </p:spPr>
        <p:txBody>
          <a:bodyPr wrap="square" rtlCol="0">
            <a:spAutoFit/>
          </a:bodyPr>
          <a:lstStyle/>
          <a:p>
            <a:r>
              <a:rPr lang="en-GB" sz="6000" dirty="0" smtClean="0">
                <a:solidFill>
                  <a:srgbClr val="115076"/>
                </a:solidFill>
                <a:latin typeface="Century Gothic" panose="020B0502020202020204" pitchFamily="34" charset="0"/>
                <a:cs typeface="Calibri" panose="020F0502020204030204" pitchFamily="34" charset="0"/>
              </a:rPr>
              <a:t>f</a:t>
            </a:r>
            <a:r>
              <a:rPr lang="en-GB" sz="6000" dirty="0" smtClean="0">
                <a:solidFill>
                  <a:srgbClr val="E65D00"/>
                </a:solidFill>
                <a:latin typeface="Century Gothic" panose="020B0502020202020204" pitchFamily="34" charset="0"/>
                <a:cs typeface="Calibri" panose="020F0502020204030204" pitchFamily="34" charset="0"/>
              </a:rPr>
              <a:t>eu</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40" name="TextBox 39"/>
          <p:cNvSpPr txBox="1"/>
          <p:nvPr/>
        </p:nvSpPr>
        <p:spPr>
          <a:xfrm>
            <a:off x="4245494" y="4645325"/>
            <a:ext cx="3635178"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u</a:t>
            </a:r>
            <a:r>
              <a:rPr lang="en-GB" sz="6000" dirty="0" smtClean="0">
                <a:solidFill>
                  <a:srgbClr val="115076"/>
                </a:solidFill>
                <a:latin typeface="Century Gothic" panose="020B0502020202020204" pitchFamily="34" charset="0"/>
                <a:cs typeface="Calibri" panose="020F0502020204030204" pitchFamily="34" charset="0"/>
              </a:rPr>
              <a:t>n</a:t>
            </a:r>
            <a:r>
              <a:rPr lang="en-GB" sz="6000" dirty="0" smtClean="0">
                <a:solidFill>
                  <a:prstClr val="black"/>
                </a:solidFill>
                <a:latin typeface="Century Gothic" panose="020B0502020202020204" pitchFamily="34" charset="0"/>
                <a:cs typeface="Calibri" panose="020F0502020204030204" pitchFamily="34" charset="0"/>
              </a:rPr>
              <a:t> </a:t>
            </a:r>
            <a:r>
              <a:rPr lang="en-GB" sz="6000" dirty="0" err="1" smtClean="0">
                <a:solidFill>
                  <a:srgbClr val="115076"/>
                </a:solidFill>
                <a:latin typeface="Century Gothic" panose="020B0502020202020204" pitchFamily="34" charset="0"/>
                <a:cs typeface="Calibri" panose="020F0502020204030204" pitchFamily="34" charset="0"/>
              </a:rPr>
              <a:t>p</a:t>
            </a:r>
            <a:r>
              <a:rPr lang="en-GB" sz="6000" dirty="0" err="1" smtClean="0">
                <a:solidFill>
                  <a:srgbClr val="E65D00"/>
                </a:solidFill>
                <a:latin typeface="Century Gothic" panose="020B0502020202020204" pitchFamily="34" charset="0"/>
                <a:cs typeface="Calibri" panose="020F0502020204030204" pitchFamily="34" charset="0"/>
              </a:rPr>
              <a:t>eu</a:t>
            </a:r>
            <a:endParaRPr lang="en-GB" sz="6000" dirty="0" smtClean="0">
              <a:solidFill>
                <a:srgbClr val="E65D00"/>
              </a:solidFill>
              <a:latin typeface="Century Gothic" panose="020B0502020202020204" pitchFamily="34" charset="0"/>
              <a:cs typeface="Calibri" panose="020F0502020204030204" pitchFamily="34" charset="0"/>
            </a:endParaRPr>
          </a:p>
        </p:txBody>
      </p:sp>
      <p:sp>
        <p:nvSpPr>
          <p:cNvPr id="42" name="TextBox 41"/>
          <p:cNvSpPr txBox="1"/>
          <p:nvPr/>
        </p:nvSpPr>
        <p:spPr>
          <a:xfrm>
            <a:off x="4819458" y="-246472"/>
            <a:ext cx="2553084" cy="1938992"/>
          </a:xfrm>
          <a:prstGeom prst="rect">
            <a:avLst/>
          </a:prstGeom>
          <a:noFill/>
        </p:spPr>
        <p:txBody>
          <a:bodyPr wrap="square" rtlCol="0">
            <a:spAutoFit/>
          </a:bodyPr>
          <a:lstStyle/>
          <a:p>
            <a:pPr algn="ctr"/>
            <a:r>
              <a:rPr lang="en-GB" sz="12000" b="1" dirty="0" err="1" smtClean="0">
                <a:solidFill>
                  <a:srgbClr val="115076"/>
                </a:solidFill>
                <a:latin typeface="Century Gothic" panose="020B0502020202020204" pitchFamily="34" charset="0"/>
                <a:cs typeface="Calibri" panose="020F0502020204030204" pitchFamily="34" charset="0"/>
              </a:rPr>
              <a:t>eu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7014437"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a:t>
            </a:r>
            <a:r>
              <a:rPr lang="en-GB" sz="1200" dirty="0">
                <a:solidFill>
                  <a:prstClr val="white"/>
                </a:solidFill>
                <a:latin typeface="Century Gothic" panose="020B0502020202020204" pitchFamily="34" charset="0"/>
              </a:rPr>
              <a:t>Hawkes</a:t>
            </a:r>
          </a:p>
        </p:txBody>
      </p:sp>
    </p:spTree>
    <p:extLst>
      <p:ext uri="{BB962C8B-B14F-4D97-AF65-F5344CB8AC3E}">
        <p14:creationId xmlns:p14="http://schemas.microsoft.com/office/powerpoint/2010/main" val="11920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deux.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subTnLst>
                                    <p:audio>
                                      <p:cMediaNode>
                                        <p:cTn display="0" masterRel="sameClick">
                                          <p:stCondLst>
                                            <p:cond evt="begin" delay="0">
                                              <p:tn val="18"/>
                                            </p:cond>
                                          </p:stCondLst>
                                          <p:endCondLst>
                                            <p:cond evt="onStopAudio" delay="0">
                                              <p:tgtEl>
                                                <p:sldTgt/>
                                              </p:tgtEl>
                                            </p:cond>
                                          </p:endCondLst>
                                        </p:cTn>
                                        <p:tgtEl>
                                          <p:sndTgt r:embed="rId5" name="jeudi.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subTnLst>
                                    <p:audio>
                                      <p:cMediaNode>
                                        <p:cTn display="0" masterRel="sameClick">
                                          <p:stCondLst>
                                            <p:cond evt="begin" delay="0">
                                              <p:tn val="23"/>
                                            </p:cond>
                                          </p:stCondLst>
                                          <p:endCondLst>
                                            <p:cond evt="onStopAudio" delay="0">
                                              <p:tgtEl>
                                                <p:sldTgt/>
                                              </p:tgtEl>
                                            </p:cond>
                                          </p:endCondLst>
                                        </p:cTn>
                                        <p:tgtEl>
                                          <p:sndTgt r:embed="rId6" name="lieu.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subTnLst>
                                    <p:audio>
                                      <p:cMediaNode>
                                        <p:cTn display="0" masterRel="sameClick">
                                          <p:stCondLst>
                                            <p:cond evt="begin" delay="0">
                                              <p:tn val="28"/>
                                            </p:cond>
                                          </p:stCondLst>
                                          <p:endCondLst>
                                            <p:cond evt="onStopAudio" delay="0">
                                              <p:tgtEl>
                                                <p:sldTgt/>
                                              </p:tgtEl>
                                            </p:cond>
                                          </p:endCondLst>
                                        </p:cTn>
                                        <p:tgtEl>
                                          <p:sndTgt r:embed="rId7" name="feu.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subTnLst>
                                    <p:audio>
                                      <p:cMediaNode>
                                        <p:cTn display="0" masterRel="sameClick">
                                          <p:stCondLst>
                                            <p:cond evt="begin" delay="0">
                                              <p:tn val="33"/>
                                            </p:cond>
                                          </p:stCondLst>
                                          <p:endCondLst>
                                            <p:cond evt="onStopAudio" delay="0">
                                              <p:tgtEl>
                                                <p:sldTgt/>
                                              </p:tgtEl>
                                            </p:cond>
                                          </p:endCondLst>
                                        </p:cTn>
                                        <p:tgtEl>
                                          <p:sndTgt r:embed="rId8" name="un_peu.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subTnLst>
                                    <p:audio>
                                      <p:cMediaNode>
                                        <p:cTn display="0" masterRel="sameClick">
                                          <p:stCondLst>
                                            <p:cond evt="begin" delay="0">
                                              <p:tn val="38"/>
                                            </p:cond>
                                          </p:stCondLst>
                                          <p:endCondLst>
                                            <p:cond evt="onStopAudio" delay="0">
                                              <p:tgtEl>
                                                <p:sldTgt/>
                                              </p:tgtEl>
                                            </p:cond>
                                          </p:endCondLst>
                                        </p:cTn>
                                        <p:tgtEl>
                                          <p:sndTgt r:embed="rId9" name="je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40"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Rachel Hawkes</a:t>
            </a:r>
            <a:endParaRPr lang="en-GB" sz="1200" dirty="0">
              <a:solidFill>
                <a:prstClr val="white"/>
              </a:solidFill>
              <a:latin typeface="Century Gothic" panose="020B0502020202020204" pitchFamily="34" charset="0"/>
            </a:endParaRPr>
          </a:p>
        </p:txBody>
      </p:sp>
      <p:pic>
        <p:nvPicPr>
          <p:cNvPr id="3"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614" y="45341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1378" y="617539"/>
            <a:ext cx="551646" cy="535097"/>
          </a:xfrm>
          <a:prstGeom prst="rect">
            <a:avLst/>
          </a:prstGeom>
        </p:spPr>
      </p:pic>
      <p:sp>
        <p:nvSpPr>
          <p:cNvPr id="11" name="Rectangle 2"/>
          <p:cNvSpPr>
            <a:spLocks noChangeArrowheads="1"/>
          </p:cNvSpPr>
          <p:nvPr/>
        </p:nvSpPr>
        <p:spPr bwMode="auto">
          <a:xfrm>
            <a:off x="9978337" y="617541"/>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Rectangle 3"/>
          <p:cNvSpPr>
            <a:spLocks noChangeArrowheads="1"/>
          </p:cNvSpPr>
          <p:nvPr/>
        </p:nvSpPr>
        <p:spPr bwMode="auto">
          <a:xfrm>
            <a:off x="9975971" y="617539"/>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3" name="Line 4"/>
          <p:cNvSpPr>
            <a:spLocks noChangeShapeType="1"/>
          </p:cNvSpPr>
          <p:nvPr/>
        </p:nvSpPr>
        <p:spPr bwMode="auto">
          <a:xfrm>
            <a:off x="10661710" y="606113"/>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7"/>
          <p:cNvSpPr>
            <a:spLocks noChangeShapeType="1"/>
          </p:cNvSpPr>
          <p:nvPr/>
        </p:nvSpPr>
        <p:spPr bwMode="auto">
          <a:xfrm>
            <a:off x="10686398" y="60611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Line 9"/>
          <p:cNvSpPr>
            <a:spLocks noChangeShapeType="1"/>
          </p:cNvSpPr>
          <p:nvPr/>
        </p:nvSpPr>
        <p:spPr bwMode="auto">
          <a:xfrm>
            <a:off x="10661710" y="476237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6" name="Text Box 10"/>
          <p:cNvSpPr txBox="1">
            <a:spLocks noChangeArrowheads="1"/>
          </p:cNvSpPr>
          <p:nvPr/>
        </p:nvSpPr>
        <p:spPr bwMode="auto">
          <a:xfrm>
            <a:off x="10661710" y="2590015"/>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smtClean="0">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7" name="Text Box 12"/>
          <p:cNvSpPr txBox="1">
            <a:spLocks noChangeArrowheads="1"/>
          </p:cNvSpPr>
          <p:nvPr/>
        </p:nvSpPr>
        <p:spPr bwMode="auto">
          <a:xfrm>
            <a:off x="10903189" y="448262"/>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8" name="Text Box 14"/>
          <p:cNvSpPr txBox="1">
            <a:spLocks noChangeArrowheads="1"/>
          </p:cNvSpPr>
          <p:nvPr/>
        </p:nvSpPr>
        <p:spPr bwMode="auto">
          <a:xfrm>
            <a:off x="10878501" y="4581844"/>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9" name="Rectangle 18"/>
          <p:cNvSpPr/>
          <p:nvPr/>
        </p:nvSpPr>
        <p:spPr>
          <a:xfrm>
            <a:off x="9824743" y="4773798"/>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AutoShape 11">
            <a:hlinkClick r:id="" action="ppaction://noaction" highlightClick="1"/>
          </p:cNvPr>
          <p:cNvSpPr>
            <a:spLocks noChangeArrowheads="1"/>
          </p:cNvSpPr>
          <p:nvPr/>
        </p:nvSpPr>
        <p:spPr bwMode="auto">
          <a:xfrm>
            <a:off x="9715073" y="4992792"/>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smtClean="0">
                <a:solidFill>
                  <a:prstClr val="white"/>
                </a:solidFill>
                <a:latin typeface="Century Gothic" panose="020B0502020202020204" pitchFamily="34" charset="0"/>
              </a:rPr>
              <a:t>DÉBUT</a:t>
            </a:r>
            <a:endParaRPr lang="en-GB" b="1" dirty="0">
              <a:solidFill>
                <a:prstClr val="white"/>
              </a:solidFill>
              <a:latin typeface="Century Gothic" panose="020B0502020202020204" pitchFamily="34" charset="0"/>
            </a:endParaRPr>
          </a:p>
        </p:txBody>
      </p:sp>
      <p:sp>
        <p:nvSpPr>
          <p:cNvPr id="21" name="TextBox 19"/>
          <p:cNvSpPr txBox="1"/>
          <p:nvPr/>
        </p:nvSpPr>
        <p:spPr>
          <a:xfrm>
            <a:off x="661674" y="4453987"/>
            <a:ext cx="396352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d</a:t>
            </a:r>
            <a:r>
              <a:rPr lang="en-GB" sz="8000" dirty="0">
                <a:solidFill>
                  <a:srgbClr val="FA6500"/>
                </a:solidFill>
                <a:latin typeface="Century Gothic" panose="020B0502020202020204" pitchFamily="34" charset="0"/>
                <a:cs typeface="Calibri" panose="020F0502020204030204" pitchFamily="34" charset="0"/>
              </a:rPr>
              <a:t>eu</a:t>
            </a:r>
            <a:r>
              <a:rPr lang="en-GB" sz="8000" dirty="0">
                <a:solidFill>
                  <a:srgbClr val="115076"/>
                </a:solidFill>
                <a:latin typeface="Century Gothic" panose="020B0502020202020204" pitchFamily="34" charset="0"/>
                <a:cs typeface="Calibri" panose="020F0502020204030204" pitchFamily="34" charset="0"/>
              </a:rPr>
              <a:t>x</a:t>
            </a:r>
          </a:p>
        </p:txBody>
      </p:sp>
      <p:sp>
        <p:nvSpPr>
          <p:cNvPr id="22" name="TextBox 20"/>
          <p:cNvSpPr txBox="1"/>
          <p:nvPr/>
        </p:nvSpPr>
        <p:spPr>
          <a:xfrm flipH="1">
            <a:off x="4625201" y="2902450"/>
            <a:ext cx="26855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li</a:t>
            </a:r>
            <a:r>
              <a:rPr lang="en-GB" sz="8000" dirty="0">
                <a:solidFill>
                  <a:srgbClr val="FA6500"/>
                </a:solidFill>
                <a:latin typeface="Century Gothic" panose="020B0502020202020204" pitchFamily="34" charset="0"/>
                <a:cs typeface="Calibri" panose="020F0502020204030204" pitchFamily="34" charset="0"/>
              </a:rPr>
              <a:t>eu</a:t>
            </a:r>
          </a:p>
        </p:txBody>
      </p:sp>
      <p:sp>
        <p:nvSpPr>
          <p:cNvPr id="23" name="TextBox 21"/>
          <p:cNvSpPr txBox="1"/>
          <p:nvPr/>
        </p:nvSpPr>
        <p:spPr>
          <a:xfrm>
            <a:off x="543614" y="1462668"/>
            <a:ext cx="441339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un</a:t>
            </a:r>
            <a:r>
              <a:rPr lang="en-GB" sz="8000" dirty="0">
                <a:latin typeface="Century Gothic" panose="020B0502020202020204" pitchFamily="34" charset="0"/>
                <a:cs typeface="Calibri" panose="020F0502020204030204" pitchFamily="34" charset="0"/>
              </a:rPr>
              <a:t> </a:t>
            </a:r>
            <a:r>
              <a:rPr lang="en-GB" sz="8000" dirty="0" err="1">
                <a:solidFill>
                  <a:srgbClr val="115076"/>
                </a:solidFill>
                <a:latin typeface="Century Gothic" panose="020B0502020202020204" pitchFamily="34" charset="0"/>
                <a:cs typeface="Calibri" panose="020F0502020204030204" pitchFamily="34" charset="0"/>
              </a:rPr>
              <a:t>p</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4" name="TextBox 22"/>
          <p:cNvSpPr txBox="1"/>
          <p:nvPr/>
        </p:nvSpPr>
        <p:spPr>
          <a:xfrm>
            <a:off x="7144177" y="4367403"/>
            <a:ext cx="217586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5" name="TextBox 18"/>
          <p:cNvSpPr txBox="1"/>
          <p:nvPr/>
        </p:nvSpPr>
        <p:spPr>
          <a:xfrm>
            <a:off x="6634164" y="1639180"/>
            <a:ext cx="339735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r>
              <a:rPr lang="en-GB" sz="8000" dirty="0" err="1">
                <a:solidFill>
                  <a:srgbClr val="115076"/>
                </a:solidFill>
                <a:latin typeface="Century Gothic" panose="020B0502020202020204" pitchFamily="34" charset="0"/>
                <a:cs typeface="Calibri" panose="020F0502020204030204" pitchFamily="34" charset="0"/>
              </a:rPr>
              <a:t>di</a:t>
            </a:r>
            <a:endParaRPr lang="en-GB" sz="8000" dirty="0">
              <a:solidFill>
                <a:srgbClr val="115076"/>
              </a:solidFill>
              <a:latin typeface="Century Gothic" panose="020B0502020202020204" pitchFamily="34" charset="0"/>
              <a:cs typeface="Calibri" panose="020F0502020204030204" pitchFamily="34" charset="0"/>
            </a:endParaRPr>
          </a:p>
        </p:txBody>
      </p:sp>
      <p:sp>
        <p:nvSpPr>
          <p:cNvPr id="26" name="TextBox 25"/>
          <p:cNvSpPr txBox="1"/>
          <p:nvPr/>
        </p:nvSpPr>
        <p:spPr>
          <a:xfrm>
            <a:off x="3565926" y="297337"/>
            <a:ext cx="4301405" cy="1323439"/>
          </a:xfrm>
          <a:prstGeom prst="rect">
            <a:avLst/>
          </a:prstGeom>
          <a:noFill/>
        </p:spPr>
        <p:txBody>
          <a:bodyPr wrap="square" rtlCol="0">
            <a:spAutoFit/>
          </a:bodyPr>
          <a:lstStyle/>
          <a:p>
            <a:pPr algn="ctr"/>
            <a:r>
              <a:rPr lang="en-GB" sz="8000" dirty="0" smtClean="0">
                <a:solidFill>
                  <a:srgbClr val="115076"/>
                </a:solidFill>
                <a:latin typeface="Century Gothic" panose="020B0502020202020204" pitchFamily="34" charset="0"/>
                <a:cs typeface="Calibri" panose="020F0502020204030204" pitchFamily="34" charset="0"/>
              </a:rPr>
              <a:t>f</a:t>
            </a:r>
            <a:r>
              <a:rPr lang="en-GB" sz="8000" dirty="0" smtClean="0">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658874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2"/>
                                        </p:tgtEl>
                                      </p:cBhvr>
                                    </p:animEffect>
                                    <p:set>
                                      <p:cBhvr>
                                        <p:cTn id="7" dur="1" fill="hold">
                                          <p:stCondLst>
                                            <p:cond delay="58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Rachel Hawkes</a:t>
            </a:r>
            <a:endParaRPr lang="en-GB" sz="1200" dirty="0">
              <a:solidFill>
                <a:prstClr val="white"/>
              </a:solidFill>
              <a:latin typeface="Century Gothic" panose="020B0502020202020204" pitchFamily="34" charset="0"/>
            </a:endParaRPr>
          </a:p>
        </p:txBody>
      </p:sp>
      <p:pic>
        <p:nvPicPr>
          <p:cNvPr id="8"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319" y="265392"/>
            <a:ext cx="923697" cy="1021198"/>
          </a:xfrm>
          <a:prstGeom prst="rect">
            <a:avLst/>
          </a:prstGeom>
        </p:spPr>
      </p:pic>
      <p:sp>
        <p:nvSpPr>
          <p:cNvPr id="10" name="Rectangle 2"/>
          <p:cNvSpPr>
            <a:spLocks noChangeArrowheads="1"/>
          </p:cNvSpPr>
          <p:nvPr/>
        </p:nvSpPr>
        <p:spPr bwMode="auto">
          <a:xfrm>
            <a:off x="10068765" y="65073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1" name="Rectangle 3"/>
          <p:cNvSpPr>
            <a:spLocks noChangeArrowheads="1"/>
          </p:cNvSpPr>
          <p:nvPr/>
        </p:nvSpPr>
        <p:spPr bwMode="auto">
          <a:xfrm>
            <a:off x="10066399" y="65073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Line 4"/>
          <p:cNvSpPr>
            <a:spLocks noChangeShapeType="1"/>
          </p:cNvSpPr>
          <p:nvPr/>
        </p:nvSpPr>
        <p:spPr bwMode="auto">
          <a:xfrm>
            <a:off x="10752138" y="63931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3" name="Line 7"/>
          <p:cNvSpPr>
            <a:spLocks noChangeShapeType="1"/>
          </p:cNvSpPr>
          <p:nvPr/>
        </p:nvSpPr>
        <p:spPr bwMode="auto">
          <a:xfrm>
            <a:off x="10776826" y="63931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9"/>
          <p:cNvSpPr>
            <a:spLocks noChangeShapeType="1"/>
          </p:cNvSpPr>
          <p:nvPr/>
        </p:nvSpPr>
        <p:spPr bwMode="auto">
          <a:xfrm>
            <a:off x="10752138" y="47955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Text Box 10"/>
          <p:cNvSpPr txBox="1">
            <a:spLocks noChangeArrowheads="1"/>
          </p:cNvSpPr>
          <p:nvPr/>
        </p:nvSpPr>
        <p:spPr bwMode="auto">
          <a:xfrm>
            <a:off x="10752138" y="2623213"/>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smtClean="0">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6" name="Text Box 12"/>
          <p:cNvSpPr txBox="1">
            <a:spLocks noChangeArrowheads="1"/>
          </p:cNvSpPr>
          <p:nvPr/>
        </p:nvSpPr>
        <p:spPr bwMode="auto">
          <a:xfrm>
            <a:off x="10993617" y="481460"/>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7" name="Text Box 14"/>
          <p:cNvSpPr txBox="1">
            <a:spLocks noChangeArrowheads="1"/>
          </p:cNvSpPr>
          <p:nvPr/>
        </p:nvSpPr>
        <p:spPr bwMode="auto">
          <a:xfrm>
            <a:off x="10968929" y="4615042"/>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8" name="Rectangle 17"/>
          <p:cNvSpPr/>
          <p:nvPr/>
        </p:nvSpPr>
        <p:spPr>
          <a:xfrm>
            <a:off x="9915171" y="480699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AutoShape 11">
            <a:hlinkClick r:id="" action="ppaction://noaction" highlightClick="1"/>
          </p:cNvPr>
          <p:cNvSpPr>
            <a:spLocks noChangeArrowheads="1"/>
          </p:cNvSpPr>
          <p:nvPr/>
        </p:nvSpPr>
        <p:spPr bwMode="auto">
          <a:xfrm>
            <a:off x="9805501" y="502599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smtClean="0">
                <a:solidFill>
                  <a:prstClr val="white"/>
                </a:solidFill>
                <a:latin typeface="Century Gothic" panose="020B0502020202020204" pitchFamily="34" charset="0"/>
              </a:rPr>
              <a:t>DÉBUT</a:t>
            </a:r>
            <a:endParaRPr lang="en-GB" b="1" dirty="0">
              <a:solidFill>
                <a:prstClr val="white"/>
              </a:solidFill>
              <a:latin typeface="Century Gothic" panose="020B0502020202020204" pitchFamily="34" charset="0"/>
            </a:endParaRPr>
          </a:p>
        </p:txBody>
      </p:sp>
      <p:sp>
        <p:nvSpPr>
          <p:cNvPr id="25" name="TextBox 19"/>
          <p:cNvSpPr txBox="1"/>
          <p:nvPr/>
        </p:nvSpPr>
        <p:spPr>
          <a:xfrm>
            <a:off x="661674" y="4453987"/>
            <a:ext cx="396352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d</a:t>
            </a:r>
            <a:r>
              <a:rPr lang="en-GB" sz="8000" dirty="0">
                <a:solidFill>
                  <a:srgbClr val="FA6500"/>
                </a:solidFill>
                <a:latin typeface="Century Gothic" panose="020B0502020202020204" pitchFamily="34" charset="0"/>
                <a:cs typeface="Calibri" panose="020F0502020204030204" pitchFamily="34" charset="0"/>
              </a:rPr>
              <a:t>eu</a:t>
            </a:r>
            <a:r>
              <a:rPr lang="en-GB" sz="8000" dirty="0">
                <a:solidFill>
                  <a:srgbClr val="115076"/>
                </a:solidFill>
                <a:latin typeface="Century Gothic" panose="020B0502020202020204" pitchFamily="34" charset="0"/>
                <a:cs typeface="Calibri" panose="020F0502020204030204" pitchFamily="34" charset="0"/>
              </a:rPr>
              <a:t>x</a:t>
            </a:r>
          </a:p>
        </p:txBody>
      </p:sp>
      <p:sp>
        <p:nvSpPr>
          <p:cNvPr id="26" name="TextBox 20"/>
          <p:cNvSpPr txBox="1"/>
          <p:nvPr/>
        </p:nvSpPr>
        <p:spPr>
          <a:xfrm flipH="1">
            <a:off x="4625201" y="2902450"/>
            <a:ext cx="26855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li</a:t>
            </a:r>
            <a:r>
              <a:rPr lang="en-GB" sz="8000" dirty="0">
                <a:solidFill>
                  <a:srgbClr val="FA6500"/>
                </a:solidFill>
                <a:latin typeface="Century Gothic" panose="020B0502020202020204" pitchFamily="34" charset="0"/>
                <a:cs typeface="Calibri" panose="020F0502020204030204" pitchFamily="34" charset="0"/>
              </a:rPr>
              <a:t>eu</a:t>
            </a:r>
          </a:p>
        </p:txBody>
      </p:sp>
      <p:sp>
        <p:nvSpPr>
          <p:cNvPr id="27" name="TextBox 21"/>
          <p:cNvSpPr txBox="1"/>
          <p:nvPr/>
        </p:nvSpPr>
        <p:spPr>
          <a:xfrm>
            <a:off x="543614" y="1462668"/>
            <a:ext cx="4413398"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a:solidFill>
                  <a:srgbClr val="115076"/>
                </a:solidFill>
                <a:latin typeface="Century Gothic" panose="020B0502020202020204" pitchFamily="34" charset="0"/>
                <a:cs typeface="Calibri" panose="020F0502020204030204" pitchFamily="34" charset="0"/>
              </a:rPr>
              <a:t>un</a:t>
            </a:r>
            <a:r>
              <a:rPr lang="en-GB" sz="8000" dirty="0">
                <a:latin typeface="Century Gothic" panose="020B0502020202020204" pitchFamily="34" charset="0"/>
                <a:cs typeface="Calibri" panose="020F0502020204030204" pitchFamily="34" charset="0"/>
              </a:rPr>
              <a:t> </a:t>
            </a:r>
            <a:r>
              <a:rPr lang="en-GB" sz="8000" dirty="0" err="1">
                <a:solidFill>
                  <a:srgbClr val="115076"/>
                </a:solidFill>
                <a:latin typeface="Century Gothic" panose="020B0502020202020204" pitchFamily="34" charset="0"/>
                <a:cs typeface="Calibri" panose="020F0502020204030204" pitchFamily="34" charset="0"/>
              </a:rPr>
              <a:t>p</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8" name="TextBox 22"/>
          <p:cNvSpPr txBox="1"/>
          <p:nvPr/>
        </p:nvSpPr>
        <p:spPr>
          <a:xfrm>
            <a:off x="7144177" y="4367403"/>
            <a:ext cx="217586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
        <p:nvSpPr>
          <p:cNvPr id="29" name="TextBox 18"/>
          <p:cNvSpPr txBox="1"/>
          <p:nvPr/>
        </p:nvSpPr>
        <p:spPr>
          <a:xfrm>
            <a:off x="6634164" y="1639180"/>
            <a:ext cx="339735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0" dirty="0" err="1">
                <a:solidFill>
                  <a:srgbClr val="115076"/>
                </a:solidFill>
                <a:latin typeface="Century Gothic" panose="020B0502020202020204" pitchFamily="34" charset="0"/>
                <a:cs typeface="Calibri" panose="020F0502020204030204" pitchFamily="34" charset="0"/>
              </a:rPr>
              <a:t>j</a:t>
            </a:r>
            <a:r>
              <a:rPr lang="en-GB" sz="8000" dirty="0" err="1">
                <a:solidFill>
                  <a:srgbClr val="FA6500"/>
                </a:solidFill>
                <a:latin typeface="Century Gothic" panose="020B0502020202020204" pitchFamily="34" charset="0"/>
                <a:cs typeface="Calibri" panose="020F0502020204030204" pitchFamily="34" charset="0"/>
              </a:rPr>
              <a:t>eu</a:t>
            </a:r>
            <a:r>
              <a:rPr lang="en-GB" sz="8000" dirty="0" err="1">
                <a:solidFill>
                  <a:srgbClr val="115076"/>
                </a:solidFill>
                <a:latin typeface="Century Gothic" panose="020B0502020202020204" pitchFamily="34" charset="0"/>
                <a:cs typeface="Calibri" panose="020F0502020204030204" pitchFamily="34" charset="0"/>
              </a:rPr>
              <a:t>di</a:t>
            </a:r>
            <a:endParaRPr lang="en-GB" sz="8000" dirty="0">
              <a:solidFill>
                <a:srgbClr val="115076"/>
              </a:solidFill>
              <a:latin typeface="Century Gothic" panose="020B0502020202020204" pitchFamily="34" charset="0"/>
              <a:cs typeface="Calibri" panose="020F0502020204030204" pitchFamily="34" charset="0"/>
            </a:endParaRPr>
          </a:p>
        </p:txBody>
      </p:sp>
      <p:sp>
        <p:nvSpPr>
          <p:cNvPr id="30" name="TextBox 29"/>
          <p:cNvSpPr txBox="1"/>
          <p:nvPr/>
        </p:nvSpPr>
        <p:spPr>
          <a:xfrm>
            <a:off x="3565926" y="297337"/>
            <a:ext cx="4301405" cy="1323439"/>
          </a:xfrm>
          <a:prstGeom prst="rect">
            <a:avLst/>
          </a:prstGeom>
          <a:noFill/>
        </p:spPr>
        <p:txBody>
          <a:bodyPr wrap="square" rtlCol="0">
            <a:spAutoFit/>
          </a:bodyPr>
          <a:lstStyle/>
          <a:p>
            <a:pPr algn="ctr"/>
            <a:r>
              <a:rPr lang="en-GB" sz="8000" dirty="0" smtClean="0">
                <a:solidFill>
                  <a:srgbClr val="115076"/>
                </a:solidFill>
                <a:latin typeface="Century Gothic" panose="020B0502020202020204" pitchFamily="34" charset="0"/>
                <a:cs typeface="Calibri" panose="020F0502020204030204" pitchFamily="34" charset="0"/>
              </a:rPr>
              <a:t>f</a:t>
            </a:r>
            <a:r>
              <a:rPr lang="en-GB" sz="8000" dirty="0" smtClean="0">
                <a:solidFill>
                  <a:srgbClr val="FA6500"/>
                </a:solidFill>
                <a:latin typeface="Century Gothic" panose="020B0502020202020204" pitchFamily="34" charset="0"/>
                <a:cs typeface="Calibri" panose="020F0502020204030204" pitchFamily="34" charset="0"/>
              </a:rPr>
              <a:t>eu</a:t>
            </a:r>
            <a:endParaRPr lang="en-GB" sz="8000" dirty="0">
              <a:solidFill>
                <a:srgbClr val="FA65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129993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1"/>
                                        </p:tgtEl>
                                      </p:cBhvr>
                                    </p:animEffect>
                                    <p:set>
                                      <p:cBhvr>
                                        <p:cTn id="7"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05181" y="413658"/>
            <a:ext cx="10960248" cy="5148008"/>
          </a:xfrm>
          <a:prstGeom prst="cloudCallout">
            <a:avLst>
              <a:gd name="adj1" fmla="val -53051"/>
              <a:gd name="adj2" fmla="val 60713"/>
            </a:avLst>
          </a:prstGeom>
          <a:noFill/>
          <a:ln w="28575">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noFill/>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sp>
        <p:nvSpPr>
          <p:cNvPr id="3" name="TextBox 2"/>
          <p:cNvSpPr txBox="1"/>
          <p:nvPr/>
        </p:nvSpPr>
        <p:spPr>
          <a:xfrm>
            <a:off x="2786744" y="1719943"/>
            <a:ext cx="1480458" cy="707886"/>
          </a:xfrm>
          <a:prstGeom prst="rect">
            <a:avLst/>
          </a:prstGeom>
          <a:solidFill>
            <a:srgbClr val="115076"/>
          </a:solidFill>
        </p:spPr>
        <p:txBody>
          <a:bodyPr wrap="square" rtlCol="0">
            <a:spAutoFit/>
          </a:bodyPr>
          <a:lstStyle/>
          <a:p>
            <a:pPr algn="ctr"/>
            <a:r>
              <a:rPr lang="en-GB" sz="4000" b="1" dirty="0" smtClean="0">
                <a:solidFill>
                  <a:schemeClr val="bg1"/>
                </a:solidFill>
                <a:latin typeface="Century Gothic" panose="020B0502020202020204" pitchFamily="34" charset="0"/>
              </a:rPr>
              <a:t>bleu</a:t>
            </a:r>
            <a:endParaRPr lang="en-GB" sz="4000" b="1" dirty="0">
              <a:solidFill>
                <a:schemeClr val="bg1"/>
              </a:solidFill>
              <a:latin typeface="Century Gothic" panose="020B0502020202020204" pitchFamily="34" charset="0"/>
            </a:endParaRPr>
          </a:p>
        </p:txBody>
      </p:sp>
      <p:sp>
        <p:nvSpPr>
          <p:cNvPr id="4" name="TextBox 3"/>
          <p:cNvSpPr txBox="1"/>
          <p:nvPr/>
        </p:nvSpPr>
        <p:spPr>
          <a:xfrm>
            <a:off x="2286000" y="1719943"/>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1</a:t>
            </a:r>
            <a:endParaRPr lang="en-GB" sz="3600" b="1" dirty="0">
              <a:solidFill>
                <a:srgbClr val="115076"/>
              </a:solidFill>
              <a:latin typeface="Century Gothic" panose="020B0502020202020204" pitchFamily="34" charset="0"/>
            </a:endParaRPr>
          </a:p>
        </p:txBody>
      </p:sp>
      <p:sp>
        <p:nvSpPr>
          <p:cNvPr id="5" name="TextBox 4"/>
          <p:cNvSpPr txBox="1"/>
          <p:nvPr/>
        </p:nvSpPr>
        <p:spPr>
          <a:xfrm>
            <a:off x="4480309" y="1197414"/>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2</a:t>
            </a:r>
            <a:endParaRPr lang="en-GB" sz="3600" b="1" dirty="0">
              <a:solidFill>
                <a:srgbClr val="115076"/>
              </a:solidFill>
              <a:latin typeface="Century Gothic" panose="020B0502020202020204" pitchFamily="34" charset="0"/>
            </a:endParaRPr>
          </a:p>
        </p:txBody>
      </p:sp>
      <p:sp>
        <p:nvSpPr>
          <p:cNvPr id="6" name="TextBox 5"/>
          <p:cNvSpPr txBox="1"/>
          <p:nvPr/>
        </p:nvSpPr>
        <p:spPr>
          <a:xfrm>
            <a:off x="6656712" y="1015409"/>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3</a:t>
            </a:r>
            <a:endParaRPr lang="en-GB" sz="3600" b="1" dirty="0">
              <a:solidFill>
                <a:srgbClr val="115076"/>
              </a:solidFill>
              <a:latin typeface="Century Gothic" panose="020B0502020202020204" pitchFamily="34" charset="0"/>
            </a:endParaRPr>
          </a:p>
        </p:txBody>
      </p:sp>
      <p:sp>
        <p:nvSpPr>
          <p:cNvPr id="7" name="TextBox 6"/>
          <p:cNvSpPr txBox="1"/>
          <p:nvPr/>
        </p:nvSpPr>
        <p:spPr>
          <a:xfrm>
            <a:off x="8926383" y="1323576"/>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4</a:t>
            </a:r>
            <a:endParaRPr lang="en-GB" sz="3600" b="1" dirty="0">
              <a:solidFill>
                <a:srgbClr val="115076"/>
              </a:solidFill>
              <a:latin typeface="Century Gothic" panose="020B0502020202020204" pitchFamily="34" charset="0"/>
            </a:endParaRPr>
          </a:p>
        </p:txBody>
      </p:sp>
      <p:sp>
        <p:nvSpPr>
          <p:cNvPr id="8" name="TextBox 7"/>
          <p:cNvSpPr txBox="1"/>
          <p:nvPr/>
        </p:nvSpPr>
        <p:spPr>
          <a:xfrm>
            <a:off x="2209800" y="3317638"/>
            <a:ext cx="65314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5</a:t>
            </a:r>
          </a:p>
        </p:txBody>
      </p:sp>
      <p:sp>
        <p:nvSpPr>
          <p:cNvPr id="9" name="TextBox 8"/>
          <p:cNvSpPr txBox="1"/>
          <p:nvPr/>
        </p:nvSpPr>
        <p:spPr>
          <a:xfrm>
            <a:off x="4016830" y="4245428"/>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6</a:t>
            </a:r>
            <a:endParaRPr lang="en-GB" sz="3600" b="1" dirty="0">
              <a:solidFill>
                <a:srgbClr val="115076"/>
              </a:solidFill>
              <a:latin typeface="Century Gothic" panose="020B0502020202020204" pitchFamily="34" charset="0"/>
            </a:endParaRPr>
          </a:p>
        </p:txBody>
      </p:sp>
      <p:sp>
        <p:nvSpPr>
          <p:cNvPr id="10" name="TextBox 9"/>
          <p:cNvSpPr txBox="1"/>
          <p:nvPr/>
        </p:nvSpPr>
        <p:spPr>
          <a:xfrm>
            <a:off x="6472392" y="3963969"/>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7</a:t>
            </a:r>
            <a:endParaRPr lang="en-GB" sz="3600" b="1" dirty="0">
              <a:solidFill>
                <a:srgbClr val="115076"/>
              </a:solidFill>
              <a:latin typeface="Century Gothic" panose="020B0502020202020204" pitchFamily="34" charset="0"/>
            </a:endParaRPr>
          </a:p>
        </p:txBody>
      </p:sp>
      <p:sp>
        <p:nvSpPr>
          <p:cNvPr id="11" name="TextBox 10"/>
          <p:cNvSpPr txBox="1"/>
          <p:nvPr/>
        </p:nvSpPr>
        <p:spPr>
          <a:xfrm>
            <a:off x="8810828" y="2786460"/>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8</a:t>
            </a:r>
            <a:endParaRPr lang="en-GB" sz="3600" b="1" dirty="0">
              <a:solidFill>
                <a:srgbClr val="115076"/>
              </a:solidFill>
              <a:latin typeface="Century Gothic" panose="020B0502020202020204" pitchFamily="34" charset="0"/>
            </a:endParaRPr>
          </a:p>
        </p:txBody>
      </p:sp>
      <p:sp>
        <p:nvSpPr>
          <p:cNvPr id="12" name="TextBox 11"/>
          <p:cNvSpPr txBox="1"/>
          <p:nvPr/>
        </p:nvSpPr>
        <p:spPr>
          <a:xfrm>
            <a:off x="5295900" y="2601139"/>
            <a:ext cx="500744" cy="646331"/>
          </a:xfrm>
          <a:prstGeom prst="rect">
            <a:avLst/>
          </a:prstGeom>
          <a:noFill/>
        </p:spPr>
        <p:txBody>
          <a:bodyPr wrap="square" rtlCol="0">
            <a:spAutoFit/>
          </a:bodyPr>
          <a:lstStyle/>
          <a:p>
            <a:r>
              <a:rPr lang="en-GB" sz="3600" b="1" dirty="0" smtClean="0">
                <a:solidFill>
                  <a:srgbClr val="115076"/>
                </a:solidFill>
                <a:latin typeface="Century Gothic" panose="020B0502020202020204" pitchFamily="34" charset="0"/>
              </a:rPr>
              <a:t>9</a:t>
            </a:r>
            <a:endParaRPr lang="en-GB" sz="3600" b="1" dirty="0">
              <a:solidFill>
                <a:srgbClr val="115076"/>
              </a:solidFill>
              <a:latin typeface="Century Gothic" panose="020B0502020202020204" pitchFamily="34" charset="0"/>
            </a:endParaRPr>
          </a:p>
        </p:txBody>
      </p:sp>
      <p:sp>
        <p:nvSpPr>
          <p:cNvPr id="13" name="TextBox 12"/>
          <p:cNvSpPr txBox="1"/>
          <p:nvPr/>
        </p:nvSpPr>
        <p:spPr>
          <a:xfrm>
            <a:off x="4626428" y="3935502"/>
            <a:ext cx="1480458" cy="707886"/>
          </a:xfrm>
          <a:prstGeom prst="rect">
            <a:avLst/>
          </a:prstGeom>
          <a:solidFill>
            <a:srgbClr val="115076"/>
          </a:solidFill>
        </p:spPr>
        <p:txBody>
          <a:bodyPr wrap="square" rtlCol="0">
            <a:spAutoFit/>
          </a:bodyPr>
          <a:lstStyle/>
          <a:p>
            <a:r>
              <a:rPr lang="en-GB" sz="4000" b="1" dirty="0" err="1" smtClean="0">
                <a:solidFill>
                  <a:schemeClr val="bg1"/>
                </a:solidFill>
                <a:latin typeface="Century Gothic" panose="020B0502020202020204" pitchFamily="34" charset="0"/>
              </a:rPr>
              <a:t>yeu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4" name="TextBox 13"/>
          <p:cNvSpPr txBox="1"/>
          <p:nvPr/>
        </p:nvSpPr>
        <p:spPr>
          <a:xfrm>
            <a:off x="9492347" y="1483219"/>
            <a:ext cx="1828799" cy="707886"/>
          </a:xfrm>
          <a:prstGeom prst="rect">
            <a:avLst/>
          </a:prstGeom>
          <a:solidFill>
            <a:srgbClr val="115076"/>
          </a:solidFill>
        </p:spPr>
        <p:txBody>
          <a:bodyPr wrap="square" rtlCol="0">
            <a:spAutoFit/>
          </a:bodyPr>
          <a:lstStyle/>
          <a:p>
            <a:pPr algn="ctr"/>
            <a:r>
              <a:rPr lang="en-GB" sz="4000" b="1" dirty="0" err="1" smtClean="0">
                <a:solidFill>
                  <a:schemeClr val="bg1"/>
                </a:solidFill>
                <a:latin typeface="Century Gothic" panose="020B0502020202020204" pitchFamily="34" charset="0"/>
              </a:rPr>
              <a:t>mieu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5" name="TextBox 14"/>
          <p:cNvSpPr txBox="1"/>
          <p:nvPr/>
        </p:nvSpPr>
        <p:spPr>
          <a:xfrm>
            <a:off x="2664065" y="3156763"/>
            <a:ext cx="2318656" cy="707886"/>
          </a:xfrm>
          <a:prstGeom prst="rect">
            <a:avLst/>
          </a:prstGeom>
          <a:solidFill>
            <a:srgbClr val="115076"/>
          </a:solidFill>
        </p:spPr>
        <p:txBody>
          <a:bodyPr wrap="square" rtlCol="0">
            <a:spAutoFit/>
          </a:bodyPr>
          <a:lstStyle/>
          <a:p>
            <a:pPr algn="ctr"/>
            <a:r>
              <a:rPr lang="en-GB" sz="4000" b="1" dirty="0" err="1" smtClean="0">
                <a:solidFill>
                  <a:schemeClr val="bg1"/>
                </a:solidFill>
                <a:latin typeface="Century Gothic" panose="020B0502020202020204" pitchFamily="34" charset="0"/>
              </a:rPr>
              <a:t>sérieu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6" name="TextBox 15"/>
          <p:cNvSpPr txBox="1"/>
          <p:nvPr/>
        </p:nvSpPr>
        <p:spPr>
          <a:xfrm>
            <a:off x="6873503" y="3798339"/>
            <a:ext cx="3194121" cy="707886"/>
          </a:xfrm>
          <a:prstGeom prst="rect">
            <a:avLst/>
          </a:prstGeom>
          <a:solidFill>
            <a:srgbClr val="115076"/>
          </a:solidFill>
        </p:spPr>
        <p:txBody>
          <a:bodyPr wrap="square" rtlCol="0">
            <a:spAutoFit/>
          </a:bodyPr>
          <a:lstStyle/>
          <a:p>
            <a:pPr algn="ctr"/>
            <a:r>
              <a:rPr lang="en-GB" sz="4000" b="1" dirty="0" err="1" smtClean="0">
                <a:solidFill>
                  <a:schemeClr val="bg1"/>
                </a:solidFill>
                <a:latin typeface="Century Gothic" panose="020B0502020202020204" pitchFamily="34" charset="0"/>
              </a:rPr>
              <a:t>dangereu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7" name="TextBox 16"/>
          <p:cNvSpPr txBox="1"/>
          <p:nvPr/>
        </p:nvSpPr>
        <p:spPr>
          <a:xfrm>
            <a:off x="9383490" y="2780954"/>
            <a:ext cx="1828799" cy="707886"/>
          </a:xfrm>
          <a:prstGeom prst="rect">
            <a:avLst/>
          </a:prstGeom>
          <a:solidFill>
            <a:srgbClr val="115076"/>
          </a:solidFill>
        </p:spPr>
        <p:txBody>
          <a:bodyPr wrap="square" rtlCol="0">
            <a:spAutoFit/>
          </a:bodyPr>
          <a:lstStyle/>
          <a:p>
            <a:pPr algn="ctr"/>
            <a:r>
              <a:rPr lang="en-GB" sz="4000" b="1" dirty="0" err="1">
                <a:solidFill>
                  <a:schemeClr val="bg1"/>
                </a:solidFill>
                <a:latin typeface="Century Gothic" panose="020B0502020202020204" pitchFamily="34" charset="0"/>
              </a:rPr>
              <a:t>v</a:t>
            </a:r>
            <a:r>
              <a:rPr lang="en-GB" sz="4000" b="1" dirty="0" err="1" smtClean="0">
                <a:solidFill>
                  <a:schemeClr val="bg1"/>
                </a:solidFill>
                <a:latin typeface="Century Gothic" panose="020B0502020202020204" pitchFamily="34" charset="0"/>
              </a:rPr>
              <a:t>ieu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8" name="TextBox 17"/>
          <p:cNvSpPr txBox="1"/>
          <p:nvPr/>
        </p:nvSpPr>
        <p:spPr>
          <a:xfrm>
            <a:off x="7157456" y="1095345"/>
            <a:ext cx="1480458" cy="707886"/>
          </a:xfrm>
          <a:prstGeom prst="rect">
            <a:avLst/>
          </a:prstGeom>
          <a:solidFill>
            <a:srgbClr val="115076"/>
          </a:solidFill>
        </p:spPr>
        <p:txBody>
          <a:bodyPr wrap="square" rtlCol="0">
            <a:spAutoFit/>
          </a:bodyPr>
          <a:lstStyle/>
          <a:p>
            <a:r>
              <a:rPr lang="en-GB" sz="4000" b="1" dirty="0" err="1" smtClean="0">
                <a:solidFill>
                  <a:schemeClr val="bg1"/>
                </a:solidFill>
                <a:latin typeface="Century Gothic" panose="020B0502020202020204" pitchFamily="34" charset="0"/>
              </a:rPr>
              <a:t>peu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sp>
        <p:nvSpPr>
          <p:cNvPr id="19" name="TextBox 18"/>
          <p:cNvSpPr txBox="1"/>
          <p:nvPr/>
        </p:nvSpPr>
        <p:spPr>
          <a:xfrm>
            <a:off x="4887785" y="1338575"/>
            <a:ext cx="1480458" cy="707886"/>
          </a:xfrm>
          <a:prstGeom prst="rect">
            <a:avLst/>
          </a:prstGeom>
          <a:solidFill>
            <a:srgbClr val="115076"/>
          </a:solidFill>
        </p:spPr>
        <p:txBody>
          <a:bodyPr wrap="square" rtlCol="0">
            <a:spAutoFit/>
          </a:bodyPr>
          <a:lstStyle/>
          <a:p>
            <a:r>
              <a:rPr lang="en-GB" sz="4000" b="1" dirty="0" err="1" smtClean="0">
                <a:solidFill>
                  <a:schemeClr val="bg1"/>
                </a:solidFill>
                <a:latin typeface="Century Gothic" panose="020B0502020202020204" pitchFamily="34" charset="0"/>
              </a:rPr>
              <a:t>euh</a:t>
            </a:r>
            <a:r>
              <a:rPr lang="en-GB" sz="4000" b="1" dirty="0" smtClean="0">
                <a:solidFill>
                  <a:schemeClr val="bg1"/>
                </a:solidFill>
                <a:latin typeface="Century Gothic" panose="020B0502020202020204" pitchFamily="34" charset="0"/>
              </a:rPr>
              <a:t> !</a:t>
            </a:r>
            <a:endParaRPr lang="en-GB" sz="4000" b="1" dirty="0">
              <a:solidFill>
                <a:schemeClr val="bg1"/>
              </a:solidFill>
              <a:latin typeface="Century Gothic" panose="020B0502020202020204" pitchFamily="34" charset="0"/>
            </a:endParaRPr>
          </a:p>
        </p:txBody>
      </p:sp>
      <p:sp>
        <p:nvSpPr>
          <p:cNvPr id="21" name="TextBox 20"/>
          <p:cNvSpPr txBox="1"/>
          <p:nvPr/>
        </p:nvSpPr>
        <p:spPr>
          <a:xfrm>
            <a:off x="5728194" y="2529657"/>
            <a:ext cx="2501406" cy="707886"/>
          </a:xfrm>
          <a:prstGeom prst="rect">
            <a:avLst/>
          </a:prstGeom>
          <a:solidFill>
            <a:srgbClr val="115076"/>
          </a:solidFill>
        </p:spPr>
        <p:txBody>
          <a:bodyPr wrap="square" rtlCol="0">
            <a:spAutoFit/>
          </a:bodyPr>
          <a:lstStyle/>
          <a:p>
            <a:pPr algn="ctr"/>
            <a:r>
              <a:rPr lang="en-GB" sz="4000" b="1" dirty="0" err="1" smtClean="0">
                <a:solidFill>
                  <a:schemeClr val="bg1"/>
                </a:solidFill>
                <a:latin typeface="Century Gothic" panose="020B0502020202020204" pitchFamily="34" charset="0"/>
              </a:rPr>
              <a:t>heureu</a:t>
            </a:r>
            <a:r>
              <a:rPr lang="en-GB" sz="4000" b="1" dirty="0" err="1" smtClean="0">
                <a:solidFill>
                  <a:srgbClr val="FA6500"/>
                </a:solidFill>
                <a:latin typeface="Century Gothic" panose="020B0502020202020204" pitchFamily="34" charset="0"/>
              </a:rPr>
              <a:t>x</a:t>
            </a:r>
            <a:endParaRPr lang="en-GB" sz="4000" b="1" dirty="0">
              <a:solidFill>
                <a:srgbClr val="FA6500"/>
              </a:solidFill>
              <a:latin typeface="Century Gothic" panose="020B0502020202020204" pitchFamily="34" charset="0"/>
            </a:endParaRPr>
          </a:p>
        </p:txBody>
      </p:sp>
      <p:pic>
        <p:nvPicPr>
          <p:cNvPr id="22"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60586" y="228000"/>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Quiet Sig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668" y="112401"/>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94862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305</Words>
  <Application>Microsoft Office PowerPoint</Application>
  <PresentationFormat>Widescreen</PresentationFormat>
  <Paragraphs>92</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Century Gothic</vt:lpstr>
      <vt:lpstr>Times New Roman</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39</cp:revision>
  <dcterms:created xsi:type="dcterms:W3CDTF">2019-03-27T07:30:03Z</dcterms:created>
  <dcterms:modified xsi:type="dcterms:W3CDTF">2019-05-21T20:47:38Z</dcterms:modified>
</cp:coreProperties>
</file>