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34" r:id="rId3"/>
  </p:sldMasterIdLst>
  <p:notesMasterIdLst>
    <p:notesMasterId r:id="rId35"/>
  </p:notesMasterIdLst>
  <p:sldIdLst>
    <p:sldId id="370" r:id="rId4"/>
    <p:sldId id="261" r:id="rId5"/>
    <p:sldId id="325" r:id="rId6"/>
    <p:sldId id="305" r:id="rId7"/>
    <p:sldId id="319" r:id="rId8"/>
    <p:sldId id="306" r:id="rId9"/>
    <p:sldId id="320" r:id="rId10"/>
    <p:sldId id="297" r:id="rId11"/>
    <p:sldId id="298" r:id="rId12"/>
    <p:sldId id="301" r:id="rId13"/>
    <p:sldId id="302" r:id="rId14"/>
    <p:sldId id="303" r:id="rId15"/>
    <p:sldId id="299" r:id="rId16"/>
    <p:sldId id="300" r:id="rId17"/>
    <p:sldId id="304" r:id="rId18"/>
    <p:sldId id="371" r:id="rId19"/>
    <p:sldId id="372" r:id="rId20"/>
    <p:sldId id="373" r:id="rId21"/>
    <p:sldId id="374" r:id="rId22"/>
    <p:sldId id="375" r:id="rId23"/>
    <p:sldId id="376" r:id="rId24"/>
    <p:sldId id="377" r:id="rId25"/>
    <p:sldId id="327" r:id="rId26"/>
    <p:sldId id="294" r:id="rId27"/>
    <p:sldId id="295" r:id="rId28"/>
    <p:sldId id="296" r:id="rId29"/>
    <p:sldId id="323" r:id="rId30"/>
    <p:sldId id="313" r:id="rId31"/>
    <p:sldId id="321" r:id="rId32"/>
    <p:sldId id="312"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1F3764"/>
    <a:srgbClr val="203864"/>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58243" autoAdjust="0"/>
  </p:normalViewPr>
  <p:slideViewPr>
    <p:cSldViewPr snapToGrid="0">
      <p:cViewPr varScale="1">
        <p:scale>
          <a:sx n="62" d="100"/>
          <a:sy n="62" d="100"/>
        </p:scale>
        <p:origin x="14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plural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the numbers 0-12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null [1680] </a:t>
            </a:r>
            <a:r>
              <a:rPr lang="en-GB" sz="1200" b="0" i="0" u="none" strike="noStrike" kern="1200" cap="none" baseline="0" dirty="0" err="1">
                <a:solidFill>
                  <a:schemeClr val="tx1"/>
                </a:solidFill>
                <a:effectLst/>
                <a:latin typeface="+mn-lt"/>
                <a:ea typeface="Calibri"/>
                <a:cs typeface="Calibri"/>
                <a:sym typeface="Calibri"/>
              </a:rPr>
              <a:t>eins</a:t>
            </a:r>
            <a:r>
              <a:rPr lang="en-GB" sz="1200" b="0" i="0" u="none" strike="noStrike" kern="1200" cap="none" baseline="0" dirty="0">
                <a:solidFill>
                  <a:schemeClr val="tx1"/>
                </a:solidFill>
                <a:effectLst/>
                <a:latin typeface="+mn-lt"/>
                <a:ea typeface="Calibri"/>
                <a:cs typeface="Calibri"/>
                <a:sym typeface="Calibri"/>
              </a:rPr>
              <a:t> [774] </a:t>
            </a:r>
            <a:r>
              <a:rPr lang="en-GB" sz="1200" b="0" i="0" u="none" strike="noStrike" kern="1200" cap="none" baseline="0" dirty="0" err="1">
                <a:solidFill>
                  <a:schemeClr val="tx1"/>
                </a:solidFill>
                <a:effectLst/>
                <a:latin typeface="+mn-lt"/>
                <a:ea typeface="Calibri"/>
                <a:cs typeface="Calibri"/>
                <a:sym typeface="Calibri"/>
              </a:rPr>
              <a:t>zwei</a:t>
            </a:r>
            <a:r>
              <a:rPr lang="en-GB" sz="1200" b="0" i="0" u="none" strike="noStrike" kern="1200" cap="none" baseline="0" dirty="0">
                <a:solidFill>
                  <a:schemeClr val="tx1"/>
                </a:solidFill>
                <a:effectLst/>
                <a:latin typeface="+mn-lt"/>
                <a:ea typeface="Calibri"/>
                <a:cs typeface="Calibri"/>
                <a:sym typeface="Calibri"/>
              </a:rPr>
              <a:t> [70] </a:t>
            </a:r>
            <a:r>
              <a:rPr lang="en-GB" sz="1200" b="0" i="0" u="none" strike="noStrike" kern="1200" cap="none" baseline="0" dirty="0" err="1">
                <a:solidFill>
                  <a:schemeClr val="tx1"/>
                </a:solidFill>
                <a:effectLst/>
                <a:latin typeface="+mn-lt"/>
                <a:ea typeface="Calibri"/>
                <a:cs typeface="Calibri"/>
                <a:sym typeface="Calibri"/>
              </a:rPr>
              <a:t>drei</a:t>
            </a:r>
            <a:r>
              <a:rPr lang="en-GB" sz="1200" b="0" i="0" u="none" strike="noStrike" kern="1200" cap="none" baseline="0" dirty="0">
                <a:solidFill>
                  <a:schemeClr val="tx1"/>
                </a:solidFill>
                <a:effectLst/>
                <a:latin typeface="+mn-lt"/>
                <a:ea typeface="Calibri"/>
                <a:cs typeface="Calibri"/>
                <a:sym typeface="Calibri"/>
              </a:rPr>
              <a:t> [106] </a:t>
            </a:r>
            <a:r>
              <a:rPr lang="en-GB" sz="1200" b="0" i="0" u="none" strike="noStrike" kern="1200" cap="none" baseline="0" dirty="0" err="1">
                <a:solidFill>
                  <a:schemeClr val="tx1"/>
                </a:solidFill>
                <a:effectLst/>
                <a:latin typeface="+mn-lt"/>
                <a:ea typeface="Calibri"/>
                <a:cs typeface="Calibri"/>
                <a:sym typeface="Calibri"/>
              </a:rPr>
              <a:t>vier</a:t>
            </a:r>
            <a:r>
              <a:rPr lang="en-GB" sz="1200" b="0" i="0" u="none" strike="noStrike" kern="1200" cap="none" baseline="0" dirty="0">
                <a:solidFill>
                  <a:schemeClr val="tx1"/>
                </a:solidFill>
                <a:effectLst/>
                <a:latin typeface="+mn-lt"/>
                <a:ea typeface="Calibri"/>
                <a:cs typeface="Calibri"/>
                <a:sym typeface="Calibri"/>
              </a:rPr>
              <a:t> [200] </a:t>
            </a:r>
            <a:r>
              <a:rPr lang="en-GB" sz="1200" b="0" i="0" u="none" strike="noStrike" kern="1200" cap="none" baseline="0" dirty="0" err="1">
                <a:solidFill>
                  <a:schemeClr val="tx1"/>
                </a:solidFill>
                <a:effectLst/>
                <a:latin typeface="+mn-lt"/>
                <a:ea typeface="Calibri"/>
                <a:cs typeface="Calibri"/>
                <a:sym typeface="Calibri"/>
              </a:rPr>
              <a:t>fünf</a:t>
            </a:r>
            <a:r>
              <a:rPr lang="en-GB" sz="1200" b="0" i="0" u="none" strike="noStrike" kern="1200" cap="none" baseline="0" dirty="0">
                <a:solidFill>
                  <a:schemeClr val="tx1"/>
                </a:solidFill>
                <a:effectLst/>
                <a:latin typeface="+mn-lt"/>
                <a:ea typeface="Calibri"/>
                <a:cs typeface="Calibri"/>
                <a:sym typeface="Calibri"/>
              </a:rPr>
              <a:t> [274] </a:t>
            </a:r>
            <a:r>
              <a:rPr lang="en-GB" sz="1200" b="0" i="0" u="none" strike="noStrike" kern="1200" cap="none" baseline="0" dirty="0" err="1">
                <a:solidFill>
                  <a:schemeClr val="tx1"/>
                </a:solidFill>
                <a:effectLst/>
                <a:latin typeface="+mn-lt"/>
                <a:ea typeface="Calibri"/>
                <a:cs typeface="Calibri"/>
                <a:sym typeface="Calibri"/>
              </a:rPr>
              <a:t>sechs</a:t>
            </a:r>
            <a:r>
              <a:rPr lang="en-GB" sz="1200" b="0" i="0" u="none" strike="noStrike" kern="1200" cap="none" baseline="0" dirty="0">
                <a:solidFill>
                  <a:schemeClr val="tx1"/>
                </a:solidFill>
                <a:effectLst/>
                <a:latin typeface="+mn-lt"/>
                <a:ea typeface="Calibri"/>
                <a:cs typeface="Calibri"/>
                <a:sym typeface="Calibri"/>
              </a:rPr>
              <a:t> [428] </a:t>
            </a:r>
            <a:r>
              <a:rPr lang="en-GB" sz="1200" b="0" i="0" u="none" strike="noStrike" kern="1200" cap="none" baseline="0" dirty="0" err="1">
                <a:solidFill>
                  <a:schemeClr val="tx1"/>
                </a:solidFill>
                <a:effectLst/>
                <a:latin typeface="+mn-lt"/>
                <a:ea typeface="Calibri"/>
                <a:cs typeface="Calibri"/>
                <a:sym typeface="Calibri"/>
              </a:rPr>
              <a:t>sieben</a:t>
            </a:r>
            <a:r>
              <a:rPr lang="en-GB" sz="1200" b="0" i="0" u="none" strike="noStrike" kern="1200" cap="none" baseline="0" dirty="0">
                <a:solidFill>
                  <a:schemeClr val="tx1"/>
                </a:solidFill>
                <a:effectLst/>
                <a:latin typeface="+mn-lt"/>
                <a:ea typeface="Calibri"/>
                <a:cs typeface="Calibri"/>
                <a:sym typeface="Calibri"/>
              </a:rPr>
              <a:t> [611] </a:t>
            </a:r>
            <a:r>
              <a:rPr lang="en-GB" sz="1200" b="0" i="0" u="none" strike="noStrike" kern="1200" cap="none" baseline="0" dirty="0" err="1">
                <a:solidFill>
                  <a:schemeClr val="tx1"/>
                </a:solidFill>
                <a:effectLst/>
                <a:latin typeface="+mn-lt"/>
                <a:ea typeface="Calibri"/>
                <a:cs typeface="Calibri"/>
                <a:sym typeface="Calibri"/>
              </a:rPr>
              <a:t>acht</a:t>
            </a:r>
            <a:r>
              <a:rPr lang="en-GB" sz="1200" b="0" i="0" u="none" strike="noStrike" kern="1200" cap="none" baseline="0" dirty="0">
                <a:solidFill>
                  <a:schemeClr val="tx1"/>
                </a:solidFill>
                <a:effectLst/>
                <a:latin typeface="+mn-lt"/>
                <a:ea typeface="Calibri"/>
                <a:cs typeface="Calibri"/>
                <a:sym typeface="Calibri"/>
              </a:rPr>
              <a:t> [645] </a:t>
            </a:r>
            <a:r>
              <a:rPr lang="en-GB" sz="1200" b="0" i="0" u="none" strike="noStrike" kern="1200" cap="none" baseline="0" dirty="0" err="1">
                <a:solidFill>
                  <a:schemeClr val="tx1"/>
                </a:solidFill>
                <a:effectLst/>
                <a:latin typeface="+mn-lt"/>
                <a:ea typeface="Calibri"/>
                <a:cs typeface="Calibri"/>
                <a:sym typeface="Calibri"/>
              </a:rPr>
              <a:t>neun</a:t>
            </a:r>
            <a:r>
              <a:rPr lang="en-GB" sz="1200" b="0" i="0" u="none" strike="noStrike" kern="1200" cap="none" baseline="0" dirty="0">
                <a:solidFill>
                  <a:schemeClr val="tx1"/>
                </a:solidFill>
                <a:effectLst/>
                <a:latin typeface="+mn-lt"/>
                <a:ea typeface="Calibri"/>
                <a:cs typeface="Calibri"/>
                <a:sym typeface="Calibri"/>
              </a:rPr>
              <a:t> [1053] </a:t>
            </a:r>
            <a:r>
              <a:rPr lang="en-GB" sz="1200" b="0" i="0" u="none" strike="noStrike" kern="1200" cap="none" baseline="0" dirty="0" err="1">
                <a:solidFill>
                  <a:schemeClr val="tx1"/>
                </a:solidFill>
                <a:effectLst/>
                <a:latin typeface="+mn-lt"/>
                <a:ea typeface="Calibri"/>
                <a:cs typeface="Calibri"/>
                <a:sym typeface="Calibri"/>
              </a:rPr>
              <a:t>zehn</a:t>
            </a:r>
            <a:r>
              <a:rPr lang="en-GB" sz="1200" b="0" i="0" u="none" strike="noStrike" kern="1200" cap="none" baseline="0" dirty="0">
                <a:solidFill>
                  <a:schemeClr val="tx1"/>
                </a:solidFill>
                <a:effectLst/>
                <a:latin typeface="+mn-lt"/>
                <a:ea typeface="Calibri"/>
                <a:cs typeface="Calibri"/>
                <a:sym typeface="Calibri"/>
              </a:rPr>
              <a:t> [312] elf [1507] </a:t>
            </a:r>
            <a:r>
              <a:rPr lang="en-GB" sz="1200" b="0" i="0" u="none" strike="noStrike" kern="1200" cap="none" baseline="0" dirty="0" err="1">
                <a:solidFill>
                  <a:schemeClr val="tx1"/>
                </a:solidFill>
                <a:effectLst/>
                <a:latin typeface="+mn-lt"/>
                <a:ea typeface="Calibri"/>
                <a:cs typeface="Calibri"/>
                <a:sym typeface="Calibri"/>
              </a:rPr>
              <a:t>zwölf</a:t>
            </a:r>
            <a:r>
              <a:rPr lang="en-GB" sz="1200" b="0" i="0" u="none" strike="noStrike" kern="1200" cap="none" baseline="0" dirty="0">
                <a:solidFill>
                  <a:schemeClr val="tx1"/>
                </a:solidFill>
                <a:effectLst/>
                <a:latin typeface="+mn-lt"/>
                <a:ea typeface="Calibri"/>
                <a:cs typeface="Calibri"/>
                <a:sym typeface="Calibri"/>
              </a:rPr>
              <a:t> [1080]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wünschen</a:t>
            </a:r>
            <a:r>
              <a:rPr lang="en-GB" sz="1200" b="0" i="0" u="none" strike="noStrike" kern="1200" dirty="0">
                <a:solidFill>
                  <a:schemeClr val="tx1"/>
                </a:solidFill>
                <a:effectLst/>
                <a:latin typeface="+mn-lt"/>
                <a:ea typeface="+mn-ea"/>
                <a:cs typeface="+mn-cs"/>
              </a:rPr>
              <a:t> [630] </a:t>
            </a:r>
            <a:r>
              <a:rPr lang="en-GB" sz="1200" b="0" i="0" u="none" strike="noStrike" kern="1200" dirty="0" err="1">
                <a:solidFill>
                  <a:schemeClr val="tx1"/>
                </a:solidFill>
                <a:effectLst/>
                <a:latin typeface="+mn-lt"/>
                <a:ea typeface="+mn-ea"/>
                <a:cs typeface="+mn-cs"/>
              </a:rPr>
              <a:t>Arzt</a:t>
            </a:r>
            <a:r>
              <a:rPr lang="en-GB" sz="1200" b="0" i="0" u="none" strike="noStrike" kern="1200" dirty="0">
                <a:solidFill>
                  <a:schemeClr val="tx1"/>
                </a:solidFill>
                <a:effectLst/>
                <a:latin typeface="+mn-lt"/>
                <a:ea typeface="+mn-ea"/>
                <a:cs typeface="+mn-cs"/>
              </a:rPr>
              <a:t> [622] Platz1 [326] Spiel [328] </a:t>
            </a:r>
            <a:r>
              <a:rPr lang="en-GB" sz="1200" b="0" i="0" u="none" strike="noStrike" kern="1200" dirty="0" err="1">
                <a:solidFill>
                  <a:schemeClr val="tx1"/>
                </a:solidFill>
                <a:effectLst/>
                <a:latin typeface="+mn-lt"/>
                <a:ea typeface="+mn-ea"/>
                <a:cs typeface="+mn-cs"/>
              </a:rPr>
              <a:t>Stück</a:t>
            </a:r>
            <a:r>
              <a:rPr lang="en-GB" sz="1200" b="0" i="0" u="none" strike="noStrike" kern="1200" dirty="0">
                <a:solidFill>
                  <a:schemeClr val="tx1"/>
                </a:solidFill>
                <a:effectLst/>
                <a:latin typeface="+mn-lt"/>
                <a:ea typeface="+mn-ea"/>
                <a:cs typeface="+mn-cs"/>
              </a:rPr>
              <a:t> [511] Zug [675]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 [682]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[18]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(revisit)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Band [&lt;5009] Buch [300] Film [505]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Lied [1733]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[3029] </a:t>
            </a:r>
            <a:r>
              <a:rPr lang="en-GB" sz="1200" b="0" i="0" u="none" strike="noStrike" kern="1200" dirty="0" err="1">
                <a:solidFill>
                  <a:schemeClr val="tx1"/>
                </a:solidFill>
                <a:effectLst/>
                <a:latin typeface="+mn-lt"/>
                <a:ea typeface="+mn-ea"/>
                <a:cs typeface="+mn-cs"/>
              </a:rPr>
              <a:t>Sängerin</a:t>
            </a:r>
            <a:r>
              <a:rPr lang="en-GB" sz="1200" b="0" i="0" u="none" strike="noStrike" kern="1200" dirty="0">
                <a:solidFill>
                  <a:schemeClr val="tx1"/>
                </a:solidFill>
                <a:effectLst/>
                <a:latin typeface="+mn-lt"/>
                <a:ea typeface="+mn-ea"/>
                <a:cs typeface="+mn-cs"/>
              </a:rPr>
              <a:t> [3916]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04693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This is Partner A’s card.</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28751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This is Partner B’s card.</a:t>
            </a:r>
            <a:endParaRPr lang="en-GB" b="0"/>
          </a:p>
          <a:p>
            <a:pPr marL="0" indent="0">
              <a:buNone/>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49380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recognition of numbers 0-9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a:t>
            </a:r>
            <a:r>
              <a:rPr lang="en-GB" sz="1200" b="0" i="0" u="none" strike="noStrike" kern="1200">
                <a:solidFill>
                  <a:schemeClr val="tx1"/>
                </a:solidFill>
                <a:effectLst/>
                <a:latin typeface="+mn-lt"/>
                <a:ea typeface="+mn-ea"/>
                <a:cs typeface="+mn-cs"/>
              </a:rPr>
              <a:t>Students </a:t>
            </a:r>
            <a:r>
              <a:rPr lang="en-GB" sz="1200" b="0" i="0" u="none" strike="noStrike" kern="1200" dirty="0">
                <a:solidFill>
                  <a:schemeClr val="tx1"/>
                </a:solidFill>
                <a:effectLst/>
                <a:latin typeface="+mn-lt"/>
                <a:ea typeface="+mn-ea"/>
                <a:cs typeface="+mn-cs"/>
              </a:rPr>
              <a:t>write 1- 8 in their books.</a:t>
            </a:r>
          </a:p>
          <a:p>
            <a:r>
              <a:rPr lang="en-GB" sz="1200" b="0" i="0" u="none" strike="noStrike" kern="1200">
                <a:solidFill>
                  <a:schemeClr val="tx1"/>
                </a:solidFill>
                <a:effectLst/>
                <a:latin typeface="+mn-lt"/>
                <a:ea typeface="+mn-ea"/>
                <a:cs typeface="+mn-cs"/>
              </a:rPr>
              <a:t>2. Students listen </a:t>
            </a:r>
            <a:r>
              <a:rPr lang="en-GB" sz="1200" b="0" i="0" u="none" strike="noStrike" kern="1200" dirty="0">
                <a:solidFill>
                  <a:schemeClr val="tx1"/>
                </a:solidFill>
                <a:effectLst/>
                <a:latin typeface="+mn-lt"/>
                <a:ea typeface="+mn-ea"/>
                <a:cs typeface="+mn-cs"/>
              </a:rPr>
              <a:t>to </a:t>
            </a:r>
            <a:r>
              <a:rPr lang="en-GB" sz="1200" b="0" i="0" u="none" strike="noStrike" kern="1200">
                <a:solidFill>
                  <a:schemeClr val="tx1"/>
                </a:solidFill>
                <a:effectLst/>
                <a:latin typeface="+mn-lt"/>
                <a:ea typeface="+mn-ea"/>
                <a:cs typeface="+mn-cs"/>
              </a:rPr>
              <a:t>the message,</a:t>
            </a:r>
            <a:r>
              <a:rPr lang="en-GB" sz="1200" b="0" i="0" u="none" strike="noStrike" kern="1200" baseline="0">
                <a:solidFill>
                  <a:schemeClr val="tx1"/>
                </a:solidFill>
                <a:effectLst/>
                <a:latin typeface="+mn-lt"/>
                <a:ea typeface="+mn-ea"/>
                <a:cs typeface="+mn-cs"/>
              </a:rPr>
              <a:t> noting w</a:t>
            </a:r>
            <a:r>
              <a:rPr lang="en-GB" sz="1200" b="0" i="0" u="none" strike="noStrike" kern="1200">
                <a:solidFill>
                  <a:schemeClr val="tx1"/>
                </a:solidFill>
                <a:effectLst/>
                <a:latin typeface="+mn-lt"/>
                <a:ea typeface="+mn-ea"/>
                <a:cs typeface="+mn-cs"/>
              </a:rPr>
              <a:t>ho </a:t>
            </a:r>
            <a:r>
              <a:rPr lang="en-GB" sz="1200" b="0" i="0" u="none" strike="noStrike" kern="1200" dirty="0">
                <a:solidFill>
                  <a:schemeClr val="tx1"/>
                </a:solidFill>
                <a:effectLst/>
                <a:latin typeface="+mn-lt"/>
                <a:ea typeface="+mn-ea"/>
                <a:cs typeface="+mn-cs"/>
              </a:rPr>
              <a:t>is phoning and </a:t>
            </a:r>
            <a:r>
              <a:rPr lang="en-GB" sz="1200" b="0" i="0" u="none" strike="noStrike" kern="1200">
                <a:solidFill>
                  <a:schemeClr val="tx1"/>
                </a:solidFill>
                <a:effectLst/>
                <a:latin typeface="+mn-lt"/>
                <a:ea typeface="+mn-ea"/>
                <a:cs typeface="+mn-cs"/>
              </a:rPr>
              <a:t>where they are ringing from</a:t>
            </a:r>
            <a:r>
              <a:rPr lang="en-GB" sz="1200" b="0" i="0" u="none" strike="noStrike" kern="1200" baseline="0">
                <a:solidFill>
                  <a:schemeClr val="tx1"/>
                </a:solidFill>
                <a:effectLst/>
                <a:latin typeface="+mn-lt"/>
                <a:ea typeface="+mn-ea"/>
                <a:cs typeface="+mn-cs"/>
              </a:rPr>
              <a:t> (as revealed by their telephone number).</a:t>
            </a: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Students can write the country in English,</a:t>
            </a:r>
            <a:r>
              <a:rPr lang="en-GB" sz="1200" b="0" i="0" u="none" strike="noStrike" kern="1200" baseline="0" dirty="0">
                <a:solidFill>
                  <a:schemeClr val="tx1"/>
                </a:solidFill>
                <a:effectLst/>
                <a:latin typeface="+mn-lt"/>
                <a:ea typeface="+mn-ea"/>
                <a:cs typeface="+mn-cs"/>
              </a:rPr>
              <a:t> as it is the number that is the focus here.  However, some students might like to challenge themselves to write the countries in German.</a:t>
            </a:r>
            <a:endParaRPr lang="en-GB" sz="1200" b="0" i="0" u="none" strike="noStrike" kern="1200" dirty="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3.</a:t>
            </a:r>
            <a:r>
              <a:rPr lang="en-GB" sz="1200" b="0" i="0" u="none" strike="noStrike" kern="1200" baseline="0">
                <a:solidFill>
                  <a:schemeClr val="tx1"/>
                </a:solidFill>
                <a:effectLst/>
                <a:latin typeface="+mn-lt"/>
                <a:ea typeface="+mn-ea"/>
                <a:cs typeface="+mn-cs"/>
              </a:rPr>
              <a:t> The answers are revealed on the next slide.</a:t>
            </a:r>
          </a:p>
          <a:p>
            <a:endParaRPr lang="en-GB" sz="1200" b="0" i="0" u="none" strike="noStrike" kern="1200" dirty="0">
              <a:solidFill>
                <a:schemeClr val="tx1"/>
              </a:solidFill>
              <a:effectLst/>
              <a:latin typeface="+mn-lt"/>
              <a:ea typeface="+mn-ea"/>
              <a:cs typeface="+mn-cs"/>
            </a:endParaRPr>
          </a:p>
          <a:p>
            <a:r>
              <a:rPr lang="en-GB" b="1"/>
              <a:t>Transcript:</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pPr marL="228600" indent="-228600">
              <a:buAutoNum type="arabicPeriod"/>
            </a:pPr>
            <a:r>
              <a:rPr lang="en-GB" b="0" dirty="0"/>
              <a:t>Hallo, Holger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0098 753156.</a:t>
            </a:r>
            <a:endParaRPr lang="en-GB" b="0" dirty="0"/>
          </a:p>
          <a:p>
            <a:pPr marL="228600" indent="-228600">
              <a:buAutoNum type="arabicPeriod"/>
            </a:pPr>
            <a:r>
              <a:rPr lang="en-GB" b="0" dirty="0"/>
              <a:t>Hallo, Oskar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0044 978340.</a:t>
            </a: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428725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kern="1200">
                <a:solidFill>
                  <a:schemeClr val="tx1"/>
                </a:solidFill>
                <a:effectLst/>
                <a:latin typeface="+mn-lt"/>
                <a:ea typeface="+mn-ea"/>
                <a:cs typeface="+mn-cs"/>
              </a:rPr>
              <a:t>1.</a:t>
            </a:r>
            <a:r>
              <a:rPr lang="en-GB" sz="1200" kern="1200" baseline="0">
                <a:solidFill>
                  <a:schemeClr val="tx1"/>
                </a:solidFill>
                <a:effectLst/>
                <a:latin typeface="+mn-lt"/>
                <a:ea typeface="+mn-ea"/>
                <a:cs typeface="+mn-cs"/>
              </a:rPr>
              <a:t> Click to bring up each each person, followed by their location and country code.</a:t>
            </a:r>
          </a:p>
          <a:p>
            <a:r>
              <a:rPr lang="en-GB" sz="1200" kern="1200" baseline="0">
                <a:solidFill>
                  <a:schemeClr val="tx1"/>
                </a:solidFill>
                <a:effectLst/>
                <a:latin typeface="+mn-lt"/>
                <a:ea typeface="+mn-ea"/>
                <a:cs typeface="+mn-cs"/>
              </a:rPr>
              <a:t>2. Click on the audio button to hear the message again.</a:t>
            </a:r>
            <a:endParaRPr lang="en-GB"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b="1"/>
              <a:t>Transcript:</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pPr marL="228600" indent="-228600">
              <a:buAutoNum type="arabicPeriod"/>
            </a:pPr>
            <a:r>
              <a:rPr lang="en-GB" b="0" dirty="0"/>
              <a:t>Hallo, Holger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0098 753156.</a:t>
            </a:r>
            <a:endParaRPr lang="en-GB" b="0" dirty="0"/>
          </a:p>
          <a:p>
            <a:pPr marL="228600" indent="-228600">
              <a:buAutoNum type="arabicPeriod"/>
            </a:pPr>
            <a:r>
              <a:rPr lang="en-GB" b="0" dirty="0"/>
              <a:t>Hallo, Oskar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0044 978340.</a:t>
            </a: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97850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recognition of numbers 0-9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Listen </a:t>
            </a:r>
            <a:r>
              <a:rPr lang="en-GB" sz="1200" b="0" i="0" u="none" strike="noStrike" kern="1200" dirty="0">
                <a:solidFill>
                  <a:schemeClr val="tx1"/>
                </a:solidFill>
                <a:effectLst/>
                <a:latin typeface="+mn-lt"/>
                <a:ea typeface="+mn-ea"/>
                <a:cs typeface="+mn-cs"/>
              </a:rPr>
              <a:t>to the message again.</a:t>
            </a:r>
          </a:p>
          <a:p>
            <a:r>
              <a:rPr lang="en-GB" sz="1200" b="0" i="0" u="none" strike="noStrike" kern="1200">
                <a:solidFill>
                  <a:schemeClr val="tx1"/>
                </a:solidFill>
                <a:effectLst/>
                <a:latin typeface="+mn-lt"/>
                <a:ea typeface="+mn-ea"/>
                <a:cs typeface="+mn-cs"/>
              </a:rPr>
              <a:t>2. This </a:t>
            </a:r>
            <a:r>
              <a:rPr lang="en-GB" sz="1200" b="0" i="0" u="none" strike="noStrike" kern="1200" dirty="0">
                <a:solidFill>
                  <a:schemeClr val="tx1"/>
                </a:solidFill>
                <a:effectLst/>
                <a:latin typeface="+mn-lt"/>
                <a:ea typeface="+mn-ea"/>
                <a:cs typeface="+mn-cs"/>
              </a:rPr>
              <a:t>time write down the whole phone number.</a:t>
            </a:r>
          </a:p>
          <a:p>
            <a:r>
              <a:rPr lang="en-GB" sz="1200" b="0" i="0" u="none" strike="noStrike" kern="1200">
                <a:solidFill>
                  <a:schemeClr val="tx1"/>
                </a:solidFill>
                <a:effectLst/>
                <a:latin typeface="+mn-lt"/>
                <a:ea typeface="+mn-ea"/>
                <a:cs typeface="+mn-cs"/>
              </a:rPr>
              <a:t>3. When checking on the next slide,</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rPr>
              <a:t>teacher can ask students to read out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b="1"/>
              <a:t>Transcript:</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pPr marL="228600" indent="-228600">
              <a:buAutoNum type="arabicPeriod"/>
            </a:pPr>
            <a:r>
              <a:rPr lang="en-GB" b="0" dirty="0"/>
              <a:t>Hallo, Holger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0098 753156.</a:t>
            </a:r>
            <a:endParaRPr lang="en-GB" b="0" dirty="0"/>
          </a:p>
          <a:p>
            <a:pPr marL="228600" indent="-228600">
              <a:buAutoNum type="arabicPeriod"/>
            </a:pPr>
            <a:r>
              <a:rPr lang="en-GB" b="0" dirty="0"/>
              <a:t>Hallo, Oskar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0044 978340.</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055053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Click to reveal the answers. Each number appears digit by digit (automatically).</a:t>
            </a:r>
          </a:p>
          <a:p>
            <a:endParaRPr lang="en-GB" sz="1200" b="0" i="0" u="none" strike="noStrike" kern="1200" dirty="0">
              <a:solidFill>
                <a:schemeClr val="tx1"/>
              </a:solidFill>
              <a:effectLst/>
              <a:latin typeface="+mn-lt"/>
              <a:ea typeface="+mn-ea"/>
              <a:cs typeface="+mn-cs"/>
            </a:endParaRPr>
          </a:p>
          <a:p>
            <a:r>
              <a:rPr lang="en-GB" b="1"/>
              <a:t>Transcript:</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pPr marL="228600" indent="-228600">
              <a:buAutoNum type="arabicPeriod"/>
            </a:pPr>
            <a:r>
              <a:rPr lang="en-GB" b="0" dirty="0"/>
              <a:t>Hallo, Holger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0098 753156.</a:t>
            </a:r>
            <a:endParaRPr lang="en-GB" b="0" dirty="0"/>
          </a:p>
          <a:p>
            <a:pPr marL="228600" indent="-228600">
              <a:buAutoNum type="arabicPeriod"/>
            </a:pPr>
            <a:r>
              <a:rPr lang="en-GB" b="0" dirty="0"/>
              <a:t>Hallo, Oskar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0044 978340.</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911382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SSC [</a:t>
            </a:r>
            <a:r>
              <a:rPr lang="en-GB" sz="1200" b="1" baseline="0" dirty="0" err="1"/>
              <a:t>äu</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plurals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null [1680] </a:t>
            </a:r>
            <a:r>
              <a:rPr lang="en-GB" sz="1200" b="0" i="0" u="none" strike="noStrike" kern="1200" cap="none" baseline="0" dirty="0" err="1">
                <a:solidFill>
                  <a:schemeClr val="tx1"/>
                </a:solidFill>
                <a:effectLst/>
                <a:latin typeface="+mn-lt"/>
                <a:ea typeface="Calibri"/>
                <a:cs typeface="Calibri"/>
                <a:sym typeface="Calibri"/>
              </a:rPr>
              <a:t>eins</a:t>
            </a:r>
            <a:r>
              <a:rPr lang="en-GB" sz="1200" b="0" i="0" u="none" strike="noStrike" kern="1200" cap="none" baseline="0" dirty="0">
                <a:solidFill>
                  <a:schemeClr val="tx1"/>
                </a:solidFill>
                <a:effectLst/>
                <a:latin typeface="+mn-lt"/>
                <a:ea typeface="Calibri"/>
                <a:cs typeface="Calibri"/>
                <a:sym typeface="Calibri"/>
              </a:rPr>
              <a:t> [774] </a:t>
            </a:r>
            <a:r>
              <a:rPr lang="en-GB" sz="1200" b="0" i="0" u="none" strike="noStrike" kern="1200" cap="none" baseline="0" dirty="0" err="1">
                <a:solidFill>
                  <a:schemeClr val="tx1"/>
                </a:solidFill>
                <a:effectLst/>
                <a:latin typeface="+mn-lt"/>
                <a:ea typeface="Calibri"/>
                <a:cs typeface="Calibri"/>
                <a:sym typeface="Calibri"/>
              </a:rPr>
              <a:t>zwei</a:t>
            </a:r>
            <a:r>
              <a:rPr lang="en-GB" sz="1200" b="0" i="0" u="none" strike="noStrike" kern="1200" cap="none" baseline="0" dirty="0">
                <a:solidFill>
                  <a:schemeClr val="tx1"/>
                </a:solidFill>
                <a:effectLst/>
                <a:latin typeface="+mn-lt"/>
                <a:ea typeface="Calibri"/>
                <a:cs typeface="Calibri"/>
                <a:sym typeface="Calibri"/>
              </a:rPr>
              <a:t> [70] </a:t>
            </a:r>
            <a:r>
              <a:rPr lang="en-GB" sz="1200" b="0" i="0" u="none" strike="noStrike" kern="1200" cap="none" baseline="0" dirty="0" err="1">
                <a:solidFill>
                  <a:schemeClr val="tx1"/>
                </a:solidFill>
                <a:effectLst/>
                <a:latin typeface="+mn-lt"/>
                <a:ea typeface="Calibri"/>
                <a:cs typeface="Calibri"/>
                <a:sym typeface="Calibri"/>
              </a:rPr>
              <a:t>drei</a:t>
            </a:r>
            <a:r>
              <a:rPr lang="en-GB" sz="1200" b="0" i="0" u="none" strike="noStrike" kern="1200" cap="none" baseline="0" dirty="0">
                <a:solidFill>
                  <a:schemeClr val="tx1"/>
                </a:solidFill>
                <a:effectLst/>
                <a:latin typeface="+mn-lt"/>
                <a:ea typeface="Calibri"/>
                <a:cs typeface="Calibri"/>
                <a:sym typeface="Calibri"/>
              </a:rPr>
              <a:t> [106] </a:t>
            </a:r>
            <a:r>
              <a:rPr lang="en-GB" sz="1200" b="0" i="0" u="none" strike="noStrike" kern="1200" cap="none" baseline="0" dirty="0" err="1">
                <a:solidFill>
                  <a:schemeClr val="tx1"/>
                </a:solidFill>
                <a:effectLst/>
                <a:latin typeface="+mn-lt"/>
                <a:ea typeface="Calibri"/>
                <a:cs typeface="Calibri"/>
                <a:sym typeface="Calibri"/>
              </a:rPr>
              <a:t>vier</a:t>
            </a:r>
            <a:r>
              <a:rPr lang="en-GB" sz="1200" b="0" i="0" u="none" strike="noStrike" kern="1200" cap="none" baseline="0" dirty="0">
                <a:solidFill>
                  <a:schemeClr val="tx1"/>
                </a:solidFill>
                <a:effectLst/>
                <a:latin typeface="+mn-lt"/>
                <a:ea typeface="Calibri"/>
                <a:cs typeface="Calibri"/>
                <a:sym typeface="Calibri"/>
              </a:rPr>
              <a:t> [200] </a:t>
            </a:r>
            <a:r>
              <a:rPr lang="en-GB" sz="1200" b="0" i="0" u="none" strike="noStrike" kern="1200" cap="none" baseline="0" dirty="0" err="1">
                <a:solidFill>
                  <a:schemeClr val="tx1"/>
                </a:solidFill>
                <a:effectLst/>
                <a:latin typeface="+mn-lt"/>
                <a:ea typeface="Calibri"/>
                <a:cs typeface="Calibri"/>
                <a:sym typeface="Calibri"/>
              </a:rPr>
              <a:t>fünf</a:t>
            </a:r>
            <a:r>
              <a:rPr lang="en-GB" sz="1200" b="0" i="0" u="none" strike="noStrike" kern="1200" cap="none" baseline="0" dirty="0">
                <a:solidFill>
                  <a:schemeClr val="tx1"/>
                </a:solidFill>
                <a:effectLst/>
                <a:latin typeface="+mn-lt"/>
                <a:ea typeface="Calibri"/>
                <a:cs typeface="Calibri"/>
                <a:sym typeface="Calibri"/>
              </a:rPr>
              <a:t> [274] </a:t>
            </a:r>
            <a:r>
              <a:rPr lang="en-GB" sz="1200" b="0" i="0" u="none" strike="noStrike" kern="1200" cap="none" baseline="0" dirty="0" err="1">
                <a:solidFill>
                  <a:schemeClr val="tx1"/>
                </a:solidFill>
                <a:effectLst/>
                <a:latin typeface="+mn-lt"/>
                <a:ea typeface="Calibri"/>
                <a:cs typeface="Calibri"/>
                <a:sym typeface="Calibri"/>
              </a:rPr>
              <a:t>sechs</a:t>
            </a:r>
            <a:r>
              <a:rPr lang="en-GB" sz="1200" b="0" i="0" u="none" strike="noStrike" kern="1200" cap="none" baseline="0" dirty="0">
                <a:solidFill>
                  <a:schemeClr val="tx1"/>
                </a:solidFill>
                <a:effectLst/>
                <a:latin typeface="+mn-lt"/>
                <a:ea typeface="Calibri"/>
                <a:cs typeface="Calibri"/>
                <a:sym typeface="Calibri"/>
              </a:rPr>
              <a:t> [428] </a:t>
            </a:r>
            <a:r>
              <a:rPr lang="en-GB" sz="1200" b="0" i="0" u="none" strike="noStrike" kern="1200" cap="none" baseline="0" dirty="0" err="1">
                <a:solidFill>
                  <a:schemeClr val="tx1"/>
                </a:solidFill>
                <a:effectLst/>
                <a:latin typeface="+mn-lt"/>
                <a:ea typeface="Calibri"/>
                <a:cs typeface="Calibri"/>
                <a:sym typeface="Calibri"/>
              </a:rPr>
              <a:t>sieben</a:t>
            </a:r>
            <a:r>
              <a:rPr lang="en-GB" sz="1200" b="0" i="0" u="none" strike="noStrike" kern="1200" cap="none" baseline="0" dirty="0">
                <a:solidFill>
                  <a:schemeClr val="tx1"/>
                </a:solidFill>
                <a:effectLst/>
                <a:latin typeface="+mn-lt"/>
                <a:ea typeface="Calibri"/>
                <a:cs typeface="Calibri"/>
                <a:sym typeface="Calibri"/>
              </a:rPr>
              <a:t> [611] </a:t>
            </a:r>
            <a:r>
              <a:rPr lang="en-GB" sz="1200" b="0" i="0" u="none" strike="noStrike" kern="1200" cap="none" baseline="0" dirty="0" err="1">
                <a:solidFill>
                  <a:schemeClr val="tx1"/>
                </a:solidFill>
                <a:effectLst/>
                <a:latin typeface="+mn-lt"/>
                <a:ea typeface="Calibri"/>
                <a:cs typeface="Calibri"/>
                <a:sym typeface="Calibri"/>
              </a:rPr>
              <a:t>acht</a:t>
            </a:r>
            <a:r>
              <a:rPr lang="en-GB" sz="1200" b="0" i="0" u="none" strike="noStrike" kern="1200" cap="none" baseline="0" dirty="0">
                <a:solidFill>
                  <a:schemeClr val="tx1"/>
                </a:solidFill>
                <a:effectLst/>
                <a:latin typeface="+mn-lt"/>
                <a:ea typeface="Calibri"/>
                <a:cs typeface="Calibri"/>
                <a:sym typeface="Calibri"/>
              </a:rPr>
              <a:t> [645] </a:t>
            </a:r>
            <a:r>
              <a:rPr lang="en-GB" sz="1200" b="0" i="0" u="none" strike="noStrike" kern="1200" cap="none" baseline="0" dirty="0" err="1">
                <a:solidFill>
                  <a:schemeClr val="tx1"/>
                </a:solidFill>
                <a:effectLst/>
                <a:latin typeface="+mn-lt"/>
                <a:ea typeface="Calibri"/>
                <a:cs typeface="Calibri"/>
                <a:sym typeface="Calibri"/>
              </a:rPr>
              <a:t>neun</a:t>
            </a:r>
            <a:r>
              <a:rPr lang="en-GB" sz="1200" b="0" i="0" u="none" strike="noStrike" kern="1200" cap="none" baseline="0" dirty="0">
                <a:solidFill>
                  <a:schemeClr val="tx1"/>
                </a:solidFill>
                <a:effectLst/>
                <a:latin typeface="+mn-lt"/>
                <a:ea typeface="Calibri"/>
                <a:cs typeface="Calibri"/>
                <a:sym typeface="Calibri"/>
              </a:rPr>
              <a:t> [1053] </a:t>
            </a:r>
            <a:r>
              <a:rPr lang="en-GB" sz="1200" b="0" i="0" u="none" strike="noStrike" kern="1200" cap="none" baseline="0" dirty="0" err="1">
                <a:solidFill>
                  <a:schemeClr val="tx1"/>
                </a:solidFill>
                <a:effectLst/>
                <a:latin typeface="+mn-lt"/>
                <a:ea typeface="Calibri"/>
                <a:cs typeface="Calibri"/>
                <a:sym typeface="Calibri"/>
              </a:rPr>
              <a:t>zehn</a:t>
            </a:r>
            <a:r>
              <a:rPr lang="en-GB" sz="1200" b="0" i="0" u="none" strike="noStrike" kern="1200" cap="none" baseline="0" dirty="0">
                <a:solidFill>
                  <a:schemeClr val="tx1"/>
                </a:solidFill>
                <a:effectLst/>
                <a:latin typeface="+mn-lt"/>
                <a:ea typeface="Calibri"/>
                <a:cs typeface="Calibri"/>
                <a:sym typeface="Calibri"/>
              </a:rPr>
              <a:t> [312] elf [1507] </a:t>
            </a:r>
            <a:r>
              <a:rPr lang="en-GB" sz="1200" b="0" i="0" u="none" strike="noStrike" kern="1200" cap="none" baseline="0" dirty="0" err="1">
                <a:solidFill>
                  <a:schemeClr val="tx1"/>
                </a:solidFill>
                <a:effectLst/>
                <a:latin typeface="+mn-lt"/>
                <a:ea typeface="Calibri"/>
                <a:cs typeface="Calibri"/>
                <a:sym typeface="Calibri"/>
              </a:rPr>
              <a:t>zwölf</a:t>
            </a:r>
            <a:r>
              <a:rPr lang="en-GB" sz="1200" b="0" i="0" u="none" strike="noStrike" kern="1200" cap="none" baseline="0" dirty="0">
                <a:solidFill>
                  <a:schemeClr val="tx1"/>
                </a:solidFill>
                <a:effectLst/>
                <a:latin typeface="+mn-lt"/>
                <a:ea typeface="Calibri"/>
                <a:cs typeface="Calibri"/>
                <a:sym typeface="Calibri"/>
              </a:rPr>
              <a:t> [1080]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wünschen</a:t>
            </a:r>
            <a:r>
              <a:rPr lang="en-GB" sz="1200" b="0" i="0" u="none" strike="noStrike" kern="1200" dirty="0">
                <a:solidFill>
                  <a:schemeClr val="tx1"/>
                </a:solidFill>
                <a:effectLst/>
                <a:latin typeface="+mn-lt"/>
                <a:ea typeface="+mn-ea"/>
                <a:cs typeface="+mn-cs"/>
              </a:rPr>
              <a:t> [630] </a:t>
            </a:r>
            <a:r>
              <a:rPr lang="en-GB" sz="1200" b="0" i="0" u="none" strike="noStrike" kern="1200" dirty="0" err="1">
                <a:solidFill>
                  <a:schemeClr val="tx1"/>
                </a:solidFill>
                <a:effectLst/>
                <a:latin typeface="+mn-lt"/>
                <a:ea typeface="+mn-ea"/>
                <a:cs typeface="+mn-cs"/>
              </a:rPr>
              <a:t>Arzt</a:t>
            </a:r>
            <a:r>
              <a:rPr lang="en-GB" sz="1200" b="0" i="0" u="none" strike="noStrike" kern="1200" dirty="0">
                <a:solidFill>
                  <a:schemeClr val="tx1"/>
                </a:solidFill>
                <a:effectLst/>
                <a:latin typeface="+mn-lt"/>
                <a:ea typeface="+mn-ea"/>
                <a:cs typeface="+mn-cs"/>
              </a:rPr>
              <a:t> [622] Platz1 [326] Spiel [328] </a:t>
            </a:r>
            <a:r>
              <a:rPr lang="en-GB" sz="1200" b="0" i="0" u="none" strike="noStrike" kern="1200" dirty="0" err="1">
                <a:solidFill>
                  <a:schemeClr val="tx1"/>
                </a:solidFill>
                <a:effectLst/>
                <a:latin typeface="+mn-lt"/>
                <a:ea typeface="+mn-ea"/>
                <a:cs typeface="+mn-cs"/>
              </a:rPr>
              <a:t>Stück</a:t>
            </a:r>
            <a:r>
              <a:rPr lang="en-GB" sz="1200" b="0" i="0" u="none" strike="noStrike" kern="1200" dirty="0">
                <a:solidFill>
                  <a:schemeClr val="tx1"/>
                </a:solidFill>
                <a:effectLst/>
                <a:latin typeface="+mn-lt"/>
                <a:ea typeface="+mn-ea"/>
                <a:cs typeface="+mn-cs"/>
              </a:rPr>
              <a:t> [511] Zug [675]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 [682] </a:t>
            </a:r>
            <a:r>
              <a:rPr lang="en-GB" sz="1200" b="0" i="0" u="none" strike="noStrike" kern="1200" dirty="0" err="1">
                <a:solidFill>
                  <a:schemeClr val="tx1"/>
                </a:solidFill>
                <a:effectLst/>
                <a:latin typeface="+mn-lt"/>
                <a:ea typeface="+mn-ea"/>
                <a:cs typeface="+mn-cs"/>
              </a:rPr>
              <a:t>auch</a:t>
            </a:r>
            <a:r>
              <a:rPr lang="en-GB" sz="1200" b="0" i="0" u="none" strike="noStrike" kern="1200" dirty="0">
                <a:solidFill>
                  <a:schemeClr val="tx1"/>
                </a:solidFill>
                <a:effectLst/>
                <a:latin typeface="+mn-lt"/>
                <a:ea typeface="+mn-ea"/>
                <a:cs typeface="+mn-cs"/>
              </a:rPr>
              <a:t> [18]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(revisit)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Band [&lt;5009] Buch [300] Film [505]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Lied [1733]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[3029] </a:t>
            </a:r>
            <a:r>
              <a:rPr lang="en-GB" sz="1200" b="0" i="0" u="none" strike="noStrike" kern="1200" dirty="0" err="1">
                <a:solidFill>
                  <a:schemeClr val="tx1"/>
                </a:solidFill>
                <a:effectLst/>
                <a:latin typeface="+mn-lt"/>
                <a:ea typeface="+mn-ea"/>
                <a:cs typeface="+mn-cs"/>
              </a:rPr>
              <a:t>Sängerin</a:t>
            </a:r>
            <a:r>
              <a:rPr lang="en-GB" sz="1200" b="0" i="0" u="none" strike="noStrike" kern="1200" dirty="0">
                <a:solidFill>
                  <a:schemeClr val="tx1"/>
                </a:solidFill>
                <a:effectLst/>
                <a:latin typeface="+mn-lt"/>
                <a:ea typeface="+mn-ea"/>
                <a:cs typeface="+mn-cs"/>
              </a:rPr>
              <a:t> [3916]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97732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whiskers, holding your fingers up to the side of your mouth.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äu</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baseline="0" dirty="0"/>
              <a:t> [3757]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94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6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the frst ten numbers.</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a:t>1. Written </a:t>
            </a:r>
            <a:r>
              <a:rPr lang="en-GB" dirty="0"/>
              <a:t>out numbers will appear letter by letter</a:t>
            </a:r>
            <a:r>
              <a:rPr lang="en-GB"/>
              <a:t>. Click for the first letter to appear. After that the rest of the word will appear automatically.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 </a:t>
            </a:r>
            <a:r>
              <a:rPr lang="en-GB" dirty="0"/>
              <a:t>say the number out loud when they know which number it is and give the translation,</a:t>
            </a:r>
            <a:r>
              <a:rPr lang="en-GB" baseline="0" dirty="0"/>
              <a:t> or just hold up the correct number of fingers (making a circle with right thumb and forefinger for ‘</a:t>
            </a:r>
            <a:r>
              <a:rPr lang="en-GB" baseline="0"/>
              <a:t>null’).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a:t>
            </a:r>
            <a:r>
              <a:rPr lang="en-GB"/>
              <a:t>When </a:t>
            </a:r>
            <a:r>
              <a:rPr lang="en-GB" dirty="0"/>
              <a:t>the whole word has appeared click to make the number (translation) appear.</a:t>
            </a:r>
          </a:p>
          <a:p>
            <a:r>
              <a:rPr lang="en-GB" b="0"/>
              <a:t>4.</a:t>
            </a:r>
            <a:r>
              <a:rPr lang="en-GB" b="0" baseline="0"/>
              <a:t> </a:t>
            </a:r>
            <a:r>
              <a:rPr lang="en-GB" b="0"/>
              <a:t>Ask </a:t>
            </a:r>
            <a:r>
              <a:rPr lang="en-GB" b="0" dirty="0"/>
              <a:t>students what their favourite number is as </a:t>
            </a:r>
            <a:r>
              <a:rPr lang="en-GB" b="0" dirty="0" err="1"/>
              <a:t>Lieblings</a:t>
            </a:r>
            <a:r>
              <a:rPr lang="en-GB" b="0" dirty="0"/>
              <a:t>- is on the revisit list for this week.</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äu</a:t>
            </a:r>
            <a:r>
              <a:rPr lang="en-GB" b="1" baseline="0" dirty="0"/>
              <a:t>] </a:t>
            </a:r>
            <a:r>
              <a:rPr lang="en-GB" baseline="0" dirty="0"/>
              <a:t>and then the </a:t>
            </a:r>
            <a:r>
              <a:rPr lang="en-GB" b="1" baseline="0" dirty="0"/>
              <a:t>source</a:t>
            </a:r>
            <a:r>
              <a:rPr lang="en-GB" baseline="0" dirty="0"/>
              <a:t> word again ‘</a:t>
            </a:r>
            <a:r>
              <a:rPr lang="en-GB" sz="1200" b="1" baseline="0" dirty="0" err="1"/>
              <a:t>Mäuse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00555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546064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674974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develop</a:t>
            </a:r>
            <a:r>
              <a:rPr lang="en-GB" sz="1200" b="0" i="0" u="none" strike="noStrike" kern="1200" baseline="0">
                <a:solidFill>
                  <a:schemeClr val="tx1"/>
                </a:solidFill>
                <a:effectLst/>
                <a:latin typeface="+mn-lt"/>
                <a:ea typeface="+mn-ea"/>
                <a:cs typeface="+mn-cs"/>
              </a:rPr>
              <a:t> knowledge of the four plural rules taught in Y7 so far.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a:solidFill>
                  <a:schemeClr val="tx1"/>
                </a:solidFill>
                <a:effectLst/>
                <a:latin typeface="+mn-lt"/>
                <a:ea typeface="+mn-ea"/>
                <a:cs typeface="+mn-cs"/>
              </a:rPr>
              <a:t>Note: </a:t>
            </a:r>
            <a:r>
              <a:rPr lang="en-GB" sz="1200" b="0" i="0" u="none" strike="noStrike" kern="1200" baseline="0">
                <a:solidFill>
                  <a:schemeClr val="tx1"/>
                </a:solidFill>
                <a:effectLst/>
                <a:latin typeface="+mn-lt"/>
                <a:ea typeface="+mn-ea"/>
                <a:cs typeface="+mn-cs"/>
              </a:rPr>
              <a:t>All of the words have either been previously taught in the singular form (or are soon to be taught), as detailed below.</a:t>
            </a:r>
            <a:br>
              <a:rPr lang="en-GB" sz="1200" b="1" i="0" u="none" strike="noStrike" kern="1200" baseline="0">
                <a:solidFill>
                  <a:schemeClr val="tx1"/>
                </a:solidFill>
                <a:effectLst/>
                <a:latin typeface="+mn-lt"/>
                <a:ea typeface="+mn-ea"/>
                <a:cs typeface="+mn-cs"/>
              </a:rPr>
            </a:b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Students identify the plural rule applying to each noun listed on the left.</a:t>
            </a:r>
          </a:p>
          <a:p>
            <a:r>
              <a:rPr lang="en-GB" sz="1200" b="0" i="0" u="none" strike="noStrike" kern="1200">
                <a:solidFill>
                  <a:schemeClr val="tx1"/>
                </a:solidFill>
                <a:effectLst/>
                <a:latin typeface="+mn-lt"/>
                <a:ea typeface="+mn-ea"/>
                <a:cs typeface="+mn-cs"/>
              </a:rPr>
              <a:t>2. Click to reveal the answers.</a:t>
            </a:r>
          </a:p>
          <a:p>
            <a:r>
              <a:rPr lang="en-GB" sz="1200" b="0" i="0" u="none" strike="noStrike" kern="1200">
                <a:solidFill>
                  <a:schemeClr val="tx1"/>
                </a:solidFill>
                <a:effectLst/>
                <a:latin typeface="+mn-lt"/>
                <a:ea typeface="+mn-ea"/>
                <a:cs typeface="+mn-cs"/>
              </a:rPr>
              <a:t>3. Students then write the plural</a:t>
            </a:r>
            <a:r>
              <a:rPr lang="en-GB" sz="1200" b="0" i="0" u="none" strike="noStrike" kern="1200" baseline="0">
                <a:solidFill>
                  <a:schemeClr val="tx1"/>
                </a:solidFill>
                <a:effectLst/>
                <a:latin typeface="+mn-lt"/>
                <a:ea typeface="+mn-ea"/>
                <a:cs typeface="+mn-cs"/>
              </a:rPr>
              <a:t> form of the nouns which appear with the next click, on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4. Click to reveal the answers.</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75635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practise</a:t>
            </a:r>
            <a:r>
              <a:rPr lang="en-GB" sz="1200" b="0" i="0" u="none" strike="noStrike" kern="1200" baseline="0">
                <a:solidFill>
                  <a:schemeClr val="tx1"/>
                </a:solidFill>
                <a:effectLst/>
                <a:latin typeface="+mn-lt"/>
                <a:ea typeface="+mn-ea"/>
                <a:cs typeface="+mn-cs"/>
              </a:rPr>
              <a:t> sentence production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 Cycle through the information on the slide and the two examples by clicking the mouse.</a:t>
            </a:r>
          </a:p>
          <a:p>
            <a:pPr marL="0" indent="0">
              <a:buNone/>
            </a:pPr>
            <a:r>
              <a:rPr lang="en-GB" sz="1200" b="0" i="0" u="none" strike="noStrike" kern="1200">
                <a:solidFill>
                  <a:schemeClr val="tx1"/>
                </a:solidFill>
                <a:effectLst/>
                <a:latin typeface="+mn-lt"/>
                <a:ea typeface="+mn-ea"/>
                <a:cs typeface="+mn-cs"/>
              </a:rPr>
              <a:t>2. Give the following instructions</a:t>
            </a:r>
            <a:r>
              <a:rPr lang="en-GB" sz="1200" b="0" i="0" u="none" strike="noStrike" kern="1200" baseline="0">
                <a:solidFill>
                  <a:schemeClr val="tx1"/>
                </a:solidFill>
                <a:effectLst/>
                <a:latin typeface="+mn-lt"/>
                <a:ea typeface="+mn-ea"/>
                <a:cs typeface="+mn-cs"/>
              </a:rPr>
              <a:t> to students:</a:t>
            </a:r>
          </a:p>
          <a:p>
            <a:pPr marL="0" indent="0">
              <a:buNone/>
            </a:pPr>
            <a:r>
              <a:rPr lang="en-GB" sz="1200" b="0" i="0" u="none" strike="noStrike" kern="1200">
                <a:solidFill>
                  <a:schemeClr val="tx1"/>
                </a:solidFill>
                <a:effectLst/>
                <a:latin typeface="+mn-lt"/>
                <a:ea typeface="+mn-ea"/>
                <a:cs typeface="+mn-cs"/>
              </a:rPr>
              <a:t>i. Start </a:t>
            </a:r>
            <a:r>
              <a:rPr lang="en-GB" sz="1200" b="0" i="0" u="none" strike="noStrike" kern="1200" dirty="0">
                <a:solidFill>
                  <a:schemeClr val="tx1"/>
                </a:solidFill>
                <a:effectLst/>
                <a:latin typeface="+mn-lt"/>
                <a:ea typeface="+mn-ea"/>
                <a:cs typeface="+mn-cs"/>
              </a:rPr>
              <a:t>with the plural verbs (plus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and plural nouns.</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ii. Use </a:t>
            </a:r>
            <a:r>
              <a:rPr lang="en-GB" sz="1200" b="0" i="0" u="none" strike="noStrike" kern="1200" dirty="0">
                <a:solidFill>
                  <a:schemeClr val="tx1"/>
                </a:solidFill>
                <a:effectLst/>
                <a:latin typeface="+mn-lt"/>
                <a:ea typeface="+mn-ea"/>
                <a:cs typeface="+mn-cs"/>
              </a:rPr>
              <a:t>each verb only once.</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iii. Use </a:t>
            </a:r>
            <a:r>
              <a:rPr lang="en-GB" sz="1200" b="0" i="0" u="none" strike="noStrike" kern="1200" dirty="0">
                <a:solidFill>
                  <a:schemeClr val="tx1"/>
                </a:solidFill>
                <a:effectLst/>
                <a:latin typeface="+mn-lt"/>
                <a:ea typeface="+mn-ea"/>
                <a:cs typeface="+mn-cs"/>
              </a:rPr>
              <a:t>as many of the other words as you can and make your sentences as long as possible.</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iv. </a:t>
            </a:r>
            <a:r>
              <a:rPr lang="en-GB" sz="1200" b="0" i="0" u="none" strike="noStrike" kern="1200" dirty="0">
                <a:solidFill>
                  <a:schemeClr val="tx1"/>
                </a:solidFill>
                <a:effectLst/>
                <a:latin typeface="+mn-lt"/>
                <a:ea typeface="+mn-ea"/>
                <a:cs typeface="+mn-cs"/>
              </a:rPr>
              <a:t>You don’t have to use all the words.</a:t>
            </a:r>
            <a:br>
              <a:rPr lang="en-GB" sz="1200" b="0" i="0" u="none" strike="noStrike" kern="1200">
                <a:solidFill>
                  <a:schemeClr val="tx1"/>
                </a:solidFill>
                <a:effectLst/>
                <a:latin typeface="+mn-lt"/>
                <a:ea typeface="+mn-ea"/>
                <a:cs typeface="+mn-cs"/>
              </a:rPr>
            </a:br>
            <a:r>
              <a:rPr lang="en-GB" sz="1200" b="0" i="0" u="none" strike="noStrike" kern="1200">
                <a:solidFill>
                  <a:schemeClr val="tx1"/>
                </a:solidFill>
                <a:effectLst/>
                <a:latin typeface="+mn-lt"/>
                <a:ea typeface="+mn-ea"/>
                <a:cs typeface="+mn-cs"/>
              </a:rPr>
              <a:t>v. </a:t>
            </a:r>
            <a:r>
              <a:rPr lang="en-GB" sz="1200" b="0" i="0" u="none" strike="noStrike" kern="1200" dirty="0">
                <a:solidFill>
                  <a:schemeClr val="tx1"/>
                </a:solidFill>
                <a:effectLst/>
                <a:latin typeface="+mn-lt"/>
                <a:ea typeface="+mn-ea"/>
                <a:cs typeface="+mn-cs"/>
              </a:rPr>
              <a:t>You can use the articles more than once.</a:t>
            </a:r>
          </a:p>
          <a:p>
            <a:pPr marL="0" indent="0">
              <a:buNone/>
            </a:pPr>
            <a:r>
              <a:rPr lang="en-GB" sz="1200" b="0" i="0" u="none" strike="noStrike" kern="1200" baseline="0">
                <a:solidFill>
                  <a:schemeClr val="tx1"/>
                </a:solidFill>
                <a:effectLst/>
                <a:latin typeface="+mn-lt"/>
                <a:ea typeface="+mn-ea"/>
                <a:cs typeface="+mn-cs"/>
              </a:rPr>
              <a:t>vi. </a:t>
            </a:r>
            <a:r>
              <a:rPr lang="en-GB" sz="1200" b="0" i="0" u="none" strike="noStrike" kern="1200">
                <a:solidFill>
                  <a:schemeClr val="tx1"/>
                </a:solidFill>
                <a:effectLst/>
                <a:latin typeface="+mn-lt"/>
                <a:ea typeface="+mn-ea"/>
                <a:cs typeface="+mn-cs"/>
              </a:rPr>
              <a:t>What </a:t>
            </a:r>
            <a:r>
              <a:rPr lang="en-GB" sz="1200" b="0" i="0" u="none" strike="noStrike" kern="1200" dirty="0">
                <a:solidFill>
                  <a:schemeClr val="tx1"/>
                </a:solidFill>
                <a:effectLst/>
                <a:latin typeface="+mn-lt"/>
                <a:ea typeface="+mn-ea"/>
                <a:cs typeface="+mn-cs"/>
              </a:rPr>
              <a:t>is the longest sentence you can make?</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Examples:</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Bücher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sind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Lehrer </a:t>
            </a:r>
            <a:r>
              <a:rPr lang="en-GB" sz="1200" b="0" i="0" u="none" strike="noStrike" kern="1200" dirty="0" err="1">
                <a:solidFill>
                  <a:schemeClr val="tx1"/>
                </a:solidFill>
                <a:effectLst/>
                <a:latin typeface="+mn-lt"/>
                <a:ea typeface="+mn-ea"/>
                <a:cs typeface="+mn-cs"/>
              </a:rPr>
              <a:t>haben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Freunde</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Lieder.</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62960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practise</a:t>
            </a:r>
            <a:r>
              <a:rPr lang="en-GB" sz="1200" b="0" i="0" u="none" strike="noStrike" kern="1200" baseline="0">
                <a:solidFill>
                  <a:schemeClr val="tx1"/>
                </a:solidFill>
                <a:effectLst/>
                <a:latin typeface="+mn-lt"/>
                <a:ea typeface="+mn-ea"/>
                <a:cs typeface="+mn-cs"/>
              </a:rPr>
              <a:t> sentence production and number vocabulary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Click</a:t>
            </a:r>
            <a:r>
              <a:rPr lang="en-GB" sz="1200" b="0" i="0" u="none" strike="noStrike" kern="1200" baseline="0">
                <a:solidFill>
                  <a:schemeClr val="tx1"/>
                </a:solidFill>
                <a:effectLst/>
                <a:latin typeface="+mn-lt"/>
                <a:ea typeface="+mn-ea"/>
                <a:cs typeface="+mn-cs"/>
              </a:rPr>
              <a:t> to cycle through the example on this slide.</a:t>
            </a: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2. Partner </a:t>
            </a:r>
            <a:r>
              <a:rPr lang="en-GB" sz="1200" b="0" i="0" u="none" strike="noStrike" kern="1200" dirty="0">
                <a:solidFill>
                  <a:schemeClr val="tx1"/>
                </a:solidFill>
                <a:effectLst/>
                <a:latin typeface="+mn-lt"/>
                <a:ea typeface="+mn-ea"/>
                <a:cs typeface="+mn-cs"/>
              </a:rPr>
              <a:t>A </a:t>
            </a:r>
            <a:r>
              <a:rPr lang="en-GB" sz="1200" b="0" i="0" u="none" strike="noStrike" kern="1200">
                <a:solidFill>
                  <a:schemeClr val="tx1"/>
                </a:solidFill>
                <a:effectLst/>
                <a:latin typeface="+mn-lt"/>
                <a:ea typeface="+mn-ea"/>
                <a:cs typeface="+mn-cs"/>
              </a:rPr>
              <a:t>reads a sentence</a:t>
            </a:r>
            <a:r>
              <a:rPr lang="en-GB" sz="1200" b="0" i="0" u="none" strike="noStrike" kern="1200" baseline="0">
                <a:solidFill>
                  <a:schemeClr val="tx1"/>
                </a:solidFill>
                <a:effectLst/>
                <a:latin typeface="+mn-lt"/>
                <a:ea typeface="+mn-ea"/>
                <a:cs typeface="+mn-cs"/>
              </a:rPr>
              <a:t> from those </a:t>
            </a:r>
            <a:r>
              <a:rPr lang="en-GB" sz="1200" b="0" i="0" u="none" strike="noStrike" kern="1200">
                <a:solidFill>
                  <a:schemeClr val="tx1"/>
                </a:solidFill>
                <a:effectLst/>
                <a:latin typeface="+mn-lt"/>
                <a:ea typeface="+mn-ea"/>
                <a:cs typeface="+mn-cs"/>
              </a:rPr>
              <a:t>created in the previous activity.</a:t>
            </a:r>
          </a:p>
          <a:p>
            <a:r>
              <a:rPr lang="en-GB" sz="1200" b="0" i="0" u="none" strike="noStrike" kern="1200">
                <a:solidFill>
                  <a:schemeClr val="tx1"/>
                </a:solidFill>
                <a:effectLst/>
                <a:latin typeface="+mn-lt"/>
                <a:ea typeface="+mn-ea"/>
                <a:cs typeface="+mn-cs"/>
              </a:rPr>
              <a:t>3.</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Partner </a:t>
            </a:r>
            <a:r>
              <a:rPr lang="en-GB" sz="1200" b="0" i="0" u="none" strike="noStrike" kern="1200" dirty="0">
                <a:solidFill>
                  <a:schemeClr val="tx1"/>
                </a:solidFill>
                <a:effectLst/>
                <a:latin typeface="+mn-lt"/>
                <a:ea typeface="+mn-ea"/>
                <a:cs typeface="+mn-cs"/>
              </a:rPr>
              <a:t>B identifies the number of </a:t>
            </a:r>
            <a:r>
              <a:rPr lang="en-GB" sz="1200" b="0" i="0" u="none" strike="noStrike" kern="1200">
                <a:solidFill>
                  <a:schemeClr val="tx1"/>
                </a:solidFill>
                <a:effectLst/>
                <a:latin typeface="+mn-lt"/>
                <a:ea typeface="+mn-ea"/>
                <a:cs typeface="+mn-cs"/>
              </a:rPr>
              <a:t>words in </a:t>
            </a:r>
            <a:r>
              <a:rPr lang="en-GB" sz="1200" b="0" i="0" u="none" strike="noStrike" kern="1200" dirty="0">
                <a:solidFill>
                  <a:schemeClr val="tx1"/>
                </a:solidFill>
                <a:effectLst/>
                <a:latin typeface="+mn-lt"/>
                <a:ea typeface="+mn-ea"/>
                <a:cs typeface="+mn-cs"/>
              </a:rPr>
              <a:t>the sentence</a:t>
            </a:r>
            <a:r>
              <a:rPr lang="en-GB" sz="1200" b="0" i="0" u="none" strike="noStrike" kern="1200">
                <a:solidFill>
                  <a:schemeClr val="tx1"/>
                </a:solidFill>
                <a:effectLst/>
                <a:latin typeface="+mn-lt"/>
                <a:ea typeface="+mn-ea"/>
                <a:cs typeface="+mn-cs"/>
              </a:rPr>
              <a:t>. </a:t>
            </a:r>
          </a:p>
          <a:p>
            <a:r>
              <a:rPr lang="en-GB" sz="1200" b="0" i="0" u="none" strike="noStrike" kern="1200">
                <a:solidFill>
                  <a:schemeClr val="tx1"/>
                </a:solidFill>
                <a:effectLst/>
                <a:latin typeface="+mn-lt"/>
                <a:ea typeface="+mn-ea"/>
                <a:cs typeface="+mn-cs"/>
              </a:rPr>
              <a:t>4. Partners swap roles</a:t>
            </a:r>
            <a:r>
              <a:rPr lang="en-GB" sz="1200" b="0" i="0" u="none" strike="noStrike" kern="1200" baseline="0">
                <a:solidFill>
                  <a:schemeClr val="tx1"/>
                </a:solidFill>
                <a:effectLst/>
                <a:latin typeface="+mn-lt"/>
                <a:ea typeface="+mn-ea"/>
                <a:cs typeface="+mn-cs"/>
              </a:rPr>
              <a:t> and repeat.</a:t>
            </a:r>
          </a:p>
          <a:p>
            <a:r>
              <a:rPr lang="en-GB" sz="1200" b="0" i="0" u="none" strike="noStrike" kern="1200" baseline="0">
                <a:solidFill>
                  <a:schemeClr val="tx1"/>
                </a:solidFill>
                <a:effectLst/>
                <a:latin typeface="+mn-lt"/>
                <a:ea typeface="+mn-ea"/>
                <a:cs typeface="+mn-cs"/>
              </a:rPr>
              <a:t>5. They k</a:t>
            </a:r>
            <a:r>
              <a:rPr lang="en-GB" sz="1200" b="0" i="0" u="none" strike="noStrike" kern="1200">
                <a:solidFill>
                  <a:schemeClr val="tx1"/>
                </a:solidFill>
                <a:effectLst/>
                <a:latin typeface="+mn-lt"/>
                <a:ea typeface="+mn-ea"/>
                <a:cs typeface="+mn-cs"/>
              </a:rPr>
              <a:t>eep </a:t>
            </a:r>
            <a:r>
              <a:rPr lang="en-GB" sz="1200" b="0" i="0" u="none" strike="noStrike" kern="1200" dirty="0">
                <a:solidFill>
                  <a:schemeClr val="tx1"/>
                </a:solidFill>
                <a:effectLst/>
                <a:latin typeface="+mn-lt"/>
                <a:ea typeface="+mn-ea"/>
                <a:cs typeface="+mn-cs"/>
              </a:rPr>
              <a:t>taking turns until all sentences have been used.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324594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practise</a:t>
            </a:r>
            <a:r>
              <a:rPr lang="en-GB" sz="1200" b="0" i="0" u="none" strike="noStrike" kern="1200" baseline="0">
                <a:solidFill>
                  <a:schemeClr val="tx1"/>
                </a:solidFill>
                <a:effectLst/>
                <a:latin typeface="+mn-lt"/>
                <a:ea typeface="+mn-ea"/>
                <a:cs typeface="+mn-cs"/>
              </a:rPr>
              <a:t> translation into English (speaking, listening and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Click</a:t>
            </a:r>
            <a:r>
              <a:rPr lang="en-GB" sz="1200" b="0" i="0" u="none" strike="noStrike" kern="1200" baseline="0">
                <a:solidFill>
                  <a:schemeClr val="tx1"/>
                </a:solidFill>
                <a:effectLst/>
                <a:latin typeface="+mn-lt"/>
                <a:ea typeface="+mn-ea"/>
                <a:cs typeface="+mn-cs"/>
              </a:rPr>
              <a:t> to cycle through the example on this slide.</a:t>
            </a: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2. Partner A reads a sentence</a:t>
            </a:r>
            <a:r>
              <a:rPr lang="en-GB" sz="1200" b="0" i="0" u="none" strike="noStrike" kern="1200" baseline="0">
                <a:solidFill>
                  <a:schemeClr val="tx1"/>
                </a:solidFill>
                <a:effectLst/>
                <a:latin typeface="+mn-lt"/>
                <a:ea typeface="+mn-ea"/>
                <a:cs typeface="+mn-cs"/>
              </a:rPr>
              <a:t> from those </a:t>
            </a:r>
            <a:r>
              <a:rPr lang="en-GB" sz="1200" b="0" i="0" u="none" strike="noStrike" kern="1200">
                <a:solidFill>
                  <a:schemeClr val="tx1"/>
                </a:solidFill>
                <a:effectLst/>
                <a:latin typeface="+mn-lt"/>
                <a:ea typeface="+mn-ea"/>
                <a:cs typeface="+mn-cs"/>
              </a:rPr>
              <a:t>created in the previous activity.</a:t>
            </a:r>
          </a:p>
          <a:p>
            <a:r>
              <a:rPr lang="en-GB" sz="1200" b="0" i="0" u="none" strike="noStrike" kern="1200">
                <a:solidFill>
                  <a:schemeClr val="tx1"/>
                </a:solidFill>
                <a:effectLst/>
                <a:latin typeface="+mn-lt"/>
                <a:ea typeface="+mn-ea"/>
                <a:cs typeface="+mn-cs"/>
              </a:rPr>
              <a:t>3.</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Partner B writes the English for that sentence.</a:t>
            </a:r>
          </a:p>
          <a:p>
            <a:r>
              <a:rPr lang="en-GB" sz="1200" b="0" i="0" u="none" strike="noStrike" kern="1200">
                <a:solidFill>
                  <a:schemeClr val="tx1"/>
                </a:solidFill>
                <a:effectLst/>
                <a:latin typeface="+mn-lt"/>
                <a:ea typeface="+mn-ea"/>
                <a:cs typeface="+mn-cs"/>
              </a:rPr>
              <a:t>4. Partners swap roles</a:t>
            </a:r>
            <a:r>
              <a:rPr lang="en-GB" sz="1200" b="0" i="0" u="none" strike="noStrike" kern="1200" baseline="0">
                <a:solidFill>
                  <a:schemeClr val="tx1"/>
                </a:solidFill>
                <a:effectLst/>
                <a:latin typeface="+mn-lt"/>
                <a:ea typeface="+mn-ea"/>
                <a:cs typeface="+mn-cs"/>
              </a:rPr>
              <a:t> and repeat.</a:t>
            </a:r>
          </a:p>
          <a:p>
            <a:r>
              <a:rPr lang="en-GB" sz="1200" b="0" i="0" u="none" strike="noStrike" kern="1200" baseline="0">
                <a:solidFill>
                  <a:schemeClr val="tx1"/>
                </a:solidFill>
                <a:effectLst/>
                <a:latin typeface="+mn-lt"/>
                <a:ea typeface="+mn-ea"/>
                <a:cs typeface="+mn-cs"/>
              </a:rPr>
              <a:t>5. They k</a:t>
            </a:r>
            <a:r>
              <a:rPr lang="en-GB" sz="1200" b="0" i="0" u="none" strike="noStrike" kern="1200">
                <a:solidFill>
                  <a:schemeClr val="tx1"/>
                </a:solidFill>
                <a:effectLst/>
                <a:latin typeface="+mn-lt"/>
                <a:ea typeface="+mn-ea"/>
                <a:cs typeface="+mn-cs"/>
              </a:rPr>
              <a:t>eep taking turns until all sentences have been used.</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954603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practise</a:t>
            </a:r>
            <a:r>
              <a:rPr lang="en-GB" sz="1200" b="0" i="0" u="none" strike="noStrike" kern="1200" baseline="0">
                <a:solidFill>
                  <a:schemeClr val="tx1"/>
                </a:solidFill>
                <a:effectLst/>
                <a:latin typeface="+mn-lt"/>
                <a:ea typeface="+mn-ea"/>
                <a:cs typeface="+mn-cs"/>
              </a:rPr>
              <a:t> sentence production and revise question words previously encountered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sz="1200" b="0" i="0" u="none" strike="noStrike" kern="1200">
                <a:solidFill>
                  <a:schemeClr val="tx1"/>
                </a:solidFill>
                <a:effectLst/>
                <a:latin typeface="+mn-lt"/>
                <a:ea typeface="+mn-ea"/>
                <a:cs typeface="+mn-cs"/>
              </a:rPr>
              <a:t>1. Students translate</a:t>
            </a:r>
            <a:r>
              <a:rPr lang="en-GB" sz="1200" b="0" i="0" u="none" strike="noStrike" kern="1200" baseline="0">
                <a:solidFill>
                  <a:schemeClr val="tx1"/>
                </a:solidFill>
                <a:effectLst/>
                <a:latin typeface="+mn-lt"/>
                <a:ea typeface="+mn-ea"/>
                <a:cs typeface="+mn-cs"/>
              </a:rPr>
              <a:t> the questions on the slide into German.</a:t>
            </a: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2. Click to bring up the correct translation for each.</a:t>
            </a:r>
            <a:endParaRPr lang="en-GB" sz="1200" b="0" i="0" u="none" strike="noStrike" kern="1200" dirty="0">
              <a:solidFill>
                <a:schemeClr val="tx1"/>
              </a:solidFill>
              <a:effectLst/>
              <a:latin typeface="+mn-lt"/>
              <a:ea typeface="+mn-ea"/>
              <a:cs typeface="+mn-cs"/>
            </a:endParaRPr>
          </a:p>
          <a:p>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423063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practise</a:t>
            </a:r>
            <a:r>
              <a:rPr lang="en-GB" sz="1200" b="0" i="0" u="none" strike="noStrike" kern="1200" baseline="0">
                <a:solidFill>
                  <a:schemeClr val="tx1"/>
                </a:solidFill>
                <a:effectLst/>
                <a:latin typeface="+mn-lt"/>
                <a:ea typeface="+mn-ea"/>
                <a:cs typeface="+mn-cs"/>
              </a:rPr>
              <a:t> transcription using an authentic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a:t>1</a:t>
            </a:r>
            <a:r>
              <a:rPr lang="en-GB" dirty="0"/>
              <a:t>. Read through </a:t>
            </a:r>
            <a:r>
              <a:rPr lang="en-GB"/>
              <a:t>the sentences of this authentic text</a:t>
            </a:r>
            <a:r>
              <a:rPr lang="en-GB" baseline="0"/>
              <a:t> </a:t>
            </a:r>
            <a:r>
              <a:rPr lang="en-GB"/>
              <a:t>(gapped and in jumbled</a:t>
            </a:r>
            <a:r>
              <a:rPr lang="en-GB" baseline="0"/>
              <a:t> order</a:t>
            </a:r>
            <a:r>
              <a:rPr lang="en-GB"/>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Listen to </a:t>
            </a:r>
            <a:r>
              <a:rPr lang="en-GB"/>
              <a:t>the text via: </a:t>
            </a:r>
            <a:r>
              <a:rPr lang="en-GB" b="1"/>
              <a:t>https://www.youtube.com/watch?v=mX0_1f3dTKc</a:t>
            </a:r>
            <a:r>
              <a:rPr lang="en-GB"/>
              <a:t>. If</a:t>
            </a:r>
            <a:r>
              <a:rPr lang="en-GB" baseline="0"/>
              <a:t> this website is inaccessible, the teacher can read the poem.</a:t>
            </a:r>
            <a:endParaRPr lang="en-GB"/>
          </a:p>
          <a:p>
            <a:r>
              <a:rPr lang="en-GB"/>
              <a:t>3</a:t>
            </a:r>
            <a:r>
              <a:rPr lang="en-GB" dirty="0"/>
              <a:t>. Fill in the gaps. Repeat once (or twice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Next, put the lines in the correct order (use number and rhyme information ). The first and last line are already in the right </a:t>
            </a:r>
            <a:r>
              <a:rPr lang="en-GB"/>
              <a:t>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5. The answers</a:t>
            </a:r>
            <a:r>
              <a:rPr lang="en-GB" baseline="0"/>
              <a:t> are revealed on the next slide.</a:t>
            </a:r>
            <a:endParaRPr lang="en-GB" dirty="0"/>
          </a:p>
          <a:p>
            <a:endParaRPr lang="en-GB" dirty="0"/>
          </a:p>
          <a:p>
            <a:r>
              <a:rPr lang="en-GB" b="1" dirty="0"/>
              <a:t>Das </a:t>
            </a:r>
            <a:r>
              <a:rPr lang="en-GB" b="1" dirty="0" err="1"/>
              <a:t>Hexen</a:t>
            </a:r>
            <a:r>
              <a:rPr lang="en-GB" b="1" dirty="0"/>
              <a:t> </a:t>
            </a:r>
            <a:r>
              <a:rPr lang="en-GB" b="1" dirty="0" err="1"/>
              <a:t>Einmaleins</a:t>
            </a:r>
            <a:r>
              <a:rPr lang="en-GB" b="1" dirty="0"/>
              <a:t> – Johann Wolfgang von Goethe (1749-1832)</a:t>
            </a:r>
          </a:p>
          <a:p>
            <a:endParaRPr lang="en-GB" dirty="0"/>
          </a:p>
          <a:p>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mußt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Zwei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gleich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bist</a:t>
            </a:r>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reich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Verlier</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Vier</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Fünf</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Sechs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die Hex’,</a:t>
            </a:r>
            <a:br>
              <a:rPr lang="en-GB" dirty="0"/>
            </a:br>
            <a:r>
              <a:rPr lang="en-GB" sz="1200" b="0" i="0" u="none" strike="noStrike" kern="1200" dirty="0">
                <a:solidFill>
                  <a:schemeClr val="tx1"/>
                </a:solidFill>
                <a:effectLst/>
                <a:latin typeface="+mn-lt"/>
                <a:ea typeface="+mn-ea"/>
                <a:cs typeface="+mn-cs"/>
              </a:rPr>
              <a:t>   Mach’ Sieben und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ist’s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vollbracht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Neun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Hexen-Einmal-Eins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dirty="0"/>
              <a:t>Alternative version (</a:t>
            </a:r>
            <a:r>
              <a:rPr lang="en-GB" dirty="0" err="1"/>
              <a:t>Rockoper</a:t>
            </a:r>
            <a:r>
              <a:rPr lang="en-GB" dirty="0"/>
              <a:t>) for meaning: https://</a:t>
            </a:r>
            <a:r>
              <a:rPr lang="en-GB" dirty="0" err="1"/>
              <a:t>www.youtube.com</a:t>
            </a:r>
            <a:r>
              <a:rPr lang="en-GB" dirty="0"/>
              <a:t>/</a:t>
            </a:r>
            <a:r>
              <a:rPr lang="en-GB" dirty="0" err="1"/>
              <a:t>watch?v</a:t>
            </a:r>
            <a:r>
              <a:rPr lang="en-GB" dirty="0"/>
              <a:t>=_ZGQIq-4cg0</a:t>
            </a:r>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623166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provide the answers to</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the activity on the previous slide (gap-fill).</a:t>
            </a:r>
            <a:endParaRPr lang="en-GB" sz="1200" b="0"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a:t>1. Click to reveal the words in the gaps.</a:t>
            </a:r>
          </a:p>
          <a:p>
            <a:endParaRPr lang="en-GB" dirty="0"/>
          </a:p>
          <a:p>
            <a:r>
              <a:rPr lang="en-GB" b="1" dirty="0"/>
              <a:t>Das </a:t>
            </a:r>
            <a:r>
              <a:rPr lang="en-GB" b="1" dirty="0" err="1"/>
              <a:t>Hexen</a:t>
            </a:r>
            <a:r>
              <a:rPr lang="en-GB" b="1" dirty="0"/>
              <a:t> </a:t>
            </a:r>
            <a:r>
              <a:rPr lang="en-GB" b="1" dirty="0" err="1"/>
              <a:t>Einmaleins</a:t>
            </a:r>
            <a:r>
              <a:rPr lang="en-GB" b="1" dirty="0"/>
              <a:t> – Johann Wolfgang von Goethe (1749-1832)</a:t>
            </a:r>
          </a:p>
          <a:p>
            <a:endParaRPr lang="en-GB" dirty="0"/>
          </a:p>
          <a:p>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mußt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Zwei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gleich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bist</a:t>
            </a:r>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reich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Verlier</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Vier</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Fünf</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Sechs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die Hex’,</a:t>
            </a:r>
            <a:br>
              <a:rPr lang="en-GB" dirty="0"/>
            </a:br>
            <a:r>
              <a:rPr lang="en-GB" sz="1200" b="0" i="0" u="none" strike="noStrike" kern="1200" dirty="0">
                <a:solidFill>
                  <a:schemeClr val="tx1"/>
                </a:solidFill>
                <a:effectLst/>
                <a:latin typeface="+mn-lt"/>
                <a:ea typeface="+mn-ea"/>
                <a:cs typeface="+mn-cs"/>
              </a:rPr>
              <a:t>   Mach’ Sieben und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ist’s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vollbracht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Neun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Hexen-Einmal-Eins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dirty="0"/>
              <a:t>Alternative version (</a:t>
            </a:r>
            <a:r>
              <a:rPr lang="en-GB" dirty="0" err="1"/>
              <a:t>Rockoper</a:t>
            </a:r>
            <a:r>
              <a:rPr lang="en-GB" dirty="0"/>
              <a:t>) for meaning: https://</a:t>
            </a:r>
            <a:r>
              <a:rPr lang="en-GB" dirty="0" err="1"/>
              <a:t>www.youtube.com</a:t>
            </a:r>
            <a:r>
              <a:rPr lang="en-GB" dirty="0"/>
              <a:t>/</a:t>
            </a:r>
            <a:r>
              <a:rPr lang="en-GB" dirty="0" err="1"/>
              <a:t>watch?v</a:t>
            </a:r>
            <a:r>
              <a:rPr lang="en-GB" dirty="0"/>
              <a:t>=_ZGQIq-4cg0</a:t>
            </a:r>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51646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 Rule 4 of plural formation.</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 Cycle through the information on the slide by clicking the mouse.</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63320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provide the answers to</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the activity on the previous slide (ordering).</a:t>
            </a:r>
            <a:endParaRPr lang="en-GB" sz="1200" b="0"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a:t>1. Click to reveal the correct order of the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Das </a:t>
            </a:r>
            <a:r>
              <a:rPr lang="en-GB" b="1" dirty="0" err="1"/>
              <a:t>Hexen</a:t>
            </a:r>
            <a:r>
              <a:rPr lang="en-GB" b="1" dirty="0"/>
              <a:t> </a:t>
            </a:r>
            <a:r>
              <a:rPr lang="en-GB" b="1" dirty="0" err="1"/>
              <a:t>Einmaleins</a:t>
            </a:r>
            <a:r>
              <a:rPr lang="en-GB" b="1" dirty="0"/>
              <a:t> – Johann Wolfgang von Goethe (1749-1832)</a:t>
            </a:r>
          </a:p>
          <a:p>
            <a:endParaRPr lang="en-GB" dirty="0"/>
          </a:p>
          <a:p>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mußt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Zwei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gleich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bist</a:t>
            </a:r>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reich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Verlier</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Vier</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Fünf</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Sechs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die Hex’,</a:t>
            </a:r>
            <a:br>
              <a:rPr lang="en-GB" dirty="0"/>
            </a:br>
            <a:r>
              <a:rPr lang="en-GB" sz="1200" b="0" i="0" u="none" strike="noStrike" kern="1200" dirty="0">
                <a:solidFill>
                  <a:schemeClr val="tx1"/>
                </a:solidFill>
                <a:effectLst/>
                <a:latin typeface="+mn-lt"/>
                <a:ea typeface="+mn-ea"/>
                <a:cs typeface="+mn-cs"/>
              </a:rPr>
              <a:t>   Mach’ Sieben und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ist’s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vollbracht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Neun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Hexen-Einmal-Eins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dirty="0"/>
              <a:t>Alternative version (</a:t>
            </a:r>
            <a:r>
              <a:rPr lang="en-GB" dirty="0" err="1"/>
              <a:t>Rockoper</a:t>
            </a:r>
            <a:r>
              <a:rPr lang="en-GB" dirty="0"/>
              <a:t>) for meaning: https://</a:t>
            </a:r>
            <a:r>
              <a:rPr lang="en-GB" dirty="0" err="1"/>
              <a:t>www.youtube.com</a:t>
            </a:r>
            <a:r>
              <a:rPr lang="en-GB" dirty="0"/>
              <a:t>/</a:t>
            </a:r>
            <a:r>
              <a:rPr lang="en-GB" dirty="0" err="1"/>
              <a:t>watch?v</a:t>
            </a:r>
            <a:r>
              <a:rPr lang="en-GB" dirty="0"/>
              <a:t>=_ZGQIq-4cg0</a:t>
            </a:r>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247230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9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4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previously-encountered rules of plural formation (reading).</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aseline="0" dirty="0"/>
            </a:br>
            <a:r>
              <a:rPr lang="en-GB" baseline="0" dirty="0"/>
              <a:t>1. Students decide which words are possible.  As these sentences revise previous grammar and vocabulary, it makes sense for them to write them down.  The first sentence can be done with students as an example.</a:t>
            </a:r>
            <a:br>
              <a:rPr lang="en-GB" baseline="0" dirty="0"/>
            </a:br>
            <a:r>
              <a:rPr lang="en-GB" baseline="0" dirty="0"/>
              <a:t>2. Students then listen and check their answers (on the next slide).</a:t>
            </a:r>
            <a:br>
              <a:rPr lang="en-GB" baseline="0" dirty="0"/>
            </a:br>
            <a:r>
              <a:rPr lang="en-GB" baseline="0" dirty="0"/>
              <a:t>3. Teachers could additionally elicit the plural forms for any singular nouns in the task.</a:t>
            </a:r>
            <a:br>
              <a:rPr lang="en-GB" baseline="0" dirty="0"/>
            </a:br>
            <a:r>
              <a:rPr lang="en-GB" baseline="0" dirty="0"/>
              <a:t>4. Students then give the English translation for each sentence.</a:t>
            </a:r>
            <a:br>
              <a:rPr lang="en-GB" baseline="0" dirty="0"/>
            </a:br>
            <a:r>
              <a:rPr lang="en-GB" baseline="0" dirty="0"/>
              <a:t>5. Finally, teachers draw attention to the less common plural pattern +umlaut +</a:t>
            </a:r>
            <a:r>
              <a:rPr lang="en-GB" baseline="0" dirty="0" err="1"/>
              <a:t>er</a:t>
            </a:r>
            <a:r>
              <a:rPr lang="en-GB" baseline="0" dirty="0"/>
              <a:t> and ask students to give examples (</a:t>
            </a:r>
            <a:r>
              <a:rPr lang="en-GB" baseline="0" dirty="0" err="1"/>
              <a:t>Bücher</a:t>
            </a:r>
            <a:r>
              <a:rPr lang="en-GB" baseline="0" dirty="0"/>
              <a:t> / </a:t>
            </a:r>
            <a:r>
              <a:rPr lang="en-GB" baseline="0" dirty="0" err="1"/>
              <a:t>Wörter</a:t>
            </a:r>
            <a:r>
              <a:rPr lang="en-GB" baseline="0" dirty="0"/>
              <a:t>) and also ensure that students have noticed ‘Lieder’.</a:t>
            </a:r>
          </a:p>
          <a:p>
            <a:endParaRPr lang="en-GB" dirty="0"/>
          </a:p>
          <a:p>
            <a:r>
              <a:rPr lang="en-GB" b="1" dirty="0"/>
              <a:t>Note: </a:t>
            </a:r>
            <a:r>
              <a:rPr lang="en-GB" b="1" dirty="0" err="1"/>
              <a:t>möglich</a:t>
            </a:r>
            <a:r>
              <a:rPr lang="en-GB" dirty="0"/>
              <a:t> [156] is a very high-frequency word and was a cluster</a:t>
            </a:r>
            <a:r>
              <a:rPr lang="en-GB" baseline="0" dirty="0"/>
              <a:t> word for long ‘ö’.  We re-use it here.  Ensure that students know what it means, then use it repeatedly when eliciting responses for this task.</a:t>
            </a:r>
            <a:br>
              <a:rPr lang="en-GB" baseline="0" dirty="0"/>
            </a:br>
            <a:endParaRPr lang="en-GB" dirty="0"/>
          </a:p>
          <a:p>
            <a:r>
              <a:rPr lang="en-GB" b="1" dirty="0"/>
              <a:t>Transcript </a:t>
            </a:r>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möglich</a:t>
            </a:r>
            <a:r>
              <a:rPr lang="en-GB" dirty="0"/>
              <a:t> [156]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88364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Click on the numbered buttons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Click on the mouse a first time to bring up each question in turn, then a second time to highlight the possible answers to that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The next cycle of clicks brings up a challenge to students to find other examples of Rule 4 in the text, then reveals these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a:t>Transcript: </a:t>
            </a:r>
            <a:endParaRPr lang="en-GB" b="1" dirty="0"/>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65500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4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previously-encountered rules of plural formation (reading).</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dirty="0"/>
            </a:br>
            <a:r>
              <a:rPr lang="en-GB" dirty="0"/>
              <a:t>1.</a:t>
            </a:r>
            <a:r>
              <a:rPr lang="en-GB" baseline="0" dirty="0"/>
              <a:t> </a:t>
            </a:r>
            <a:r>
              <a:rPr lang="en-GB" dirty="0"/>
              <a:t>Listen to each item twice.  On the 2</a:t>
            </a:r>
            <a:r>
              <a:rPr lang="en-GB" baseline="30000" dirty="0"/>
              <a:t>nd</a:t>
            </a:r>
            <a:r>
              <a:rPr lang="en-GB" dirty="0"/>
              <a:t> time of listening, students could be asked</a:t>
            </a:r>
            <a:r>
              <a:rPr lang="en-GB" baseline="0" dirty="0"/>
              <a:t> to write down the English meaning of the whole sentence.</a:t>
            </a:r>
            <a:br>
              <a:rPr lang="en-GB" baseline="0" dirty="0"/>
            </a:br>
            <a:r>
              <a:rPr lang="en-GB" b="1" baseline="0" dirty="0"/>
              <a:t>Note: </a:t>
            </a:r>
            <a:r>
              <a:rPr lang="en-GB" baseline="0" dirty="0"/>
              <a:t>Do the first one as an example, and display the possible answers, and the full English sentence.</a:t>
            </a:r>
            <a:br>
              <a:rPr lang="en-GB" baseline="0" dirty="0"/>
            </a:br>
            <a:r>
              <a:rPr lang="en-GB" baseline="0" dirty="0"/>
              <a:t>2. Then continue with the task.  Many classes will find it helpful to do each item, and then feed back immediately.  However, the teacher may decide to do items 2-6 and the feed back on all items.</a:t>
            </a:r>
            <a:endParaRPr lang="en-GB" dirty="0"/>
          </a:p>
          <a:p>
            <a:endParaRPr lang="en-GB" b="1" dirty="0"/>
          </a:p>
          <a:p>
            <a:r>
              <a:rPr lang="en-GB" b="1" dirty="0"/>
              <a:t>Transcript (possible answers in bold)</a:t>
            </a:r>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a:t>
            </a:r>
            <a:r>
              <a:rPr lang="en-GB" b="1" dirty="0" err="1"/>
              <a:t>Freunde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a:t>
            </a:r>
            <a:r>
              <a:rPr lang="en-GB" b="0" dirty="0" err="1"/>
              <a:t>Tisch</a:t>
            </a:r>
            <a:r>
              <a:rPr lang="en-GB" b="0" dirty="0"/>
              <a:t> / </a:t>
            </a:r>
            <a:r>
              <a:rPr lang="en-GB" b="1" dirty="0" err="1"/>
              <a:t>Antworten</a:t>
            </a:r>
            <a:r>
              <a:rPr lang="en-GB" b="1" dirty="0"/>
              <a:t> / </a:t>
            </a:r>
            <a:r>
              <a:rPr lang="en-GB" b="1" dirty="0" err="1"/>
              <a:t>Plätze</a:t>
            </a:r>
            <a:endParaRPr lang="en-GB" b="1" dirty="0"/>
          </a:p>
          <a:p>
            <a:pPr marL="228600" indent="-228600">
              <a:buAutoNum type="arabicPeriod"/>
            </a:pPr>
            <a:r>
              <a:rPr lang="en-GB" b="0" dirty="0" err="1"/>
              <a:t>Es</a:t>
            </a:r>
            <a:r>
              <a:rPr lang="en-GB" b="0" dirty="0"/>
              <a:t> </a:t>
            </a:r>
            <a:r>
              <a:rPr lang="en-GB" b="0" dirty="0" err="1"/>
              <a:t>gibt</a:t>
            </a:r>
            <a:r>
              <a:rPr lang="en-GB" b="0" dirty="0"/>
              <a:t> </a:t>
            </a:r>
            <a:r>
              <a:rPr lang="en-GB" b="0" dirty="0" err="1"/>
              <a:t>auch</a:t>
            </a:r>
            <a:r>
              <a:rPr lang="en-GB" b="0" dirty="0"/>
              <a:t> </a:t>
            </a:r>
            <a:r>
              <a:rPr lang="en-GB" b="0" dirty="0" err="1"/>
              <a:t>eine</a:t>
            </a:r>
            <a:r>
              <a:rPr lang="en-GB" b="0" dirty="0"/>
              <a:t>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a:t>
            </a:r>
            <a:r>
              <a:rPr lang="en-GB" b="0" dirty="0" err="1"/>
              <a:t>Fragen</a:t>
            </a:r>
            <a:r>
              <a:rPr lang="en-GB" b="1" dirty="0"/>
              <a:t> </a:t>
            </a:r>
            <a:r>
              <a:rPr lang="en-GB" b="0" dirty="0"/>
              <a:t>/ </a:t>
            </a:r>
            <a:r>
              <a:rPr lang="en-GB" b="0" dirty="0" err="1"/>
              <a:t>Gründe</a:t>
            </a:r>
            <a:r>
              <a:rPr lang="en-GB" b="0" dirty="0"/>
              <a:t> </a:t>
            </a:r>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10861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Click on the numbered buttons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Click on the mouse a first time to bring up each question in turn, then a second time to highlight the possible answers to that question.</a:t>
            </a:r>
          </a:p>
          <a:p>
            <a:endParaRPr lang="en-GB" b="1" dirty="0"/>
          </a:p>
          <a:p>
            <a:r>
              <a:rPr lang="en-GB" b="1" dirty="0"/>
              <a:t>Transcript (possible answers in </a:t>
            </a:r>
            <a:r>
              <a:rPr lang="en-GB" b="1"/>
              <a:t>bold):</a:t>
            </a:r>
            <a:endParaRPr lang="en-GB" b="1" dirty="0"/>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a:t>
            </a:r>
            <a:r>
              <a:rPr lang="en-GB" b="1" dirty="0" err="1"/>
              <a:t>Freunde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a:t>
            </a:r>
            <a:r>
              <a:rPr lang="en-GB" b="0" dirty="0" err="1"/>
              <a:t>Tisch</a:t>
            </a:r>
            <a:r>
              <a:rPr lang="en-GB" b="0" dirty="0"/>
              <a:t> / </a:t>
            </a:r>
            <a:r>
              <a:rPr lang="en-GB" b="1" dirty="0" err="1"/>
              <a:t>Antworten</a:t>
            </a:r>
            <a:r>
              <a:rPr lang="en-GB" b="1" dirty="0"/>
              <a:t> / </a:t>
            </a:r>
            <a:r>
              <a:rPr lang="en-GB" b="1" dirty="0" err="1"/>
              <a:t>Plätze</a:t>
            </a:r>
            <a:endParaRPr lang="en-GB" b="1" dirty="0"/>
          </a:p>
          <a:p>
            <a:pPr marL="228600" indent="-228600">
              <a:buAutoNum type="arabicPeriod"/>
            </a:pPr>
            <a:r>
              <a:rPr lang="en-GB" b="0" dirty="0" err="1"/>
              <a:t>Es</a:t>
            </a:r>
            <a:r>
              <a:rPr lang="en-GB" b="0" dirty="0"/>
              <a:t> </a:t>
            </a:r>
            <a:r>
              <a:rPr lang="en-GB" b="0" dirty="0" err="1"/>
              <a:t>gibt</a:t>
            </a:r>
            <a:r>
              <a:rPr lang="en-GB" b="0" dirty="0"/>
              <a:t> </a:t>
            </a:r>
            <a:r>
              <a:rPr lang="en-GB" b="0" dirty="0" err="1"/>
              <a:t>auch</a:t>
            </a:r>
            <a:r>
              <a:rPr lang="en-GB" b="0" dirty="0"/>
              <a:t> </a:t>
            </a:r>
            <a:r>
              <a:rPr lang="en-GB" b="0" dirty="0" err="1"/>
              <a:t>eine</a:t>
            </a:r>
            <a:r>
              <a:rPr lang="en-GB" b="0" dirty="0"/>
              <a:t>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Problem </a:t>
            </a:r>
            <a:r>
              <a:rPr lang="en-GB" b="0" dirty="0"/>
              <a:t>/ </a:t>
            </a:r>
            <a:r>
              <a:rPr lang="en-GB" b="0" dirty="0" err="1"/>
              <a:t>Gründe</a:t>
            </a:r>
            <a:endParaRPr lang="en-GB" b="0" dirty="0"/>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04714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numbers 1-12 using months of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a:t>
            </a:r>
            <a:r>
              <a:rPr lang="en-GB" sz="1200" b="0" i="0" u="none" strike="noStrike" kern="1200">
                <a:solidFill>
                  <a:schemeClr val="tx1"/>
                </a:solidFill>
                <a:effectLst/>
                <a:latin typeface="+mn-lt"/>
                <a:ea typeface="+mn-ea"/>
                <a:cs typeface="+mn-cs"/>
              </a:rPr>
              <a:t>Clicking </a:t>
            </a:r>
            <a:r>
              <a:rPr lang="en-GB" sz="1200" b="0" i="0" u="none" strike="noStrike" kern="1200" dirty="0">
                <a:solidFill>
                  <a:schemeClr val="tx1"/>
                </a:solidFill>
                <a:effectLst/>
                <a:latin typeface="+mn-lt"/>
                <a:ea typeface="+mn-ea"/>
                <a:cs typeface="+mn-cs"/>
              </a:rPr>
              <a:t>will reveal the name of a month. Ask the students what the number of the month is (January = 1), </a:t>
            </a:r>
            <a:r>
              <a:rPr lang="en-GB" sz="1200" b="0" i="1" u="none" strike="noStrike" kern="1200" dirty="0" err="1">
                <a:solidFill>
                  <a:schemeClr val="tx1"/>
                </a:solidFill>
                <a:effectLst/>
                <a:latin typeface="+mn-lt"/>
                <a:ea typeface="+mn-ea"/>
                <a:cs typeface="+mn-cs"/>
              </a:rPr>
              <a:t>Welche</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Nummer</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ist</a:t>
            </a:r>
            <a:r>
              <a:rPr lang="en-GB" sz="1200" b="0" i="1" u="none" strike="noStrike" kern="1200" dirty="0">
                <a:solidFill>
                  <a:schemeClr val="tx1"/>
                </a:solidFill>
                <a:effectLst/>
                <a:latin typeface="+mn-lt"/>
                <a:ea typeface="+mn-ea"/>
                <a:cs typeface="+mn-cs"/>
              </a:rPr>
              <a:t> das</a:t>
            </a:r>
            <a:r>
              <a:rPr lang="en-GB" sz="1200" b="0" i="1" u="none" strike="noStrike"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a:solidFill>
                  <a:schemeClr val="tx1"/>
                </a:solidFill>
                <a:effectLst/>
                <a:latin typeface="+mn-lt"/>
                <a:ea typeface="+mn-ea"/>
                <a:cs typeface="+mn-cs"/>
              </a:rPr>
              <a:t>2. </a:t>
            </a:r>
            <a:r>
              <a:rPr lang="en-GB" sz="1200" b="0" i="0" u="none" strike="noStrike" kern="1200">
                <a:solidFill>
                  <a:schemeClr val="tx1"/>
                </a:solidFill>
                <a:effectLst/>
                <a:latin typeface="+mn-lt"/>
                <a:ea typeface="+mn-ea"/>
                <a:cs typeface="+mn-cs"/>
              </a:rPr>
              <a:t>Students </a:t>
            </a:r>
            <a:r>
              <a:rPr lang="en-GB" sz="1200" b="0" i="0" u="none" strike="noStrike" kern="1200" dirty="0">
                <a:solidFill>
                  <a:schemeClr val="tx1"/>
                </a:solidFill>
                <a:effectLst/>
                <a:latin typeface="+mn-lt"/>
                <a:ea typeface="+mn-ea"/>
                <a:cs typeface="+mn-cs"/>
              </a:rPr>
              <a:t>respond with the name of the month (= practising phonics) and the appropriate number. The names of the months are not on the scheduled vocabulary list, but their meaning should be transparent from the context and their similarity to English.</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Students have not met </a:t>
            </a:r>
            <a:r>
              <a:rPr lang="en-GB" sz="1200" b="0" i="0" u="none" strike="noStrike" kern="1200" dirty="0" err="1">
                <a:solidFill>
                  <a:schemeClr val="tx1"/>
                </a:solidFill>
                <a:effectLst/>
                <a:latin typeface="+mn-lt"/>
                <a:ea typeface="+mn-ea"/>
                <a:cs typeface="+mn-cs"/>
              </a:rPr>
              <a:t>Welche</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r,s</a:t>
            </a:r>
            <a:r>
              <a:rPr lang="en-GB" sz="1200" b="0" i="0" u="none" strike="noStrike" kern="1200" dirty="0">
                <a:solidFill>
                  <a:schemeClr val="tx1"/>
                </a:solidFill>
                <a:effectLst/>
                <a:latin typeface="+mn-lt"/>
                <a:ea typeface="+mn-ea"/>
                <a:cs typeface="+mn-cs"/>
              </a:rPr>
              <a:t>) formally,</a:t>
            </a:r>
            <a:r>
              <a:rPr lang="en-GB" sz="1200" b="0" i="0" u="none" strike="noStrike" kern="1200" baseline="0" dirty="0">
                <a:solidFill>
                  <a:schemeClr val="tx1"/>
                </a:solidFill>
                <a:effectLst/>
                <a:latin typeface="+mn-lt"/>
                <a:ea typeface="+mn-ea"/>
                <a:cs typeface="+mn-cs"/>
              </a:rPr>
              <a:t> yet.  Here, the meaning will not confuse students, as the example will make clear what is being asked.  However, it is still useful to make the meaning clear to students.  Ask them what they think it means?  Establish that it means ‘which?’.  It may be a useful moment to see which other question words they can remember.  To date, they have learnt ‘Wo?’, ‘Was?’, ‘</a:t>
            </a:r>
            <a:r>
              <a:rPr lang="en-GB" sz="1200" b="0" i="0" u="none" strike="noStrike" kern="1200" baseline="0" dirty="0" err="1">
                <a:solidFill>
                  <a:schemeClr val="tx1"/>
                </a:solidFill>
                <a:effectLst/>
                <a:latin typeface="+mn-lt"/>
                <a:ea typeface="+mn-ea"/>
                <a:cs typeface="+mn-cs"/>
              </a:rPr>
              <a:t>Wie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Wer</a:t>
            </a:r>
            <a:r>
              <a:rPr lang="en-GB" sz="1200" b="0" i="0" u="none" strike="noStrike" kern="1200" baseline="0" dirty="0">
                <a:solidFill>
                  <a:schemeClr val="tx1"/>
                </a:solidFill>
                <a:effectLst/>
                <a:latin typeface="+mn-lt"/>
                <a:ea typeface="+mn-ea"/>
                <a:cs typeface="+mn-cs"/>
              </a:rPr>
              <a:t>?’ and ‘</a:t>
            </a:r>
            <a:r>
              <a:rPr lang="en-GB" sz="1200" b="0" i="0" u="none" strike="noStrike" kern="1200" baseline="0" dirty="0" err="1">
                <a:solidFill>
                  <a:schemeClr val="tx1"/>
                </a:solidFill>
                <a:effectLst/>
                <a:latin typeface="+mn-lt"/>
                <a:ea typeface="+mn-ea"/>
                <a:cs typeface="+mn-cs"/>
              </a:rPr>
              <a:t>Wie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viele</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January can be used as an example: </a:t>
            </a:r>
            <a:r>
              <a:rPr lang="en-GB" sz="1200" b="0" i="0" u="none" strike="noStrike" kern="1200" dirty="0" err="1">
                <a:solidFill>
                  <a:schemeClr val="tx1"/>
                </a:solidFill>
                <a:effectLst/>
                <a:latin typeface="+mn-lt"/>
                <a:ea typeface="+mn-ea"/>
                <a:cs typeface="+mn-cs"/>
              </a:rPr>
              <a:t>Welche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Januar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Monat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Januar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Optional game: teacher (or student) calls out numbers (1-12) and students stand up when you hear the number for your birthday month (for example, November = 11)</a:t>
            </a:r>
          </a:p>
          <a:p>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a:solidFill>
                  <a:schemeClr val="tx1"/>
                </a:solidFill>
                <a:effectLst/>
                <a:latin typeface="+mn-lt"/>
                <a:ea typeface="+mn-ea"/>
                <a:cs typeface="+mn-cs"/>
              </a:rPr>
              <a:t>Januar [1052] Februar [1093] März [987] April [1004] Mai [1048] Juni [1148] Juli [1545] August [1929] September</a:t>
            </a:r>
            <a:r>
              <a:rPr lang="en-GB" sz="1200" b="0" i="0" u="none" strike="noStrike" kern="1200" baseline="0">
                <a:solidFill>
                  <a:schemeClr val="tx1"/>
                </a:solidFill>
                <a:effectLst/>
                <a:latin typeface="+mn-lt"/>
                <a:ea typeface="+mn-ea"/>
                <a:cs typeface="+mn-cs"/>
              </a:rPr>
              <a:t> [1035] </a:t>
            </a:r>
            <a:r>
              <a:rPr lang="en-GB" sz="1200" b="0" i="0" u="none" strike="noStrike" kern="1200">
                <a:solidFill>
                  <a:schemeClr val="tx1"/>
                </a:solidFill>
                <a:effectLst/>
                <a:latin typeface="+mn-lt"/>
                <a:ea typeface="+mn-ea"/>
                <a:cs typeface="+mn-cs"/>
              </a:rPr>
              <a:t>Oktober [1223]</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November [1273] Dezember [1527]</a:t>
            </a:r>
          </a:p>
          <a:p>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04309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numbers 1-12 in a paired speaking information gap exercise on the theme of telephone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This slide provides a worked example for students to follow using their own cards. Printable Word versions of the prompt cards for each partner are available for download on the NCELP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dirty="0"/>
          </a:p>
          <a:p>
            <a:pPr marL="0" indent="0">
              <a:buNone/>
            </a:pPr>
            <a:r>
              <a:rPr lang="en-GB" b="0"/>
              <a:t>1. Person A receives a </a:t>
            </a:r>
            <a:r>
              <a:rPr lang="en-GB" b="0" dirty="0"/>
              <a:t>card with flag + country names on it </a:t>
            </a:r>
          </a:p>
          <a:p>
            <a:pPr marL="0" indent="0">
              <a:buNone/>
            </a:pPr>
            <a:r>
              <a:rPr lang="en-GB" b="0"/>
              <a:t>2. Person B receives </a:t>
            </a:r>
            <a:r>
              <a:rPr lang="en-GB" b="0" dirty="0"/>
              <a:t>a card with flag + </a:t>
            </a:r>
            <a:r>
              <a:rPr lang="en-GB" b="0"/>
              <a:t>country telephone codes </a:t>
            </a:r>
            <a:r>
              <a:rPr lang="en-GB" b="0" dirty="0"/>
              <a:t>on it</a:t>
            </a:r>
          </a:p>
          <a:p>
            <a:pPr marL="0" indent="0">
              <a:buNone/>
            </a:pPr>
            <a:r>
              <a:rPr lang="en-GB" b="0"/>
              <a:t>3. Person </a:t>
            </a:r>
            <a:r>
              <a:rPr lang="en-GB" b="0" dirty="0"/>
              <a:t>A asks </a:t>
            </a:r>
            <a:r>
              <a:rPr lang="en-GB" b="0" i="1" dirty="0"/>
              <a:t>‘</a:t>
            </a:r>
            <a:r>
              <a:rPr lang="en-GB" b="0" i="1" dirty="0" err="1"/>
              <a:t>Welche</a:t>
            </a:r>
            <a:r>
              <a:rPr lang="en-GB" b="0" i="1" dirty="0"/>
              <a:t> </a:t>
            </a:r>
            <a:r>
              <a:rPr lang="en-GB" b="0" i="1" dirty="0" err="1"/>
              <a:t>Nummer</a:t>
            </a:r>
            <a:r>
              <a:rPr lang="en-GB" b="0" i="1" dirty="0"/>
              <a:t> hat </a:t>
            </a:r>
            <a:r>
              <a:rPr lang="en-GB" b="0" i="1" dirty="0" err="1"/>
              <a:t>Italien</a:t>
            </a:r>
            <a:r>
              <a:rPr lang="en-GB" b="0" i="1" dirty="0"/>
              <a:t>?’ </a:t>
            </a:r>
            <a:r>
              <a:rPr lang="en-GB" b="0" dirty="0">
                <a:sym typeface="Wingdings" pitchFamily="2" charset="2"/>
              </a:rPr>
              <a:t></a:t>
            </a:r>
            <a:r>
              <a:rPr lang="en-GB" b="0" dirty="0"/>
              <a:t> set phrase, but with phonics practice for the country name.</a:t>
            </a:r>
          </a:p>
          <a:p>
            <a:pPr marL="0" indent="0">
              <a:buNone/>
            </a:pPr>
            <a:r>
              <a:rPr lang="en-GB" b="0"/>
              <a:t>4. Person </a:t>
            </a:r>
            <a:r>
              <a:rPr lang="en-GB" b="0" dirty="0"/>
              <a:t>B answers ‘</a:t>
            </a:r>
            <a:r>
              <a:rPr lang="en-GB" b="0" i="1" dirty="0" err="1"/>
              <a:t>Italien</a:t>
            </a:r>
            <a:r>
              <a:rPr lang="en-GB" b="0" i="1" baseline="0" dirty="0"/>
              <a:t> hat </a:t>
            </a:r>
            <a:r>
              <a:rPr lang="en-GB" b="0" dirty="0"/>
              <a:t>[number] </a:t>
            </a:r>
            <a:r>
              <a:rPr lang="en-GB" b="0" dirty="0">
                <a:sym typeface="Wingdings" pitchFamily="2" charset="2"/>
              </a:rPr>
              <a:t> practice </a:t>
            </a:r>
            <a:r>
              <a:rPr lang="en-GB" b="0">
                <a:sym typeface="Wingdings" pitchFamily="2" charset="2"/>
              </a:rPr>
              <a:t>saying numbers.</a:t>
            </a:r>
            <a:endParaRPr lang="en-GB" b="0" dirty="0">
              <a:sym typeface="Wingdings" pitchFamily="2" charset="2"/>
            </a:endParaRPr>
          </a:p>
          <a:p>
            <a:pPr marL="0" indent="0">
              <a:buNone/>
            </a:pPr>
            <a:r>
              <a:rPr lang="en-GB" b="0">
                <a:sym typeface="Wingdings" pitchFamily="2" charset="2"/>
              </a:rPr>
              <a:t>5. Person </a:t>
            </a:r>
            <a:r>
              <a:rPr lang="en-GB" b="0" dirty="0">
                <a:sym typeface="Wingdings" pitchFamily="2" charset="2"/>
              </a:rPr>
              <a:t>A writes down the answer in letters  listening practice</a:t>
            </a:r>
          </a:p>
          <a:p>
            <a:pPr marL="0" indent="0">
              <a:buNone/>
            </a:pPr>
            <a:endParaRPr lang="en-GB" b="0" dirty="0">
              <a:sym typeface="Wingdings" pitchFamily="2" charset="2"/>
            </a:endParaRPr>
          </a:p>
          <a:p>
            <a:pPr marL="0" indent="0">
              <a:buNone/>
            </a:pPr>
            <a:r>
              <a:rPr lang="en-GB" b="1">
                <a:sym typeface="Wingdings" pitchFamily="2" charset="2"/>
              </a:rPr>
              <a:t>Note: </a:t>
            </a:r>
            <a:r>
              <a:rPr lang="en-GB" b="0">
                <a:sym typeface="Wingdings" pitchFamily="2" charset="2"/>
              </a:rPr>
              <a:t>Teacher </a:t>
            </a:r>
            <a:r>
              <a:rPr lang="en-GB" b="0" dirty="0">
                <a:sym typeface="Wingdings" pitchFamily="2" charset="2"/>
              </a:rPr>
              <a:t>can remind students that if they don’t know not know which flag goes with which country they can say ‘</a:t>
            </a:r>
            <a:r>
              <a:rPr lang="en-GB" b="0" i="1" dirty="0">
                <a:sym typeface="Wingdings" pitchFamily="2" charset="2"/>
              </a:rPr>
              <a:t>Ich </a:t>
            </a:r>
            <a:r>
              <a:rPr lang="en-GB" b="0" i="1" dirty="0" err="1">
                <a:sym typeface="Wingdings" pitchFamily="2" charset="2"/>
              </a:rPr>
              <a:t>weiß</a:t>
            </a:r>
            <a:r>
              <a:rPr lang="en-GB" b="0" i="1" dirty="0">
                <a:sym typeface="Wingdings" pitchFamily="2" charset="2"/>
              </a:rPr>
              <a:t> es </a:t>
            </a:r>
            <a:r>
              <a:rPr lang="en-GB" b="0" i="1" dirty="0" err="1">
                <a:sym typeface="Wingdings" pitchFamily="2" charset="2"/>
              </a:rPr>
              <a:t>nicht</a:t>
            </a:r>
            <a:r>
              <a:rPr lang="en-GB" b="0" i="1" dirty="0">
                <a:sym typeface="Wingdings" pitchFamily="2" charset="2"/>
              </a:rPr>
              <a:t>’</a:t>
            </a:r>
            <a:r>
              <a:rPr lang="en-GB" b="0" dirty="0">
                <a:sym typeface="Wingdings" pitchFamily="2" charset="2"/>
              </a:rPr>
              <a:t> and ask about the colour of the flag (‘</a:t>
            </a:r>
            <a:r>
              <a:rPr lang="en-GB" b="0" i="1" dirty="0">
                <a:sym typeface="Wingdings" pitchFamily="2" charset="2"/>
              </a:rPr>
              <a:t>Was </a:t>
            </a:r>
            <a:r>
              <a:rPr lang="en-GB" b="0" i="1" dirty="0" err="1">
                <a:sym typeface="Wingdings" pitchFamily="2" charset="2"/>
              </a:rPr>
              <a:t>ist</a:t>
            </a:r>
            <a:r>
              <a:rPr lang="en-GB" b="0" i="1" dirty="0">
                <a:sym typeface="Wingdings" pitchFamily="2" charset="2"/>
              </a:rPr>
              <a:t> die </a:t>
            </a:r>
            <a:r>
              <a:rPr lang="en-GB" b="0" i="1" dirty="0" err="1">
                <a:sym typeface="Wingdings" pitchFamily="2" charset="2"/>
              </a:rPr>
              <a:t>Farbe</a:t>
            </a:r>
            <a:r>
              <a:rPr lang="en-GB" b="0" i="1" dirty="0">
                <a:sym typeface="Wingdings" pitchFamily="2" charset="2"/>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4106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774362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587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6323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476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43443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6966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68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103853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8818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80235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0419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02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1277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805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2209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0532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312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80578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478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6929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14271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1264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8016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23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299904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41179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12.xml"/><Relationship Id="rId16"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audio" Target="../media/audio23.wav"/><Relationship Id="rId10" Type="http://schemas.openxmlformats.org/officeDocument/2006/relationships/image" Target="../media/image14.png"/><Relationship Id="rId19" Type="http://schemas.openxmlformats.org/officeDocument/2006/relationships/audio" Target="../media/audio27.wav"/><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audio" Target="../media/audio22.wav"/></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13.xml"/><Relationship Id="rId16"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audio" Target="../media/audio23.wav"/><Relationship Id="rId10" Type="http://schemas.openxmlformats.org/officeDocument/2006/relationships/image" Target="../media/image14.png"/><Relationship Id="rId19" Type="http://schemas.openxmlformats.org/officeDocument/2006/relationships/audio" Target="../media/audio27.wav"/><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audio" Target="../media/audio22.wav"/></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18.jpeg"/><Relationship Id="rId4" Type="http://schemas.openxmlformats.org/officeDocument/2006/relationships/audio" Target="../media/audio29.wav"/></Relationships>
</file>

<file path=ppt/slides/_rels/slide1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audio" Target="../media/audio29.wav"/></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2.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0.xml"/><Relationship Id="rId16"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audio" Target="../media/audio31.wav"/><Relationship Id="rId11" Type="http://schemas.openxmlformats.org/officeDocument/2006/relationships/image" Target="../media/image20.jpeg"/><Relationship Id="rId5" Type="http://schemas.openxmlformats.org/officeDocument/2006/relationships/audio" Target="../media/audio30.wav"/><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23.gif"/></Relationships>
</file>

<file path=ppt/slides/_rels/slide2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19.jpeg"/><Relationship Id="rId4" Type="http://schemas.openxmlformats.org/officeDocument/2006/relationships/audio" Target="../media/audio29.wav"/><Relationship Id="rId9" Type="http://schemas.openxmlformats.org/officeDocument/2006/relationships/audio" Target="../media/audio34.wav"/></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_7a0c5q?x=1jqt&amp;i=24nvzi" TargetMode="External"/><Relationship Id="rId3" Type="http://schemas.openxmlformats.org/officeDocument/2006/relationships/image" Target="../media/image3.png"/><Relationship Id="rId7" Type="http://schemas.openxmlformats.org/officeDocument/2006/relationships/hyperlink" Target="https://quizlet.com/_7lwfuc?x=1qqt&amp;i=24nvzi"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resources.ncelp.org/concern/resources/x633f123t?locale=en" TargetMode="External"/><Relationship Id="rId11" Type="http://schemas.openxmlformats.org/officeDocument/2006/relationships/image" Target="../media/image32.png"/><Relationship Id="rId5" Type="http://schemas.openxmlformats.org/officeDocument/2006/relationships/hyperlink" Target="http://www.ncelp.org/audio/GY7T2-1W3" TargetMode="External"/><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quizlet.com/_79jm3f?x=1jqt&amp;i=24nvz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3.png"/><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7517" y="1760660"/>
            <a:ext cx="8784203" cy="1485422"/>
          </a:xfrm>
        </p:spPr>
        <p:txBody>
          <a:bodyPr>
            <a:normAutofit/>
          </a:bodyPr>
          <a:lstStyle/>
          <a:p>
            <a:pPr algn="l"/>
            <a:r>
              <a:rPr lang="en-GB" sz="4000" b="1" dirty="0">
                <a:solidFill>
                  <a:prstClr val="white"/>
                </a:solidFill>
              </a:rPr>
              <a:t>Number: one or many?</a:t>
            </a:r>
            <a:br>
              <a:rPr lang="en-GB" sz="4000" b="1" dirty="0">
                <a:solidFill>
                  <a:prstClr val="white"/>
                </a:solidFill>
              </a:rPr>
            </a:br>
            <a:r>
              <a:rPr lang="en-GB" sz="3600" b="1" dirty="0">
                <a:solidFill>
                  <a:prstClr val="white"/>
                </a:solidFill>
              </a:rPr>
              <a:t>Talking about more than one thing</a:t>
            </a:r>
            <a:endParaRPr lang="en-US" sz="54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Plurals</a:t>
            </a:r>
          </a:p>
          <a:p>
            <a:pPr algn="l"/>
            <a:endParaRPr lang="en-GB" sz="3000" dirty="0">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äu</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2 - Lesson 31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329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Inge </a:t>
            </a:r>
            <a:r>
              <a:rPr lang="en-GB" sz="1400" dirty="0" err="1">
                <a:solidFill>
                  <a:prstClr val="white"/>
                </a:solidFill>
                <a:latin typeface="Century Gothic" panose="020B0502020202020204" pitchFamily="34" charset="0"/>
              </a:rPr>
              <a:t>Alferink</a:t>
            </a:r>
            <a:r>
              <a:rPr lang="en-GB" sz="1400" dirty="0">
                <a:solidFill>
                  <a:prstClr val="white"/>
                </a:solidFill>
                <a:latin typeface="Century Gothic" panose="020B0502020202020204" pitchFamily="34" charset="0"/>
              </a:rPr>
              <a:t>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50325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39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A</a:t>
            </a:r>
          </a:p>
        </p:txBody>
      </p:sp>
      <p:sp>
        <p:nvSpPr>
          <p:cNvPr id="7" name="TextBox 6">
            <a:extLst>
              <a:ext uri="{FF2B5EF4-FFF2-40B4-BE49-F238E27FC236}">
                <a16:creationId xmlns:a16="http://schemas.microsoft.com/office/drawing/2014/main" id="{75AD2CFC-5D41-4343-A512-B679446DED2B}"/>
              </a:ext>
            </a:extLst>
          </p:cNvPr>
          <p:cNvSpPr txBox="1"/>
          <p:nvPr/>
        </p:nvSpPr>
        <p:spPr>
          <a:xfrm>
            <a:off x="3985404" y="3122762"/>
            <a:ext cx="184731" cy="369332"/>
          </a:xfrm>
          <a:prstGeom prst="rect">
            <a:avLst/>
          </a:prstGeom>
          <a:noFill/>
        </p:spPr>
        <p:txBody>
          <a:bodyPr wrap="none" rtlCol="0">
            <a:spAutoFit/>
          </a:bodyPr>
          <a:lstStyle/>
          <a:p>
            <a:endParaRPr lang="en-US" dirty="0"/>
          </a:p>
        </p:txBody>
      </p:sp>
      <p:grpSp>
        <p:nvGrpSpPr>
          <p:cNvPr id="2" name="Group 1"/>
          <p:cNvGrpSpPr/>
          <p:nvPr/>
        </p:nvGrpSpPr>
        <p:grpSpPr>
          <a:xfrm>
            <a:off x="345772" y="5390346"/>
            <a:ext cx="3919398" cy="900000"/>
            <a:chOff x="345772" y="5390346"/>
            <a:chExt cx="3919398" cy="900000"/>
          </a:xfrm>
        </p:grpSpPr>
        <p:sp>
          <p:nvSpPr>
            <p:cNvPr id="27" name="Title 11">
              <a:extLst>
                <a:ext uri="{FF2B5EF4-FFF2-40B4-BE49-F238E27FC236}">
                  <a16:creationId xmlns:a16="http://schemas.microsoft.com/office/drawing/2014/main" id="{99A74171-BB34-974D-BCB4-B52B25E2FE3A}"/>
                </a:ext>
              </a:extLst>
            </p:cNvPr>
            <p:cNvSpPr txBox="1">
              <a:spLocks/>
            </p:cNvSpPr>
            <p:nvPr/>
          </p:nvSpPr>
          <p:spPr>
            <a:xfrm>
              <a:off x="1926683" y="5575197"/>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Österreich</a:t>
              </a:r>
              <a:endParaRPr lang="en-US" sz="3200" dirty="0"/>
            </a:p>
          </p:txBody>
        </p:sp>
        <p:pic>
          <p:nvPicPr>
            <p:cNvPr id="23" name="Picture 22" descr="Flag of Austria">
              <a:extLst>
                <a:ext uri="{FF2B5EF4-FFF2-40B4-BE49-F238E27FC236}">
                  <a16:creationId xmlns:a16="http://schemas.microsoft.com/office/drawing/2014/main" id="{4AEB9D2E-CC07-0C4A-9970-F602F5B60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72" y="5390346"/>
              <a:ext cx="1350000" cy="900000"/>
            </a:xfrm>
            <a:prstGeom prst="rect">
              <a:avLst/>
            </a:prstGeom>
          </p:spPr>
        </p:pic>
      </p:grpSp>
      <p:grpSp>
        <p:nvGrpSpPr>
          <p:cNvPr id="51" name="Group 50">
            <a:extLst>
              <a:ext uri="{FF2B5EF4-FFF2-40B4-BE49-F238E27FC236}">
                <a16:creationId xmlns:a16="http://schemas.microsoft.com/office/drawing/2014/main" id="{CAD4D2F4-5A08-1240-9D16-A0251810CBEF}"/>
              </a:ext>
            </a:extLst>
          </p:cNvPr>
          <p:cNvGrpSpPr/>
          <p:nvPr/>
        </p:nvGrpSpPr>
        <p:grpSpPr>
          <a:xfrm>
            <a:off x="314851" y="2707256"/>
            <a:ext cx="4467628" cy="930148"/>
            <a:chOff x="252544" y="1264532"/>
            <a:chExt cx="4467628" cy="930148"/>
          </a:xfrm>
        </p:grpSpPr>
        <p:pic>
          <p:nvPicPr>
            <p:cNvPr id="54" name="Picture 53" descr="Flag of Germany">
              <a:extLst>
                <a:ext uri="{FF2B5EF4-FFF2-40B4-BE49-F238E27FC236}">
                  <a16:creationId xmlns:a16="http://schemas.microsoft.com/office/drawing/2014/main" id="{CCB753E1-7DD1-AB4E-9102-C156A866115F}"/>
                </a:ext>
              </a:extLst>
            </p:cNvPr>
            <p:cNvPicPr>
              <a:picLocks noChangeAspect="1"/>
            </p:cNvPicPr>
            <p:nvPr/>
          </p:nvPicPr>
          <p:blipFill rotWithShape="1">
            <a:blip r:embed="rId5">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56" name="Title 11">
              <a:extLst>
                <a:ext uri="{FF2B5EF4-FFF2-40B4-BE49-F238E27FC236}">
                  <a16:creationId xmlns:a16="http://schemas.microsoft.com/office/drawing/2014/main" id="{CE64A779-482A-1C4B-8680-D9DA00D7FA97}"/>
                </a:ext>
              </a:extLst>
            </p:cNvPr>
            <p:cNvSpPr txBox="1">
              <a:spLocks/>
            </p:cNvSpPr>
            <p:nvPr/>
          </p:nvSpPr>
          <p:spPr>
            <a:xfrm>
              <a:off x="1692226" y="1664382"/>
              <a:ext cx="302794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3200" dirty="0">
                  <a:solidFill>
                    <a:srgbClr val="4472C4">
                      <a:lumMod val="50000"/>
                    </a:srgbClr>
                  </a:solidFill>
                  <a:latin typeface="Century Gothic" panose="020F0302020204030204"/>
                </a:rPr>
                <a:t>Deutschland</a:t>
              </a:r>
              <a:endParaRPr lang="en-US" sz="3200" dirty="0"/>
            </a:p>
            <a:p>
              <a:pPr>
                <a:lnSpc>
                  <a:spcPct val="100000"/>
                </a:lnSpc>
                <a:spcBef>
                  <a:spcPts val="0"/>
                </a:spcBef>
              </a:pPr>
              <a:endParaRPr lang="en-US" sz="3200" dirty="0"/>
            </a:p>
          </p:txBody>
        </p:sp>
      </p:grpSp>
      <p:grpSp>
        <p:nvGrpSpPr>
          <p:cNvPr id="11" name="Group 10"/>
          <p:cNvGrpSpPr/>
          <p:nvPr/>
        </p:nvGrpSpPr>
        <p:grpSpPr>
          <a:xfrm>
            <a:off x="6803813" y="3941717"/>
            <a:ext cx="4967476" cy="900000"/>
            <a:chOff x="6803813" y="3941717"/>
            <a:chExt cx="4967476" cy="900000"/>
          </a:xfrm>
        </p:grpSpPr>
        <p:sp>
          <p:nvSpPr>
            <p:cNvPr id="31" name="Title 11">
              <a:extLst>
                <a:ext uri="{FF2B5EF4-FFF2-40B4-BE49-F238E27FC236}">
                  <a16:creationId xmlns:a16="http://schemas.microsoft.com/office/drawing/2014/main" id="{D75F817D-D754-BF48-A4E3-3AD4B4D8F9A7}"/>
                </a:ext>
              </a:extLst>
            </p:cNvPr>
            <p:cNvSpPr txBox="1">
              <a:spLocks/>
            </p:cNvSpPr>
            <p:nvPr/>
          </p:nvSpPr>
          <p:spPr>
            <a:xfrm>
              <a:off x="8337434" y="4126568"/>
              <a:ext cx="3433855"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Großbritannien</a:t>
              </a:r>
              <a:endParaRPr lang="en-US" sz="3200" dirty="0"/>
            </a:p>
          </p:txBody>
        </p:sp>
        <p:pic>
          <p:nvPicPr>
            <p:cNvPr id="59" name="Picture 58" descr="Flag of the UK">
              <a:extLst>
                <a:ext uri="{FF2B5EF4-FFF2-40B4-BE49-F238E27FC236}">
                  <a16:creationId xmlns:a16="http://schemas.microsoft.com/office/drawing/2014/main" id="{FE5C77F3-4C3A-DC48-B0A6-F73ECE6789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813" y="3941717"/>
              <a:ext cx="1372500" cy="900000"/>
            </a:xfrm>
            <a:prstGeom prst="rect">
              <a:avLst/>
            </a:prstGeom>
          </p:spPr>
        </p:pic>
      </p:grpSp>
      <p:grpSp>
        <p:nvGrpSpPr>
          <p:cNvPr id="12" name="Group 11"/>
          <p:cNvGrpSpPr/>
          <p:nvPr/>
        </p:nvGrpSpPr>
        <p:grpSpPr>
          <a:xfrm>
            <a:off x="6823618" y="5210672"/>
            <a:ext cx="4417158" cy="900000"/>
            <a:chOff x="6823618" y="5210672"/>
            <a:chExt cx="4417158" cy="900000"/>
          </a:xfrm>
        </p:grpSpPr>
        <p:sp>
          <p:nvSpPr>
            <p:cNvPr id="33" name="Title 11">
              <a:extLst>
                <a:ext uri="{FF2B5EF4-FFF2-40B4-BE49-F238E27FC236}">
                  <a16:creationId xmlns:a16="http://schemas.microsoft.com/office/drawing/2014/main" id="{B54DDA6D-C59F-6F4A-88DE-B7D2E100A613}"/>
                </a:ext>
              </a:extLst>
            </p:cNvPr>
            <p:cNvSpPr txBox="1">
              <a:spLocks/>
            </p:cNvSpPr>
            <p:nvPr/>
          </p:nvSpPr>
          <p:spPr>
            <a:xfrm>
              <a:off x="8379987" y="5426982"/>
              <a:ext cx="2860789"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die </a:t>
              </a:r>
              <a:r>
                <a:rPr lang="en-US" sz="3200" dirty="0" err="1"/>
                <a:t>Schweiz</a:t>
              </a:r>
              <a:endParaRPr lang="en-US" sz="3200" dirty="0"/>
            </a:p>
          </p:txBody>
        </p:sp>
        <p:pic>
          <p:nvPicPr>
            <p:cNvPr id="68" name="Picture 67" descr="Flag of Switzerland">
              <a:extLst>
                <a:ext uri="{FF2B5EF4-FFF2-40B4-BE49-F238E27FC236}">
                  <a16:creationId xmlns:a16="http://schemas.microsoft.com/office/drawing/2014/main" id="{0D162185-D5A2-9448-9276-B89194969618}"/>
                </a:ext>
              </a:extLst>
            </p:cNvPr>
            <p:cNvPicPr>
              <a:picLocks noChangeAspect="1"/>
            </p:cNvPicPr>
            <p:nvPr/>
          </p:nvPicPr>
          <p:blipFill rotWithShape="1">
            <a:blip r:embed="rId7">
              <a:extLst>
                <a:ext uri="{28A0092B-C50C-407E-A947-70E740481C1C}">
                  <a14:useLocalDpi xmlns:a14="http://schemas.microsoft.com/office/drawing/2010/main" val="0"/>
                </a:ext>
              </a:extLst>
            </a:blip>
            <a:srcRect r="30100"/>
            <a:stretch/>
          </p:blipFill>
          <p:spPr>
            <a:xfrm>
              <a:off x="6823618" y="5210672"/>
              <a:ext cx="1369113" cy="900000"/>
            </a:xfrm>
            <a:prstGeom prst="rect">
              <a:avLst/>
            </a:prstGeom>
          </p:spPr>
        </p:pic>
      </p:grpSp>
      <p:grpSp>
        <p:nvGrpSpPr>
          <p:cNvPr id="8" name="Group 7"/>
          <p:cNvGrpSpPr/>
          <p:nvPr/>
        </p:nvGrpSpPr>
        <p:grpSpPr>
          <a:xfrm>
            <a:off x="314851" y="1399297"/>
            <a:ext cx="3762918" cy="900000"/>
            <a:chOff x="314851" y="1399297"/>
            <a:chExt cx="3762918" cy="900000"/>
          </a:xfrm>
        </p:grpSpPr>
        <p:sp>
          <p:nvSpPr>
            <p:cNvPr id="28" name="Title 11">
              <a:extLst>
                <a:ext uri="{FF2B5EF4-FFF2-40B4-BE49-F238E27FC236}">
                  <a16:creationId xmlns:a16="http://schemas.microsoft.com/office/drawing/2014/main" id="{37397155-92D9-9E4A-8003-42ED2DD69EA6}"/>
                </a:ext>
              </a:extLst>
            </p:cNvPr>
            <p:cNvSpPr txBox="1">
              <a:spLocks/>
            </p:cNvSpPr>
            <p:nvPr/>
          </p:nvSpPr>
          <p:spPr>
            <a:xfrm>
              <a:off x="1739282" y="1605250"/>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Indien</a:t>
              </a:r>
              <a:endParaRPr lang="en-US" sz="3200" dirty="0"/>
            </a:p>
          </p:txBody>
        </p:sp>
        <p:pic>
          <p:nvPicPr>
            <p:cNvPr id="72" name="Picture 71" descr="Flag of India">
              <a:extLst>
                <a:ext uri="{FF2B5EF4-FFF2-40B4-BE49-F238E27FC236}">
                  <a16:creationId xmlns:a16="http://schemas.microsoft.com/office/drawing/2014/main" id="{4E5F7C67-010D-0147-8D78-23F2AC2A3E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51" y="1399297"/>
              <a:ext cx="1350000" cy="900000"/>
            </a:xfrm>
            <a:prstGeom prst="rect">
              <a:avLst/>
            </a:prstGeom>
          </p:spPr>
        </p:pic>
      </p:grpSp>
      <p:grpSp>
        <p:nvGrpSpPr>
          <p:cNvPr id="6" name="Group 5"/>
          <p:cNvGrpSpPr/>
          <p:nvPr/>
        </p:nvGrpSpPr>
        <p:grpSpPr>
          <a:xfrm>
            <a:off x="345772" y="3941717"/>
            <a:ext cx="3865259" cy="900000"/>
            <a:chOff x="345772" y="3941717"/>
            <a:chExt cx="3865259" cy="900000"/>
          </a:xfrm>
        </p:grpSpPr>
        <p:sp>
          <p:nvSpPr>
            <p:cNvPr id="29" name="Title 11">
              <a:extLst>
                <a:ext uri="{FF2B5EF4-FFF2-40B4-BE49-F238E27FC236}">
                  <a16:creationId xmlns:a16="http://schemas.microsoft.com/office/drawing/2014/main" id="{2508AB7D-223A-5E46-A8A9-CBB7A7E38214}"/>
                </a:ext>
              </a:extLst>
            </p:cNvPr>
            <p:cNvSpPr txBox="1">
              <a:spLocks/>
            </p:cNvSpPr>
            <p:nvPr/>
          </p:nvSpPr>
          <p:spPr>
            <a:xfrm>
              <a:off x="1872544" y="412656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Südafrika</a:t>
              </a:r>
              <a:endParaRPr lang="en-US" sz="3200" dirty="0"/>
            </a:p>
          </p:txBody>
        </p:sp>
        <p:pic>
          <p:nvPicPr>
            <p:cNvPr id="75" name="Picture 74" descr="Flag of South Africa">
              <a:extLst>
                <a:ext uri="{FF2B5EF4-FFF2-40B4-BE49-F238E27FC236}">
                  <a16:creationId xmlns:a16="http://schemas.microsoft.com/office/drawing/2014/main" id="{C906A0BD-9790-1843-937A-59C4B8629D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772" y="3941717"/>
              <a:ext cx="1350000" cy="900000"/>
            </a:xfrm>
            <a:prstGeom prst="rect">
              <a:avLst/>
            </a:prstGeom>
          </p:spPr>
        </p:pic>
      </p:grpSp>
      <p:grpSp>
        <p:nvGrpSpPr>
          <p:cNvPr id="10" name="Group 9"/>
          <p:cNvGrpSpPr/>
          <p:nvPr/>
        </p:nvGrpSpPr>
        <p:grpSpPr>
          <a:xfrm>
            <a:off x="6823618" y="2672762"/>
            <a:ext cx="2874374" cy="900000"/>
            <a:chOff x="6823618" y="2672762"/>
            <a:chExt cx="2874374" cy="900000"/>
          </a:xfrm>
        </p:grpSpPr>
        <p:sp>
          <p:nvSpPr>
            <p:cNvPr id="30" name="Title 11">
              <a:extLst>
                <a:ext uri="{FF2B5EF4-FFF2-40B4-BE49-F238E27FC236}">
                  <a16:creationId xmlns:a16="http://schemas.microsoft.com/office/drawing/2014/main" id="{1CDE5ADD-9707-094F-AE06-AFABAA372226}"/>
                </a:ext>
              </a:extLst>
            </p:cNvPr>
            <p:cNvSpPr txBox="1">
              <a:spLocks/>
            </p:cNvSpPr>
            <p:nvPr/>
          </p:nvSpPr>
          <p:spPr>
            <a:xfrm>
              <a:off x="8325491" y="282615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China</a:t>
              </a:r>
            </a:p>
          </p:txBody>
        </p:sp>
        <p:pic>
          <p:nvPicPr>
            <p:cNvPr id="78" name="Picture 77" descr="Flag of China">
              <a:extLst>
                <a:ext uri="{FF2B5EF4-FFF2-40B4-BE49-F238E27FC236}">
                  <a16:creationId xmlns:a16="http://schemas.microsoft.com/office/drawing/2014/main" id="{BD74270C-2524-7743-B9B1-2922524B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3618" y="2672762"/>
              <a:ext cx="1352695" cy="900000"/>
            </a:xfrm>
            <a:prstGeom prst="rect">
              <a:avLst/>
            </a:prstGeom>
          </p:spPr>
        </p:pic>
      </p:grpSp>
      <p:grpSp>
        <p:nvGrpSpPr>
          <p:cNvPr id="9" name="Group 8"/>
          <p:cNvGrpSpPr/>
          <p:nvPr/>
        </p:nvGrpSpPr>
        <p:grpSpPr>
          <a:xfrm>
            <a:off x="6807200" y="1399297"/>
            <a:ext cx="3175632" cy="900000"/>
            <a:chOff x="6807200" y="1399297"/>
            <a:chExt cx="3175632" cy="900000"/>
          </a:xfrm>
        </p:grpSpPr>
        <p:sp>
          <p:nvSpPr>
            <p:cNvPr id="32" name="Title 11">
              <a:extLst>
                <a:ext uri="{FF2B5EF4-FFF2-40B4-BE49-F238E27FC236}">
                  <a16:creationId xmlns:a16="http://schemas.microsoft.com/office/drawing/2014/main" id="{23C2EC96-6261-7C4D-9628-04579DE7603A}"/>
                </a:ext>
              </a:extLst>
            </p:cNvPr>
            <p:cNvSpPr txBox="1">
              <a:spLocks/>
            </p:cNvSpPr>
            <p:nvPr/>
          </p:nvSpPr>
          <p:spPr>
            <a:xfrm>
              <a:off x="8325491" y="1573350"/>
              <a:ext cx="165734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Iranien</a:t>
              </a:r>
              <a:endParaRPr lang="en-US" sz="3200" dirty="0"/>
            </a:p>
          </p:txBody>
        </p:sp>
        <p:pic>
          <p:nvPicPr>
            <p:cNvPr id="81" name="Picture 80" descr="Flag of Iran">
              <a:extLst>
                <a:ext uri="{FF2B5EF4-FFF2-40B4-BE49-F238E27FC236}">
                  <a16:creationId xmlns:a16="http://schemas.microsoft.com/office/drawing/2014/main" id="{C46A2C85-D7A6-D042-AA79-11EDF6AC84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7200" y="1399297"/>
              <a:ext cx="1369113" cy="900000"/>
            </a:xfrm>
            <a:prstGeom prst="rect">
              <a:avLst/>
            </a:prstGeom>
          </p:spPr>
        </p:pic>
      </p:grpSp>
      <p:sp>
        <p:nvSpPr>
          <p:cNvPr id="2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1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179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B</a:t>
            </a:r>
          </a:p>
        </p:txBody>
      </p:sp>
      <p:grpSp>
        <p:nvGrpSpPr>
          <p:cNvPr id="43" name="Group 42">
            <a:extLst>
              <a:ext uri="{FF2B5EF4-FFF2-40B4-BE49-F238E27FC236}">
                <a16:creationId xmlns:a16="http://schemas.microsoft.com/office/drawing/2014/main" id="{1162D8B5-A749-324C-A68E-8CA22782BF65}"/>
              </a:ext>
            </a:extLst>
          </p:cNvPr>
          <p:cNvGrpSpPr/>
          <p:nvPr/>
        </p:nvGrpSpPr>
        <p:grpSpPr>
          <a:xfrm>
            <a:off x="252544" y="1307062"/>
            <a:ext cx="2889439" cy="900000"/>
            <a:chOff x="252544" y="1264532"/>
            <a:chExt cx="2889439" cy="900000"/>
          </a:xfrm>
        </p:grpSpPr>
        <p:pic>
          <p:nvPicPr>
            <p:cNvPr id="19" name="Picture 18" descr="Flag of Germany">
              <a:extLst>
                <a:ext uri="{FF2B5EF4-FFF2-40B4-BE49-F238E27FC236}">
                  <a16:creationId xmlns:a16="http://schemas.microsoft.com/office/drawing/2014/main" id="{5E5A26B6-11F7-264C-B04B-58F8EC9F9973}"/>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35" name="Title 11">
              <a:extLst>
                <a:ext uri="{FF2B5EF4-FFF2-40B4-BE49-F238E27FC236}">
                  <a16:creationId xmlns:a16="http://schemas.microsoft.com/office/drawing/2014/main" id="{EE9BD09D-977C-B141-A391-2746D71873BF}"/>
                </a:ext>
              </a:extLst>
            </p:cNvPr>
            <p:cNvSpPr txBox="1">
              <a:spLocks/>
            </p:cNvSpPr>
            <p:nvPr/>
          </p:nvSpPr>
          <p:spPr>
            <a:xfrm>
              <a:off x="1769482" y="1428227"/>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0049</a:t>
              </a:r>
            </a:p>
          </p:txBody>
        </p:sp>
      </p:grpSp>
      <p:grpSp>
        <p:nvGrpSpPr>
          <p:cNvPr id="48" name="Group 47">
            <a:extLst>
              <a:ext uri="{FF2B5EF4-FFF2-40B4-BE49-F238E27FC236}">
                <a16:creationId xmlns:a16="http://schemas.microsoft.com/office/drawing/2014/main" id="{D1E8ACC1-06C9-9941-A9C1-4F5F65EAD8A5}"/>
              </a:ext>
            </a:extLst>
          </p:cNvPr>
          <p:cNvGrpSpPr/>
          <p:nvPr/>
        </p:nvGrpSpPr>
        <p:grpSpPr>
          <a:xfrm>
            <a:off x="5098933" y="2436728"/>
            <a:ext cx="2955705" cy="900000"/>
            <a:chOff x="7636808" y="1243376"/>
            <a:chExt cx="2955705" cy="900000"/>
          </a:xfrm>
        </p:grpSpPr>
        <p:pic>
          <p:nvPicPr>
            <p:cNvPr id="25" name="Picture 24" descr="Flag of the UK">
              <a:extLst>
                <a:ext uri="{FF2B5EF4-FFF2-40B4-BE49-F238E27FC236}">
                  <a16:creationId xmlns:a16="http://schemas.microsoft.com/office/drawing/2014/main" id="{17721028-9001-DD43-954B-BC73FBE97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808" y="1243376"/>
              <a:ext cx="1372500" cy="900000"/>
            </a:xfrm>
            <a:prstGeom prst="rect">
              <a:avLst/>
            </a:prstGeom>
          </p:spPr>
        </p:pic>
        <p:sp>
          <p:nvSpPr>
            <p:cNvPr id="36" name="Title 11">
              <a:extLst>
                <a:ext uri="{FF2B5EF4-FFF2-40B4-BE49-F238E27FC236}">
                  <a16:creationId xmlns:a16="http://schemas.microsoft.com/office/drawing/2014/main" id="{A50DA652-46CA-A349-B4C1-3EE3D6D96768}"/>
                </a:ext>
              </a:extLst>
            </p:cNvPr>
            <p:cNvSpPr txBox="1">
              <a:spLocks/>
            </p:cNvSpPr>
            <p:nvPr/>
          </p:nvSpPr>
          <p:spPr>
            <a:xfrm>
              <a:off x="9220012" y="1315640"/>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0044</a:t>
              </a:r>
            </a:p>
          </p:txBody>
        </p:sp>
      </p:grpSp>
      <p:grpSp>
        <p:nvGrpSpPr>
          <p:cNvPr id="50" name="Group 49">
            <a:extLst>
              <a:ext uri="{FF2B5EF4-FFF2-40B4-BE49-F238E27FC236}">
                <a16:creationId xmlns:a16="http://schemas.microsoft.com/office/drawing/2014/main" id="{B584253C-46ED-BA43-90EA-2140FE1A6DE0}"/>
              </a:ext>
            </a:extLst>
          </p:cNvPr>
          <p:cNvGrpSpPr/>
          <p:nvPr/>
        </p:nvGrpSpPr>
        <p:grpSpPr>
          <a:xfrm>
            <a:off x="5098933" y="5016012"/>
            <a:ext cx="2955704" cy="900000"/>
            <a:chOff x="10678033" y="1264532"/>
            <a:chExt cx="2955704" cy="900000"/>
          </a:xfrm>
        </p:grpSpPr>
        <p:pic>
          <p:nvPicPr>
            <p:cNvPr id="21" name="Picture 20" descr="Flag of Switzerland">
              <a:extLst>
                <a:ext uri="{FF2B5EF4-FFF2-40B4-BE49-F238E27FC236}">
                  <a16:creationId xmlns:a16="http://schemas.microsoft.com/office/drawing/2014/main" id="{9A8776F1-0BD9-B94D-8F4C-5E6852934933}"/>
                </a:ext>
              </a:extLst>
            </p:cNvPr>
            <p:cNvPicPr>
              <a:picLocks noChangeAspect="1"/>
            </p:cNvPicPr>
            <p:nvPr/>
          </p:nvPicPr>
          <p:blipFill rotWithShape="1">
            <a:blip r:embed="rId6">
              <a:extLst>
                <a:ext uri="{28A0092B-C50C-407E-A947-70E740481C1C}">
                  <a14:useLocalDpi xmlns:a14="http://schemas.microsoft.com/office/drawing/2010/main" val="0"/>
                </a:ext>
              </a:extLst>
            </a:blip>
            <a:srcRect r="30100"/>
            <a:stretch/>
          </p:blipFill>
          <p:spPr>
            <a:xfrm>
              <a:off x="10678033" y="1264532"/>
              <a:ext cx="1369113" cy="900000"/>
            </a:xfrm>
            <a:prstGeom prst="rect">
              <a:avLst/>
            </a:prstGeom>
          </p:spPr>
        </p:pic>
        <p:sp>
          <p:nvSpPr>
            <p:cNvPr id="38" name="Title 11">
              <a:extLst>
                <a:ext uri="{FF2B5EF4-FFF2-40B4-BE49-F238E27FC236}">
                  <a16:creationId xmlns:a16="http://schemas.microsoft.com/office/drawing/2014/main" id="{828A36F3-BBCD-6647-BCD5-980825461842}"/>
                </a:ext>
              </a:extLst>
            </p:cNvPr>
            <p:cNvSpPr txBox="1">
              <a:spLocks/>
            </p:cNvSpPr>
            <p:nvPr/>
          </p:nvSpPr>
          <p:spPr>
            <a:xfrm>
              <a:off x="12261236" y="1383017"/>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0041</a:t>
              </a:r>
            </a:p>
          </p:txBody>
        </p:sp>
      </p:grpSp>
      <p:grpSp>
        <p:nvGrpSpPr>
          <p:cNvPr id="45" name="Group 44">
            <a:extLst>
              <a:ext uri="{FF2B5EF4-FFF2-40B4-BE49-F238E27FC236}">
                <a16:creationId xmlns:a16="http://schemas.microsoft.com/office/drawing/2014/main" id="{08E0F681-E7C1-DF42-AC19-767E14485652}"/>
              </a:ext>
            </a:extLst>
          </p:cNvPr>
          <p:cNvGrpSpPr/>
          <p:nvPr/>
        </p:nvGrpSpPr>
        <p:grpSpPr>
          <a:xfrm>
            <a:off x="267362" y="3748629"/>
            <a:ext cx="2938246" cy="900000"/>
            <a:chOff x="3205078" y="1243376"/>
            <a:chExt cx="2938246" cy="900000"/>
          </a:xfrm>
        </p:grpSpPr>
        <p:pic>
          <p:nvPicPr>
            <p:cNvPr id="11" name="Picture 10" descr="Flag of India">
              <a:extLst>
                <a:ext uri="{FF2B5EF4-FFF2-40B4-BE49-F238E27FC236}">
                  <a16:creationId xmlns:a16="http://schemas.microsoft.com/office/drawing/2014/main" id="{5E3B20FF-B657-4E42-A3C7-B9319A787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5078" y="1243376"/>
              <a:ext cx="1350000" cy="900000"/>
            </a:xfrm>
            <a:prstGeom prst="rect">
              <a:avLst/>
            </a:prstGeom>
          </p:spPr>
        </p:pic>
        <p:sp>
          <p:nvSpPr>
            <p:cNvPr id="39" name="Title 11">
              <a:extLst>
                <a:ext uri="{FF2B5EF4-FFF2-40B4-BE49-F238E27FC236}">
                  <a16:creationId xmlns:a16="http://schemas.microsoft.com/office/drawing/2014/main" id="{5C8DE939-3D66-3C4D-80CC-B3D7C025850A}"/>
                </a:ext>
              </a:extLst>
            </p:cNvPr>
            <p:cNvSpPr txBox="1">
              <a:spLocks/>
            </p:cNvSpPr>
            <p:nvPr/>
          </p:nvSpPr>
          <p:spPr>
            <a:xfrm>
              <a:off x="4770823" y="142024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0091</a:t>
              </a:r>
            </a:p>
          </p:txBody>
        </p:sp>
      </p:grpSp>
      <p:grpSp>
        <p:nvGrpSpPr>
          <p:cNvPr id="46" name="Group 45">
            <a:extLst>
              <a:ext uri="{FF2B5EF4-FFF2-40B4-BE49-F238E27FC236}">
                <a16:creationId xmlns:a16="http://schemas.microsoft.com/office/drawing/2014/main" id="{D2D06705-6585-1047-9669-FF30E0157315}"/>
              </a:ext>
            </a:extLst>
          </p:cNvPr>
          <p:cNvGrpSpPr/>
          <p:nvPr/>
        </p:nvGrpSpPr>
        <p:grpSpPr>
          <a:xfrm>
            <a:off x="261507" y="5134497"/>
            <a:ext cx="2941110" cy="900000"/>
            <a:chOff x="4681423" y="1243376"/>
            <a:chExt cx="2941110" cy="900000"/>
          </a:xfrm>
        </p:grpSpPr>
        <p:pic>
          <p:nvPicPr>
            <p:cNvPr id="17" name="Picture 16" descr="Flag of South Africa">
              <a:extLst>
                <a:ext uri="{FF2B5EF4-FFF2-40B4-BE49-F238E27FC236}">
                  <a16:creationId xmlns:a16="http://schemas.microsoft.com/office/drawing/2014/main" id="{58BB322C-42D2-2241-ACC5-89C8C0C0CB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1423" y="1243376"/>
              <a:ext cx="1350000" cy="900000"/>
            </a:xfrm>
            <a:prstGeom prst="rect">
              <a:avLst/>
            </a:prstGeom>
          </p:spPr>
        </p:pic>
        <p:sp>
          <p:nvSpPr>
            <p:cNvPr id="40" name="Title 11">
              <a:extLst>
                <a:ext uri="{FF2B5EF4-FFF2-40B4-BE49-F238E27FC236}">
                  <a16:creationId xmlns:a16="http://schemas.microsoft.com/office/drawing/2014/main" id="{E7C5890C-953B-3A4E-8D02-EF8A1B8F6F27}"/>
                </a:ext>
              </a:extLst>
            </p:cNvPr>
            <p:cNvSpPr txBox="1">
              <a:spLocks/>
            </p:cNvSpPr>
            <p:nvPr/>
          </p:nvSpPr>
          <p:spPr>
            <a:xfrm>
              <a:off x="6250032" y="1316033"/>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0027</a:t>
              </a:r>
            </a:p>
          </p:txBody>
        </p:sp>
      </p:grpSp>
      <p:grpSp>
        <p:nvGrpSpPr>
          <p:cNvPr id="47" name="Group 46">
            <a:extLst>
              <a:ext uri="{FF2B5EF4-FFF2-40B4-BE49-F238E27FC236}">
                <a16:creationId xmlns:a16="http://schemas.microsoft.com/office/drawing/2014/main" id="{26D2C895-C95D-7F4B-9D86-B2D5BA6B99A7}"/>
              </a:ext>
            </a:extLst>
          </p:cNvPr>
          <p:cNvGrpSpPr/>
          <p:nvPr/>
        </p:nvGrpSpPr>
        <p:grpSpPr>
          <a:xfrm>
            <a:off x="5098933" y="1307062"/>
            <a:ext cx="2955705" cy="900000"/>
            <a:chOff x="6157768" y="1243376"/>
            <a:chExt cx="2955705" cy="900000"/>
          </a:xfrm>
        </p:grpSpPr>
        <p:pic>
          <p:nvPicPr>
            <p:cNvPr id="13" name="Picture 12" descr="Flag of China">
              <a:extLst>
                <a:ext uri="{FF2B5EF4-FFF2-40B4-BE49-F238E27FC236}">
                  <a16:creationId xmlns:a16="http://schemas.microsoft.com/office/drawing/2014/main" id="{BFB5DFF8-C7FB-334C-A8BB-80CE33C30D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7768" y="1243376"/>
              <a:ext cx="1352695" cy="900000"/>
            </a:xfrm>
            <a:prstGeom prst="rect">
              <a:avLst/>
            </a:prstGeom>
          </p:spPr>
        </p:pic>
        <p:sp>
          <p:nvSpPr>
            <p:cNvPr id="41" name="Title 11">
              <a:extLst>
                <a:ext uri="{FF2B5EF4-FFF2-40B4-BE49-F238E27FC236}">
                  <a16:creationId xmlns:a16="http://schemas.microsoft.com/office/drawing/2014/main" id="{39B197BC-295C-1144-B851-7351713B941F}"/>
                </a:ext>
              </a:extLst>
            </p:cNvPr>
            <p:cNvSpPr txBox="1">
              <a:spLocks/>
            </p:cNvSpPr>
            <p:nvPr/>
          </p:nvSpPr>
          <p:spPr>
            <a:xfrm>
              <a:off x="7740972" y="140707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0086</a:t>
              </a:r>
            </a:p>
          </p:txBody>
        </p:sp>
      </p:grpSp>
      <p:grpSp>
        <p:nvGrpSpPr>
          <p:cNvPr id="49" name="Group 48">
            <a:extLst>
              <a:ext uri="{FF2B5EF4-FFF2-40B4-BE49-F238E27FC236}">
                <a16:creationId xmlns:a16="http://schemas.microsoft.com/office/drawing/2014/main" id="{8D49967C-2D48-744D-9F5B-E12FCB210DAE}"/>
              </a:ext>
            </a:extLst>
          </p:cNvPr>
          <p:cNvGrpSpPr/>
          <p:nvPr/>
        </p:nvGrpSpPr>
        <p:grpSpPr>
          <a:xfrm>
            <a:off x="5098933" y="3709473"/>
            <a:ext cx="2955705" cy="900000"/>
            <a:chOff x="9155113" y="1243376"/>
            <a:chExt cx="2955705" cy="900000"/>
          </a:xfrm>
        </p:grpSpPr>
        <p:pic>
          <p:nvPicPr>
            <p:cNvPr id="15" name="Picture 14" descr="Flag of Iran">
              <a:extLst>
                <a:ext uri="{FF2B5EF4-FFF2-40B4-BE49-F238E27FC236}">
                  <a16:creationId xmlns:a16="http://schemas.microsoft.com/office/drawing/2014/main" id="{62CA8463-1971-484A-9857-4EBC720CCC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5113" y="1243376"/>
              <a:ext cx="1369113" cy="900000"/>
            </a:xfrm>
            <a:prstGeom prst="rect">
              <a:avLst/>
            </a:prstGeom>
          </p:spPr>
        </p:pic>
        <p:sp>
          <p:nvSpPr>
            <p:cNvPr id="42" name="Title 11">
              <a:extLst>
                <a:ext uri="{FF2B5EF4-FFF2-40B4-BE49-F238E27FC236}">
                  <a16:creationId xmlns:a16="http://schemas.microsoft.com/office/drawing/2014/main" id="{C73EDDA3-568A-9B40-AF73-6F282B340830}"/>
                </a:ext>
              </a:extLst>
            </p:cNvPr>
            <p:cNvSpPr txBox="1">
              <a:spLocks/>
            </p:cNvSpPr>
            <p:nvPr/>
          </p:nvSpPr>
          <p:spPr>
            <a:xfrm>
              <a:off x="10738317" y="132701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0098</a:t>
              </a:r>
            </a:p>
          </p:txBody>
        </p:sp>
      </p:grpSp>
      <p:grpSp>
        <p:nvGrpSpPr>
          <p:cNvPr id="62" name="Group 61">
            <a:extLst>
              <a:ext uri="{FF2B5EF4-FFF2-40B4-BE49-F238E27FC236}">
                <a16:creationId xmlns:a16="http://schemas.microsoft.com/office/drawing/2014/main" id="{1C7AEBB9-A6CB-9F4C-BF92-918BDDEED1B6}"/>
              </a:ext>
            </a:extLst>
          </p:cNvPr>
          <p:cNvGrpSpPr/>
          <p:nvPr/>
        </p:nvGrpSpPr>
        <p:grpSpPr>
          <a:xfrm>
            <a:off x="261507" y="2495487"/>
            <a:ext cx="2880476" cy="900000"/>
            <a:chOff x="1728811" y="1243376"/>
            <a:chExt cx="2880476" cy="900000"/>
          </a:xfrm>
        </p:grpSpPr>
        <p:pic>
          <p:nvPicPr>
            <p:cNvPr id="63" name="Picture 62" descr="Flag of Austria">
              <a:extLst>
                <a:ext uri="{FF2B5EF4-FFF2-40B4-BE49-F238E27FC236}">
                  <a16:creationId xmlns:a16="http://schemas.microsoft.com/office/drawing/2014/main" id="{1714DED2-7F90-B14A-B32C-1F45F3C630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8811" y="1243376"/>
              <a:ext cx="1350000" cy="900000"/>
            </a:xfrm>
            <a:prstGeom prst="rect">
              <a:avLst/>
            </a:prstGeom>
          </p:spPr>
        </p:pic>
        <p:sp>
          <p:nvSpPr>
            <p:cNvPr id="65" name="Title 11">
              <a:extLst>
                <a:ext uri="{FF2B5EF4-FFF2-40B4-BE49-F238E27FC236}">
                  <a16:creationId xmlns:a16="http://schemas.microsoft.com/office/drawing/2014/main" id="{4EE27FC5-5229-E448-A9E2-8ECB1109D258}"/>
                </a:ext>
              </a:extLst>
            </p:cNvPr>
            <p:cNvSpPr txBox="1">
              <a:spLocks/>
            </p:cNvSpPr>
            <p:nvPr/>
          </p:nvSpPr>
          <p:spPr>
            <a:xfrm>
              <a:off x="3236786" y="137535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0043</a:t>
              </a:r>
            </a:p>
          </p:txBody>
        </p:sp>
      </p:grpSp>
      <p:sp>
        <p:nvSpPr>
          <p:cNvPr id="29"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739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9977" cy="869950"/>
          </a:xfrm>
          <a:prstGeom prst="rect">
            <a:avLst/>
          </a:prstGeom>
        </p:spPr>
      </p:pic>
      <p:grpSp>
        <p:nvGrpSpPr>
          <p:cNvPr id="7" name="Group 6">
            <a:extLst>
              <a:ext uri="{FF2B5EF4-FFF2-40B4-BE49-F238E27FC236}">
                <a16:creationId xmlns:a16="http://schemas.microsoft.com/office/drawing/2014/main" id="{2CE724E3-7705-FD45-B0E9-0127F9337E63}"/>
              </a:ext>
            </a:extLst>
          </p:cNvPr>
          <p:cNvGrpSpPr/>
          <p:nvPr/>
        </p:nvGrpSpPr>
        <p:grpSpPr>
          <a:xfrm>
            <a:off x="10625248" y="4863704"/>
            <a:ext cx="1476267" cy="1445887"/>
            <a:chOff x="252544" y="1264532"/>
            <a:chExt cx="1476267" cy="1445887"/>
          </a:xfrm>
        </p:grpSpPr>
        <p:pic>
          <p:nvPicPr>
            <p:cNvPr id="8" name="Picture 7" descr="Flag of Germany">
              <a:extLst>
                <a:ext uri="{FF2B5EF4-FFF2-40B4-BE49-F238E27FC236}">
                  <a16:creationId xmlns:a16="http://schemas.microsoft.com/office/drawing/2014/main" id="{B7589E6A-8B41-EF4A-9508-7E29D5006722}"/>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9" name="Title 11">
              <a:extLst>
                <a:ext uri="{FF2B5EF4-FFF2-40B4-BE49-F238E27FC236}">
                  <a16:creationId xmlns:a16="http://schemas.microsoft.com/office/drawing/2014/main" id="{FBB67F98-D967-A047-8EF9-07F002187149}"/>
                </a:ext>
              </a:extLst>
            </p:cNvPr>
            <p:cNvSpPr txBox="1">
              <a:spLocks/>
            </p:cNvSpPr>
            <p:nvPr/>
          </p:nvSpPr>
          <p:spPr>
            <a:xfrm>
              <a:off x="356310" y="218012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0049</a:t>
              </a:r>
            </a:p>
          </p:txBody>
        </p:sp>
      </p:grpSp>
      <p:grpSp>
        <p:nvGrpSpPr>
          <p:cNvPr id="10" name="Group 9">
            <a:extLst>
              <a:ext uri="{FF2B5EF4-FFF2-40B4-BE49-F238E27FC236}">
                <a16:creationId xmlns:a16="http://schemas.microsoft.com/office/drawing/2014/main" id="{7C0E4390-F7FA-2841-BE1A-1BC2B054B40D}"/>
              </a:ext>
            </a:extLst>
          </p:cNvPr>
          <p:cNvGrpSpPr/>
          <p:nvPr/>
        </p:nvGrpSpPr>
        <p:grpSpPr>
          <a:xfrm>
            <a:off x="7074853" y="4863704"/>
            <a:ext cx="1524496" cy="1464036"/>
            <a:chOff x="7636808" y="1243376"/>
            <a:chExt cx="1524496" cy="1464036"/>
          </a:xfrm>
        </p:grpSpPr>
        <p:pic>
          <p:nvPicPr>
            <p:cNvPr id="11" name="Picture 10" descr="Flag of the UK">
              <a:extLst>
                <a:ext uri="{FF2B5EF4-FFF2-40B4-BE49-F238E27FC236}">
                  <a16:creationId xmlns:a16="http://schemas.microsoft.com/office/drawing/2014/main" id="{F54395BA-3FCC-6645-B901-4DE090FFC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808" y="1243376"/>
              <a:ext cx="1372500" cy="900000"/>
            </a:xfrm>
            <a:prstGeom prst="rect">
              <a:avLst/>
            </a:prstGeom>
          </p:spPr>
        </p:pic>
        <p:sp>
          <p:nvSpPr>
            <p:cNvPr id="12" name="Title 11">
              <a:extLst>
                <a:ext uri="{FF2B5EF4-FFF2-40B4-BE49-F238E27FC236}">
                  <a16:creationId xmlns:a16="http://schemas.microsoft.com/office/drawing/2014/main" id="{3626B097-A9E3-1E44-B992-29843B634610}"/>
                </a:ext>
              </a:extLst>
            </p:cNvPr>
            <p:cNvSpPr txBox="1">
              <a:spLocks/>
            </p:cNvSpPr>
            <p:nvPr/>
          </p:nvSpPr>
          <p:spPr>
            <a:xfrm>
              <a:off x="7788803" y="217711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0044</a:t>
              </a:r>
            </a:p>
          </p:txBody>
        </p:sp>
      </p:grpSp>
      <p:grpSp>
        <p:nvGrpSpPr>
          <p:cNvPr id="13" name="Group 12">
            <a:extLst>
              <a:ext uri="{FF2B5EF4-FFF2-40B4-BE49-F238E27FC236}">
                <a16:creationId xmlns:a16="http://schemas.microsoft.com/office/drawing/2014/main" id="{A2FC0F69-2A93-3444-A2E4-E101C257B8EF}"/>
              </a:ext>
            </a:extLst>
          </p:cNvPr>
          <p:cNvGrpSpPr/>
          <p:nvPr/>
        </p:nvGrpSpPr>
        <p:grpSpPr>
          <a:xfrm>
            <a:off x="8915851" y="4137517"/>
            <a:ext cx="1545609" cy="1417860"/>
            <a:chOff x="1728811" y="1243376"/>
            <a:chExt cx="1545609" cy="1417860"/>
          </a:xfrm>
        </p:grpSpPr>
        <p:pic>
          <p:nvPicPr>
            <p:cNvPr id="14" name="Picture 13" descr="Flag of Austria">
              <a:extLst>
                <a:ext uri="{FF2B5EF4-FFF2-40B4-BE49-F238E27FC236}">
                  <a16:creationId xmlns:a16="http://schemas.microsoft.com/office/drawing/2014/main" id="{37482E27-B414-5E42-BBD5-7B72EB0F2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1" y="1243376"/>
              <a:ext cx="1350000" cy="900000"/>
            </a:xfrm>
            <a:prstGeom prst="rect">
              <a:avLst/>
            </a:prstGeom>
          </p:spPr>
        </p:pic>
        <p:sp>
          <p:nvSpPr>
            <p:cNvPr id="15" name="Title 11">
              <a:extLst>
                <a:ext uri="{FF2B5EF4-FFF2-40B4-BE49-F238E27FC236}">
                  <a16:creationId xmlns:a16="http://schemas.microsoft.com/office/drawing/2014/main" id="{D4FDE0B8-5418-F149-8C39-159E030D28C7}"/>
                </a:ext>
              </a:extLst>
            </p:cNvPr>
            <p:cNvSpPr txBox="1">
              <a:spLocks/>
            </p:cNvSpPr>
            <p:nvPr/>
          </p:nvSpPr>
          <p:spPr>
            <a:xfrm>
              <a:off x="1901919" y="213093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0043</a:t>
              </a:r>
            </a:p>
          </p:txBody>
        </p:sp>
      </p:grpSp>
      <p:grpSp>
        <p:nvGrpSpPr>
          <p:cNvPr id="16" name="Group 15">
            <a:extLst>
              <a:ext uri="{FF2B5EF4-FFF2-40B4-BE49-F238E27FC236}">
                <a16:creationId xmlns:a16="http://schemas.microsoft.com/office/drawing/2014/main" id="{AD4800C8-9E1D-DC41-A20F-116B5A951AE4}"/>
              </a:ext>
            </a:extLst>
          </p:cNvPr>
          <p:cNvGrpSpPr/>
          <p:nvPr/>
        </p:nvGrpSpPr>
        <p:grpSpPr>
          <a:xfrm>
            <a:off x="10814081" y="3077456"/>
            <a:ext cx="1461865" cy="1442880"/>
            <a:chOff x="10585281" y="1264532"/>
            <a:chExt cx="1461865" cy="1442880"/>
          </a:xfrm>
        </p:grpSpPr>
        <p:pic>
          <p:nvPicPr>
            <p:cNvPr id="17" name="Picture 16" descr="Flag of Switzerland">
              <a:extLst>
                <a:ext uri="{FF2B5EF4-FFF2-40B4-BE49-F238E27FC236}">
                  <a16:creationId xmlns:a16="http://schemas.microsoft.com/office/drawing/2014/main" id="{F4F62AE7-C78F-5842-A978-3BD071CD9C4E}"/>
                </a:ext>
              </a:extLst>
            </p:cNvPr>
            <p:cNvPicPr>
              <a:picLocks noChangeAspect="1"/>
            </p:cNvPicPr>
            <p:nvPr/>
          </p:nvPicPr>
          <p:blipFill rotWithShape="1">
            <a:blip r:embed="rId7">
              <a:extLst>
                <a:ext uri="{28A0092B-C50C-407E-A947-70E740481C1C}">
                  <a14:useLocalDpi xmlns:a14="http://schemas.microsoft.com/office/drawing/2010/main" val="0"/>
                </a:ext>
              </a:extLst>
            </a:blip>
            <a:srcRect r="30100"/>
            <a:stretch/>
          </p:blipFill>
          <p:spPr>
            <a:xfrm>
              <a:off x="10678033" y="1264532"/>
              <a:ext cx="1369113" cy="900000"/>
            </a:xfrm>
            <a:prstGeom prst="rect">
              <a:avLst/>
            </a:prstGeom>
          </p:spPr>
        </p:pic>
        <p:sp>
          <p:nvSpPr>
            <p:cNvPr id="18" name="Title 11">
              <a:extLst>
                <a:ext uri="{FF2B5EF4-FFF2-40B4-BE49-F238E27FC236}">
                  <a16:creationId xmlns:a16="http://schemas.microsoft.com/office/drawing/2014/main" id="{1B30F43B-69D1-A646-A535-85389AB3EC7A}"/>
                </a:ext>
              </a:extLst>
            </p:cNvPr>
            <p:cNvSpPr txBox="1">
              <a:spLocks/>
            </p:cNvSpPr>
            <p:nvPr/>
          </p:nvSpPr>
          <p:spPr>
            <a:xfrm>
              <a:off x="10585281" y="217711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0041</a:t>
              </a:r>
            </a:p>
          </p:txBody>
        </p:sp>
      </p:grpSp>
      <p:grpSp>
        <p:nvGrpSpPr>
          <p:cNvPr id="19" name="Group 18">
            <a:extLst>
              <a:ext uri="{FF2B5EF4-FFF2-40B4-BE49-F238E27FC236}">
                <a16:creationId xmlns:a16="http://schemas.microsoft.com/office/drawing/2014/main" id="{4987CA51-4821-5F41-9D60-DF6FF0A81A03}"/>
              </a:ext>
            </a:extLst>
          </p:cNvPr>
          <p:cNvGrpSpPr/>
          <p:nvPr/>
        </p:nvGrpSpPr>
        <p:grpSpPr>
          <a:xfrm>
            <a:off x="8798198" y="1999034"/>
            <a:ext cx="1372501" cy="1417860"/>
            <a:chOff x="3199223" y="1243376"/>
            <a:chExt cx="1372501" cy="1417860"/>
          </a:xfrm>
        </p:grpSpPr>
        <p:pic>
          <p:nvPicPr>
            <p:cNvPr id="20" name="Picture 19" descr="Flag of India">
              <a:extLst>
                <a:ext uri="{FF2B5EF4-FFF2-40B4-BE49-F238E27FC236}">
                  <a16:creationId xmlns:a16="http://schemas.microsoft.com/office/drawing/2014/main" id="{6CB5E487-6197-A647-83C5-BFE642C8E3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5078" y="1243376"/>
              <a:ext cx="1350000" cy="900000"/>
            </a:xfrm>
            <a:prstGeom prst="rect">
              <a:avLst/>
            </a:prstGeom>
          </p:spPr>
        </p:pic>
        <p:sp>
          <p:nvSpPr>
            <p:cNvPr id="21" name="Title 11">
              <a:extLst>
                <a:ext uri="{FF2B5EF4-FFF2-40B4-BE49-F238E27FC236}">
                  <a16:creationId xmlns:a16="http://schemas.microsoft.com/office/drawing/2014/main" id="{EEB6F298-79E9-F143-B957-E1FA98FEF1FF}"/>
                </a:ext>
              </a:extLst>
            </p:cNvPr>
            <p:cNvSpPr txBox="1">
              <a:spLocks/>
            </p:cNvSpPr>
            <p:nvPr/>
          </p:nvSpPr>
          <p:spPr>
            <a:xfrm>
              <a:off x="3199223" y="213093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0091</a:t>
              </a:r>
            </a:p>
          </p:txBody>
        </p:sp>
      </p:grpSp>
      <p:grpSp>
        <p:nvGrpSpPr>
          <p:cNvPr id="22" name="Group 21">
            <a:extLst>
              <a:ext uri="{FF2B5EF4-FFF2-40B4-BE49-F238E27FC236}">
                <a16:creationId xmlns:a16="http://schemas.microsoft.com/office/drawing/2014/main" id="{9ECD1F31-5D7A-0F4D-AD33-A4A9B1394BF0}"/>
              </a:ext>
            </a:extLst>
          </p:cNvPr>
          <p:cNvGrpSpPr/>
          <p:nvPr/>
        </p:nvGrpSpPr>
        <p:grpSpPr>
          <a:xfrm>
            <a:off x="7727098" y="447505"/>
            <a:ext cx="1476345" cy="1481023"/>
            <a:chOff x="4681423" y="1243376"/>
            <a:chExt cx="1476345" cy="1481023"/>
          </a:xfrm>
        </p:grpSpPr>
        <p:pic>
          <p:nvPicPr>
            <p:cNvPr id="23" name="Picture 22" descr="Flag of South Africa">
              <a:extLst>
                <a:ext uri="{FF2B5EF4-FFF2-40B4-BE49-F238E27FC236}">
                  <a16:creationId xmlns:a16="http://schemas.microsoft.com/office/drawing/2014/main" id="{4B5DF152-014C-2B4F-AEE9-ED0D67F9DD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1423" y="1243376"/>
              <a:ext cx="1350000" cy="900000"/>
            </a:xfrm>
            <a:prstGeom prst="rect">
              <a:avLst/>
            </a:prstGeom>
          </p:spPr>
        </p:pic>
        <p:sp>
          <p:nvSpPr>
            <p:cNvPr id="24" name="Title 11">
              <a:extLst>
                <a:ext uri="{FF2B5EF4-FFF2-40B4-BE49-F238E27FC236}">
                  <a16:creationId xmlns:a16="http://schemas.microsoft.com/office/drawing/2014/main" id="{0BE002EC-01ED-F845-958D-CE8B701FC7C4}"/>
                </a:ext>
              </a:extLst>
            </p:cNvPr>
            <p:cNvSpPr txBox="1">
              <a:spLocks/>
            </p:cNvSpPr>
            <p:nvPr/>
          </p:nvSpPr>
          <p:spPr>
            <a:xfrm>
              <a:off x="4785267" y="219410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0027</a:t>
              </a:r>
            </a:p>
          </p:txBody>
        </p:sp>
      </p:grpSp>
      <p:grpSp>
        <p:nvGrpSpPr>
          <p:cNvPr id="25" name="Group 24">
            <a:extLst>
              <a:ext uri="{FF2B5EF4-FFF2-40B4-BE49-F238E27FC236}">
                <a16:creationId xmlns:a16="http://schemas.microsoft.com/office/drawing/2014/main" id="{43AC6DEB-E340-A44D-8D7A-40130E26B4FC}"/>
              </a:ext>
            </a:extLst>
          </p:cNvPr>
          <p:cNvGrpSpPr/>
          <p:nvPr/>
        </p:nvGrpSpPr>
        <p:grpSpPr>
          <a:xfrm>
            <a:off x="6938480" y="2346384"/>
            <a:ext cx="1389690" cy="1452512"/>
            <a:chOff x="6157768" y="1243376"/>
            <a:chExt cx="1389690" cy="1452512"/>
          </a:xfrm>
        </p:grpSpPr>
        <p:pic>
          <p:nvPicPr>
            <p:cNvPr id="26" name="Picture 25" descr="Flag of China">
              <a:extLst>
                <a:ext uri="{FF2B5EF4-FFF2-40B4-BE49-F238E27FC236}">
                  <a16:creationId xmlns:a16="http://schemas.microsoft.com/office/drawing/2014/main" id="{0038EBD6-5CAB-7E4B-B7BD-65FA3DE955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7768" y="1243376"/>
              <a:ext cx="1352695" cy="900000"/>
            </a:xfrm>
            <a:prstGeom prst="rect">
              <a:avLst/>
            </a:prstGeom>
          </p:spPr>
        </p:pic>
        <p:sp>
          <p:nvSpPr>
            <p:cNvPr id="27" name="Title 11">
              <a:extLst>
                <a:ext uri="{FF2B5EF4-FFF2-40B4-BE49-F238E27FC236}">
                  <a16:creationId xmlns:a16="http://schemas.microsoft.com/office/drawing/2014/main" id="{935D27DA-631C-254B-BD52-AA28DABBBF66}"/>
                </a:ext>
              </a:extLst>
            </p:cNvPr>
            <p:cNvSpPr txBox="1">
              <a:spLocks/>
            </p:cNvSpPr>
            <p:nvPr/>
          </p:nvSpPr>
          <p:spPr>
            <a:xfrm>
              <a:off x="6174957" y="2165590"/>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0086</a:t>
              </a:r>
            </a:p>
          </p:txBody>
        </p:sp>
      </p:grpSp>
      <p:grpSp>
        <p:nvGrpSpPr>
          <p:cNvPr id="28" name="Group 27">
            <a:extLst>
              <a:ext uri="{FF2B5EF4-FFF2-40B4-BE49-F238E27FC236}">
                <a16:creationId xmlns:a16="http://schemas.microsoft.com/office/drawing/2014/main" id="{ABF91F2B-EAD0-6E45-96B8-462396812A14}"/>
              </a:ext>
            </a:extLst>
          </p:cNvPr>
          <p:cNvGrpSpPr/>
          <p:nvPr/>
        </p:nvGrpSpPr>
        <p:grpSpPr>
          <a:xfrm>
            <a:off x="10545238" y="1236983"/>
            <a:ext cx="1521582" cy="1438277"/>
            <a:chOff x="9155113" y="1243376"/>
            <a:chExt cx="1521582" cy="1438277"/>
          </a:xfrm>
        </p:grpSpPr>
        <p:pic>
          <p:nvPicPr>
            <p:cNvPr id="29" name="Picture 28" descr="Flag of Iran">
              <a:extLst>
                <a:ext uri="{FF2B5EF4-FFF2-40B4-BE49-F238E27FC236}">
                  <a16:creationId xmlns:a16="http://schemas.microsoft.com/office/drawing/2014/main" id="{8ABEEF71-4D04-6649-ACE9-F0978173A3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113" y="1243376"/>
              <a:ext cx="1369113" cy="900000"/>
            </a:xfrm>
            <a:prstGeom prst="rect">
              <a:avLst/>
            </a:prstGeom>
          </p:spPr>
        </p:pic>
        <p:sp>
          <p:nvSpPr>
            <p:cNvPr id="30" name="Title 11">
              <a:extLst>
                <a:ext uri="{FF2B5EF4-FFF2-40B4-BE49-F238E27FC236}">
                  <a16:creationId xmlns:a16="http://schemas.microsoft.com/office/drawing/2014/main" id="{7F9413E3-BBBF-2B4F-8234-437E6A22398E}"/>
                </a:ext>
              </a:extLst>
            </p:cNvPr>
            <p:cNvSpPr txBox="1">
              <a:spLocks/>
            </p:cNvSpPr>
            <p:nvPr/>
          </p:nvSpPr>
          <p:spPr>
            <a:xfrm>
              <a:off x="9304194" y="215135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0098</a:t>
              </a:r>
            </a:p>
          </p:txBody>
        </p:sp>
      </p:grpSp>
      <p:sp>
        <p:nvSpPr>
          <p:cNvPr id="32" name="Title 11">
            <a:extLst>
              <a:ext uri="{FF2B5EF4-FFF2-40B4-BE49-F238E27FC236}">
                <a16:creationId xmlns:a16="http://schemas.microsoft.com/office/drawing/2014/main" id="{5C2FAD29-2D9B-FE40-80D7-BF83D6B757D3}"/>
              </a:ext>
            </a:extLst>
          </p:cNvPr>
          <p:cNvSpPr txBox="1">
            <a:spLocks/>
          </p:cNvSpPr>
          <p:nvPr/>
        </p:nvSpPr>
        <p:spPr>
          <a:xfrm>
            <a:off x="3058838" y="285172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Maria</a:t>
            </a:r>
          </a:p>
        </p:txBody>
      </p:sp>
      <p:sp>
        <p:nvSpPr>
          <p:cNvPr id="33" name="Title 11">
            <a:extLst>
              <a:ext uri="{FF2B5EF4-FFF2-40B4-BE49-F238E27FC236}">
                <a16:creationId xmlns:a16="http://schemas.microsoft.com/office/drawing/2014/main" id="{FBA856F6-E23F-C14F-96D3-1E9B58173016}"/>
              </a:ext>
            </a:extLst>
          </p:cNvPr>
          <p:cNvSpPr txBox="1">
            <a:spLocks/>
          </p:cNvSpPr>
          <p:nvPr/>
        </p:nvSpPr>
        <p:spPr>
          <a:xfrm>
            <a:off x="48880" y="465405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Jonas</a:t>
            </a:r>
          </a:p>
        </p:txBody>
      </p:sp>
      <p:sp>
        <p:nvSpPr>
          <p:cNvPr id="34" name="Title 11">
            <a:extLst>
              <a:ext uri="{FF2B5EF4-FFF2-40B4-BE49-F238E27FC236}">
                <a16:creationId xmlns:a16="http://schemas.microsoft.com/office/drawing/2014/main" id="{021C50CE-CACF-BF46-8BB2-7E4F1D2A18A7}"/>
              </a:ext>
            </a:extLst>
          </p:cNvPr>
          <p:cNvSpPr txBox="1">
            <a:spLocks/>
          </p:cNvSpPr>
          <p:nvPr/>
        </p:nvSpPr>
        <p:spPr>
          <a:xfrm>
            <a:off x="1408792" y="534169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Anna</a:t>
            </a:r>
          </a:p>
        </p:txBody>
      </p:sp>
      <p:sp>
        <p:nvSpPr>
          <p:cNvPr id="35" name="Title 11">
            <a:extLst>
              <a:ext uri="{FF2B5EF4-FFF2-40B4-BE49-F238E27FC236}">
                <a16:creationId xmlns:a16="http://schemas.microsoft.com/office/drawing/2014/main" id="{0C3642A5-F058-2A4C-9A8B-E694FE1CB786}"/>
              </a:ext>
            </a:extLst>
          </p:cNvPr>
          <p:cNvSpPr txBox="1">
            <a:spLocks/>
          </p:cNvSpPr>
          <p:nvPr/>
        </p:nvSpPr>
        <p:spPr>
          <a:xfrm>
            <a:off x="119679" y="3768867"/>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Claudia</a:t>
            </a:r>
          </a:p>
        </p:txBody>
      </p:sp>
      <p:sp>
        <p:nvSpPr>
          <p:cNvPr id="36" name="Title 11">
            <a:extLst>
              <a:ext uri="{FF2B5EF4-FFF2-40B4-BE49-F238E27FC236}">
                <a16:creationId xmlns:a16="http://schemas.microsoft.com/office/drawing/2014/main" id="{446F363E-58E0-1741-AA84-13AFDD54180C}"/>
              </a:ext>
            </a:extLst>
          </p:cNvPr>
          <p:cNvSpPr txBox="1">
            <a:spLocks/>
          </p:cNvSpPr>
          <p:nvPr/>
        </p:nvSpPr>
        <p:spPr>
          <a:xfrm>
            <a:off x="3909977" y="4654058"/>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Karsten</a:t>
            </a:r>
            <a:endParaRPr lang="en-US" sz="3200" dirty="0"/>
          </a:p>
        </p:txBody>
      </p:sp>
      <p:sp>
        <p:nvSpPr>
          <p:cNvPr id="37" name="Title 11">
            <a:extLst>
              <a:ext uri="{FF2B5EF4-FFF2-40B4-BE49-F238E27FC236}">
                <a16:creationId xmlns:a16="http://schemas.microsoft.com/office/drawing/2014/main" id="{6930286C-A41E-9240-BADC-6FEEF15EC4AE}"/>
              </a:ext>
            </a:extLst>
          </p:cNvPr>
          <p:cNvSpPr txBox="1">
            <a:spLocks/>
          </p:cNvSpPr>
          <p:nvPr/>
        </p:nvSpPr>
        <p:spPr>
          <a:xfrm>
            <a:off x="2993703" y="541952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Sarah</a:t>
            </a:r>
          </a:p>
        </p:txBody>
      </p:sp>
      <p:sp>
        <p:nvSpPr>
          <p:cNvPr id="38" name="Title 11">
            <a:extLst>
              <a:ext uri="{FF2B5EF4-FFF2-40B4-BE49-F238E27FC236}">
                <a16:creationId xmlns:a16="http://schemas.microsoft.com/office/drawing/2014/main" id="{277574C9-1F03-A841-A5AD-F3F7C432DF04}"/>
              </a:ext>
            </a:extLst>
          </p:cNvPr>
          <p:cNvSpPr txBox="1">
            <a:spLocks/>
          </p:cNvSpPr>
          <p:nvPr/>
        </p:nvSpPr>
        <p:spPr>
          <a:xfrm>
            <a:off x="119679" y="2621447"/>
            <a:ext cx="161207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Holger</a:t>
            </a:r>
          </a:p>
        </p:txBody>
      </p:sp>
      <p:sp>
        <p:nvSpPr>
          <p:cNvPr id="39" name="Title 11">
            <a:extLst>
              <a:ext uri="{FF2B5EF4-FFF2-40B4-BE49-F238E27FC236}">
                <a16:creationId xmlns:a16="http://schemas.microsoft.com/office/drawing/2014/main" id="{3D7BB211-2E56-E14B-8805-A1DF8EBB2716}"/>
              </a:ext>
            </a:extLst>
          </p:cNvPr>
          <p:cNvSpPr txBox="1">
            <a:spLocks/>
          </p:cNvSpPr>
          <p:nvPr/>
        </p:nvSpPr>
        <p:spPr>
          <a:xfrm>
            <a:off x="2582590" y="381119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Oskar</a:t>
            </a:r>
          </a:p>
        </p:txBody>
      </p:sp>
      <p:sp>
        <p:nvSpPr>
          <p:cNvPr id="40" name="Action Button: Custom 39">
            <a:hlinkClick r:id="" action="ppaction://noaction" highlightClick="1">
              <a:snd r:embed="rId12" name="1. Maria.wav"/>
            </a:hlinkClick>
            <a:extLst>
              <a:ext uri="{FF2B5EF4-FFF2-40B4-BE49-F238E27FC236}">
                <a16:creationId xmlns:a16="http://schemas.microsoft.com/office/drawing/2014/main" id="{484FEA7C-E040-6B4F-AE93-9B4B01F7F94E}"/>
              </a:ext>
            </a:extLst>
          </p:cNvPr>
          <p:cNvSpPr/>
          <p:nvPr/>
        </p:nvSpPr>
        <p:spPr>
          <a:xfrm>
            <a:off x="6046836" y="1802785"/>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1" name="Action Button: Custom 40">
            <a:hlinkClick r:id="" action="ppaction://noaction" highlightClick="1">
              <a:snd r:embed="rId13" name="2. Jonas.wav"/>
            </a:hlinkClick>
            <a:extLst>
              <a:ext uri="{FF2B5EF4-FFF2-40B4-BE49-F238E27FC236}">
                <a16:creationId xmlns:a16="http://schemas.microsoft.com/office/drawing/2014/main" id="{2F61D81C-8C0B-8742-B240-E642560D5D84}"/>
              </a:ext>
            </a:extLst>
          </p:cNvPr>
          <p:cNvSpPr/>
          <p:nvPr/>
        </p:nvSpPr>
        <p:spPr>
          <a:xfrm>
            <a:off x="6046836" y="2351595"/>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2" name="Action Button: Custom 41">
            <a:hlinkClick r:id="" action="ppaction://noaction" highlightClick="1">
              <a:snd r:embed="rId14" name="3. Anna.wav"/>
            </a:hlinkClick>
            <a:extLst>
              <a:ext uri="{FF2B5EF4-FFF2-40B4-BE49-F238E27FC236}">
                <a16:creationId xmlns:a16="http://schemas.microsoft.com/office/drawing/2014/main" id="{9D5BB340-6CCD-FD40-A045-D5A89D89724B}"/>
              </a:ext>
            </a:extLst>
          </p:cNvPr>
          <p:cNvSpPr/>
          <p:nvPr/>
        </p:nvSpPr>
        <p:spPr>
          <a:xfrm>
            <a:off x="6046835" y="2929096"/>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3" name="Action Button: Custom 42">
            <a:hlinkClick r:id="" action="ppaction://noaction" highlightClick="1">
              <a:snd r:embed="rId15" name="4. Claudia.wav"/>
            </a:hlinkClick>
            <a:extLst>
              <a:ext uri="{FF2B5EF4-FFF2-40B4-BE49-F238E27FC236}">
                <a16:creationId xmlns:a16="http://schemas.microsoft.com/office/drawing/2014/main" id="{AE0A12EA-57AE-EF48-9DC1-5EFB5347ADED}"/>
              </a:ext>
            </a:extLst>
          </p:cNvPr>
          <p:cNvSpPr/>
          <p:nvPr/>
        </p:nvSpPr>
        <p:spPr>
          <a:xfrm>
            <a:off x="6046834" y="3484314"/>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4" name="Action Button: Custom 43">
            <a:hlinkClick r:id="" action="ppaction://noaction" highlightClick="1">
              <a:snd r:embed="rId16" name="5. Karsten.wav"/>
            </a:hlinkClick>
            <a:extLst>
              <a:ext uri="{FF2B5EF4-FFF2-40B4-BE49-F238E27FC236}">
                <a16:creationId xmlns:a16="http://schemas.microsoft.com/office/drawing/2014/main" id="{A1615044-6B80-8E44-90A5-1833FA274C2B}"/>
              </a:ext>
            </a:extLst>
          </p:cNvPr>
          <p:cNvSpPr/>
          <p:nvPr/>
        </p:nvSpPr>
        <p:spPr>
          <a:xfrm>
            <a:off x="6046833" y="4061030"/>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5" name="Action Button: Custom 44">
            <a:hlinkClick r:id="" action="ppaction://noaction" highlightClick="1">
              <a:snd r:embed="rId17" name="6. Sarah.wav"/>
            </a:hlinkClick>
            <a:extLst>
              <a:ext uri="{FF2B5EF4-FFF2-40B4-BE49-F238E27FC236}">
                <a16:creationId xmlns:a16="http://schemas.microsoft.com/office/drawing/2014/main" id="{D498385D-C6C8-2848-836A-F08298DBD650}"/>
              </a:ext>
            </a:extLst>
          </p:cNvPr>
          <p:cNvSpPr/>
          <p:nvPr/>
        </p:nvSpPr>
        <p:spPr>
          <a:xfrm>
            <a:off x="6046833" y="4616248"/>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46" name="Action Button: Custom 45">
            <a:hlinkClick r:id="" action="ppaction://noaction" highlightClick="1">
              <a:snd r:embed="rId18" name="7. Holger.wav"/>
            </a:hlinkClick>
            <a:extLst>
              <a:ext uri="{FF2B5EF4-FFF2-40B4-BE49-F238E27FC236}">
                <a16:creationId xmlns:a16="http://schemas.microsoft.com/office/drawing/2014/main" id="{3623F3C4-91D8-C945-9DD9-7D5E74FDF77E}"/>
              </a:ext>
            </a:extLst>
          </p:cNvPr>
          <p:cNvSpPr/>
          <p:nvPr/>
        </p:nvSpPr>
        <p:spPr>
          <a:xfrm>
            <a:off x="6046833" y="5148136"/>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47" name="Action Button: Custom 46">
            <a:hlinkClick r:id="" action="ppaction://noaction" highlightClick="1">
              <a:snd r:embed="rId19" name="8. Oskar.wav"/>
            </a:hlinkClick>
            <a:extLst>
              <a:ext uri="{FF2B5EF4-FFF2-40B4-BE49-F238E27FC236}">
                <a16:creationId xmlns:a16="http://schemas.microsoft.com/office/drawing/2014/main" id="{CDA550FB-7B44-6846-95F3-E6BDE831EB37}"/>
              </a:ext>
            </a:extLst>
          </p:cNvPr>
          <p:cNvSpPr/>
          <p:nvPr/>
        </p:nvSpPr>
        <p:spPr>
          <a:xfrm>
            <a:off x="6040573" y="5699189"/>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50" name="Title 11">
            <a:extLst>
              <a:ext uri="{FF2B5EF4-FFF2-40B4-BE49-F238E27FC236}">
                <a16:creationId xmlns:a16="http://schemas.microsoft.com/office/drawing/2014/main" id="{F803A1A4-2F41-7D4E-9A32-42FBE9F57732}"/>
              </a:ext>
            </a:extLst>
          </p:cNvPr>
          <p:cNvSpPr txBox="1">
            <a:spLocks/>
          </p:cNvSpPr>
          <p:nvPr/>
        </p:nvSpPr>
        <p:spPr>
          <a:xfrm>
            <a:off x="512353" y="1506870"/>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zu</a:t>
            </a:r>
            <a:r>
              <a:rPr lang="en-US" sz="2400" b="1" dirty="0"/>
              <a:t>. </a:t>
            </a:r>
            <a:r>
              <a:rPr lang="en-US" sz="2400" b="1" dirty="0" err="1"/>
              <a:t>Wer</a:t>
            </a:r>
            <a:r>
              <a:rPr lang="en-US" sz="2400" b="1" dirty="0"/>
              <a:t> </a:t>
            </a:r>
            <a:r>
              <a:rPr lang="en-US" sz="2400" b="1" dirty="0" err="1"/>
              <a:t>ist</a:t>
            </a:r>
            <a:r>
              <a:rPr lang="en-US" sz="2400" b="1" dirty="0"/>
              <a:t> das?  Wo </a:t>
            </a:r>
            <a:r>
              <a:rPr lang="en-US" sz="2400" b="1" dirty="0" err="1"/>
              <a:t>ist</a:t>
            </a:r>
            <a:r>
              <a:rPr lang="en-US" sz="2400" b="1" dirty="0"/>
              <a:t> </a:t>
            </a:r>
            <a:r>
              <a:rPr lang="en-US" sz="2400" b="1" dirty="0" err="1"/>
              <a:t>er</a:t>
            </a:r>
            <a:r>
              <a:rPr lang="en-US" sz="2400" b="1" dirty="0"/>
              <a:t>/</a:t>
            </a:r>
            <a:r>
              <a:rPr lang="en-US" sz="2400" b="1" dirty="0" err="1"/>
              <a:t>sie</a:t>
            </a:r>
            <a:r>
              <a:rPr lang="en-US" sz="2400" b="1" dirty="0"/>
              <a:t>?</a:t>
            </a:r>
            <a:br>
              <a:rPr lang="en-US" sz="2400" b="1" dirty="0"/>
            </a:br>
            <a:r>
              <a:rPr lang="en-US" sz="2400" b="1" dirty="0" err="1"/>
              <a:t>Schreib</a:t>
            </a:r>
            <a:r>
              <a:rPr lang="en-US" sz="2400" b="1" dirty="0"/>
              <a:t> den </a:t>
            </a:r>
            <a:r>
              <a:rPr lang="en-US" sz="2400" b="1" dirty="0" err="1"/>
              <a:t>Namen</a:t>
            </a:r>
            <a:r>
              <a:rPr lang="en-US" sz="2400" b="1" dirty="0"/>
              <a:t> und das Land.</a:t>
            </a:r>
          </a:p>
        </p:txBody>
      </p:sp>
      <p:sp>
        <p:nvSpPr>
          <p:cNvPr id="2" name="Title 1">
            <a:extLst>
              <a:ext uri="{FF2B5EF4-FFF2-40B4-BE49-F238E27FC236}">
                <a16:creationId xmlns:a16="http://schemas.microsoft.com/office/drawing/2014/main" id="{6E85A75D-0267-A14A-96EA-8B85BDC048E8}"/>
              </a:ext>
            </a:extLst>
          </p:cNvPr>
          <p:cNvSpPr>
            <a:spLocks noGrp="1"/>
          </p:cNvSpPr>
          <p:nvPr>
            <p:ph type="title"/>
          </p:nvPr>
        </p:nvSpPr>
        <p:spPr>
          <a:xfrm>
            <a:off x="0" y="179863"/>
            <a:ext cx="3593139" cy="955157"/>
          </a:xfrm>
        </p:spPr>
        <p:txBody>
          <a:bodyPr>
            <a:normAutofit/>
          </a:bodyPr>
          <a:lstStyle/>
          <a:p>
            <a:r>
              <a:rPr lang="en-GB" sz="3600" b="1" dirty="0">
                <a:solidFill>
                  <a:schemeClr val="bg1"/>
                </a:solidFill>
              </a:rPr>
              <a:t>Ring, ring, ring</a:t>
            </a:r>
            <a:endParaRPr lang="en-US" sz="3600" dirty="0"/>
          </a:p>
        </p:txBody>
      </p:sp>
      <p:sp>
        <p:nvSpPr>
          <p:cNvPr id="4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293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110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pSp>
        <p:nvGrpSpPr>
          <p:cNvPr id="7" name="Group 6">
            <a:extLst>
              <a:ext uri="{FF2B5EF4-FFF2-40B4-BE49-F238E27FC236}">
                <a16:creationId xmlns:a16="http://schemas.microsoft.com/office/drawing/2014/main" id="{2CE724E3-7705-FD45-B0E9-0127F9337E63}"/>
              </a:ext>
            </a:extLst>
          </p:cNvPr>
          <p:cNvGrpSpPr/>
          <p:nvPr/>
        </p:nvGrpSpPr>
        <p:grpSpPr>
          <a:xfrm>
            <a:off x="2981107" y="5241450"/>
            <a:ext cx="2907057" cy="900000"/>
            <a:chOff x="252544" y="1264532"/>
            <a:chExt cx="2907057" cy="900000"/>
          </a:xfrm>
        </p:grpSpPr>
        <p:pic>
          <p:nvPicPr>
            <p:cNvPr id="8" name="Picture 7" descr="Flag of Germany">
              <a:extLst>
                <a:ext uri="{FF2B5EF4-FFF2-40B4-BE49-F238E27FC236}">
                  <a16:creationId xmlns:a16="http://schemas.microsoft.com/office/drawing/2014/main" id="{B7589E6A-8B41-EF4A-9508-7E29D5006722}"/>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9" name="Title 11">
              <a:extLst>
                <a:ext uri="{FF2B5EF4-FFF2-40B4-BE49-F238E27FC236}">
                  <a16:creationId xmlns:a16="http://schemas.microsoft.com/office/drawing/2014/main" id="{FBB67F98-D967-A047-8EF9-07F002187149}"/>
                </a:ext>
              </a:extLst>
            </p:cNvPr>
            <p:cNvSpPr txBox="1">
              <a:spLocks/>
            </p:cNvSpPr>
            <p:nvPr/>
          </p:nvSpPr>
          <p:spPr>
            <a:xfrm>
              <a:off x="1787100" y="1449383"/>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0049</a:t>
              </a:r>
            </a:p>
          </p:txBody>
        </p:sp>
      </p:grpSp>
      <p:grpSp>
        <p:nvGrpSpPr>
          <p:cNvPr id="10" name="Group 9">
            <a:extLst>
              <a:ext uri="{FF2B5EF4-FFF2-40B4-BE49-F238E27FC236}">
                <a16:creationId xmlns:a16="http://schemas.microsoft.com/office/drawing/2014/main" id="{7C0E4390-F7FA-2841-BE1A-1BC2B054B40D}"/>
              </a:ext>
            </a:extLst>
          </p:cNvPr>
          <p:cNvGrpSpPr/>
          <p:nvPr/>
        </p:nvGrpSpPr>
        <p:grpSpPr>
          <a:xfrm>
            <a:off x="9210893" y="5261349"/>
            <a:ext cx="2929558" cy="900000"/>
            <a:chOff x="7636808" y="1243376"/>
            <a:chExt cx="2929558" cy="900000"/>
          </a:xfrm>
        </p:grpSpPr>
        <p:pic>
          <p:nvPicPr>
            <p:cNvPr id="11" name="Picture 10" descr="Flag of the UK">
              <a:extLst>
                <a:ext uri="{FF2B5EF4-FFF2-40B4-BE49-F238E27FC236}">
                  <a16:creationId xmlns:a16="http://schemas.microsoft.com/office/drawing/2014/main" id="{F54395BA-3FCC-6645-B901-4DE090FFC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808" y="1243376"/>
              <a:ext cx="1372500" cy="900000"/>
            </a:xfrm>
            <a:prstGeom prst="rect">
              <a:avLst/>
            </a:prstGeom>
          </p:spPr>
        </p:pic>
        <p:sp>
          <p:nvSpPr>
            <p:cNvPr id="12" name="Title 11">
              <a:extLst>
                <a:ext uri="{FF2B5EF4-FFF2-40B4-BE49-F238E27FC236}">
                  <a16:creationId xmlns:a16="http://schemas.microsoft.com/office/drawing/2014/main" id="{3626B097-A9E3-1E44-B992-29843B634610}"/>
                </a:ext>
              </a:extLst>
            </p:cNvPr>
            <p:cNvSpPr txBox="1">
              <a:spLocks/>
            </p:cNvSpPr>
            <p:nvPr/>
          </p:nvSpPr>
          <p:spPr>
            <a:xfrm>
              <a:off x="9193865" y="134747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0044</a:t>
              </a:r>
            </a:p>
          </p:txBody>
        </p:sp>
      </p:grpSp>
      <p:grpSp>
        <p:nvGrpSpPr>
          <p:cNvPr id="13" name="Group 12">
            <a:extLst>
              <a:ext uri="{FF2B5EF4-FFF2-40B4-BE49-F238E27FC236}">
                <a16:creationId xmlns:a16="http://schemas.microsoft.com/office/drawing/2014/main" id="{A2FC0F69-2A93-3444-A2E4-E101C257B8EF}"/>
              </a:ext>
            </a:extLst>
          </p:cNvPr>
          <p:cNvGrpSpPr/>
          <p:nvPr/>
        </p:nvGrpSpPr>
        <p:grpSpPr>
          <a:xfrm>
            <a:off x="9201782" y="2592358"/>
            <a:ext cx="2958232" cy="900000"/>
            <a:chOff x="1728811" y="1243376"/>
            <a:chExt cx="2958232" cy="900000"/>
          </a:xfrm>
        </p:grpSpPr>
        <p:pic>
          <p:nvPicPr>
            <p:cNvPr id="14" name="Picture 13" descr="Flag of Austria">
              <a:extLst>
                <a:ext uri="{FF2B5EF4-FFF2-40B4-BE49-F238E27FC236}">
                  <a16:creationId xmlns:a16="http://schemas.microsoft.com/office/drawing/2014/main" id="{37482E27-B414-5E42-BBD5-7B72EB0F2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1" y="1243376"/>
              <a:ext cx="1350000" cy="900000"/>
            </a:xfrm>
            <a:prstGeom prst="rect">
              <a:avLst/>
            </a:prstGeom>
          </p:spPr>
        </p:pic>
        <p:sp>
          <p:nvSpPr>
            <p:cNvPr id="15" name="Title 11">
              <a:extLst>
                <a:ext uri="{FF2B5EF4-FFF2-40B4-BE49-F238E27FC236}">
                  <a16:creationId xmlns:a16="http://schemas.microsoft.com/office/drawing/2014/main" id="{D4FDE0B8-5418-F149-8C39-159E030D28C7}"/>
                </a:ext>
              </a:extLst>
            </p:cNvPr>
            <p:cNvSpPr txBox="1">
              <a:spLocks/>
            </p:cNvSpPr>
            <p:nvPr/>
          </p:nvSpPr>
          <p:spPr>
            <a:xfrm>
              <a:off x="3314542" y="133780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0043</a:t>
              </a:r>
            </a:p>
          </p:txBody>
        </p:sp>
      </p:grpSp>
      <p:grpSp>
        <p:nvGrpSpPr>
          <p:cNvPr id="16" name="Group 15">
            <a:extLst>
              <a:ext uri="{FF2B5EF4-FFF2-40B4-BE49-F238E27FC236}">
                <a16:creationId xmlns:a16="http://schemas.microsoft.com/office/drawing/2014/main" id="{AD4800C8-9E1D-DC41-A20F-116B5A951AE4}"/>
              </a:ext>
            </a:extLst>
          </p:cNvPr>
          <p:cNvGrpSpPr/>
          <p:nvPr/>
        </p:nvGrpSpPr>
        <p:grpSpPr>
          <a:xfrm>
            <a:off x="2973253" y="3921565"/>
            <a:ext cx="2937684" cy="900000"/>
            <a:chOff x="10678033" y="1264532"/>
            <a:chExt cx="2937684" cy="900000"/>
          </a:xfrm>
        </p:grpSpPr>
        <p:pic>
          <p:nvPicPr>
            <p:cNvPr id="17" name="Picture 16" descr="Flag of Switzerland">
              <a:extLst>
                <a:ext uri="{FF2B5EF4-FFF2-40B4-BE49-F238E27FC236}">
                  <a16:creationId xmlns:a16="http://schemas.microsoft.com/office/drawing/2014/main" id="{F4F62AE7-C78F-5842-A978-3BD071CD9C4E}"/>
                </a:ext>
              </a:extLst>
            </p:cNvPr>
            <p:cNvPicPr>
              <a:picLocks noChangeAspect="1"/>
            </p:cNvPicPr>
            <p:nvPr/>
          </p:nvPicPr>
          <p:blipFill rotWithShape="1">
            <a:blip r:embed="rId7">
              <a:extLst>
                <a:ext uri="{28A0092B-C50C-407E-A947-70E740481C1C}">
                  <a14:useLocalDpi xmlns:a14="http://schemas.microsoft.com/office/drawing/2010/main" val="0"/>
                </a:ext>
              </a:extLst>
            </a:blip>
            <a:srcRect r="30100"/>
            <a:stretch/>
          </p:blipFill>
          <p:spPr>
            <a:xfrm>
              <a:off x="10678033" y="1264532"/>
              <a:ext cx="1369113" cy="900000"/>
            </a:xfrm>
            <a:prstGeom prst="rect">
              <a:avLst/>
            </a:prstGeom>
          </p:spPr>
        </p:pic>
        <p:sp>
          <p:nvSpPr>
            <p:cNvPr id="18" name="Title 11">
              <a:extLst>
                <a:ext uri="{FF2B5EF4-FFF2-40B4-BE49-F238E27FC236}">
                  <a16:creationId xmlns:a16="http://schemas.microsoft.com/office/drawing/2014/main" id="{1B30F43B-69D1-A646-A535-85389AB3EC7A}"/>
                </a:ext>
              </a:extLst>
            </p:cNvPr>
            <p:cNvSpPr txBox="1">
              <a:spLocks/>
            </p:cNvSpPr>
            <p:nvPr/>
          </p:nvSpPr>
          <p:spPr>
            <a:xfrm>
              <a:off x="12243216" y="140449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0041</a:t>
              </a:r>
            </a:p>
          </p:txBody>
        </p:sp>
      </p:grpSp>
      <p:grpSp>
        <p:nvGrpSpPr>
          <p:cNvPr id="19" name="Group 18">
            <a:extLst>
              <a:ext uri="{FF2B5EF4-FFF2-40B4-BE49-F238E27FC236}">
                <a16:creationId xmlns:a16="http://schemas.microsoft.com/office/drawing/2014/main" id="{4987CA51-4821-5F41-9D60-DF6FF0A81A03}"/>
              </a:ext>
            </a:extLst>
          </p:cNvPr>
          <p:cNvGrpSpPr/>
          <p:nvPr/>
        </p:nvGrpSpPr>
        <p:grpSpPr>
          <a:xfrm>
            <a:off x="2987359" y="1273846"/>
            <a:ext cx="2900805" cy="900000"/>
            <a:chOff x="3205078" y="1243376"/>
            <a:chExt cx="2900805" cy="900000"/>
          </a:xfrm>
        </p:grpSpPr>
        <p:pic>
          <p:nvPicPr>
            <p:cNvPr id="20" name="Picture 19" descr="Flag of India">
              <a:extLst>
                <a:ext uri="{FF2B5EF4-FFF2-40B4-BE49-F238E27FC236}">
                  <a16:creationId xmlns:a16="http://schemas.microsoft.com/office/drawing/2014/main" id="{6CB5E487-6197-A647-83C5-BFE642C8E3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5078" y="1243376"/>
              <a:ext cx="1350000" cy="900000"/>
            </a:xfrm>
            <a:prstGeom prst="rect">
              <a:avLst/>
            </a:prstGeom>
          </p:spPr>
        </p:pic>
        <p:sp>
          <p:nvSpPr>
            <p:cNvPr id="21" name="Title 11">
              <a:extLst>
                <a:ext uri="{FF2B5EF4-FFF2-40B4-BE49-F238E27FC236}">
                  <a16:creationId xmlns:a16="http://schemas.microsoft.com/office/drawing/2014/main" id="{EEB6F298-79E9-F143-B957-E1FA98FEF1FF}"/>
                </a:ext>
              </a:extLst>
            </p:cNvPr>
            <p:cNvSpPr txBox="1">
              <a:spLocks/>
            </p:cNvSpPr>
            <p:nvPr/>
          </p:nvSpPr>
          <p:spPr>
            <a:xfrm>
              <a:off x="4733382" y="1428227"/>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0091</a:t>
              </a:r>
            </a:p>
          </p:txBody>
        </p:sp>
      </p:grpSp>
      <p:grpSp>
        <p:nvGrpSpPr>
          <p:cNvPr id="22" name="Group 21">
            <a:extLst>
              <a:ext uri="{FF2B5EF4-FFF2-40B4-BE49-F238E27FC236}">
                <a16:creationId xmlns:a16="http://schemas.microsoft.com/office/drawing/2014/main" id="{9ECD1F31-5D7A-0F4D-AD33-A4A9B1394BF0}"/>
              </a:ext>
            </a:extLst>
          </p:cNvPr>
          <p:cNvGrpSpPr/>
          <p:nvPr/>
        </p:nvGrpSpPr>
        <p:grpSpPr>
          <a:xfrm>
            <a:off x="2981107" y="2691706"/>
            <a:ext cx="2911673" cy="900000"/>
            <a:chOff x="4681423" y="1243376"/>
            <a:chExt cx="2911673" cy="900000"/>
          </a:xfrm>
        </p:grpSpPr>
        <p:pic>
          <p:nvPicPr>
            <p:cNvPr id="23" name="Picture 22" descr="Flag of South Africa">
              <a:extLst>
                <a:ext uri="{FF2B5EF4-FFF2-40B4-BE49-F238E27FC236}">
                  <a16:creationId xmlns:a16="http://schemas.microsoft.com/office/drawing/2014/main" id="{4B5DF152-014C-2B4F-AEE9-ED0D67F9DD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1423" y="1243376"/>
              <a:ext cx="1350000" cy="900000"/>
            </a:xfrm>
            <a:prstGeom prst="rect">
              <a:avLst/>
            </a:prstGeom>
          </p:spPr>
        </p:pic>
        <p:sp>
          <p:nvSpPr>
            <p:cNvPr id="24" name="Title 11">
              <a:extLst>
                <a:ext uri="{FF2B5EF4-FFF2-40B4-BE49-F238E27FC236}">
                  <a16:creationId xmlns:a16="http://schemas.microsoft.com/office/drawing/2014/main" id="{0BE002EC-01ED-F845-958D-CE8B701FC7C4}"/>
                </a:ext>
              </a:extLst>
            </p:cNvPr>
            <p:cNvSpPr txBox="1">
              <a:spLocks/>
            </p:cNvSpPr>
            <p:nvPr/>
          </p:nvSpPr>
          <p:spPr>
            <a:xfrm>
              <a:off x="6220595" y="138249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0027</a:t>
              </a:r>
            </a:p>
          </p:txBody>
        </p:sp>
      </p:grpSp>
      <p:grpSp>
        <p:nvGrpSpPr>
          <p:cNvPr id="25" name="Group 24">
            <a:extLst>
              <a:ext uri="{FF2B5EF4-FFF2-40B4-BE49-F238E27FC236}">
                <a16:creationId xmlns:a16="http://schemas.microsoft.com/office/drawing/2014/main" id="{43AC6DEB-E340-A44D-8D7A-40130E26B4FC}"/>
              </a:ext>
            </a:extLst>
          </p:cNvPr>
          <p:cNvGrpSpPr/>
          <p:nvPr/>
        </p:nvGrpSpPr>
        <p:grpSpPr>
          <a:xfrm>
            <a:off x="9210893" y="1191898"/>
            <a:ext cx="2847777" cy="900000"/>
            <a:chOff x="9548647" y="141194"/>
            <a:chExt cx="2847777" cy="900000"/>
          </a:xfrm>
        </p:grpSpPr>
        <p:pic>
          <p:nvPicPr>
            <p:cNvPr id="26" name="Picture 25" descr="Flag of China">
              <a:extLst>
                <a:ext uri="{FF2B5EF4-FFF2-40B4-BE49-F238E27FC236}">
                  <a16:creationId xmlns:a16="http://schemas.microsoft.com/office/drawing/2014/main" id="{0038EBD6-5CAB-7E4B-B7BD-65FA3DE955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8647" y="141194"/>
              <a:ext cx="1352695" cy="900000"/>
            </a:xfrm>
            <a:prstGeom prst="rect">
              <a:avLst/>
            </a:prstGeom>
          </p:spPr>
        </p:pic>
        <p:sp>
          <p:nvSpPr>
            <p:cNvPr id="27" name="Title 11">
              <a:extLst>
                <a:ext uri="{FF2B5EF4-FFF2-40B4-BE49-F238E27FC236}">
                  <a16:creationId xmlns:a16="http://schemas.microsoft.com/office/drawing/2014/main" id="{935D27DA-631C-254B-BD52-AA28DABBBF66}"/>
                </a:ext>
              </a:extLst>
            </p:cNvPr>
            <p:cNvSpPr txBox="1">
              <a:spLocks/>
            </p:cNvSpPr>
            <p:nvPr/>
          </p:nvSpPr>
          <p:spPr>
            <a:xfrm>
              <a:off x="11023923" y="33082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0086</a:t>
              </a:r>
            </a:p>
          </p:txBody>
        </p:sp>
      </p:grpSp>
      <p:grpSp>
        <p:nvGrpSpPr>
          <p:cNvPr id="28" name="Group 27">
            <a:extLst>
              <a:ext uri="{FF2B5EF4-FFF2-40B4-BE49-F238E27FC236}">
                <a16:creationId xmlns:a16="http://schemas.microsoft.com/office/drawing/2014/main" id="{ABF91F2B-EAD0-6E45-96B8-462396812A14}"/>
              </a:ext>
            </a:extLst>
          </p:cNvPr>
          <p:cNvGrpSpPr/>
          <p:nvPr/>
        </p:nvGrpSpPr>
        <p:grpSpPr>
          <a:xfrm>
            <a:off x="9210893" y="4001463"/>
            <a:ext cx="2949121" cy="900000"/>
            <a:chOff x="9155113" y="1243376"/>
            <a:chExt cx="2949121" cy="900000"/>
          </a:xfrm>
        </p:grpSpPr>
        <p:pic>
          <p:nvPicPr>
            <p:cNvPr id="29" name="Picture 28" descr="Flag of Iran">
              <a:extLst>
                <a:ext uri="{FF2B5EF4-FFF2-40B4-BE49-F238E27FC236}">
                  <a16:creationId xmlns:a16="http://schemas.microsoft.com/office/drawing/2014/main" id="{8ABEEF71-4D04-6649-ACE9-F0978173A3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113" y="1243376"/>
              <a:ext cx="1369113" cy="900000"/>
            </a:xfrm>
            <a:prstGeom prst="rect">
              <a:avLst/>
            </a:prstGeom>
          </p:spPr>
        </p:pic>
        <p:sp>
          <p:nvSpPr>
            <p:cNvPr id="30" name="Title 11">
              <a:extLst>
                <a:ext uri="{FF2B5EF4-FFF2-40B4-BE49-F238E27FC236}">
                  <a16:creationId xmlns:a16="http://schemas.microsoft.com/office/drawing/2014/main" id="{7F9413E3-BBBF-2B4F-8234-437E6A22398E}"/>
                </a:ext>
              </a:extLst>
            </p:cNvPr>
            <p:cNvSpPr txBox="1">
              <a:spLocks/>
            </p:cNvSpPr>
            <p:nvPr/>
          </p:nvSpPr>
          <p:spPr>
            <a:xfrm>
              <a:off x="10731733" y="132422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0098</a:t>
              </a:r>
            </a:p>
          </p:txBody>
        </p:sp>
      </p:grpSp>
      <p:sp>
        <p:nvSpPr>
          <p:cNvPr id="32" name="Title 11">
            <a:extLst>
              <a:ext uri="{FF2B5EF4-FFF2-40B4-BE49-F238E27FC236}">
                <a16:creationId xmlns:a16="http://schemas.microsoft.com/office/drawing/2014/main" id="{5C2FAD29-2D9B-FE40-80D7-BF83D6B757D3}"/>
              </a:ext>
            </a:extLst>
          </p:cNvPr>
          <p:cNvSpPr txBox="1">
            <a:spLocks/>
          </p:cNvSpPr>
          <p:nvPr/>
        </p:nvSpPr>
        <p:spPr>
          <a:xfrm>
            <a:off x="1186293" y="144001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Maria</a:t>
            </a:r>
          </a:p>
        </p:txBody>
      </p:sp>
      <p:sp>
        <p:nvSpPr>
          <p:cNvPr id="33" name="Title 11">
            <a:extLst>
              <a:ext uri="{FF2B5EF4-FFF2-40B4-BE49-F238E27FC236}">
                <a16:creationId xmlns:a16="http://schemas.microsoft.com/office/drawing/2014/main" id="{FBA856F6-E23F-C14F-96D3-1E9B58173016}"/>
              </a:ext>
            </a:extLst>
          </p:cNvPr>
          <p:cNvSpPr txBox="1">
            <a:spLocks/>
          </p:cNvSpPr>
          <p:nvPr/>
        </p:nvSpPr>
        <p:spPr>
          <a:xfrm>
            <a:off x="1185707" y="277544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Jonas</a:t>
            </a:r>
          </a:p>
        </p:txBody>
      </p:sp>
      <p:sp>
        <p:nvSpPr>
          <p:cNvPr id="34" name="Title 11">
            <a:extLst>
              <a:ext uri="{FF2B5EF4-FFF2-40B4-BE49-F238E27FC236}">
                <a16:creationId xmlns:a16="http://schemas.microsoft.com/office/drawing/2014/main" id="{021C50CE-CACF-BF46-8BB2-7E4F1D2A18A7}"/>
              </a:ext>
            </a:extLst>
          </p:cNvPr>
          <p:cNvSpPr txBox="1">
            <a:spLocks/>
          </p:cNvSpPr>
          <p:nvPr/>
        </p:nvSpPr>
        <p:spPr>
          <a:xfrm>
            <a:off x="1261920" y="406152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Anna</a:t>
            </a:r>
          </a:p>
        </p:txBody>
      </p:sp>
      <p:sp>
        <p:nvSpPr>
          <p:cNvPr id="35" name="Title 11">
            <a:extLst>
              <a:ext uri="{FF2B5EF4-FFF2-40B4-BE49-F238E27FC236}">
                <a16:creationId xmlns:a16="http://schemas.microsoft.com/office/drawing/2014/main" id="{0C3642A5-F058-2A4C-9A8B-E694FE1CB786}"/>
              </a:ext>
            </a:extLst>
          </p:cNvPr>
          <p:cNvSpPr txBox="1">
            <a:spLocks/>
          </p:cNvSpPr>
          <p:nvPr/>
        </p:nvSpPr>
        <p:spPr>
          <a:xfrm>
            <a:off x="1207070" y="5451081"/>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Claudia</a:t>
            </a:r>
          </a:p>
        </p:txBody>
      </p:sp>
      <p:sp>
        <p:nvSpPr>
          <p:cNvPr id="36" name="Title 11">
            <a:extLst>
              <a:ext uri="{FF2B5EF4-FFF2-40B4-BE49-F238E27FC236}">
                <a16:creationId xmlns:a16="http://schemas.microsoft.com/office/drawing/2014/main" id="{446F363E-58E0-1741-AA84-13AFDD54180C}"/>
              </a:ext>
            </a:extLst>
          </p:cNvPr>
          <p:cNvSpPr txBox="1">
            <a:spLocks/>
          </p:cNvSpPr>
          <p:nvPr/>
        </p:nvSpPr>
        <p:spPr>
          <a:xfrm>
            <a:off x="7248226" y="1441648"/>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Karsten</a:t>
            </a:r>
            <a:endParaRPr lang="en-US" sz="3200" dirty="0"/>
          </a:p>
        </p:txBody>
      </p:sp>
      <p:sp>
        <p:nvSpPr>
          <p:cNvPr id="37" name="Title 11">
            <a:extLst>
              <a:ext uri="{FF2B5EF4-FFF2-40B4-BE49-F238E27FC236}">
                <a16:creationId xmlns:a16="http://schemas.microsoft.com/office/drawing/2014/main" id="{6930286C-A41E-9240-BADC-6FEEF15EC4AE}"/>
              </a:ext>
            </a:extLst>
          </p:cNvPr>
          <p:cNvSpPr txBox="1">
            <a:spLocks/>
          </p:cNvSpPr>
          <p:nvPr/>
        </p:nvSpPr>
        <p:spPr>
          <a:xfrm>
            <a:off x="7301594" y="2770990"/>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Sarah</a:t>
            </a:r>
          </a:p>
        </p:txBody>
      </p:sp>
      <p:sp>
        <p:nvSpPr>
          <p:cNvPr id="38" name="Title 11">
            <a:extLst>
              <a:ext uri="{FF2B5EF4-FFF2-40B4-BE49-F238E27FC236}">
                <a16:creationId xmlns:a16="http://schemas.microsoft.com/office/drawing/2014/main" id="{277574C9-1F03-A841-A5AD-F3F7C432DF04}"/>
              </a:ext>
            </a:extLst>
          </p:cNvPr>
          <p:cNvSpPr txBox="1">
            <a:spLocks/>
          </p:cNvSpPr>
          <p:nvPr/>
        </p:nvSpPr>
        <p:spPr>
          <a:xfrm>
            <a:off x="7313406" y="4065279"/>
            <a:ext cx="161207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Holger</a:t>
            </a:r>
          </a:p>
        </p:txBody>
      </p:sp>
      <p:sp>
        <p:nvSpPr>
          <p:cNvPr id="39" name="Title 11">
            <a:extLst>
              <a:ext uri="{FF2B5EF4-FFF2-40B4-BE49-F238E27FC236}">
                <a16:creationId xmlns:a16="http://schemas.microsoft.com/office/drawing/2014/main" id="{3D7BB211-2E56-E14B-8805-A1DF8EBB2716}"/>
              </a:ext>
            </a:extLst>
          </p:cNvPr>
          <p:cNvSpPr txBox="1">
            <a:spLocks/>
          </p:cNvSpPr>
          <p:nvPr/>
        </p:nvSpPr>
        <p:spPr>
          <a:xfrm>
            <a:off x="7340818" y="546306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Oskar</a:t>
            </a:r>
          </a:p>
        </p:txBody>
      </p:sp>
      <p:sp>
        <p:nvSpPr>
          <p:cNvPr id="40" name="Action Button: Custom 39">
            <a:hlinkClick r:id="" action="ppaction://noaction" highlightClick="1">
              <a:snd r:embed="rId12" name="1. Maria.wav"/>
            </a:hlinkClick>
            <a:extLst>
              <a:ext uri="{FF2B5EF4-FFF2-40B4-BE49-F238E27FC236}">
                <a16:creationId xmlns:a16="http://schemas.microsoft.com/office/drawing/2014/main" id="{484FEA7C-E040-6B4F-AE93-9B4B01F7F94E}"/>
              </a:ext>
            </a:extLst>
          </p:cNvPr>
          <p:cNvSpPr/>
          <p:nvPr/>
        </p:nvSpPr>
        <p:spPr>
          <a:xfrm>
            <a:off x="411328" y="1478705"/>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1" name="Action Button: Custom 40">
            <a:hlinkClick r:id="" action="ppaction://noaction" highlightClick="1">
              <a:snd r:embed="rId13" name="2. Jonas.wav"/>
            </a:hlinkClick>
            <a:extLst>
              <a:ext uri="{FF2B5EF4-FFF2-40B4-BE49-F238E27FC236}">
                <a16:creationId xmlns:a16="http://schemas.microsoft.com/office/drawing/2014/main" id="{2F61D81C-8C0B-8742-B240-E642560D5D84}"/>
              </a:ext>
            </a:extLst>
          </p:cNvPr>
          <p:cNvSpPr/>
          <p:nvPr/>
        </p:nvSpPr>
        <p:spPr>
          <a:xfrm>
            <a:off x="410742" y="2819780"/>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2" name="Action Button: Custom 41">
            <a:hlinkClick r:id="" action="ppaction://noaction" highlightClick="1">
              <a:snd r:embed="rId14" name="3. Anna.wav"/>
            </a:hlinkClick>
            <a:extLst>
              <a:ext uri="{FF2B5EF4-FFF2-40B4-BE49-F238E27FC236}">
                <a16:creationId xmlns:a16="http://schemas.microsoft.com/office/drawing/2014/main" id="{9D5BB340-6CCD-FD40-A045-D5A89D89724B}"/>
              </a:ext>
            </a:extLst>
          </p:cNvPr>
          <p:cNvSpPr/>
          <p:nvPr/>
        </p:nvSpPr>
        <p:spPr>
          <a:xfrm>
            <a:off x="442279" y="4105882"/>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3" name="Action Button: Custom 42">
            <a:hlinkClick r:id="" action="ppaction://noaction" highlightClick="1">
              <a:snd r:embed="rId15" name="4. Claudia.wav"/>
            </a:hlinkClick>
            <a:extLst>
              <a:ext uri="{FF2B5EF4-FFF2-40B4-BE49-F238E27FC236}">
                <a16:creationId xmlns:a16="http://schemas.microsoft.com/office/drawing/2014/main" id="{AE0A12EA-57AE-EF48-9DC1-5EFB5347ADED}"/>
              </a:ext>
            </a:extLst>
          </p:cNvPr>
          <p:cNvSpPr/>
          <p:nvPr/>
        </p:nvSpPr>
        <p:spPr>
          <a:xfrm>
            <a:off x="442279" y="5464987"/>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4" name="Action Button: Custom 43">
            <a:hlinkClick r:id="" action="ppaction://noaction" highlightClick="1">
              <a:snd r:embed="rId16" name="5. Karsten.wav"/>
            </a:hlinkClick>
            <a:extLst>
              <a:ext uri="{FF2B5EF4-FFF2-40B4-BE49-F238E27FC236}">
                <a16:creationId xmlns:a16="http://schemas.microsoft.com/office/drawing/2014/main" id="{A1615044-6B80-8E44-90A5-1833FA274C2B}"/>
              </a:ext>
            </a:extLst>
          </p:cNvPr>
          <p:cNvSpPr/>
          <p:nvPr/>
        </p:nvSpPr>
        <p:spPr>
          <a:xfrm>
            <a:off x="6483435" y="1463039"/>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5" name="Action Button: Custom 44">
            <a:hlinkClick r:id="" action="ppaction://noaction" highlightClick="1">
              <a:snd r:embed="rId17" name="6. Sarah.wav"/>
            </a:hlinkClick>
            <a:extLst>
              <a:ext uri="{FF2B5EF4-FFF2-40B4-BE49-F238E27FC236}">
                <a16:creationId xmlns:a16="http://schemas.microsoft.com/office/drawing/2014/main" id="{D498385D-C6C8-2848-836A-F08298DBD650}"/>
              </a:ext>
            </a:extLst>
          </p:cNvPr>
          <p:cNvSpPr/>
          <p:nvPr/>
        </p:nvSpPr>
        <p:spPr>
          <a:xfrm>
            <a:off x="6536022" y="2809676"/>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46" name="Action Button: Custom 45">
            <a:hlinkClick r:id="" action="ppaction://noaction" highlightClick="1">
              <a:snd r:embed="rId18" name="7. Holger.wav"/>
            </a:hlinkClick>
            <a:extLst>
              <a:ext uri="{FF2B5EF4-FFF2-40B4-BE49-F238E27FC236}">
                <a16:creationId xmlns:a16="http://schemas.microsoft.com/office/drawing/2014/main" id="{3623F3C4-91D8-C945-9DD9-7D5E74FDF77E}"/>
              </a:ext>
            </a:extLst>
          </p:cNvPr>
          <p:cNvSpPr/>
          <p:nvPr/>
        </p:nvSpPr>
        <p:spPr>
          <a:xfrm>
            <a:off x="6565853" y="4087806"/>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47" name="Action Button: Custom 46">
            <a:hlinkClick r:id="" action="ppaction://noaction" highlightClick="1">
              <a:snd r:embed="rId19" name="8. Oskar.wav"/>
            </a:hlinkClick>
            <a:extLst>
              <a:ext uri="{FF2B5EF4-FFF2-40B4-BE49-F238E27FC236}">
                <a16:creationId xmlns:a16="http://schemas.microsoft.com/office/drawing/2014/main" id="{CDA550FB-7B44-6846-95F3-E6BDE831EB37}"/>
              </a:ext>
            </a:extLst>
          </p:cNvPr>
          <p:cNvSpPr/>
          <p:nvPr/>
        </p:nvSpPr>
        <p:spPr>
          <a:xfrm>
            <a:off x="6565853" y="5442823"/>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4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0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animBg="1"/>
      <p:bldP spid="41" grpId="0" animBg="1"/>
      <p:bldP spid="42" grpId="0" animBg="1"/>
      <p:bldP spid="43" grpId="0" animBg="1"/>
      <p:bldP spid="44"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315007073"/>
              </p:ext>
            </p:extLst>
          </p:nvPr>
        </p:nvGraphicFramePr>
        <p:xfrm>
          <a:off x="407644" y="1380931"/>
          <a:ext cx="5991912" cy="4870584"/>
        </p:xfrm>
        <a:graphic>
          <a:graphicData uri="http://schemas.openxmlformats.org/drawingml/2006/table">
            <a:tbl>
              <a:tblPr firstRow="1" bandRow="1">
                <a:tableStyleId>{5940675A-B579-460E-94D1-54222C63F5DA}</a:tableStyleId>
              </a:tblPr>
              <a:tblGrid>
                <a:gridCol w="656046">
                  <a:extLst>
                    <a:ext uri="{9D8B030D-6E8A-4147-A177-3AD203B41FA5}">
                      <a16:colId xmlns:a16="http://schemas.microsoft.com/office/drawing/2014/main" val="20000"/>
                    </a:ext>
                  </a:extLst>
                </a:gridCol>
                <a:gridCol w="5335866">
                  <a:extLst>
                    <a:ext uri="{9D8B030D-6E8A-4147-A177-3AD203B41FA5}">
                      <a16:colId xmlns:a16="http://schemas.microsoft.com/office/drawing/2014/main" val="20001"/>
                    </a:ext>
                  </a:extLst>
                </a:gridCol>
              </a:tblGrid>
              <a:tr h="60882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608823">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756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Ring, ring, ring</a:t>
            </a:r>
          </a:p>
        </p:txBody>
      </p:sp>
      <p:sp>
        <p:nvSpPr>
          <p:cNvPr id="7" name="Action Button: Custom 6">
            <a:hlinkClick r:id="" action="ppaction://noaction" highlightClick="1">
              <a:snd r:embed="rId4" name="1. Maria.wav"/>
            </a:hlinkClick>
            <a:extLst>
              <a:ext uri="{FF2B5EF4-FFF2-40B4-BE49-F238E27FC236}">
                <a16:creationId xmlns:a16="http://schemas.microsoft.com/office/drawing/2014/main" id="{894254C4-8A21-5644-B84C-D94D4B3317AD}"/>
              </a:ext>
            </a:extLst>
          </p:cNvPr>
          <p:cNvSpPr/>
          <p:nvPr/>
        </p:nvSpPr>
        <p:spPr>
          <a:xfrm>
            <a:off x="469890" y="1436262"/>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Action Button: Custom 7">
            <a:hlinkClick r:id="" action="ppaction://noaction" highlightClick="1">
              <a:snd r:embed="rId5" name="2. Jonas.wav"/>
            </a:hlinkClick>
            <a:extLst>
              <a:ext uri="{FF2B5EF4-FFF2-40B4-BE49-F238E27FC236}">
                <a16:creationId xmlns:a16="http://schemas.microsoft.com/office/drawing/2014/main" id="{5276D954-B3D1-EB41-9380-74864D4FB1FB}"/>
              </a:ext>
            </a:extLst>
          </p:cNvPr>
          <p:cNvSpPr/>
          <p:nvPr/>
        </p:nvSpPr>
        <p:spPr>
          <a:xfrm>
            <a:off x="469890" y="2059716"/>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9" name="Action Button: Custom 8">
            <a:hlinkClick r:id="" action="ppaction://noaction" highlightClick="1">
              <a:snd r:embed="rId6" name="3. Anna.wav"/>
            </a:hlinkClick>
            <a:extLst>
              <a:ext uri="{FF2B5EF4-FFF2-40B4-BE49-F238E27FC236}">
                <a16:creationId xmlns:a16="http://schemas.microsoft.com/office/drawing/2014/main" id="{61CFE2E6-667E-2B4E-A42C-436B1D97D57E}"/>
              </a:ext>
            </a:extLst>
          </p:cNvPr>
          <p:cNvSpPr/>
          <p:nvPr/>
        </p:nvSpPr>
        <p:spPr>
          <a:xfrm>
            <a:off x="469889" y="2655878"/>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0" name="Action Button: Custom 9">
            <a:hlinkClick r:id="" action="ppaction://noaction" highlightClick="1">
              <a:snd r:embed="rId7" name="4. Claudia.wav"/>
            </a:hlinkClick>
            <a:extLst>
              <a:ext uri="{FF2B5EF4-FFF2-40B4-BE49-F238E27FC236}">
                <a16:creationId xmlns:a16="http://schemas.microsoft.com/office/drawing/2014/main" id="{04718607-5309-1142-A6D1-1A5251F9BBD9}"/>
              </a:ext>
            </a:extLst>
          </p:cNvPr>
          <p:cNvSpPr/>
          <p:nvPr/>
        </p:nvSpPr>
        <p:spPr>
          <a:xfrm>
            <a:off x="469888" y="3267079"/>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1" name="Action Button: Custom 10">
            <a:hlinkClick r:id="" action="ppaction://noaction" highlightClick="1">
              <a:snd r:embed="rId8" name="5. Karsten.wav"/>
            </a:hlinkClick>
            <a:extLst>
              <a:ext uri="{FF2B5EF4-FFF2-40B4-BE49-F238E27FC236}">
                <a16:creationId xmlns:a16="http://schemas.microsoft.com/office/drawing/2014/main" id="{B10C757C-A485-5C4A-A7AD-1540FA9F01FC}"/>
              </a:ext>
            </a:extLst>
          </p:cNvPr>
          <p:cNvSpPr/>
          <p:nvPr/>
        </p:nvSpPr>
        <p:spPr>
          <a:xfrm>
            <a:off x="469887" y="3862456"/>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2" name="Action Button: Custom 11">
            <a:hlinkClick r:id="" action="ppaction://noaction" highlightClick="1">
              <a:snd r:embed="rId9" name="6. Sarah.wav"/>
            </a:hlinkClick>
            <a:extLst>
              <a:ext uri="{FF2B5EF4-FFF2-40B4-BE49-F238E27FC236}">
                <a16:creationId xmlns:a16="http://schemas.microsoft.com/office/drawing/2014/main" id="{7D9FBD02-8BC0-D144-8435-9DCFE16A2363}"/>
              </a:ext>
            </a:extLst>
          </p:cNvPr>
          <p:cNvSpPr/>
          <p:nvPr/>
        </p:nvSpPr>
        <p:spPr>
          <a:xfrm>
            <a:off x="469887" y="4492318"/>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3" name="Action Button: Custom 12">
            <a:hlinkClick r:id="" action="ppaction://noaction" highlightClick="1">
              <a:snd r:embed="rId10" name="7. Holger.wav"/>
            </a:hlinkClick>
            <a:extLst>
              <a:ext uri="{FF2B5EF4-FFF2-40B4-BE49-F238E27FC236}">
                <a16:creationId xmlns:a16="http://schemas.microsoft.com/office/drawing/2014/main" id="{42721551-5812-9B49-801D-CE563B885019}"/>
              </a:ext>
            </a:extLst>
          </p:cNvPr>
          <p:cNvSpPr/>
          <p:nvPr/>
        </p:nvSpPr>
        <p:spPr>
          <a:xfrm>
            <a:off x="469887" y="5117511"/>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4" name="Action Button: Custom 13">
            <a:hlinkClick r:id="" action="ppaction://noaction" highlightClick="1">
              <a:snd r:embed="rId11" name="8. Oskar.wav"/>
            </a:hlinkClick>
            <a:extLst>
              <a:ext uri="{FF2B5EF4-FFF2-40B4-BE49-F238E27FC236}">
                <a16:creationId xmlns:a16="http://schemas.microsoft.com/office/drawing/2014/main" id="{0AD4BAE4-B120-D649-AB16-027F0B75CF2F}"/>
              </a:ext>
            </a:extLst>
          </p:cNvPr>
          <p:cNvSpPr/>
          <p:nvPr/>
        </p:nvSpPr>
        <p:spPr>
          <a:xfrm>
            <a:off x="463627" y="5687225"/>
            <a:ext cx="50236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5" name="Title 11">
            <a:extLst>
              <a:ext uri="{FF2B5EF4-FFF2-40B4-BE49-F238E27FC236}">
                <a16:creationId xmlns:a16="http://schemas.microsoft.com/office/drawing/2014/main" id="{6C2F1E14-A56B-ED4A-BD67-EDCA5C738B7E}"/>
              </a:ext>
            </a:extLst>
          </p:cNvPr>
          <p:cNvSpPr txBox="1">
            <a:spLocks/>
          </p:cNvSpPr>
          <p:nvPr/>
        </p:nvSpPr>
        <p:spPr>
          <a:xfrm>
            <a:off x="6493691" y="1016542"/>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noch</a:t>
            </a:r>
            <a:r>
              <a:rPr lang="en-US" sz="2400" b="1" dirty="0"/>
              <a:t> </a:t>
            </a:r>
            <a:r>
              <a:rPr lang="en-US" sz="2400" b="1" dirty="0" err="1"/>
              <a:t>einmal</a:t>
            </a:r>
            <a:r>
              <a:rPr lang="en-US" sz="2400" b="1" dirty="0"/>
              <a:t> </a:t>
            </a:r>
            <a:r>
              <a:rPr lang="en-US" sz="2400" b="1" dirty="0" err="1"/>
              <a:t>zu</a:t>
            </a:r>
            <a:r>
              <a:rPr lang="en-US" sz="2400" b="1" dirty="0"/>
              <a:t>. </a:t>
            </a:r>
            <a:br>
              <a:rPr lang="en-US" sz="2400" b="1" dirty="0"/>
            </a:br>
            <a:r>
              <a:rPr lang="en-US" sz="2400" b="1" dirty="0" err="1"/>
              <a:t>Schreib</a:t>
            </a:r>
            <a:r>
              <a:rPr lang="en-US" sz="2400" b="1" dirty="0"/>
              <a:t> die </a:t>
            </a:r>
            <a:r>
              <a:rPr lang="en-US" sz="2400" b="1" dirty="0" err="1"/>
              <a:t>Telefonnummer</a:t>
            </a:r>
            <a:r>
              <a:rPr lang="en-US" sz="2400" b="1" dirty="0"/>
              <a:t>.</a:t>
            </a:r>
          </a:p>
        </p:txBody>
      </p:sp>
      <p:sp>
        <p:nvSpPr>
          <p:cNvPr id="1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7550" y="3978746"/>
            <a:ext cx="2349161" cy="1495143"/>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7127" y="1904262"/>
            <a:ext cx="2006082" cy="1805474"/>
          </a:xfrm>
          <a:prstGeom prst="rect">
            <a:avLst/>
          </a:prstGeom>
        </p:spPr>
      </p:pic>
    </p:spTree>
    <p:extLst>
      <p:ext uri="{BB962C8B-B14F-4D97-AF65-F5344CB8AC3E}">
        <p14:creationId xmlns:p14="http://schemas.microsoft.com/office/powerpoint/2010/main" val="110217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09213977"/>
              </p:ext>
            </p:extLst>
          </p:nvPr>
        </p:nvGraphicFramePr>
        <p:xfrm>
          <a:off x="407644" y="1380931"/>
          <a:ext cx="5991912" cy="4870584"/>
        </p:xfrm>
        <a:graphic>
          <a:graphicData uri="http://schemas.openxmlformats.org/drawingml/2006/table">
            <a:tbl>
              <a:tblPr firstRow="1" bandRow="1">
                <a:tableStyleId>{5940675A-B579-460E-94D1-54222C63F5DA}</a:tableStyleId>
              </a:tblPr>
              <a:tblGrid>
                <a:gridCol w="656046">
                  <a:extLst>
                    <a:ext uri="{9D8B030D-6E8A-4147-A177-3AD203B41FA5}">
                      <a16:colId xmlns:a16="http://schemas.microsoft.com/office/drawing/2014/main" val="20000"/>
                    </a:ext>
                  </a:extLst>
                </a:gridCol>
                <a:gridCol w="5335866">
                  <a:extLst>
                    <a:ext uri="{9D8B030D-6E8A-4147-A177-3AD203B41FA5}">
                      <a16:colId xmlns:a16="http://schemas.microsoft.com/office/drawing/2014/main" val="20001"/>
                    </a:ext>
                  </a:extLst>
                </a:gridCol>
              </a:tblGrid>
              <a:tr h="60882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608823">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608823">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608823">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7" name="Action Button: Custom 6">
            <a:hlinkClick r:id="" action="ppaction://noaction" highlightClick="1">
              <a:snd r:embed="rId4" name="1. Maria.wav"/>
            </a:hlinkClick>
            <a:extLst>
              <a:ext uri="{FF2B5EF4-FFF2-40B4-BE49-F238E27FC236}">
                <a16:creationId xmlns:a16="http://schemas.microsoft.com/office/drawing/2014/main" id="{894254C4-8A21-5644-B84C-D94D4B3317AD}"/>
              </a:ext>
            </a:extLst>
          </p:cNvPr>
          <p:cNvSpPr/>
          <p:nvPr/>
        </p:nvSpPr>
        <p:spPr>
          <a:xfrm>
            <a:off x="472083" y="1452171"/>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Action Button: Custom 7">
            <a:hlinkClick r:id="" action="ppaction://noaction" highlightClick="1">
              <a:snd r:embed="rId5" name="2. Jonas.wav"/>
            </a:hlinkClick>
            <a:extLst>
              <a:ext uri="{FF2B5EF4-FFF2-40B4-BE49-F238E27FC236}">
                <a16:creationId xmlns:a16="http://schemas.microsoft.com/office/drawing/2014/main" id="{5276D954-B3D1-EB41-9380-74864D4FB1FB}"/>
              </a:ext>
            </a:extLst>
          </p:cNvPr>
          <p:cNvSpPr/>
          <p:nvPr/>
        </p:nvSpPr>
        <p:spPr>
          <a:xfrm>
            <a:off x="472083" y="2056964"/>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9" name="Action Button: Custom 8">
            <a:hlinkClick r:id="" action="ppaction://noaction" highlightClick="1">
              <a:snd r:embed="rId6" name="3. Anna.wav"/>
            </a:hlinkClick>
            <a:extLst>
              <a:ext uri="{FF2B5EF4-FFF2-40B4-BE49-F238E27FC236}">
                <a16:creationId xmlns:a16="http://schemas.microsoft.com/office/drawing/2014/main" id="{61CFE2E6-667E-2B4E-A42C-436B1D97D57E}"/>
              </a:ext>
            </a:extLst>
          </p:cNvPr>
          <p:cNvSpPr/>
          <p:nvPr/>
        </p:nvSpPr>
        <p:spPr>
          <a:xfrm>
            <a:off x="472082" y="2653126"/>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0" name="Action Button: Custom 9">
            <a:hlinkClick r:id="" action="ppaction://noaction" highlightClick="1">
              <a:snd r:embed="rId7" name="4. Claudia.wav"/>
            </a:hlinkClick>
            <a:extLst>
              <a:ext uri="{FF2B5EF4-FFF2-40B4-BE49-F238E27FC236}">
                <a16:creationId xmlns:a16="http://schemas.microsoft.com/office/drawing/2014/main" id="{04718607-5309-1142-A6D1-1A5251F9BBD9}"/>
              </a:ext>
            </a:extLst>
          </p:cNvPr>
          <p:cNvSpPr/>
          <p:nvPr/>
        </p:nvSpPr>
        <p:spPr>
          <a:xfrm>
            <a:off x="472081" y="3264327"/>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1" name="Action Button: Custom 10">
            <a:hlinkClick r:id="" action="ppaction://noaction" highlightClick="1">
              <a:snd r:embed="rId8" name="5. Karsten.wav"/>
            </a:hlinkClick>
            <a:extLst>
              <a:ext uri="{FF2B5EF4-FFF2-40B4-BE49-F238E27FC236}">
                <a16:creationId xmlns:a16="http://schemas.microsoft.com/office/drawing/2014/main" id="{B10C757C-A485-5C4A-A7AD-1540FA9F01FC}"/>
              </a:ext>
            </a:extLst>
          </p:cNvPr>
          <p:cNvSpPr/>
          <p:nvPr/>
        </p:nvSpPr>
        <p:spPr>
          <a:xfrm>
            <a:off x="472080" y="3873170"/>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2" name="Action Button: Custom 11">
            <a:hlinkClick r:id="" action="ppaction://noaction" highlightClick="1">
              <a:snd r:embed="rId9" name="6. Sarah.wav"/>
            </a:hlinkClick>
            <a:extLst>
              <a:ext uri="{FF2B5EF4-FFF2-40B4-BE49-F238E27FC236}">
                <a16:creationId xmlns:a16="http://schemas.microsoft.com/office/drawing/2014/main" id="{7D9FBD02-8BC0-D144-8435-9DCFE16A2363}"/>
              </a:ext>
            </a:extLst>
          </p:cNvPr>
          <p:cNvSpPr/>
          <p:nvPr/>
        </p:nvSpPr>
        <p:spPr>
          <a:xfrm>
            <a:off x="472080" y="4481663"/>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3" name="Action Button: Custom 12">
            <a:hlinkClick r:id="" action="ppaction://noaction" highlightClick="1">
              <a:snd r:embed="rId10" name="7. Holger.wav"/>
            </a:hlinkClick>
            <a:extLst>
              <a:ext uri="{FF2B5EF4-FFF2-40B4-BE49-F238E27FC236}">
                <a16:creationId xmlns:a16="http://schemas.microsoft.com/office/drawing/2014/main" id="{42721551-5812-9B49-801D-CE563B885019}"/>
              </a:ext>
            </a:extLst>
          </p:cNvPr>
          <p:cNvSpPr/>
          <p:nvPr/>
        </p:nvSpPr>
        <p:spPr>
          <a:xfrm>
            <a:off x="472080" y="5106856"/>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4" name="Action Button: Custom 13">
            <a:hlinkClick r:id="" action="ppaction://noaction" highlightClick="1">
              <a:snd r:embed="rId11" name="8. Oskar.wav"/>
            </a:hlinkClick>
            <a:extLst>
              <a:ext uri="{FF2B5EF4-FFF2-40B4-BE49-F238E27FC236}">
                <a16:creationId xmlns:a16="http://schemas.microsoft.com/office/drawing/2014/main" id="{0AD4BAE4-B120-D649-AB16-027F0B75CF2F}"/>
              </a:ext>
            </a:extLst>
          </p:cNvPr>
          <p:cNvSpPr/>
          <p:nvPr/>
        </p:nvSpPr>
        <p:spPr>
          <a:xfrm>
            <a:off x="465820" y="5684473"/>
            <a:ext cx="504000" cy="468000"/>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5" name="Title 11">
            <a:extLst>
              <a:ext uri="{FF2B5EF4-FFF2-40B4-BE49-F238E27FC236}">
                <a16:creationId xmlns:a16="http://schemas.microsoft.com/office/drawing/2014/main" id="{38E1AC01-1516-C848-BD4A-8422C04D77B7}"/>
              </a:ext>
            </a:extLst>
          </p:cNvPr>
          <p:cNvSpPr txBox="1">
            <a:spLocks/>
          </p:cNvSpPr>
          <p:nvPr/>
        </p:nvSpPr>
        <p:spPr>
          <a:xfrm>
            <a:off x="1872544" y="1508154"/>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0091 254811</a:t>
            </a:r>
          </a:p>
        </p:txBody>
      </p:sp>
      <p:sp>
        <p:nvSpPr>
          <p:cNvPr id="16" name="Title 11">
            <a:extLst>
              <a:ext uri="{FF2B5EF4-FFF2-40B4-BE49-F238E27FC236}">
                <a16:creationId xmlns:a16="http://schemas.microsoft.com/office/drawing/2014/main" id="{91786E8B-8654-1D45-B48E-770395C14BE3}"/>
              </a:ext>
            </a:extLst>
          </p:cNvPr>
          <p:cNvSpPr txBox="1">
            <a:spLocks/>
          </p:cNvSpPr>
          <p:nvPr/>
        </p:nvSpPr>
        <p:spPr>
          <a:xfrm>
            <a:off x="1872544" y="2109719"/>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0027 336900</a:t>
            </a:r>
          </a:p>
        </p:txBody>
      </p:sp>
      <p:sp>
        <p:nvSpPr>
          <p:cNvPr id="17" name="Title 11">
            <a:extLst>
              <a:ext uri="{FF2B5EF4-FFF2-40B4-BE49-F238E27FC236}">
                <a16:creationId xmlns:a16="http://schemas.microsoft.com/office/drawing/2014/main" id="{47D5E9BD-3726-D349-B0E5-5965E07FDF54}"/>
              </a:ext>
            </a:extLst>
          </p:cNvPr>
          <p:cNvSpPr txBox="1">
            <a:spLocks/>
          </p:cNvSpPr>
          <p:nvPr/>
        </p:nvSpPr>
        <p:spPr>
          <a:xfrm>
            <a:off x="1872543" y="2704805"/>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0041 479825</a:t>
            </a:r>
          </a:p>
        </p:txBody>
      </p:sp>
      <p:sp>
        <p:nvSpPr>
          <p:cNvPr id="18" name="Title 11">
            <a:extLst>
              <a:ext uri="{FF2B5EF4-FFF2-40B4-BE49-F238E27FC236}">
                <a16:creationId xmlns:a16="http://schemas.microsoft.com/office/drawing/2014/main" id="{F3E6283B-5E8B-0743-B396-44A9044BB019}"/>
              </a:ext>
            </a:extLst>
          </p:cNvPr>
          <p:cNvSpPr txBox="1">
            <a:spLocks/>
          </p:cNvSpPr>
          <p:nvPr/>
        </p:nvSpPr>
        <p:spPr>
          <a:xfrm>
            <a:off x="1872543" y="3316138"/>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0049 744609</a:t>
            </a:r>
          </a:p>
        </p:txBody>
      </p:sp>
      <p:sp>
        <p:nvSpPr>
          <p:cNvPr id="19" name="Title 11">
            <a:extLst>
              <a:ext uri="{FF2B5EF4-FFF2-40B4-BE49-F238E27FC236}">
                <a16:creationId xmlns:a16="http://schemas.microsoft.com/office/drawing/2014/main" id="{735786C5-5088-9544-9DBC-5A2BEFDA94D9}"/>
              </a:ext>
            </a:extLst>
          </p:cNvPr>
          <p:cNvSpPr txBox="1">
            <a:spLocks/>
          </p:cNvSpPr>
          <p:nvPr/>
        </p:nvSpPr>
        <p:spPr>
          <a:xfrm>
            <a:off x="1872543" y="3921290"/>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0086 218837</a:t>
            </a:r>
          </a:p>
        </p:txBody>
      </p:sp>
      <p:sp>
        <p:nvSpPr>
          <p:cNvPr id="20" name="Title 11">
            <a:extLst>
              <a:ext uri="{FF2B5EF4-FFF2-40B4-BE49-F238E27FC236}">
                <a16:creationId xmlns:a16="http://schemas.microsoft.com/office/drawing/2014/main" id="{50A1C83C-4D6D-2948-B7C4-13579D76750D}"/>
              </a:ext>
            </a:extLst>
          </p:cNvPr>
          <p:cNvSpPr txBox="1">
            <a:spLocks/>
          </p:cNvSpPr>
          <p:nvPr/>
        </p:nvSpPr>
        <p:spPr>
          <a:xfrm>
            <a:off x="1872543" y="4536153"/>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0043 650922</a:t>
            </a:r>
          </a:p>
        </p:txBody>
      </p:sp>
      <p:sp>
        <p:nvSpPr>
          <p:cNvPr id="21" name="Title 11">
            <a:extLst>
              <a:ext uri="{FF2B5EF4-FFF2-40B4-BE49-F238E27FC236}">
                <a16:creationId xmlns:a16="http://schemas.microsoft.com/office/drawing/2014/main" id="{1E551DCA-B2C9-5C43-8ADA-E4AF8DF09E62}"/>
              </a:ext>
            </a:extLst>
          </p:cNvPr>
          <p:cNvSpPr txBox="1">
            <a:spLocks/>
          </p:cNvSpPr>
          <p:nvPr/>
        </p:nvSpPr>
        <p:spPr>
          <a:xfrm>
            <a:off x="1872543" y="5134661"/>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0098 753156</a:t>
            </a:r>
          </a:p>
        </p:txBody>
      </p:sp>
      <p:sp>
        <p:nvSpPr>
          <p:cNvPr id="22" name="Title 11">
            <a:extLst>
              <a:ext uri="{FF2B5EF4-FFF2-40B4-BE49-F238E27FC236}">
                <a16:creationId xmlns:a16="http://schemas.microsoft.com/office/drawing/2014/main" id="{5BE77132-5CF9-EA49-8831-C127CA6101F4}"/>
              </a:ext>
            </a:extLst>
          </p:cNvPr>
          <p:cNvSpPr txBox="1">
            <a:spLocks/>
          </p:cNvSpPr>
          <p:nvPr/>
        </p:nvSpPr>
        <p:spPr>
          <a:xfrm>
            <a:off x="1872543" y="5735299"/>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t>0044 978340</a:t>
            </a:r>
          </a:p>
        </p:txBody>
      </p:sp>
      <p:sp>
        <p:nvSpPr>
          <p:cNvPr id="2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7550" y="3978746"/>
            <a:ext cx="2349161" cy="1495143"/>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7127" y="1904262"/>
            <a:ext cx="2006082" cy="1805474"/>
          </a:xfrm>
          <a:prstGeom prst="rect">
            <a:avLst/>
          </a:prstGeom>
        </p:spPr>
      </p:pic>
    </p:spTree>
    <p:extLst>
      <p:ext uri="{BB962C8B-B14F-4D97-AF65-F5344CB8AC3E}">
        <p14:creationId xmlns:p14="http://schemas.microsoft.com/office/powerpoint/2010/main" val="31008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500"/>
                                  </p:iterate>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0"/>
                                  </p:iterate>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0"/>
                                  </p:iterate>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500"/>
                                  </p:iterate>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500"/>
                                  </p:iterate>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500"/>
                                  </p:iterate>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500"/>
                                  </p:iterate>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7517" y="1760660"/>
            <a:ext cx="8784203" cy="1485422"/>
          </a:xfrm>
        </p:spPr>
        <p:txBody>
          <a:bodyPr>
            <a:normAutofit/>
          </a:bodyPr>
          <a:lstStyle/>
          <a:p>
            <a:pPr algn="l"/>
            <a:r>
              <a:rPr lang="en-GB" sz="4000" b="1" dirty="0">
                <a:solidFill>
                  <a:prstClr val="white"/>
                </a:solidFill>
              </a:rPr>
              <a:t>Number: one or many?</a:t>
            </a:r>
            <a:br>
              <a:rPr lang="en-GB" sz="4000" b="1" dirty="0">
                <a:solidFill>
                  <a:prstClr val="white"/>
                </a:solidFill>
              </a:rPr>
            </a:br>
            <a:r>
              <a:rPr lang="en-GB" sz="3600" b="1" dirty="0">
                <a:solidFill>
                  <a:prstClr val="white"/>
                </a:solidFill>
              </a:rPr>
              <a:t>Talking about more than one thing</a:t>
            </a:r>
            <a:endParaRPr lang="en-US" sz="54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Plurals</a:t>
            </a:r>
          </a:p>
          <a:p>
            <a:pPr algn="l"/>
            <a:endParaRPr lang="en-GB" sz="3000" dirty="0">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äu</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2 - Lesson 32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59521"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Inge </a:t>
            </a:r>
            <a:r>
              <a:rPr lang="en-GB" sz="1400" dirty="0" err="1">
                <a:solidFill>
                  <a:prstClr val="white"/>
                </a:solidFill>
                <a:latin typeface="Century Gothic" panose="020B0502020202020204" pitchFamily="34" charset="0"/>
              </a:rPr>
              <a:t>Alferink</a:t>
            </a:r>
            <a:r>
              <a:rPr lang="en-GB" sz="1400" dirty="0">
                <a:solidFill>
                  <a:prstClr val="white"/>
                </a:solidFill>
                <a:latin typeface="Century Gothic" panose="020B0502020202020204" pitchFamily="34" charset="0"/>
              </a:rPr>
              <a:t>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88486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19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Mäus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7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68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itle 11">
            <a:extLst>
              <a:ext uri="{FF2B5EF4-FFF2-40B4-BE49-F238E27FC236}">
                <a16:creationId xmlns:a16="http://schemas.microsoft.com/office/drawing/2014/main" id="{737B4311-9D88-4343-9CC2-6F936FB5E636}"/>
              </a:ext>
            </a:extLst>
          </p:cNvPr>
          <p:cNvSpPr txBox="1">
            <a:spLocks/>
          </p:cNvSpPr>
          <p:nvPr/>
        </p:nvSpPr>
        <p:spPr>
          <a:xfrm>
            <a:off x="1988562" y="235884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A</a:t>
            </a:r>
          </a:p>
        </p:txBody>
      </p:sp>
      <p:sp>
        <p:nvSpPr>
          <p:cNvPr id="7" name="Title 11">
            <a:extLst>
              <a:ext uri="{FF2B5EF4-FFF2-40B4-BE49-F238E27FC236}">
                <a16:creationId xmlns:a16="http://schemas.microsoft.com/office/drawing/2014/main" id="{144184BA-9433-A24F-A00E-686C73CEC934}"/>
              </a:ext>
            </a:extLst>
          </p:cNvPr>
          <p:cNvSpPr txBox="1">
            <a:spLocks/>
          </p:cNvSpPr>
          <p:nvPr/>
        </p:nvSpPr>
        <p:spPr>
          <a:xfrm>
            <a:off x="2515231" y="237130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C</a:t>
            </a:r>
          </a:p>
        </p:txBody>
      </p:sp>
      <p:sp>
        <p:nvSpPr>
          <p:cNvPr id="8" name="Title 11">
            <a:extLst>
              <a:ext uri="{FF2B5EF4-FFF2-40B4-BE49-F238E27FC236}">
                <a16:creationId xmlns:a16="http://schemas.microsoft.com/office/drawing/2014/main" id="{7CCC4705-6ADC-BA41-B871-1E9C39176D16}"/>
              </a:ext>
            </a:extLst>
          </p:cNvPr>
          <p:cNvSpPr txBox="1">
            <a:spLocks/>
          </p:cNvSpPr>
          <p:nvPr/>
        </p:nvSpPr>
        <p:spPr>
          <a:xfrm>
            <a:off x="3130160" y="237130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H</a:t>
            </a:r>
          </a:p>
        </p:txBody>
      </p:sp>
      <p:sp>
        <p:nvSpPr>
          <p:cNvPr id="9" name="Title 11">
            <a:extLst>
              <a:ext uri="{FF2B5EF4-FFF2-40B4-BE49-F238E27FC236}">
                <a16:creationId xmlns:a16="http://schemas.microsoft.com/office/drawing/2014/main" id="{B8CAE567-B567-A942-8FDE-63685F2C5533}"/>
              </a:ext>
            </a:extLst>
          </p:cNvPr>
          <p:cNvSpPr txBox="1">
            <a:spLocks/>
          </p:cNvSpPr>
          <p:nvPr/>
        </p:nvSpPr>
        <p:spPr>
          <a:xfrm>
            <a:off x="3745089" y="238376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T</a:t>
            </a:r>
          </a:p>
        </p:txBody>
      </p:sp>
      <p:sp>
        <p:nvSpPr>
          <p:cNvPr id="10" name="Title 11">
            <a:extLst>
              <a:ext uri="{FF2B5EF4-FFF2-40B4-BE49-F238E27FC236}">
                <a16:creationId xmlns:a16="http://schemas.microsoft.com/office/drawing/2014/main" id="{52514D29-D247-914D-BB6C-28291D00A669}"/>
              </a:ext>
            </a:extLst>
          </p:cNvPr>
          <p:cNvSpPr txBox="1">
            <a:spLocks/>
          </p:cNvSpPr>
          <p:nvPr/>
        </p:nvSpPr>
        <p:spPr>
          <a:xfrm>
            <a:off x="2999535" y="3163851"/>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8</a:t>
            </a:r>
          </a:p>
        </p:txBody>
      </p:sp>
      <p:sp>
        <p:nvSpPr>
          <p:cNvPr id="11" name="Title 11">
            <a:extLst>
              <a:ext uri="{FF2B5EF4-FFF2-40B4-BE49-F238E27FC236}">
                <a16:creationId xmlns:a16="http://schemas.microsoft.com/office/drawing/2014/main" id="{B1D6F8B7-7699-EF45-8CAD-067284864A2D}"/>
              </a:ext>
            </a:extLst>
          </p:cNvPr>
          <p:cNvSpPr txBox="1">
            <a:spLocks/>
          </p:cNvSpPr>
          <p:nvPr/>
        </p:nvSpPr>
        <p:spPr>
          <a:xfrm>
            <a:off x="6422118"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Z</a:t>
            </a:r>
          </a:p>
        </p:txBody>
      </p:sp>
      <p:sp>
        <p:nvSpPr>
          <p:cNvPr id="12" name="Title 11">
            <a:extLst>
              <a:ext uri="{FF2B5EF4-FFF2-40B4-BE49-F238E27FC236}">
                <a16:creationId xmlns:a16="http://schemas.microsoft.com/office/drawing/2014/main" id="{D6FF1A45-F4C8-964A-844C-D9D534239705}"/>
              </a:ext>
            </a:extLst>
          </p:cNvPr>
          <p:cNvSpPr txBox="1">
            <a:spLocks/>
          </p:cNvSpPr>
          <p:nvPr/>
        </p:nvSpPr>
        <p:spPr>
          <a:xfrm>
            <a:off x="6807200"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W</a:t>
            </a:r>
          </a:p>
        </p:txBody>
      </p:sp>
      <p:sp>
        <p:nvSpPr>
          <p:cNvPr id="13" name="Title 11">
            <a:extLst>
              <a:ext uri="{FF2B5EF4-FFF2-40B4-BE49-F238E27FC236}">
                <a16:creationId xmlns:a16="http://schemas.microsoft.com/office/drawing/2014/main" id="{731575B9-7542-B849-B572-5C50C351348E}"/>
              </a:ext>
            </a:extLst>
          </p:cNvPr>
          <p:cNvSpPr txBox="1">
            <a:spLocks/>
          </p:cNvSpPr>
          <p:nvPr/>
        </p:nvSpPr>
        <p:spPr>
          <a:xfrm>
            <a:off x="7511806"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14" name="Title 11">
            <a:extLst>
              <a:ext uri="{FF2B5EF4-FFF2-40B4-BE49-F238E27FC236}">
                <a16:creationId xmlns:a16="http://schemas.microsoft.com/office/drawing/2014/main" id="{2587CDEC-FFD4-A144-9FA1-A0FED016DCCE}"/>
              </a:ext>
            </a:extLst>
          </p:cNvPr>
          <p:cNvSpPr txBox="1">
            <a:spLocks/>
          </p:cNvSpPr>
          <p:nvPr/>
        </p:nvSpPr>
        <p:spPr>
          <a:xfrm>
            <a:off x="7970617"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I</a:t>
            </a:r>
          </a:p>
        </p:txBody>
      </p:sp>
      <p:sp>
        <p:nvSpPr>
          <p:cNvPr id="15" name="Title 11">
            <a:extLst>
              <a:ext uri="{FF2B5EF4-FFF2-40B4-BE49-F238E27FC236}">
                <a16:creationId xmlns:a16="http://schemas.microsoft.com/office/drawing/2014/main" id="{9CE3D6BF-986E-BF4D-BF1D-E82E7164B85C}"/>
              </a:ext>
            </a:extLst>
          </p:cNvPr>
          <p:cNvSpPr txBox="1">
            <a:spLocks/>
          </p:cNvSpPr>
          <p:nvPr/>
        </p:nvSpPr>
        <p:spPr>
          <a:xfrm>
            <a:off x="7194431" y="432974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2</a:t>
            </a:r>
          </a:p>
        </p:txBody>
      </p:sp>
      <p:sp>
        <p:nvSpPr>
          <p:cNvPr id="16" name="Title 11">
            <a:extLst>
              <a:ext uri="{FF2B5EF4-FFF2-40B4-BE49-F238E27FC236}">
                <a16:creationId xmlns:a16="http://schemas.microsoft.com/office/drawing/2014/main" id="{6A527350-0154-2141-ADD7-299A0BD3E8BD}"/>
              </a:ext>
            </a:extLst>
          </p:cNvPr>
          <p:cNvSpPr txBox="1">
            <a:spLocks/>
          </p:cNvSpPr>
          <p:nvPr/>
        </p:nvSpPr>
        <p:spPr>
          <a:xfrm>
            <a:off x="6948636"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F</a:t>
            </a:r>
          </a:p>
        </p:txBody>
      </p:sp>
      <p:sp>
        <p:nvSpPr>
          <p:cNvPr id="17" name="Title 11">
            <a:extLst>
              <a:ext uri="{FF2B5EF4-FFF2-40B4-BE49-F238E27FC236}">
                <a16:creationId xmlns:a16="http://schemas.microsoft.com/office/drawing/2014/main" id="{542804C5-4EF7-0241-A35E-32B8F328CA3E}"/>
              </a:ext>
            </a:extLst>
          </p:cNvPr>
          <p:cNvSpPr txBox="1">
            <a:spLocks/>
          </p:cNvSpPr>
          <p:nvPr/>
        </p:nvSpPr>
        <p:spPr>
          <a:xfrm>
            <a:off x="7333718"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err="1"/>
              <a:t>Ü</a:t>
            </a:r>
            <a:endParaRPr lang="en-US" sz="5400" b="1" dirty="0"/>
          </a:p>
        </p:txBody>
      </p:sp>
      <p:sp>
        <p:nvSpPr>
          <p:cNvPr id="18" name="Title 11">
            <a:extLst>
              <a:ext uri="{FF2B5EF4-FFF2-40B4-BE49-F238E27FC236}">
                <a16:creationId xmlns:a16="http://schemas.microsoft.com/office/drawing/2014/main" id="{887A9CE5-41D7-AC49-91FB-0F895C7D8782}"/>
              </a:ext>
            </a:extLst>
          </p:cNvPr>
          <p:cNvSpPr txBox="1">
            <a:spLocks/>
          </p:cNvSpPr>
          <p:nvPr/>
        </p:nvSpPr>
        <p:spPr>
          <a:xfrm>
            <a:off x="7825308"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19" name="Title 11">
            <a:extLst>
              <a:ext uri="{FF2B5EF4-FFF2-40B4-BE49-F238E27FC236}">
                <a16:creationId xmlns:a16="http://schemas.microsoft.com/office/drawing/2014/main" id="{644113EA-FD9D-F74D-A5E5-FB5FB710AE99}"/>
              </a:ext>
            </a:extLst>
          </p:cNvPr>
          <p:cNvSpPr txBox="1">
            <a:spLocks/>
          </p:cNvSpPr>
          <p:nvPr/>
        </p:nvSpPr>
        <p:spPr>
          <a:xfrm>
            <a:off x="8456185"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F</a:t>
            </a:r>
          </a:p>
        </p:txBody>
      </p:sp>
      <p:sp>
        <p:nvSpPr>
          <p:cNvPr id="20" name="Title 11">
            <a:extLst>
              <a:ext uri="{FF2B5EF4-FFF2-40B4-BE49-F238E27FC236}">
                <a16:creationId xmlns:a16="http://schemas.microsoft.com/office/drawing/2014/main" id="{5852F922-4127-774C-8A51-43268CA1356E}"/>
              </a:ext>
            </a:extLst>
          </p:cNvPr>
          <p:cNvSpPr txBox="1">
            <a:spLocks/>
          </p:cNvSpPr>
          <p:nvPr/>
        </p:nvSpPr>
        <p:spPr>
          <a:xfrm>
            <a:off x="7694381" y="2145098"/>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5</a:t>
            </a:r>
          </a:p>
        </p:txBody>
      </p:sp>
      <p:sp>
        <p:nvSpPr>
          <p:cNvPr id="21" name="Title 11">
            <a:extLst>
              <a:ext uri="{FF2B5EF4-FFF2-40B4-BE49-F238E27FC236}">
                <a16:creationId xmlns:a16="http://schemas.microsoft.com/office/drawing/2014/main" id="{27358CC8-CAFD-EF40-81B6-07D0290DE49A}"/>
              </a:ext>
            </a:extLst>
          </p:cNvPr>
          <p:cNvSpPr txBox="1">
            <a:spLocks/>
          </p:cNvSpPr>
          <p:nvPr/>
        </p:nvSpPr>
        <p:spPr>
          <a:xfrm>
            <a:off x="194268"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22" name="Title 11">
            <a:extLst>
              <a:ext uri="{FF2B5EF4-FFF2-40B4-BE49-F238E27FC236}">
                <a16:creationId xmlns:a16="http://schemas.microsoft.com/office/drawing/2014/main" id="{517864B1-76A6-5847-AD94-72C8BA07E6F7}"/>
              </a:ext>
            </a:extLst>
          </p:cNvPr>
          <p:cNvSpPr txBox="1">
            <a:spLocks/>
          </p:cNvSpPr>
          <p:nvPr/>
        </p:nvSpPr>
        <p:spPr>
          <a:xfrm>
            <a:off x="579350"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I</a:t>
            </a:r>
          </a:p>
        </p:txBody>
      </p:sp>
      <p:sp>
        <p:nvSpPr>
          <p:cNvPr id="23" name="Title 11">
            <a:extLst>
              <a:ext uri="{FF2B5EF4-FFF2-40B4-BE49-F238E27FC236}">
                <a16:creationId xmlns:a16="http://schemas.microsoft.com/office/drawing/2014/main" id="{0B224297-495C-7D43-A095-B068A9F1EFC7}"/>
              </a:ext>
            </a:extLst>
          </p:cNvPr>
          <p:cNvSpPr txBox="1">
            <a:spLocks/>
          </p:cNvSpPr>
          <p:nvPr/>
        </p:nvSpPr>
        <p:spPr>
          <a:xfrm>
            <a:off x="862471"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24" name="Title 11">
            <a:extLst>
              <a:ext uri="{FF2B5EF4-FFF2-40B4-BE49-F238E27FC236}">
                <a16:creationId xmlns:a16="http://schemas.microsoft.com/office/drawing/2014/main" id="{A3623C0F-C63A-1043-BEF1-E9C7618F5176}"/>
              </a:ext>
            </a:extLst>
          </p:cNvPr>
          <p:cNvSpPr txBox="1">
            <a:spLocks/>
          </p:cNvSpPr>
          <p:nvPr/>
        </p:nvSpPr>
        <p:spPr>
          <a:xfrm>
            <a:off x="1469482"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S</a:t>
            </a:r>
          </a:p>
        </p:txBody>
      </p:sp>
      <p:sp>
        <p:nvSpPr>
          <p:cNvPr id="25" name="Title 11">
            <a:extLst>
              <a:ext uri="{FF2B5EF4-FFF2-40B4-BE49-F238E27FC236}">
                <a16:creationId xmlns:a16="http://schemas.microsoft.com/office/drawing/2014/main" id="{99405C06-2920-434E-9A17-492BF7C5CFB4}"/>
              </a:ext>
            </a:extLst>
          </p:cNvPr>
          <p:cNvSpPr txBox="1">
            <a:spLocks/>
          </p:cNvSpPr>
          <p:nvPr/>
        </p:nvSpPr>
        <p:spPr>
          <a:xfrm>
            <a:off x="779198" y="5325601"/>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1</a:t>
            </a:r>
          </a:p>
        </p:txBody>
      </p:sp>
      <p:sp>
        <p:nvSpPr>
          <p:cNvPr id="26" name="Title 11">
            <a:extLst>
              <a:ext uri="{FF2B5EF4-FFF2-40B4-BE49-F238E27FC236}">
                <a16:creationId xmlns:a16="http://schemas.microsoft.com/office/drawing/2014/main" id="{A567D7A2-8774-464A-96D0-DF00A47680DD}"/>
              </a:ext>
            </a:extLst>
          </p:cNvPr>
          <p:cNvSpPr txBox="1">
            <a:spLocks/>
          </p:cNvSpPr>
          <p:nvPr/>
        </p:nvSpPr>
        <p:spPr>
          <a:xfrm>
            <a:off x="192483"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Z</a:t>
            </a:r>
          </a:p>
        </p:txBody>
      </p:sp>
      <p:sp>
        <p:nvSpPr>
          <p:cNvPr id="27" name="Title 11">
            <a:extLst>
              <a:ext uri="{FF2B5EF4-FFF2-40B4-BE49-F238E27FC236}">
                <a16:creationId xmlns:a16="http://schemas.microsoft.com/office/drawing/2014/main" id="{64F4BBD9-908A-784A-83E2-9E866303C38C}"/>
              </a:ext>
            </a:extLst>
          </p:cNvPr>
          <p:cNvSpPr txBox="1">
            <a:spLocks/>
          </p:cNvSpPr>
          <p:nvPr/>
        </p:nvSpPr>
        <p:spPr>
          <a:xfrm>
            <a:off x="577565"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28" name="Title 11">
            <a:extLst>
              <a:ext uri="{FF2B5EF4-FFF2-40B4-BE49-F238E27FC236}">
                <a16:creationId xmlns:a16="http://schemas.microsoft.com/office/drawing/2014/main" id="{7C0E155A-BFDA-E442-A930-2CEB191EC63B}"/>
              </a:ext>
            </a:extLst>
          </p:cNvPr>
          <p:cNvSpPr txBox="1">
            <a:spLocks/>
          </p:cNvSpPr>
          <p:nvPr/>
        </p:nvSpPr>
        <p:spPr>
          <a:xfrm>
            <a:off x="1003597"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H</a:t>
            </a:r>
          </a:p>
        </p:txBody>
      </p:sp>
      <p:sp>
        <p:nvSpPr>
          <p:cNvPr id="29" name="Title 11">
            <a:extLst>
              <a:ext uri="{FF2B5EF4-FFF2-40B4-BE49-F238E27FC236}">
                <a16:creationId xmlns:a16="http://schemas.microsoft.com/office/drawing/2014/main" id="{A0805B68-0EF9-0A4F-B5EE-9166F19759EA}"/>
              </a:ext>
            </a:extLst>
          </p:cNvPr>
          <p:cNvSpPr txBox="1">
            <a:spLocks/>
          </p:cNvSpPr>
          <p:nvPr/>
        </p:nvSpPr>
        <p:spPr>
          <a:xfrm>
            <a:off x="1496972"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30" name="Title 11">
            <a:extLst>
              <a:ext uri="{FF2B5EF4-FFF2-40B4-BE49-F238E27FC236}">
                <a16:creationId xmlns:a16="http://schemas.microsoft.com/office/drawing/2014/main" id="{5E7339A8-FF29-CD49-9AFC-CCC37B57CDF1}"/>
              </a:ext>
            </a:extLst>
          </p:cNvPr>
          <p:cNvSpPr txBox="1">
            <a:spLocks/>
          </p:cNvSpPr>
          <p:nvPr/>
        </p:nvSpPr>
        <p:spPr>
          <a:xfrm>
            <a:off x="676348" y="2163921"/>
            <a:ext cx="119619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10</a:t>
            </a:r>
          </a:p>
        </p:txBody>
      </p:sp>
      <p:sp>
        <p:nvSpPr>
          <p:cNvPr id="31" name="Title 11">
            <a:extLst>
              <a:ext uri="{FF2B5EF4-FFF2-40B4-BE49-F238E27FC236}">
                <a16:creationId xmlns:a16="http://schemas.microsoft.com/office/drawing/2014/main" id="{B4DAB0A5-4E84-DE47-999A-D84E2A1D7B0C}"/>
              </a:ext>
            </a:extLst>
          </p:cNvPr>
          <p:cNvSpPr txBox="1">
            <a:spLocks/>
          </p:cNvSpPr>
          <p:nvPr/>
        </p:nvSpPr>
        <p:spPr>
          <a:xfrm>
            <a:off x="2901741"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D</a:t>
            </a:r>
          </a:p>
        </p:txBody>
      </p:sp>
      <p:sp>
        <p:nvSpPr>
          <p:cNvPr id="32" name="Title 11">
            <a:extLst>
              <a:ext uri="{FF2B5EF4-FFF2-40B4-BE49-F238E27FC236}">
                <a16:creationId xmlns:a16="http://schemas.microsoft.com/office/drawing/2014/main" id="{E143E900-829A-594C-8362-B66F66235A1D}"/>
              </a:ext>
            </a:extLst>
          </p:cNvPr>
          <p:cNvSpPr txBox="1">
            <a:spLocks/>
          </p:cNvSpPr>
          <p:nvPr/>
        </p:nvSpPr>
        <p:spPr>
          <a:xfrm>
            <a:off x="3409630"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R</a:t>
            </a:r>
          </a:p>
        </p:txBody>
      </p:sp>
      <p:sp>
        <p:nvSpPr>
          <p:cNvPr id="33" name="Title 11">
            <a:extLst>
              <a:ext uri="{FF2B5EF4-FFF2-40B4-BE49-F238E27FC236}">
                <a16:creationId xmlns:a16="http://schemas.microsoft.com/office/drawing/2014/main" id="{922EF7C0-1028-F742-9988-3CA8587747B6}"/>
              </a:ext>
            </a:extLst>
          </p:cNvPr>
          <p:cNvSpPr txBox="1">
            <a:spLocks/>
          </p:cNvSpPr>
          <p:nvPr/>
        </p:nvSpPr>
        <p:spPr>
          <a:xfrm>
            <a:off x="3865982"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34" name="Title 11">
            <a:extLst>
              <a:ext uri="{FF2B5EF4-FFF2-40B4-BE49-F238E27FC236}">
                <a16:creationId xmlns:a16="http://schemas.microsoft.com/office/drawing/2014/main" id="{1C1ADBC5-3F8F-DB48-8E0C-B9F1890236AE}"/>
              </a:ext>
            </a:extLst>
          </p:cNvPr>
          <p:cNvSpPr txBox="1">
            <a:spLocks/>
          </p:cNvSpPr>
          <p:nvPr/>
        </p:nvSpPr>
        <p:spPr>
          <a:xfrm>
            <a:off x="4337785"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I</a:t>
            </a:r>
          </a:p>
        </p:txBody>
      </p:sp>
      <p:sp>
        <p:nvSpPr>
          <p:cNvPr id="35" name="Title 11">
            <a:extLst>
              <a:ext uri="{FF2B5EF4-FFF2-40B4-BE49-F238E27FC236}">
                <a16:creationId xmlns:a16="http://schemas.microsoft.com/office/drawing/2014/main" id="{E95716E5-A968-1F4C-8846-8A070F16B156}"/>
              </a:ext>
            </a:extLst>
          </p:cNvPr>
          <p:cNvSpPr txBox="1">
            <a:spLocks/>
          </p:cNvSpPr>
          <p:nvPr/>
        </p:nvSpPr>
        <p:spPr>
          <a:xfrm>
            <a:off x="3745634" y="4881330"/>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3</a:t>
            </a:r>
          </a:p>
        </p:txBody>
      </p:sp>
      <p:sp>
        <p:nvSpPr>
          <p:cNvPr id="36" name="Title 11">
            <a:extLst>
              <a:ext uri="{FF2B5EF4-FFF2-40B4-BE49-F238E27FC236}">
                <a16:creationId xmlns:a16="http://schemas.microsoft.com/office/drawing/2014/main" id="{6CAC7181-E1FB-254D-B58F-6B3A4C2E027C}"/>
              </a:ext>
            </a:extLst>
          </p:cNvPr>
          <p:cNvSpPr txBox="1">
            <a:spLocks/>
          </p:cNvSpPr>
          <p:nvPr/>
        </p:nvSpPr>
        <p:spPr>
          <a:xfrm>
            <a:off x="8955825"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V</a:t>
            </a:r>
          </a:p>
        </p:txBody>
      </p:sp>
      <p:sp>
        <p:nvSpPr>
          <p:cNvPr id="37" name="Title 11">
            <a:extLst>
              <a:ext uri="{FF2B5EF4-FFF2-40B4-BE49-F238E27FC236}">
                <a16:creationId xmlns:a16="http://schemas.microsoft.com/office/drawing/2014/main" id="{D863A2C6-5956-DA47-AF5F-30EE2B34B86D}"/>
              </a:ext>
            </a:extLst>
          </p:cNvPr>
          <p:cNvSpPr txBox="1">
            <a:spLocks/>
          </p:cNvSpPr>
          <p:nvPr/>
        </p:nvSpPr>
        <p:spPr>
          <a:xfrm>
            <a:off x="9570313"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I</a:t>
            </a:r>
          </a:p>
        </p:txBody>
      </p:sp>
      <p:sp>
        <p:nvSpPr>
          <p:cNvPr id="38" name="Title 11">
            <a:extLst>
              <a:ext uri="{FF2B5EF4-FFF2-40B4-BE49-F238E27FC236}">
                <a16:creationId xmlns:a16="http://schemas.microsoft.com/office/drawing/2014/main" id="{ABBD000D-165B-7D4D-929A-AADAAC10384B}"/>
              </a:ext>
            </a:extLst>
          </p:cNvPr>
          <p:cNvSpPr txBox="1">
            <a:spLocks/>
          </p:cNvSpPr>
          <p:nvPr/>
        </p:nvSpPr>
        <p:spPr>
          <a:xfrm>
            <a:off x="9939006"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39" name="Title 11">
            <a:extLst>
              <a:ext uri="{FF2B5EF4-FFF2-40B4-BE49-F238E27FC236}">
                <a16:creationId xmlns:a16="http://schemas.microsoft.com/office/drawing/2014/main" id="{13FEF592-45CB-EB49-A398-A45317D40070}"/>
              </a:ext>
            </a:extLst>
          </p:cNvPr>
          <p:cNvSpPr txBox="1">
            <a:spLocks/>
          </p:cNvSpPr>
          <p:nvPr/>
        </p:nvSpPr>
        <p:spPr>
          <a:xfrm>
            <a:off x="10400907"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R</a:t>
            </a:r>
          </a:p>
        </p:txBody>
      </p:sp>
      <p:sp>
        <p:nvSpPr>
          <p:cNvPr id="40" name="Title 11">
            <a:extLst>
              <a:ext uri="{FF2B5EF4-FFF2-40B4-BE49-F238E27FC236}">
                <a16:creationId xmlns:a16="http://schemas.microsoft.com/office/drawing/2014/main" id="{379A107C-5B48-3945-BFF2-E2AA8BA27EB2}"/>
              </a:ext>
            </a:extLst>
          </p:cNvPr>
          <p:cNvSpPr txBox="1">
            <a:spLocks/>
          </p:cNvSpPr>
          <p:nvPr/>
        </p:nvSpPr>
        <p:spPr>
          <a:xfrm>
            <a:off x="9799718" y="534285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4</a:t>
            </a:r>
          </a:p>
        </p:txBody>
      </p:sp>
      <p:sp>
        <p:nvSpPr>
          <p:cNvPr id="41" name="Title 11">
            <a:extLst>
              <a:ext uri="{FF2B5EF4-FFF2-40B4-BE49-F238E27FC236}">
                <a16:creationId xmlns:a16="http://schemas.microsoft.com/office/drawing/2014/main" id="{6C03F8C3-E53A-8941-BC1D-D1B76A297921}"/>
              </a:ext>
            </a:extLst>
          </p:cNvPr>
          <p:cNvSpPr txBox="1">
            <a:spLocks/>
          </p:cNvSpPr>
          <p:nvPr/>
        </p:nvSpPr>
        <p:spPr>
          <a:xfrm>
            <a:off x="9310931" y="254479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S</a:t>
            </a:r>
          </a:p>
        </p:txBody>
      </p:sp>
      <p:sp>
        <p:nvSpPr>
          <p:cNvPr id="42" name="Title 11">
            <a:extLst>
              <a:ext uri="{FF2B5EF4-FFF2-40B4-BE49-F238E27FC236}">
                <a16:creationId xmlns:a16="http://schemas.microsoft.com/office/drawing/2014/main" id="{CB5EE326-21ED-524E-84E0-4764AB4D94DA}"/>
              </a:ext>
            </a:extLst>
          </p:cNvPr>
          <p:cNvSpPr txBox="1">
            <a:spLocks/>
          </p:cNvSpPr>
          <p:nvPr/>
        </p:nvSpPr>
        <p:spPr>
          <a:xfrm>
            <a:off x="9696013" y="254479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43" name="Title 11">
            <a:extLst>
              <a:ext uri="{FF2B5EF4-FFF2-40B4-BE49-F238E27FC236}">
                <a16:creationId xmlns:a16="http://schemas.microsoft.com/office/drawing/2014/main" id="{D31C5C2E-ED8E-F344-BE91-8BA2C679129A}"/>
              </a:ext>
            </a:extLst>
          </p:cNvPr>
          <p:cNvSpPr txBox="1">
            <a:spLocks/>
          </p:cNvSpPr>
          <p:nvPr/>
        </p:nvSpPr>
        <p:spPr>
          <a:xfrm>
            <a:off x="10100421"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C</a:t>
            </a:r>
          </a:p>
        </p:txBody>
      </p:sp>
      <p:sp>
        <p:nvSpPr>
          <p:cNvPr id="44" name="Title 11">
            <a:extLst>
              <a:ext uri="{FF2B5EF4-FFF2-40B4-BE49-F238E27FC236}">
                <a16:creationId xmlns:a16="http://schemas.microsoft.com/office/drawing/2014/main" id="{C47B80D0-5887-0241-ACBB-1B4C9D52A41B}"/>
              </a:ext>
            </a:extLst>
          </p:cNvPr>
          <p:cNvSpPr txBox="1">
            <a:spLocks/>
          </p:cNvSpPr>
          <p:nvPr/>
        </p:nvSpPr>
        <p:spPr>
          <a:xfrm>
            <a:off x="10681686"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H</a:t>
            </a:r>
          </a:p>
        </p:txBody>
      </p:sp>
      <p:sp>
        <p:nvSpPr>
          <p:cNvPr id="45" name="Title 11">
            <a:extLst>
              <a:ext uri="{FF2B5EF4-FFF2-40B4-BE49-F238E27FC236}">
                <a16:creationId xmlns:a16="http://schemas.microsoft.com/office/drawing/2014/main" id="{F77CD421-6619-414C-90FD-1CD8EE80ACC2}"/>
              </a:ext>
            </a:extLst>
          </p:cNvPr>
          <p:cNvSpPr txBox="1">
            <a:spLocks/>
          </p:cNvSpPr>
          <p:nvPr/>
        </p:nvSpPr>
        <p:spPr>
          <a:xfrm>
            <a:off x="10346216" y="3221095"/>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6</a:t>
            </a:r>
          </a:p>
        </p:txBody>
      </p:sp>
      <p:sp>
        <p:nvSpPr>
          <p:cNvPr id="46" name="Title 11">
            <a:extLst>
              <a:ext uri="{FF2B5EF4-FFF2-40B4-BE49-F238E27FC236}">
                <a16:creationId xmlns:a16="http://schemas.microsoft.com/office/drawing/2014/main" id="{F6A63915-9906-BE40-8050-21056174564D}"/>
              </a:ext>
            </a:extLst>
          </p:cNvPr>
          <p:cNvSpPr txBox="1">
            <a:spLocks/>
          </p:cNvSpPr>
          <p:nvPr/>
        </p:nvSpPr>
        <p:spPr>
          <a:xfrm>
            <a:off x="11173276"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S</a:t>
            </a:r>
          </a:p>
        </p:txBody>
      </p:sp>
      <p:sp>
        <p:nvSpPr>
          <p:cNvPr id="47" name="Title 11">
            <a:extLst>
              <a:ext uri="{FF2B5EF4-FFF2-40B4-BE49-F238E27FC236}">
                <a16:creationId xmlns:a16="http://schemas.microsoft.com/office/drawing/2014/main" id="{D7CCF507-7102-044C-8AB4-9AED1D125364}"/>
              </a:ext>
            </a:extLst>
          </p:cNvPr>
          <p:cNvSpPr txBox="1">
            <a:spLocks/>
          </p:cNvSpPr>
          <p:nvPr/>
        </p:nvSpPr>
        <p:spPr>
          <a:xfrm>
            <a:off x="4591985"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48" name="Title 11">
            <a:extLst>
              <a:ext uri="{FF2B5EF4-FFF2-40B4-BE49-F238E27FC236}">
                <a16:creationId xmlns:a16="http://schemas.microsoft.com/office/drawing/2014/main" id="{D717BFFC-F52B-7141-800E-C070F9847B72}"/>
              </a:ext>
            </a:extLst>
          </p:cNvPr>
          <p:cNvSpPr txBox="1">
            <a:spLocks/>
          </p:cNvSpPr>
          <p:nvPr/>
        </p:nvSpPr>
        <p:spPr>
          <a:xfrm>
            <a:off x="5099874"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U</a:t>
            </a:r>
          </a:p>
        </p:txBody>
      </p:sp>
      <p:sp>
        <p:nvSpPr>
          <p:cNvPr id="49" name="Title 11">
            <a:extLst>
              <a:ext uri="{FF2B5EF4-FFF2-40B4-BE49-F238E27FC236}">
                <a16:creationId xmlns:a16="http://schemas.microsoft.com/office/drawing/2014/main" id="{70F72601-158D-BF49-8FE5-472809240BC8}"/>
              </a:ext>
            </a:extLst>
          </p:cNvPr>
          <p:cNvSpPr txBox="1">
            <a:spLocks/>
          </p:cNvSpPr>
          <p:nvPr/>
        </p:nvSpPr>
        <p:spPr>
          <a:xfrm>
            <a:off x="5556226"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L</a:t>
            </a:r>
          </a:p>
        </p:txBody>
      </p:sp>
      <p:sp>
        <p:nvSpPr>
          <p:cNvPr id="50" name="Title 11">
            <a:extLst>
              <a:ext uri="{FF2B5EF4-FFF2-40B4-BE49-F238E27FC236}">
                <a16:creationId xmlns:a16="http://schemas.microsoft.com/office/drawing/2014/main" id="{05FF1BF7-5655-414A-B5C4-CA6EF5731B6B}"/>
              </a:ext>
            </a:extLst>
          </p:cNvPr>
          <p:cNvSpPr txBox="1">
            <a:spLocks/>
          </p:cNvSpPr>
          <p:nvPr/>
        </p:nvSpPr>
        <p:spPr>
          <a:xfrm>
            <a:off x="5908149"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L</a:t>
            </a:r>
          </a:p>
        </p:txBody>
      </p:sp>
      <p:sp>
        <p:nvSpPr>
          <p:cNvPr id="51" name="Title 11">
            <a:extLst>
              <a:ext uri="{FF2B5EF4-FFF2-40B4-BE49-F238E27FC236}">
                <a16:creationId xmlns:a16="http://schemas.microsoft.com/office/drawing/2014/main" id="{50089163-9C36-BE49-9A30-89DF324D9F86}"/>
              </a:ext>
            </a:extLst>
          </p:cNvPr>
          <p:cNvSpPr txBox="1">
            <a:spLocks/>
          </p:cNvSpPr>
          <p:nvPr/>
        </p:nvSpPr>
        <p:spPr>
          <a:xfrm>
            <a:off x="5266527" y="2592265"/>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0</a:t>
            </a:r>
          </a:p>
        </p:txBody>
      </p:sp>
      <p:sp>
        <p:nvSpPr>
          <p:cNvPr id="52" name="Title 11">
            <a:extLst>
              <a:ext uri="{FF2B5EF4-FFF2-40B4-BE49-F238E27FC236}">
                <a16:creationId xmlns:a16="http://schemas.microsoft.com/office/drawing/2014/main" id="{73B36E4C-B718-684A-8073-11AEAB5EC3C8}"/>
              </a:ext>
            </a:extLst>
          </p:cNvPr>
          <p:cNvSpPr txBox="1">
            <a:spLocks/>
          </p:cNvSpPr>
          <p:nvPr/>
        </p:nvSpPr>
        <p:spPr>
          <a:xfrm>
            <a:off x="9983027"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53" name="Title 11">
            <a:extLst>
              <a:ext uri="{FF2B5EF4-FFF2-40B4-BE49-F238E27FC236}">
                <a16:creationId xmlns:a16="http://schemas.microsoft.com/office/drawing/2014/main" id="{3A344CE9-D0A4-3249-8ED5-579E0F5B6AB2}"/>
              </a:ext>
            </a:extLst>
          </p:cNvPr>
          <p:cNvSpPr txBox="1">
            <a:spLocks/>
          </p:cNvSpPr>
          <p:nvPr/>
        </p:nvSpPr>
        <p:spPr>
          <a:xfrm>
            <a:off x="10490916"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54" name="Title 11">
            <a:extLst>
              <a:ext uri="{FF2B5EF4-FFF2-40B4-BE49-F238E27FC236}">
                <a16:creationId xmlns:a16="http://schemas.microsoft.com/office/drawing/2014/main" id="{25632C06-AE61-4841-89DA-E22889BCA380}"/>
              </a:ext>
            </a:extLst>
          </p:cNvPr>
          <p:cNvSpPr txBox="1">
            <a:spLocks/>
          </p:cNvSpPr>
          <p:nvPr/>
        </p:nvSpPr>
        <p:spPr>
          <a:xfrm>
            <a:off x="10947268"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U</a:t>
            </a:r>
          </a:p>
        </p:txBody>
      </p:sp>
      <p:sp>
        <p:nvSpPr>
          <p:cNvPr id="55" name="Title 11">
            <a:extLst>
              <a:ext uri="{FF2B5EF4-FFF2-40B4-BE49-F238E27FC236}">
                <a16:creationId xmlns:a16="http://schemas.microsoft.com/office/drawing/2014/main" id="{6172F4DE-EA58-9D46-9C32-27FBA83A58D2}"/>
              </a:ext>
            </a:extLst>
          </p:cNvPr>
          <p:cNvSpPr txBox="1">
            <a:spLocks/>
          </p:cNvSpPr>
          <p:nvPr/>
        </p:nvSpPr>
        <p:spPr>
          <a:xfrm>
            <a:off x="11419071"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56" name="Title 11">
            <a:extLst>
              <a:ext uri="{FF2B5EF4-FFF2-40B4-BE49-F238E27FC236}">
                <a16:creationId xmlns:a16="http://schemas.microsoft.com/office/drawing/2014/main" id="{3A618B57-36F7-FA40-81A1-F1DB4CF7DCC2}"/>
              </a:ext>
            </a:extLst>
          </p:cNvPr>
          <p:cNvSpPr txBox="1">
            <a:spLocks/>
          </p:cNvSpPr>
          <p:nvPr/>
        </p:nvSpPr>
        <p:spPr>
          <a:xfrm>
            <a:off x="10826920" y="158368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9</a:t>
            </a:r>
          </a:p>
        </p:txBody>
      </p:sp>
      <p:sp>
        <p:nvSpPr>
          <p:cNvPr id="57" name="Title 11">
            <a:extLst>
              <a:ext uri="{FF2B5EF4-FFF2-40B4-BE49-F238E27FC236}">
                <a16:creationId xmlns:a16="http://schemas.microsoft.com/office/drawing/2014/main" id="{9C63027E-7E73-6947-AB86-CAE41E0D27BD}"/>
              </a:ext>
            </a:extLst>
          </p:cNvPr>
          <p:cNvSpPr txBox="1">
            <a:spLocks/>
          </p:cNvSpPr>
          <p:nvPr/>
        </p:nvSpPr>
        <p:spPr>
          <a:xfrm>
            <a:off x="4760419"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S</a:t>
            </a:r>
          </a:p>
        </p:txBody>
      </p:sp>
      <p:sp>
        <p:nvSpPr>
          <p:cNvPr id="58" name="Title 11">
            <a:extLst>
              <a:ext uri="{FF2B5EF4-FFF2-40B4-BE49-F238E27FC236}">
                <a16:creationId xmlns:a16="http://schemas.microsoft.com/office/drawing/2014/main" id="{71F0968A-4B0E-E84B-8F7B-774E5C7B263B}"/>
              </a:ext>
            </a:extLst>
          </p:cNvPr>
          <p:cNvSpPr txBox="1">
            <a:spLocks/>
          </p:cNvSpPr>
          <p:nvPr/>
        </p:nvSpPr>
        <p:spPr>
          <a:xfrm>
            <a:off x="5268308"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I</a:t>
            </a:r>
          </a:p>
        </p:txBody>
      </p:sp>
      <p:sp>
        <p:nvSpPr>
          <p:cNvPr id="59" name="Title 11">
            <a:extLst>
              <a:ext uri="{FF2B5EF4-FFF2-40B4-BE49-F238E27FC236}">
                <a16:creationId xmlns:a16="http://schemas.microsoft.com/office/drawing/2014/main" id="{9C68F0F4-32DF-5B43-8463-792B4B1F9370}"/>
              </a:ext>
            </a:extLst>
          </p:cNvPr>
          <p:cNvSpPr txBox="1">
            <a:spLocks/>
          </p:cNvSpPr>
          <p:nvPr/>
        </p:nvSpPr>
        <p:spPr>
          <a:xfrm>
            <a:off x="5537485"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60" name="Title 11">
            <a:extLst>
              <a:ext uri="{FF2B5EF4-FFF2-40B4-BE49-F238E27FC236}">
                <a16:creationId xmlns:a16="http://schemas.microsoft.com/office/drawing/2014/main" id="{25A3C557-ABDB-4248-B64D-7C41E35C6CBA}"/>
              </a:ext>
            </a:extLst>
          </p:cNvPr>
          <p:cNvSpPr txBox="1">
            <a:spLocks/>
          </p:cNvSpPr>
          <p:nvPr/>
        </p:nvSpPr>
        <p:spPr>
          <a:xfrm>
            <a:off x="5975521"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B</a:t>
            </a:r>
          </a:p>
        </p:txBody>
      </p:sp>
      <p:sp>
        <p:nvSpPr>
          <p:cNvPr id="61" name="Title 11">
            <a:extLst>
              <a:ext uri="{FF2B5EF4-FFF2-40B4-BE49-F238E27FC236}">
                <a16:creationId xmlns:a16="http://schemas.microsoft.com/office/drawing/2014/main" id="{7ECC9F39-A34D-0C4E-B650-551FB86068AB}"/>
              </a:ext>
            </a:extLst>
          </p:cNvPr>
          <p:cNvSpPr txBox="1">
            <a:spLocks/>
          </p:cNvSpPr>
          <p:nvPr/>
        </p:nvSpPr>
        <p:spPr>
          <a:xfrm>
            <a:off x="5773014" y="5590168"/>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DAA520"/>
                </a:solidFill>
              </a:rPr>
              <a:t>7</a:t>
            </a:r>
          </a:p>
        </p:txBody>
      </p:sp>
      <p:sp>
        <p:nvSpPr>
          <p:cNvPr id="62" name="Title 11">
            <a:extLst>
              <a:ext uri="{FF2B5EF4-FFF2-40B4-BE49-F238E27FC236}">
                <a16:creationId xmlns:a16="http://schemas.microsoft.com/office/drawing/2014/main" id="{4BE93ED7-33FA-7F40-AAC1-9597F5CC6DCF}"/>
              </a:ext>
            </a:extLst>
          </p:cNvPr>
          <p:cNvSpPr txBox="1">
            <a:spLocks/>
          </p:cNvSpPr>
          <p:nvPr/>
        </p:nvSpPr>
        <p:spPr>
          <a:xfrm>
            <a:off x="6385101"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E</a:t>
            </a:r>
          </a:p>
        </p:txBody>
      </p:sp>
      <p:sp>
        <p:nvSpPr>
          <p:cNvPr id="63" name="Title 11">
            <a:extLst>
              <a:ext uri="{FF2B5EF4-FFF2-40B4-BE49-F238E27FC236}">
                <a16:creationId xmlns:a16="http://schemas.microsoft.com/office/drawing/2014/main" id="{04926388-53D6-0846-AAC9-CCB0A1872E83}"/>
              </a:ext>
            </a:extLst>
          </p:cNvPr>
          <p:cNvSpPr txBox="1">
            <a:spLocks/>
          </p:cNvSpPr>
          <p:nvPr/>
        </p:nvSpPr>
        <p:spPr>
          <a:xfrm>
            <a:off x="6761213" y="492341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t>N</a:t>
            </a:r>
          </a:p>
        </p:txBody>
      </p:sp>
      <p:sp>
        <p:nvSpPr>
          <p:cNvPr id="64"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ype.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xEl>
                                              <p:pRg st="0" end="0"/>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type.wav"/>
                                        </p:tgtEl>
                                      </p:cMediaNode>
                                    </p:audio>
                                  </p:sub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type.wav"/>
                                        </p:tgtEl>
                                      </p:cMediaNode>
                                    </p:audio>
                                  </p:sub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typ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2">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4">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type.wav"/>
                                        </p:tgtEl>
                                      </p:cMediaNode>
                                    </p:audio>
                                  </p:subTnLst>
                                </p:cTn>
                              </p:par>
                            </p:childTnLst>
                          </p:cTn>
                        </p:par>
                        <p:par>
                          <p:cTn id="65" fill="hold">
                            <p:stCondLst>
                              <p:cond delay="0"/>
                            </p:stCondLst>
                            <p:childTnLst>
                              <p:par>
                                <p:cTn id="66" presetID="1" presetClass="entr" presetSubtype="0" fill="hold" nodeType="afterEffect">
                                  <p:stCondLst>
                                    <p:cond delay="1000"/>
                                  </p:stCondLst>
                                  <p:childTnLst>
                                    <p:set>
                                      <p:cBhvr>
                                        <p:cTn id="67"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type.wav"/>
                                        </p:tgtEl>
                                      </p:cMediaNode>
                                    </p:audio>
                                  </p:subTnLst>
                                </p:cTn>
                              </p:par>
                            </p:childTnLst>
                          </p:cTn>
                        </p:par>
                        <p:par>
                          <p:cTn id="68" fill="hold">
                            <p:stCondLst>
                              <p:cond delay="1000"/>
                            </p:stCondLst>
                            <p:childTnLst>
                              <p:par>
                                <p:cTn id="69" presetID="1" presetClass="entr" presetSubtype="0" fill="hold" nodeType="afterEffect">
                                  <p:stCondLst>
                                    <p:cond delay="1000"/>
                                  </p:stCondLst>
                                  <p:childTnLst>
                                    <p:set>
                                      <p:cBhvr>
                                        <p:cTn id="70"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type.wav"/>
                                        </p:tgtEl>
                                      </p:cMediaNode>
                                    </p:audio>
                                  </p:subTnLst>
                                </p:cTn>
                              </p:par>
                            </p:childTnLst>
                          </p:cTn>
                        </p:par>
                        <p:par>
                          <p:cTn id="71" fill="hold">
                            <p:stCondLst>
                              <p:cond delay="2000"/>
                            </p:stCondLst>
                            <p:childTnLst>
                              <p:par>
                                <p:cTn id="72" presetID="1" presetClass="entr" presetSubtype="0" fill="hold" nodeType="afterEffect">
                                  <p:stCondLst>
                                    <p:cond delay="1000"/>
                                  </p:stCondLst>
                                  <p:childTnLst>
                                    <p:set>
                                      <p:cBhvr>
                                        <p:cTn id="73"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type.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6">
                                            <p:txEl>
                                              <p:pRg st="0" end="0"/>
                                            </p:txEl>
                                          </p:spTgt>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18">
                                            <p:txEl>
                                              <p:pRg st="0" end="0"/>
                                            </p:txEl>
                                          </p:spTgt>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19">
                                            <p:txEl>
                                              <p:pRg st="0" end="0"/>
                                            </p:txEl>
                                          </p:spTgt>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type.wav"/>
                                        </p:tgtEl>
                                      </p:cMediaNode>
                                    </p:audio>
                                  </p:subTnLst>
                                </p:cTn>
                              </p:par>
                            </p:childTnLst>
                          </p:cTn>
                        </p:par>
                        <p:par>
                          <p:cTn id="94" fill="hold">
                            <p:stCondLst>
                              <p:cond delay="0"/>
                            </p:stCondLst>
                            <p:childTnLst>
                              <p:par>
                                <p:cTn id="95" presetID="1" presetClass="entr" presetSubtype="0" fill="hold" nodeType="afterEffect">
                                  <p:stCondLst>
                                    <p:cond delay="1000"/>
                                  </p:stCondLst>
                                  <p:childTnLst>
                                    <p:set>
                                      <p:cBhvr>
                                        <p:cTn id="96"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type.wav"/>
                                        </p:tgtEl>
                                      </p:cMediaNode>
                                    </p:audio>
                                  </p:subTnLst>
                                </p:cTn>
                              </p:par>
                            </p:childTnLst>
                          </p:cTn>
                        </p:par>
                        <p:par>
                          <p:cTn id="97" fill="hold">
                            <p:stCondLst>
                              <p:cond delay="1000"/>
                            </p:stCondLst>
                            <p:childTnLst>
                              <p:par>
                                <p:cTn id="98" presetID="1" presetClass="entr" presetSubtype="0" fill="hold" nodeType="afterEffect">
                                  <p:stCondLst>
                                    <p:cond delay="1000"/>
                                  </p:stCondLst>
                                  <p:childTnLst>
                                    <p:set>
                                      <p:cBhvr>
                                        <p:cTn id="99"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type.wav"/>
                                        </p:tgtEl>
                                      </p:cMediaNode>
                                    </p:audio>
                                  </p:subTnLst>
                                </p:cTn>
                              </p:par>
                            </p:childTnLst>
                          </p:cTn>
                        </p:par>
                        <p:par>
                          <p:cTn id="100" fill="hold">
                            <p:stCondLst>
                              <p:cond delay="2000"/>
                            </p:stCondLst>
                            <p:childTnLst>
                              <p:par>
                                <p:cTn id="101" presetID="1" presetClass="entr" presetSubtype="0" fill="hold" nodeType="afterEffect">
                                  <p:stCondLst>
                                    <p:cond delay="1000"/>
                                  </p:stCondLst>
                                  <p:childTnLst>
                                    <p:set>
                                      <p:cBhvr>
                                        <p:cTn id="102"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type.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1">
                                            <p:txEl>
                                              <p:pRg st="0" end="0"/>
                                            </p:txEl>
                                          </p:spTgt>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2">
                                            <p:txEl>
                                              <p:pRg st="0" end="0"/>
                                            </p:txEl>
                                          </p:spTgt>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23">
                                            <p:txEl>
                                              <p:pRg st="0" end="0"/>
                                            </p:txEl>
                                          </p:spTgt>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4">
                                            <p:txEl>
                                              <p:pRg st="0" end="0"/>
                                            </p:txEl>
                                          </p:spTgt>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type.wav"/>
                                        </p:tgtEl>
                                      </p:cMediaNode>
                                    </p:audio>
                                  </p:subTnLst>
                                </p:cTn>
                              </p:par>
                            </p:childTnLst>
                          </p:cTn>
                        </p:par>
                        <p:par>
                          <p:cTn id="123" fill="hold">
                            <p:stCondLst>
                              <p:cond delay="0"/>
                            </p:stCondLst>
                            <p:childTnLst>
                              <p:par>
                                <p:cTn id="124" presetID="1" presetClass="entr" presetSubtype="0" fill="hold" nodeType="afterEffect">
                                  <p:stCondLst>
                                    <p:cond delay="1000"/>
                                  </p:stCondLst>
                                  <p:childTnLst>
                                    <p:set>
                                      <p:cBhvr>
                                        <p:cTn id="125"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type.wav"/>
                                        </p:tgtEl>
                                      </p:cMediaNode>
                                    </p:audio>
                                  </p:subTnLst>
                                </p:cTn>
                              </p:par>
                            </p:childTnLst>
                          </p:cTn>
                        </p:par>
                        <p:par>
                          <p:cTn id="126" fill="hold">
                            <p:stCondLst>
                              <p:cond delay="1000"/>
                            </p:stCondLst>
                            <p:childTnLst>
                              <p:par>
                                <p:cTn id="127" presetID="1" presetClass="entr" presetSubtype="0" fill="hold" nodeType="afterEffect">
                                  <p:stCondLst>
                                    <p:cond delay="1000"/>
                                  </p:stCondLst>
                                  <p:childTnLst>
                                    <p:set>
                                      <p:cBhvr>
                                        <p:cTn id="128" dur="1" fill="hold">
                                          <p:stCondLst>
                                            <p:cond delay="0"/>
                                          </p:stCondLst>
                                        </p:cTn>
                                        <p:tgtEl>
                                          <p:spTgt spid="29">
                                            <p:txEl>
                                              <p:pRg st="0" end="0"/>
                                            </p:txEl>
                                          </p:spTgt>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type.wav"/>
                                        </p:tgtEl>
                                      </p:cMediaNode>
                                    </p:audio>
                                  </p:subTnLst>
                                </p:cTn>
                              </p:par>
                            </p:childTnLst>
                          </p:cTn>
                        </p:par>
                        <p:par>
                          <p:cTn id="129" fill="hold">
                            <p:stCondLst>
                              <p:cond delay="2000"/>
                            </p:stCondLst>
                            <p:childTnLst>
                              <p:par>
                                <p:cTn id="130" presetID="1" presetClass="entr" presetSubtype="0" fill="hold" nodeType="afterEffect">
                                  <p:stCondLst>
                                    <p:cond delay="1000"/>
                                  </p:stCondLst>
                                  <p:childTnLst>
                                    <p:set>
                                      <p:cBhvr>
                                        <p:cTn id="131"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type.wav"/>
                                        </p:tgtEl>
                                      </p:cMediaNode>
                                    </p:audio>
                                  </p:sub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0" nodeType="clickEffect">
                                  <p:stCondLst>
                                    <p:cond delay="0"/>
                                  </p:stCondLst>
                                  <p:childTnLst>
                                    <p:set>
                                      <p:cBhvr>
                                        <p:cTn id="139" dur="1" fill="hold">
                                          <p:stCondLst>
                                            <p:cond delay="0"/>
                                          </p:stCondLst>
                                        </p:cTn>
                                        <p:tgtEl>
                                          <p:spTgt spid="26">
                                            <p:txEl>
                                              <p:pRg st="0" end="0"/>
                                            </p:txEl>
                                          </p:spTgt>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xEl>
                                              <p:pRg st="0" end="0"/>
                                            </p:txEl>
                                          </p:spTgt>
                                        </p:tgtEl>
                                        <p:attrNameLst>
                                          <p:attrName>style.visibility</p:attrName>
                                        </p:attrNameLst>
                                      </p:cBhvr>
                                      <p:to>
                                        <p:strVal val="hidden"/>
                                      </p:to>
                                    </p:set>
                                  </p:childTnLst>
                                </p:cTn>
                              </p:par>
                              <p:par>
                                <p:cTn id="142" presetID="1" presetClass="exit" presetSubtype="0" fill="hold" grpId="0" nodeType="withEffect">
                                  <p:stCondLst>
                                    <p:cond delay="0"/>
                                  </p:stCondLst>
                                  <p:childTnLst>
                                    <p:set>
                                      <p:cBhvr>
                                        <p:cTn id="143" dur="1" fill="hold">
                                          <p:stCondLst>
                                            <p:cond delay="0"/>
                                          </p:stCondLst>
                                        </p:cTn>
                                        <p:tgtEl>
                                          <p:spTgt spid="28">
                                            <p:txEl>
                                              <p:pRg st="0" end="0"/>
                                            </p:txEl>
                                          </p:spTgt>
                                        </p:tgtEl>
                                        <p:attrNameLst>
                                          <p:attrName>style.visibility</p:attrName>
                                        </p:attrNameLst>
                                      </p:cBhvr>
                                      <p:to>
                                        <p:strVal val="hidden"/>
                                      </p:to>
                                    </p:set>
                                  </p:childTnLst>
                                </p:cTn>
                              </p:par>
                              <p:par>
                                <p:cTn id="144" presetID="1" presetClass="exit" presetSubtype="0" fill="hold" grpId="0" nodeType="withEffect">
                                  <p:stCondLst>
                                    <p:cond delay="0"/>
                                  </p:stCondLst>
                                  <p:childTnLst>
                                    <p:set>
                                      <p:cBhvr>
                                        <p:cTn id="145" dur="1" fill="hold">
                                          <p:stCondLst>
                                            <p:cond delay="0"/>
                                          </p:stCondLst>
                                        </p:cTn>
                                        <p:tgtEl>
                                          <p:spTgt spid="29">
                                            <p:txEl>
                                              <p:pRg st="0" end="0"/>
                                            </p:txEl>
                                          </p:spTgt>
                                        </p:tgtEl>
                                        <p:attrNameLst>
                                          <p:attrName>style.visibility</p:attrName>
                                        </p:attrNameLst>
                                      </p:cBhvr>
                                      <p:to>
                                        <p:strVal val="hidden"/>
                                      </p:to>
                                    </p:set>
                                  </p:childTnLst>
                                </p:cTn>
                              </p:par>
                              <p:par>
                                <p:cTn id="146" presetID="1" presetClass="exit" presetSubtype="0" fill="hold" grpId="0" nodeType="withEffect">
                                  <p:stCondLst>
                                    <p:cond delay="0"/>
                                  </p:stCondLst>
                                  <p:childTnLst>
                                    <p:set>
                                      <p:cBhvr>
                                        <p:cTn id="147" dur="1" fill="hold">
                                          <p:stCondLst>
                                            <p:cond delay="0"/>
                                          </p:stCondLst>
                                        </p:cTn>
                                        <p:tgtEl>
                                          <p:spTgt spid="30">
                                            <p:txEl>
                                              <p:pRg st="0" end="0"/>
                                            </p:txEl>
                                          </p:spTgt>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33">
                                            <p:txEl>
                                              <p:pRg st="0" end="0"/>
                                            </p:txEl>
                                          </p:spTgt>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type.wav"/>
                                        </p:tgtEl>
                                      </p:cMediaNode>
                                    </p:audio>
                                  </p:subTnLst>
                                </p:cTn>
                              </p:par>
                            </p:childTnLst>
                          </p:cTn>
                        </p:par>
                        <p:par>
                          <p:cTn id="152" fill="hold">
                            <p:stCondLst>
                              <p:cond delay="0"/>
                            </p:stCondLst>
                            <p:childTnLst>
                              <p:par>
                                <p:cTn id="153" presetID="1" presetClass="entr" presetSubtype="0" fill="hold" nodeType="afterEffect">
                                  <p:stCondLst>
                                    <p:cond delay="1000"/>
                                  </p:stCondLst>
                                  <p:childTnLst>
                                    <p:set>
                                      <p:cBhvr>
                                        <p:cTn id="154" dur="1" fill="hold">
                                          <p:stCondLst>
                                            <p:cond delay="0"/>
                                          </p:stCondLst>
                                        </p:cTn>
                                        <p:tgtEl>
                                          <p:spTgt spid="32">
                                            <p:txEl>
                                              <p:pRg st="0" end="0"/>
                                            </p:txEl>
                                          </p:spTgt>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type.wav"/>
                                        </p:tgtEl>
                                      </p:cMediaNode>
                                    </p:audio>
                                  </p:subTnLst>
                                </p:cTn>
                              </p:par>
                            </p:childTnLst>
                          </p:cTn>
                        </p:par>
                        <p:par>
                          <p:cTn id="155" fill="hold">
                            <p:stCondLst>
                              <p:cond delay="1000"/>
                            </p:stCondLst>
                            <p:childTnLst>
                              <p:par>
                                <p:cTn id="156" presetID="1" presetClass="entr" presetSubtype="0" fill="hold" nodeType="afterEffect">
                                  <p:stCondLst>
                                    <p:cond delay="1000"/>
                                  </p:stCondLst>
                                  <p:childTnLst>
                                    <p:set>
                                      <p:cBhvr>
                                        <p:cTn id="157" dur="1" fill="hold">
                                          <p:stCondLst>
                                            <p:cond delay="0"/>
                                          </p:stCondLst>
                                        </p:cTn>
                                        <p:tgtEl>
                                          <p:spTgt spid="34">
                                            <p:txEl>
                                              <p:pRg st="0" end="0"/>
                                            </p:txEl>
                                          </p:spTgt>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type.wav"/>
                                        </p:tgtEl>
                                      </p:cMediaNode>
                                    </p:audio>
                                  </p:subTnLst>
                                </p:cTn>
                              </p:par>
                            </p:childTnLst>
                          </p:cTn>
                        </p:par>
                        <p:par>
                          <p:cTn id="158" fill="hold">
                            <p:stCondLst>
                              <p:cond delay="2000"/>
                            </p:stCondLst>
                            <p:childTnLst>
                              <p:par>
                                <p:cTn id="159" presetID="1" presetClass="entr" presetSubtype="0" fill="hold" nodeType="afterEffect">
                                  <p:stCondLst>
                                    <p:cond delay="1000"/>
                                  </p:stCondLst>
                                  <p:childTnLst>
                                    <p:set>
                                      <p:cBhvr>
                                        <p:cTn id="160" dur="1" fill="hold">
                                          <p:stCondLst>
                                            <p:cond delay="0"/>
                                          </p:stCondLst>
                                        </p:cTn>
                                        <p:tgtEl>
                                          <p:spTgt spid="31">
                                            <p:txEl>
                                              <p:pRg st="0" end="0"/>
                                            </p:txEl>
                                          </p:spTgt>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type.wav"/>
                                        </p:tgtEl>
                                      </p:cMediaNode>
                                    </p:audio>
                                  </p:sub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0" nodeType="clickEffect">
                                  <p:stCondLst>
                                    <p:cond delay="0"/>
                                  </p:stCondLst>
                                  <p:childTnLst>
                                    <p:set>
                                      <p:cBhvr>
                                        <p:cTn id="168" dur="1" fill="hold">
                                          <p:stCondLst>
                                            <p:cond delay="0"/>
                                          </p:stCondLst>
                                        </p:cTn>
                                        <p:tgtEl>
                                          <p:spTgt spid="31">
                                            <p:txEl>
                                              <p:pRg st="0" end="0"/>
                                            </p:txEl>
                                          </p:spTgt>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32">
                                            <p:txEl>
                                              <p:pRg st="0" end="0"/>
                                            </p:txEl>
                                          </p:spTgt>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33">
                                            <p:txEl>
                                              <p:pRg st="0" end="0"/>
                                            </p:txEl>
                                          </p:spTgt>
                                        </p:tgtEl>
                                        <p:attrNameLst>
                                          <p:attrName>style.visibility</p:attrName>
                                        </p:attrNameLst>
                                      </p:cBhvr>
                                      <p:to>
                                        <p:strVal val="hidden"/>
                                      </p:to>
                                    </p:set>
                                  </p:childTnLst>
                                </p:cTn>
                              </p:par>
                              <p:par>
                                <p:cTn id="173" presetID="1" presetClass="exit" presetSubtype="0" fill="hold" grpId="0" nodeType="withEffect">
                                  <p:stCondLst>
                                    <p:cond delay="0"/>
                                  </p:stCondLst>
                                  <p:childTnLst>
                                    <p:set>
                                      <p:cBhvr>
                                        <p:cTn id="174" dur="1" fill="hold">
                                          <p:stCondLst>
                                            <p:cond delay="0"/>
                                          </p:stCondLst>
                                        </p:cTn>
                                        <p:tgtEl>
                                          <p:spTgt spid="34">
                                            <p:txEl>
                                              <p:pRg st="0" end="0"/>
                                            </p:txEl>
                                          </p:spTgt>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35">
                                            <p:txEl>
                                              <p:pRg st="0" end="0"/>
                                            </p:txEl>
                                          </p:spTgt>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type.wav"/>
                                        </p:tgtEl>
                                      </p:cMediaNode>
                                    </p:audio>
                                  </p:subTnLst>
                                </p:cTn>
                              </p:par>
                            </p:childTnLst>
                          </p:cTn>
                        </p:par>
                        <p:par>
                          <p:cTn id="181" fill="hold">
                            <p:stCondLst>
                              <p:cond delay="0"/>
                            </p:stCondLst>
                            <p:childTnLst>
                              <p:par>
                                <p:cTn id="182" presetID="1" presetClass="entr" presetSubtype="0" fill="hold" nodeType="afterEffect">
                                  <p:stCondLst>
                                    <p:cond delay="1000"/>
                                  </p:stCondLst>
                                  <p:childTnLst>
                                    <p:set>
                                      <p:cBhvr>
                                        <p:cTn id="183"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type.wav"/>
                                        </p:tgtEl>
                                      </p:cMediaNode>
                                    </p:audio>
                                  </p:subTnLst>
                                </p:cTn>
                              </p:par>
                            </p:childTnLst>
                          </p:cTn>
                        </p:par>
                        <p:par>
                          <p:cTn id="184" fill="hold">
                            <p:stCondLst>
                              <p:cond delay="1000"/>
                            </p:stCondLst>
                            <p:childTnLst>
                              <p:par>
                                <p:cTn id="185" presetID="1" presetClass="entr" presetSubtype="0" fill="hold" nodeType="afterEffect">
                                  <p:stCondLst>
                                    <p:cond delay="1000"/>
                                  </p:stCondLst>
                                  <p:childTnLst>
                                    <p:set>
                                      <p:cBhvr>
                                        <p:cTn id="186"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type.wav"/>
                                        </p:tgtEl>
                                      </p:cMediaNode>
                                    </p:audio>
                                  </p:subTnLst>
                                </p:cTn>
                              </p:par>
                            </p:childTnLst>
                          </p:cTn>
                        </p:par>
                        <p:par>
                          <p:cTn id="187" fill="hold">
                            <p:stCondLst>
                              <p:cond delay="2000"/>
                            </p:stCondLst>
                            <p:childTnLst>
                              <p:par>
                                <p:cTn id="188" presetID="1" presetClass="entr" presetSubtype="0" fill="hold" nodeType="afterEffect">
                                  <p:stCondLst>
                                    <p:cond delay="1000"/>
                                  </p:stCondLst>
                                  <p:childTnLst>
                                    <p:set>
                                      <p:cBhvr>
                                        <p:cTn id="189"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type.wav"/>
                                        </p:tgtEl>
                                      </p:cMediaNode>
                                    </p:audio>
                                  </p:subTnLst>
                                </p:cTn>
                              </p:par>
                            </p:childTnLst>
                          </p:cTn>
                        </p:par>
                      </p:childTnLst>
                    </p:cTn>
                  </p:par>
                  <p:par>
                    <p:cTn id="190" fill="hold">
                      <p:stCondLst>
                        <p:cond delay="indefinite"/>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0" nodeType="clickEffect">
                                  <p:stCondLst>
                                    <p:cond delay="0"/>
                                  </p:stCondLst>
                                  <p:childTnLst>
                                    <p:set>
                                      <p:cBhvr>
                                        <p:cTn id="197" dur="1" fill="hold">
                                          <p:stCondLst>
                                            <p:cond delay="0"/>
                                          </p:stCondLst>
                                        </p:cTn>
                                        <p:tgtEl>
                                          <p:spTgt spid="36">
                                            <p:txEl>
                                              <p:pRg st="0" end="0"/>
                                            </p:txEl>
                                          </p:spTgt>
                                        </p:tgtEl>
                                        <p:attrNameLst>
                                          <p:attrName>style.visibility</p:attrName>
                                        </p:attrNameLst>
                                      </p:cBhvr>
                                      <p:to>
                                        <p:strVal val="hidden"/>
                                      </p:to>
                                    </p:set>
                                  </p:childTnLst>
                                </p:cTn>
                              </p:par>
                              <p:par>
                                <p:cTn id="198" presetID="1" presetClass="exit" presetSubtype="0" fill="hold" grpId="0" nodeType="withEffect">
                                  <p:stCondLst>
                                    <p:cond delay="0"/>
                                  </p:stCondLst>
                                  <p:childTnLst>
                                    <p:set>
                                      <p:cBhvr>
                                        <p:cTn id="199" dur="1" fill="hold">
                                          <p:stCondLst>
                                            <p:cond delay="0"/>
                                          </p:stCondLst>
                                        </p:cTn>
                                        <p:tgtEl>
                                          <p:spTgt spid="37">
                                            <p:txEl>
                                              <p:pRg st="0" end="0"/>
                                            </p:txEl>
                                          </p:spTgt>
                                        </p:tgtEl>
                                        <p:attrNameLst>
                                          <p:attrName>style.visibility</p:attrName>
                                        </p:attrNameLst>
                                      </p:cBhvr>
                                      <p:to>
                                        <p:strVal val="hidden"/>
                                      </p:to>
                                    </p:set>
                                  </p:childTnLst>
                                </p:cTn>
                              </p:par>
                              <p:par>
                                <p:cTn id="200" presetID="1" presetClass="exit" presetSubtype="0" fill="hold" grpId="0" nodeType="withEffect">
                                  <p:stCondLst>
                                    <p:cond delay="0"/>
                                  </p:stCondLst>
                                  <p:childTnLst>
                                    <p:set>
                                      <p:cBhvr>
                                        <p:cTn id="201" dur="1" fill="hold">
                                          <p:stCondLst>
                                            <p:cond delay="0"/>
                                          </p:stCondLst>
                                        </p:cTn>
                                        <p:tgtEl>
                                          <p:spTgt spid="38">
                                            <p:txEl>
                                              <p:pRg st="0" end="0"/>
                                            </p:txEl>
                                          </p:spTgt>
                                        </p:tgtEl>
                                        <p:attrNameLst>
                                          <p:attrName>style.visibility</p:attrName>
                                        </p:attrNameLst>
                                      </p:cBhvr>
                                      <p:to>
                                        <p:strVal val="hidden"/>
                                      </p:to>
                                    </p:set>
                                  </p:childTnLst>
                                </p:cTn>
                              </p:par>
                              <p:par>
                                <p:cTn id="202" presetID="1" presetClass="exit" presetSubtype="0" fill="hold" grpId="0" nodeType="withEffect">
                                  <p:stCondLst>
                                    <p:cond delay="0"/>
                                  </p:stCondLst>
                                  <p:childTnLst>
                                    <p:set>
                                      <p:cBhvr>
                                        <p:cTn id="203" dur="1" fill="hold">
                                          <p:stCondLst>
                                            <p:cond delay="0"/>
                                          </p:stCondLst>
                                        </p:cTn>
                                        <p:tgtEl>
                                          <p:spTgt spid="39">
                                            <p:txEl>
                                              <p:pRg st="0" end="0"/>
                                            </p:txEl>
                                          </p:spTgt>
                                        </p:tgtEl>
                                        <p:attrNameLst>
                                          <p:attrName>style.visibility</p:attrName>
                                        </p:attrNameLst>
                                      </p:cBhvr>
                                      <p:to>
                                        <p:strVal val="hidden"/>
                                      </p:to>
                                    </p:set>
                                  </p:childTnLst>
                                </p:cTn>
                              </p:par>
                              <p:par>
                                <p:cTn id="204" presetID="1" presetClass="exit" presetSubtype="0" fill="hold" grpId="0" nodeType="withEffect">
                                  <p:stCondLst>
                                    <p:cond delay="0"/>
                                  </p:stCondLst>
                                  <p:childTnLst>
                                    <p:set>
                                      <p:cBhvr>
                                        <p:cTn id="205"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nodeType="clickEffect">
                                  <p:stCondLst>
                                    <p:cond delay="0"/>
                                  </p:stCondLst>
                                  <p:childTnLst>
                                    <p:set>
                                      <p:cBhvr>
                                        <p:cTn id="209" dur="1" fill="hold">
                                          <p:stCondLst>
                                            <p:cond delay="0"/>
                                          </p:stCondLst>
                                        </p:cTn>
                                        <p:tgtEl>
                                          <p:spTgt spid="43">
                                            <p:txEl>
                                              <p:pRg st="0" end="0"/>
                                            </p:txEl>
                                          </p:spTgt>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type.wav"/>
                                        </p:tgtEl>
                                      </p:cMediaNode>
                                    </p:audio>
                                  </p:subTnLst>
                                </p:cTn>
                              </p:par>
                            </p:childTnLst>
                          </p:cTn>
                        </p:par>
                        <p:par>
                          <p:cTn id="210" fill="hold">
                            <p:stCondLst>
                              <p:cond delay="0"/>
                            </p:stCondLst>
                            <p:childTnLst>
                              <p:par>
                                <p:cTn id="211" presetID="1" presetClass="entr" presetSubtype="0" fill="hold" nodeType="afterEffect">
                                  <p:stCondLst>
                                    <p:cond delay="1000"/>
                                  </p:stCondLst>
                                  <p:childTnLst>
                                    <p:set>
                                      <p:cBhvr>
                                        <p:cTn id="212"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3" name="type.wav"/>
                                        </p:tgtEl>
                                      </p:cMediaNode>
                                    </p:audio>
                                  </p:subTnLst>
                                </p:cTn>
                              </p:par>
                            </p:childTnLst>
                          </p:cTn>
                        </p:par>
                        <p:par>
                          <p:cTn id="213" fill="hold">
                            <p:stCondLst>
                              <p:cond delay="1000"/>
                            </p:stCondLst>
                            <p:childTnLst>
                              <p:par>
                                <p:cTn id="214" presetID="1" presetClass="entr" presetSubtype="0" fill="hold" nodeType="afterEffect">
                                  <p:stCondLst>
                                    <p:cond delay="1000"/>
                                  </p:stCondLst>
                                  <p:childTnLst>
                                    <p:set>
                                      <p:cBhvr>
                                        <p:cTn id="215" dur="1" fill="hold">
                                          <p:stCondLst>
                                            <p:cond delay="0"/>
                                          </p:stCondLst>
                                        </p:cTn>
                                        <p:tgtEl>
                                          <p:spTgt spid="44">
                                            <p:txEl>
                                              <p:pRg st="0" end="0"/>
                                            </p:txEl>
                                          </p:spTgt>
                                        </p:tgtEl>
                                        <p:attrNameLst>
                                          <p:attrName>style.visibility</p:attrName>
                                        </p:attrNameLst>
                                      </p:cBhvr>
                                      <p:to>
                                        <p:strVal val="visible"/>
                                      </p:to>
                                    </p:set>
                                  </p:childTnLst>
                                  <p:subTnLst>
                                    <p:audio>
                                      <p:cMediaNode>
                                        <p:cTn display="0" masterRel="sameClick">
                                          <p:stCondLst>
                                            <p:cond evt="begin" delay="0">
                                              <p:tn val="214"/>
                                            </p:cond>
                                          </p:stCondLst>
                                          <p:endCondLst>
                                            <p:cond evt="onStopAudio" delay="0">
                                              <p:tgtEl>
                                                <p:sldTgt/>
                                              </p:tgtEl>
                                            </p:cond>
                                          </p:endCondLst>
                                        </p:cTn>
                                        <p:tgtEl>
                                          <p:sndTgt r:embed="rId3" name="type.wav"/>
                                        </p:tgtEl>
                                      </p:cMediaNode>
                                    </p:audio>
                                  </p:subTnLst>
                                </p:cTn>
                              </p:par>
                            </p:childTnLst>
                          </p:cTn>
                        </p:par>
                        <p:par>
                          <p:cTn id="216" fill="hold">
                            <p:stCondLst>
                              <p:cond delay="2000"/>
                            </p:stCondLst>
                            <p:childTnLst>
                              <p:par>
                                <p:cTn id="217" presetID="1" presetClass="entr" presetSubtype="0" fill="hold" nodeType="afterEffect">
                                  <p:stCondLst>
                                    <p:cond delay="1000"/>
                                  </p:stCondLst>
                                  <p:childTnLst>
                                    <p:set>
                                      <p:cBhvr>
                                        <p:cTn id="218"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217"/>
                                            </p:cond>
                                          </p:stCondLst>
                                          <p:endCondLst>
                                            <p:cond evt="onStopAudio" delay="0">
                                              <p:tgtEl>
                                                <p:sldTgt/>
                                              </p:tgtEl>
                                            </p:cond>
                                          </p:endCondLst>
                                        </p:cTn>
                                        <p:tgtEl>
                                          <p:sndTgt r:embed="rId3" name="type.wav"/>
                                        </p:tgtEl>
                                      </p:cMediaNode>
                                    </p:audio>
                                  </p:subTnLst>
                                </p:cTn>
                              </p:par>
                            </p:childTnLst>
                          </p:cTn>
                        </p:par>
                        <p:par>
                          <p:cTn id="219" fill="hold">
                            <p:stCondLst>
                              <p:cond delay="3000"/>
                            </p:stCondLst>
                            <p:childTnLst>
                              <p:par>
                                <p:cTn id="220" presetID="1" presetClass="entr" presetSubtype="0" fill="hold" nodeType="afterEffect">
                                  <p:stCondLst>
                                    <p:cond delay="1000"/>
                                  </p:stCondLst>
                                  <p:childTnLst>
                                    <p:set>
                                      <p:cBhvr>
                                        <p:cTn id="221" dur="1" fill="hold">
                                          <p:stCondLst>
                                            <p:cond delay="0"/>
                                          </p:stCondLst>
                                        </p:cTn>
                                        <p:tgtEl>
                                          <p:spTgt spid="46">
                                            <p:txEl>
                                              <p:pRg st="0" end="0"/>
                                            </p:txEl>
                                          </p:spTgt>
                                        </p:tgtEl>
                                        <p:attrNameLst>
                                          <p:attrName>style.visibility</p:attrName>
                                        </p:attrNameLst>
                                      </p:cBhvr>
                                      <p:to>
                                        <p:strVal val="visible"/>
                                      </p:to>
                                    </p:set>
                                  </p:childTnLst>
                                  <p:subTnLst>
                                    <p:audio>
                                      <p:cMediaNode>
                                        <p:cTn display="0" masterRel="sameClick">
                                          <p:stCondLst>
                                            <p:cond evt="begin" delay="0">
                                              <p:tn val="220"/>
                                            </p:cond>
                                          </p:stCondLst>
                                          <p:endCondLst>
                                            <p:cond evt="onStopAudio" delay="0">
                                              <p:tgtEl>
                                                <p:sldTgt/>
                                              </p:tgtEl>
                                            </p:cond>
                                          </p:endCondLst>
                                        </p:cTn>
                                        <p:tgtEl>
                                          <p:sndTgt r:embed="rId3" name="type.wav"/>
                                        </p:tgtEl>
                                      </p:cMediaNode>
                                    </p:audio>
                                  </p:subTnLst>
                                </p:cTn>
                              </p:par>
                            </p:childTnLst>
                          </p:cTn>
                        </p:par>
                      </p:childTnLst>
                    </p:cTn>
                  </p:par>
                  <p:par>
                    <p:cTn id="222" fill="hold">
                      <p:stCondLst>
                        <p:cond delay="indefinite"/>
                      </p:stCondLst>
                      <p:childTnLst>
                        <p:par>
                          <p:cTn id="223" fill="hold">
                            <p:stCondLst>
                              <p:cond delay="0"/>
                            </p:stCondLst>
                            <p:childTnLst>
                              <p:par>
                                <p:cTn id="224" presetID="1" presetClass="entr" presetSubtype="0" fill="hold" nodeType="clickEffect">
                                  <p:stCondLst>
                                    <p:cond delay="0"/>
                                  </p:stCondLst>
                                  <p:childTnLst>
                                    <p:set>
                                      <p:cBhvr>
                                        <p:cTn id="225"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xit" presetSubtype="0" fill="hold" grpId="0" nodeType="clickEffect">
                                  <p:stCondLst>
                                    <p:cond delay="0"/>
                                  </p:stCondLst>
                                  <p:childTnLst>
                                    <p:set>
                                      <p:cBhvr>
                                        <p:cTn id="229" dur="1" fill="hold">
                                          <p:stCondLst>
                                            <p:cond delay="0"/>
                                          </p:stCondLst>
                                        </p:cTn>
                                        <p:tgtEl>
                                          <p:spTgt spid="41">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42">
                                            <p:txEl>
                                              <p:pRg st="0" end="0"/>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43">
                                            <p:txEl>
                                              <p:pRg st="0" end="0"/>
                                            </p:txEl>
                                          </p:spTgt>
                                        </p:tgtEl>
                                        <p:attrNameLst>
                                          <p:attrName>style.visibility</p:attrName>
                                        </p:attrNameLst>
                                      </p:cBhvr>
                                      <p:to>
                                        <p:strVal val="hidden"/>
                                      </p:to>
                                    </p:set>
                                  </p:childTnLst>
                                </p:cTn>
                              </p:par>
                              <p:par>
                                <p:cTn id="234" presetID="1" presetClass="exit" presetSubtype="0" fill="hold" grpId="0" nodeType="withEffect">
                                  <p:stCondLst>
                                    <p:cond delay="0"/>
                                  </p:stCondLst>
                                  <p:childTnLst>
                                    <p:set>
                                      <p:cBhvr>
                                        <p:cTn id="235" dur="1" fill="hold">
                                          <p:stCondLst>
                                            <p:cond delay="0"/>
                                          </p:stCondLst>
                                        </p:cTn>
                                        <p:tgtEl>
                                          <p:spTgt spid="44">
                                            <p:txEl>
                                              <p:pRg st="0" end="0"/>
                                            </p:txEl>
                                          </p:spTgt>
                                        </p:tgtEl>
                                        <p:attrNameLst>
                                          <p:attrName>style.visibility</p:attrName>
                                        </p:attrNameLst>
                                      </p:cBhvr>
                                      <p:to>
                                        <p:strVal val="hidden"/>
                                      </p:to>
                                    </p:set>
                                  </p:childTnLst>
                                </p:cTn>
                              </p:par>
                              <p:par>
                                <p:cTn id="236" presetID="1" presetClass="exit" presetSubtype="0" fill="hold" grpId="0" nodeType="withEffect">
                                  <p:stCondLst>
                                    <p:cond delay="0"/>
                                  </p:stCondLst>
                                  <p:childTnLst>
                                    <p:set>
                                      <p:cBhvr>
                                        <p:cTn id="237" dur="1" fill="hold">
                                          <p:stCondLst>
                                            <p:cond delay="0"/>
                                          </p:stCondLst>
                                        </p:cTn>
                                        <p:tgtEl>
                                          <p:spTgt spid="45">
                                            <p:txEl>
                                              <p:pRg st="0" end="0"/>
                                            </p:txEl>
                                          </p:spTgt>
                                        </p:tgtEl>
                                        <p:attrNameLst>
                                          <p:attrName>style.visibility</p:attrName>
                                        </p:attrNameLst>
                                      </p:cBhvr>
                                      <p:to>
                                        <p:strVal val="hidden"/>
                                      </p:to>
                                    </p:set>
                                  </p:childTnLst>
                                </p:cTn>
                              </p:par>
                              <p:par>
                                <p:cTn id="238" presetID="1" presetClass="exit" presetSubtype="0" fill="hold" grpId="0" nodeType="withEffect">
                                  <p:stCondLst>
                                    <p:cond delay="0"/>
                                  </p:stCondLst>
                                  <p:childTnLst>
                                    <p:set>
                                      <p:cBhvr>
                                        <p:cTn id="239" dur="1" fill="hold">
                                          <p:stCondLst>
                                            <p:cond delay="0"/>
                                          </p:stCondLst>
                                        </p:cTn>
                                        <p:tgtEl>
                                          <p:spTgt spid="46">
                                            <p:txEl>
                                              <p:pRg st="0" end="0"/>
                                            </p:txEl>
                                          </p:spTgt>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 presetClass="entr" presetSubtype="0" fill="hold" nodeType="clickEffect">
                                  <p:stCondLst>
                                    <p:cond delay="0"/>
                                  </p:stCondLst>
                                  <p:childTnLst>
                                    <p:set>
                                      <p:cBhvr>
                                        <p:cTn id="243" dur="1" fill="hold">
                                          <p:stCondLst>
                                            <p:cond delay="0"/>
                                          </p:stCondLst>
                                        </p:cTn>
                                        <p:tgtEl>
                                          <p:spTgt spid="49">
                                            <p:txEl>
                                              <p:pRg st="0" end="0"/>
                                            </p:txEl>
                                          </p:spTgt>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type.wav"/>
                                        </p:tgtEl>
                                      </p:cMediaNode>
                                    </p:audio>
                                  </p:subTnLst>
                                </p:cTn>
                              </p:par>
                            </p:childTnLst>
                          </p:cTn>
                        </p:par>
                        <p:par>
                          <p:cTn id="244" fill="hold">
                            <p:stCondLst>
                              <p:cond delay="0"/>
                            </p:stCondLst>
                            <p:childTnLst>
                              <p:par>
                                <p:cTn id="245" presetID="1" presetClass="entr" presetSubtype="0" fill="hold" nodeType="afterEffect">
                                  <p:stCondLst>
                                    <p:cond delay="1000"/>
                                  </p:stCondLst>
                                  <p:childTnLst>
                                    <p:set>
                                      <p:cBhvr>
                                        <p:cTn id="246" dur="1" fill="hold">
                                          <p:stCondLst>
                                            <p:cond delay="0"/>
                                          </p:stCondLst>
                                        </p:cTn>
                                        <p:tgtEl>
                                          <p:spTgt spid="48">
                                            <p:txEl>
                                              <p:pRg st="0" end="0"/>
                                            </p:txEl>
                                          </p:spTgt>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type.wav"/>
                                        </p:tgtEl>
                                      </p:cMediaNode>
                                    </p:audio>
                                  </p:subTnLst>
                                </p:cTn>
                              </p:par>
                            </p:childTnLst>
                          </p:cTn>
                        </p:par>
                        <p:par>
                          <p:cTn id="247" fill="hold">
                            <p:stCondLst>
                              <p:cond delay="1000"/>
                            </p:stCondLst>
                            <p:childTnLst>
                              <p:par>
                                <p:cTn id="248" presetID="1" presetClass="entr" presetSubtype="0" fill="hold" nodeType="afterEffect">
                                  <p:stCondLst>
                                    <p:cond delay="1000"/>
                                  </p:stCondLst>
                                  <p:childTnLst>
                                    <p:set>
                                      <p:cBhvr>
                                        <p:cTn id="249" dur="1" fill="hold">
                                          <p:stCondLst>
                                            <p:cond delay="0"/>
                                          </p:stCondLst>
                                        </p:cTn>
                                        <p:tgtEl>
                                          <p:spTgt spid="50">
                                            <p:txEl>
                                              <p:pRg st="0" end="0"/>
                                            </p:txEl>
                                          </p:spTgt>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type.wav"/>
                                        </p:tgtEl>
                                      </p:cMediaNode>
                                    </p:audio>
                                  </p:subTnLst>
                                </p:cTn>
                              </p:par>
                            </p:childTnLst>
                          </p:cTn>
                        </p:par>
                        <p:par>
                          <p:cTn id="250" fill="hold">
                            <p:stCondLst>
                              <p:cond delay="2000"/>
                            </p:stCondLst>
                            <p:childTnLst>
                              <p:par>
                                <p:cTn id="251" presetID="1" presetClass="entr" presetSubtype="0" fill="hold" nodeType="afterEffect">
                                  <p:stCondLst>
                                    <p:cond delay="1000"/>
                                  </p:stCondLst>
                                  <p:childTnLst>
                                    <p:set>
                                      <p:cBhvr>
                                        <p:cTn id="252" dur="1" fill="hold">
                                          <p:stCondLst>
                                            <p:cond delay="0"/>
                                          </p:stCondLst>
                                        </p:cTn>
                                        <p:tgtEl>
                                          <p:spTgt spid="47">
                                            <p:txEl>
                                              <p:pRg st="0" end="0"/>
                                            </p:txEl>
                                          </p:spTgt>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type.wav"/>
                                        </p:tgtEl>
                                      </p:cMediaNode>
                                    </p:audio>
                                  </p:subTnLst>
                                </p:cTn>
                              </p:par>
                            </p:childTnLst>
                          </p:cTn>
                        </p:par>
                      </p:childTnLst>
                    </p:cTn>
                  </p:par>
                  <p:par>
                    <p:cTn id="253" fill="hold">
                      <p:stCondLst>
                        <p:cond delay="indefinite"/>
                      </p:stCondLst>
                      <p:childTnLst>
                        <p:par>
                          <p:cTn id="254" fill="hold">
                            <p:stCondLst>
                              <p:cond delay="0"/>
                            </p:stCondLst>
                            <p:childTnLst>
                              <p:par>
                                <p:cTn id="255" presetID="1" presetClass="entr" presetSubtype="0" fill="hold" nodeType="clickEffect">
                                  <p:stCondLst>
                                    <p:cond delay="0"/>
                                  </p:stCondLst>
                                  <p:childTnLst>
                                    <p:set>
                                      <p:cBhvr>
                                        <p:cTn id="25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presetID="1" presetClass="exit" presetSubtype="0" fill="hold" grpId="0" nodeType="clickEffect">
                                  <p:stCondLst>
                                    <p:cond delay="0"/>
                                  </p:stCondLst>
                                  <p:childTnLst>
                                    <p:set>
                                      <p:cBhvr>
                                        <p:cTn id="260" dur="1" fill="hold">
                                          <p:stCondLst>
                                            <p:cond delay="0"/>
                                          </p:stCondLst>
                                        </p:cTn>
                                        <p:tgtEl>
                                          <p:spTgt spid="47">
                                            <p:txEl>
                                              <p:pRg st="0" end="0"/>
                                            </p:txEl>
                                          </p:spTgt>
                                        </p:tgtEl>
                                        <p:attrNameLst>
                                          <p:attrName>style.visibility</p:attrName>
                                        </p:attrNameLst>
                                      </p:cBhvr>
                                      <p:to>
                                        <p:strVal val="hidden"/>
                                      </p:to>
                                    </p:set>
                                  </p:childTnLst>
                                </p:cTn>
                              </p:par>
                              <p:par>
                                <p:cTn id="261" presetID="1" presetClass="exit" presetSubtype="0" fill="hold" grpId="0" nodeType="withEffect">
                                  <p:stCondLst>
                                    <p:cond delay="0"/>
                                  </p:stCondLst>
                                  <p:childTnLst>
                                    <p:set>
                                      <p:cBhvr>
                                        <p:cTn id="262" dur="1" fill="hold">
                                          <p:stCondLst>
                                            <p:cond delay="0"/>
                                          </p:stCondLst>
                                        </p:cTn>
                                        <p:tgtEl>
                                          <p:spTgt spid="48">
                                            <p:txEl>
                                              <p:pRg st="0" end="0"/>
                                            </p:txEl>
                                          </p:spTgt>
                                        </p:tgtEl>
                                        <p:attrNameLst>
                                          <p:attrName>style.visibility</p:attrName>
                                        </p:attrNameLst>
                                      </p:cBhvr>
                                      <p:to>
                                        <p:strVal val="hidden"/>
                                      </p:to>
                                    </p:set>
                                  </p:childTnLst>
                                </p:cTn>
                              </p:par>
                              <p:par>
                                <p:cTn id="263" presetID="1" presetClass="exit" presetSubtype="0" fill="hold" grpId="0" nodeType="withEffect">
                                  <p:stCondLst>
                                    <p:cond delay="0"/>
                                  </p:stCondLst>
                                  <p:childTnLst>
                                    <p:set>
                                      <p:cBhvr>
                                        <p:cTn id="264" dur="1" fill="hold">
                                          <p:stCondLst>
                                            <p:cond delay="0"/>
                                          </p:stCondLst>
                                        </p:cTn>
                                        <p:tgtEl>
                                          <p:spTgt spid="49">
                                            <p:txEl>
                                              <p:pRg st="0" end="0"/>
                                            </p:txEl>
                                          </p:spTgt>
                                        </p:tgtEl>
                                        <p:attrNameLst>
                                          <p:attrName>style.visibility</p:attrName>
                                        </p:attrNameLst>
                                      </p:cBhvr>
                                      <p:to>
                                        <p:strVal val="hidden"/>
                                      </p:to>
                                    </p:set>
                                  </p:childTnLst>
                                </p:cTn>
                              </p:par>
                              <p:par>
                                <p:cTn id="265" presetID="1" presetClass="exit" presetSubtype="0" fill="hold" grpId="0" nodeType="withEffect">
                                  <p:stCondLst>
                                    <p:cond delay="0"/>
                                  </p:stCondLst>
                                  <p:childTnLst>
                                    <p:set>
                                      <p:cBhvr>
                                        <p:cTn id="266" dur="1" fill="hold">
                                          <p:stCondLst>
                                            <p:cond delay="0"/>
                                          </p:stCondLst>
                                        </p:cTn>
                                        <p:tgtEl>
                                          <p:spTgt spid="50">
                                            <p:txEl>
                                              <p:pRg st="0" end="0"/>
                                            </p:txEl>
                                          </p:spTgt>
                                        </p:tgtEl>
                                        <p:attrNameLst>
                                          <p:attrName>style.visibility</p:attrName>
                                        </p:attrNameLst>
                                      </p:cBhvr>
                                      <p:to>
                                        <p:strVal val="hidden"/>
                                      </p:to>
                                    </p:set>
                                  </p:childTnLst>
                                </p:cTn>
                              </p:par>
                              <p:par>
                                <p:cTn id="267" presetID="1" presetClass="exit" presetSubtype="0" fill="hold" grpId="0" nodeType="withEffect">
                                  <p:stCondLst>
                                    <p:cond delay="0"/>
                                  </p:stCondLst>
                                  <p:childTnLst>
                                    <p:set>
                                      <p:cBhvr>
                                        <p:cTn id="268" dur="1" fill="hold">
                                          <p:stCondLst>
                                            <p:cond delay="0"/>
                                          </p:stCondLst>
                                        </p:cTn>
                                        <p:tgtEl>
                                          <p:spTgt spid="51">
                                            <p:txEl>
                                              <p:pRg st="0" end="0"/>
                                            </p:txEl>
                                          </p:spTgt>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54">
                                            <p:txEl>
                                              <p:pRg st="0" end="0"/>
                                            </p:txEl>
                                          </p:spTgt>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3" name="type.wav"/>
                                        </p:tgtEl>
                                      </p:cMediaNode>
                                    </p:audio>
                                  </p:subTnLst>
                                </p:cTn>
                              </p:par>
                            </p:childTnLst>
                          </p:cTn>
                        </p:par>
                        <p:par>
                          <p:cTn id="273" fill="hold">
                            <p:stCondLst>
                              <p:cond delay="0"/>
                            </p:stCondLst>
                            <p:childTnLst>
                              <p:par>
                                <p:cTn id="274" presetID="1" presetClass="entr" presetSubtype="0" fill="hold" nodeType="afterEffect">
                                  <p:stCondLst>
                                    <p:cond delay="1000"/>
                                  </p:stCondLst>
                                  <p:childTnLst>
                                    <p:set>
                                      <p:cBhvr>
                                        <p:cTn id="275" dur="1" fill="hold">
                                          <p:stCondLst>
                                            <p:cond delay="0"/>
                                          </p:stCondLst>
                                        </p:cTn>
                                        <p:tgtEl>
                                          <p:spTgt spid="53">
                                            <p:txEl>
                                              <p:pRg st="0" end="0"/>
                                            </p:txEl>
                                          </p:spTgt>
                                        </p:tgtEl>
                                        <p:attrNameLst>
                                          <p:attrName>style.visibility</p:attrName>
                                        </p:attrNameLst>
                                      </p:cBhvr>
                                      <p:to>
                                        <p:strVal val="visible"/>
                                      </p:to>
                                    </p:set>
                                  </p:childTnLst>
                                  <p:subTnLst>
                                    <p:audio>
                                      <p:cMediaNode>
                                        <p:cTn display="0" masterRel="sameClick">
                                          <p:stCondLst>
                                            <p:cond evt="begin" delay="0">
                                              <p:tn val="274"/>
                                            </p:cond>
                                          </p:stCondLst>
                                          <p:endCondLst>
                                            <p:cond evt="onStopAudio" delay="0">
                                              <p:tgtEl>
                                                <p:sldTgt/>
                                              </p:tgtEl>
                                            </p:cond>
                                          </p:endCondLst>
                                        </p:cTn>
                                        <p:tgtEl>
                                          <p:sndTgt r:embed="rId3" name="type.wav"/>
                                        </p:tgtEl>
                                      </p:cMediaNode>
                                    </p:audio>
                                  </p:subTnLst>
                                </p:cTn>
                              </p:par>
                            </p:childTnLst>
                          </p:cTn>
                        </p:par>
                        <p:par>
                          <p:cTn id="276" fill="hold">
                            <p:stCondLst>
                              <p:cond delay="1000"/>
                            </p:stCondLst>
                            <p:childTnLst>
                              <p:par>
                                <p:cTn id="277" presetID="1" presetClass="entr" presetSubtype="0" fill="hold" nodeType="afterEffect">
                                  <p:stCondLst>
                                    <p:cond delay="1000"/>
                                  </p:stCondLst>
                                  <p:childTnLst>
                                    <p:set>
                                      <p:cBhvr>
                                        <p:cTn id="278" dur="1" fill="hold">
                                          <p:stCondLst>
                                            <p:cond delay="0"/>
                                          </p:stCondLst>
                                        </p:cTn>
                                        <p:tgtEl>
                                          <p:spTgt spid="55">
                                            <p:txEl>
                                              <p:pRg st="0" end="0"/>
                                            </p:txEl>
                                          </p:spTgt>
                                        </p:tgtEl>
                                        <p:attrNameLst>
                                          <p:attrName>style.visibility</p:attrName>
                                        </p:attrNameLst>
                                      </p:cBhvr>
                                      <p:to>
                                        <p:strVal val="visible"/>
                                      </p:to>
                                    </p:set>
                                  </p:childTnLst>
                                  <p:subTnLst>
                                    <p:audio>
                                      <p:cMediaNode>
                                        <p:cTn display="0" masterRel="sameClick">
                                          <p:stCondLst>
                                            <p:cond evt="begin" delay="0">
                                              <p:tn val="277"/>
                                            </p:cond>
                                          </p:stCondLst>
                                          <p:endCondLst>
                                            <p:cond evt="onStopAudio" delay="0">
                                              <p:tgtEl>
                                                <p:sldTgt/>
                                              </p:tgtEl>
                                            </p:cond>
                                          </p:endCondLst>
                                        </p:cTn>
                                        <p:tgtEl>
                                          <p:sndTgt r:embed="rId3" name="type.wav"/>
                                        </p:tgtEl>
                                      </p:cMediaNode>
                                    </p:audio>
                                  </p:subTnLst>
                                </p:cTn>
                              </p:par>
                            </p:childTnLst>
                          </p:cTn>
                        </p:par>
                        <p:par>
                          <p:cTn id="279" fill="hold">
                            <p:stCondLst>
                              <p:cond delay="2000"/>
                            </p:stCondLst>
                            <p:childTnLst>
                              <p:par>
                                <p:cTn id="280" presetID="1" presetClass="entr" presetSubtype="0" fill="hold" nodeType="afterEffect">
                                  <p:stCondLst>
                                    <p:cond delay="1000"/>
                                  </p:stCondLst>
                                  <p:childTnLst>
                                    <p:set>
                                      <p:cBhvr>
                                        <p:cTn id="281" dur="1" fill="hold">
                                          <p:stCondLst>
                                            <p:cond delay="0"/>
                                          </p:stCondLst>
                                        </p:cTn>
                                        <p:tgtEl>
                                          <p:spTgt spid="52">
                                            <p:txEl>
                                              <p:pRg st="0" end="0"/>
                                            </p:txEl>
                                          </p:spTgt>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3" name="type.wav"/>
                                        </p:tgtEl>
                                      </p:cMediaNode>
                                    </p:audio>
                                  </p:subTnLst>
                                </p:cTn>
                              </p:par>
                            </p:childTnLst>
                          </p:cTn>
                        </p:par>
                      </p:childTnLst>
                    </p:cTn>
                  </p:par>
                  <p:par>
                    <p:cTn id="282" fill="hold">
                      <p:stCondLst>
                        <p:cond delay="indefinite"/>
                      </p:stCondLst>
                      <p:childTnLst>
                        <p:par>
                          <p:cTn id="283" fill="hold">
                            <p:stCondLst>
                              <p:cond delay="0"/>
                            </p:stCondLst>
                            <p:childTnLst>
                              <p:par>
                                <p:cTn id="284" presetID="1" presetClass="entr" presetSubtype="0" fill="hold" nodeType="clickEffect">
                                  <p:stCondLst>
                                    <p:cond delay="0"/>
                                  </p:stCondLst>
                                  <p:childTnLst>
                                    <p:set>
                                      <p:cBhvr>
                                        <p:cTn id="285"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286" fill="hold">
                      <p:stCondLst>
                        <p:cond delay="indefinite"/>
                      </p:stCondLst>
                      <p:childTnLst>
                        <p:par>
                          <p:cTn id="287" fill="hold">
                            <p:stCondLst>
                              <p:cond delay="0"/>
                            </p:stCondLst>
                            <p:childTnLst>
                              <p:par>
                                <p:cTn id="288" presetID="1" presetClass="exit" presetSubtype="0" fill="hold" grpId="0" nodeType="clickEffect">
                                  <p:stCondLst>
                                    <p:cond delay="0"/>
                                  </p:stCondLst>
                                  <p:childTnLst>
                                    <p:set>
                                      <p:cBhvr>
                                        <p:cTn id="289" dur="1" fill="hold">
                                          <p:stCondLst>
                                            <p:cond delay="0"/>
                                          </p:stCondLst>
                                        </p:cTn>
                                        <p:tgtEl>
                                          <p:spTgt spid="52">
                                            <p:txEl>
                                              <p:pRg st="0" end="0"/>
                                            </p:txEl>
                                          </p:spTgt>
                                        </p:tgtEl>
                                        <p:attrNameLst>
                                          <p:attrName>style.visibility</p:attrName>
                                        </p:attrNameLst>
                                      </p:cBhvr>
                                      <p:to>
                                        <p:strVal val="hidden"/>
                                      </p:to>
                                    </p:set>
                                  </p:childTnLst>
                                </p:cTn>
                              </p:par>
                              <p:par>
                                <p:cTn id="290" presetID="1" presetClass="exit" presetSubtype="0" fill="hold" grpId="0" nodeType="withEffect">
                                  <p:stCondLst>
                                    <p:cond delay="0"/>
                                  </p:stCondLst>
                                  <p:childTnLst>
                                    <p:set>
                                      <p:cBhvr>
                                        <p:cTn id="291" dur="1" fill="hold">
                                          <p:stCondLst>
                                            <p:cond delay="0"/>
                                          </p:stCondLst>
                                        </p:cTn>
                                        <p:tgtEl>
                                          <p:spTgt spid="53">
                                            <p:txEl>
                                              <p:pRg st="0" end="0"/>
                                            </p:txEl>
                                          </p:spTgt>
                                        </p:tgtEl>
                                        <p:attrNameLst>
                                          <p:attrName>style.visibility</p:attrName>
                                        </p:attrNameLst>
                                      </p:cBhvr>
                                      <p:to>
                                        <p:strVal val="hidden"/>
                                      </p:to>
                                    </p:set>
                                  </p:childTnLst>
                                </p:cTn>
                              </p:par>
                              <p:par>
                                <p:cTn id="292" presetID="1" presetClass="exit" presetSubtype="0" fill="hold" grpId="0" nodeType="withEffect">
                                  <p:stCondLst>
                                    <p:cond delay="0"/>
                                  </p:stCondLst>
                                  <p:childTnLst>
                                    <p:set>
                                      <p:cBhvr>
                                        <p:cTn id="293" dur="1" fill="hold">
                                          <p:stCondLst>
                                            <p:cond delay="0"/>
                                          </p:stCondLst>
                                        </p:cTn>
                                        <p:tgtEl>
                                          <p:spTgt spid="54">
                                            <p:txEl>
                                              <p:pRg st="0" end="0"/>
                                            </p:txEl>
                                          </p:spTgt>
                                        </p:tgtEl>
                                        <p:attrNameLst>
                                          <p:attrName>style.visibility</p:attrName>
                                        </p:attrNameLst>
                                      </p:cBhvr>
                                      <p:to>
                                        <p:strVal val="hidden"/>
                                      </p:to>
                                    </p:set>
                                  </p:childTnLst>
                                </p:cTn>
                              </p:par>
                              <p:par>
                                <p:cTn id="294" presetID="1" presetClass="exit" presetSubtype="0" fill="hold" grpId="0" nodeType="withEffect">
                                  <p:stCondLst>
                                    <p:cond delay="0"/>
                                  </p:stCondLst>
                                  <p:childTnLst>
                                    <p:set>
                                      <p:cBhvr>
                                        <p:cTn id="295" dur="1" fill="hold">
                                          <p:stCondLst>
                                            <p:cond delay="0"/>
                                          </p:stCondLst>
                                        </p:cTn>
                                        <p:tgtEl>
                                          <p:spTgt spid="55">
                                            <p:txEl>
                                              <p:pRg st="0" end="0"/>
                                            </p:txEl>
                                          </p:spTgt>
                                        </p:tgtEl>
                                        <p:attrNameLst>
                                          <p:attrName>style.visibility</p:attrName>
                                        </p:attrNameLst>
                                      </p:cBhvr>
                                      <p:to>
                                        <p:strVal val="hidden"/>
                                      </p:to>
                                    </p:set>
                                  </p:childTnLst>
                                </p:cTn>
                              </p:par>
                              <p:par>
                                <p:cTn id="296" presetID="1" presetClass="exit" presetSubtype="0" fill="hold" grpId="0" nodeType="withEffect">
                                  <p:stCondLst>
                                    <p:cond delay="0"/>
                                  </p:stCondLst>
                                  <p:childTnLst>
                                    <p:set>
                                      <p:cBhvr>
                                        <p:cTn id="297" dur="1" fill="hold">
                                          <p:stCondLst>
                                            <p:cond delay="0"/>
                                          </p:stCondLst>
                                        </p:cTn>
                                        <p:tgtEl>
                                          <p:spTgt spid="56">
                                            <p:txEl>
                                              <p:pRg st="0" end="0"/>
                                            </p:txEl>
                                          </p:spTgt>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nodeType="clickEffect">
                                  <p:stCondLst>
                                    <p:cond delay="0"/>
                                  </p:stCondLst>
                                  <p:childTnLst>
                                    <p:set>
                                      <p:cBhvr>
                                        <p:cTn id="301" dur="1" fill="hold">
                                          <p:stCondLst>
                                            <p:cond delay="0"/>
                                          </p:stCondLst>
                                        </p:cTn>
                                        <p:tgtEl>
                                          <p:spTgt spid="59">
                                            <p:txEl>
                                              <p:pRg st="0" end="0"/>
                                            </p:txEl>
                                          </p:spTgt>
                                        </p:tgtEl>
                                        <p:attrNameLst>
                                          <p:attrName>style.visibility</p:attrName>
                                        </p:attrNameLst>
                                      </p:cBhvr>
                                      <p:to>
                                        <p:strVal val="visible"/>
                                      </p:to>
                                    </p:set>
                                  </p:childTnLst>
                                  <p:subTnLst>
                                    <p:audio>
                                      <p:cMediaNode>
                                        <p:cTn display="0" masterRel="sameClick">
                                          <p:stCondLst>
                                            <p:cond evt="begin" delay="0">
                                              <p:tn val="300"/>
                                            </p:cond>
                                          </p:stCondLst>
                                          <p:endCondLst>
                                            <p:cond evt="onStopAudio" delay="0">
                                              <p:tgtEl>
                                                <p:sldTgt/>
                                              </p:tgtEl>
                                            </p:cond>
                                          </p:endCondLst>
                                        </p:cTn>
                                        <p:tgtEl>
                                          <p:sndTgt r:embed="rId3" name="type.wav"/>
                                        </p:tgtEl>
                                      </p:cMediaNode>
                                    </p:audio>
                                  </p:subTnLst>
                                </p:cTn>
                              </p:par>
                            </p:childTnLst>
                          </p:cTn>
                        </p:par>
                        <p:par>
                          <p:cTn id="302" fill="hold">
                            <p:stCondLst>
                              <p:cond delay="0"/>
                            </p:stCondLst>
                            <p:childTnLst>
                              <p:par>
                                <p:cTn id="303" presetID="1" presetClass="entr" presetSubtype="0" fill="hold" nodeType="afterEffect">
                                  <p:stCondLst>
                                    <p:cond delay="1000"/>
                                  </p:stCondLst>
                                  <p:childTnLst>
                                    <p:set>
                                      <p:cBhvr>
                                        <p:cTn id="304" dur="1" fill="hold">
                                          <p:stCondLst>
                                            <p:cond delay="0"/>
                                          </p:stCondLst>
                                        </p:cTn>
                                        <p:tgtEl>
                                          <p:spTgt spid="58">
                                            <p:txEl>
                                              <p:pRg st="0" end="0"/>
                                            </p:txEl>
                                          </p:spTgt>
                                        </p:tgtEl>
                                        <p:attrNameLst>
                                          <p:attrName>style.visibility</p:attrName>
                                        </p:attrNameLst>
                                      </p:cBhvr>
                                      <p:to>
                                        <p:strVal val="visible"/>
                                      </p:to>
                                    </p:set>
                                  </p:childTnLst>
                                  <p:subTnLst>
                                    <p:audio>
                                      <p:cMediaNode>
                                        <p:cTn display="0" masterRel="sameClick">
                                          <p:stCondLst>
                                            <p:cond evt="begin" delay="0">
                                              <p:tn val="303"/>
                                            </p:cond>
                                          </p:stCondLst>
                                          <p:endCondLst>
                                            <p:cond evt="onStopAudio" delay="0">
                                              <p:tgtEl>
                                                <p:sldTgt/>
                                              </p:tgtEl>
                                            </p:cond>
                                          </p:endCondLst>
                                        </p:cTn>
                                        <p:tgtEl>
                                          <p:sndTgt r:embed="rId3" name="type.wav"/>
                                        </p:tgtEl>
                                      </p:cMediaNode>
                                    </p:audio>
                                  </p:subTnLst>
                                </p:cTn>
                              </p:par>
                            </p:childTnLst>
                          </p:cTn>
                        </p:par>
                        <p:par>
                          <p:cTn id="305" fill="hold">
                            <p:stCondLst>
                              <p:cond delay="1000"/>
                            </p:stCondLst>
                            <p:childTnLst>
                              <p:par>
                                <p:cTn id="306" presetID="1" presetClass="entr" presetSubtype="0" fill="hold" nodeType="afterEffect">
                                  <p:stCondLst>
                                    <p:cond delay="1000"/>
                                  </p:stCondLst>
                                  <p:childTnLst>
                                    <p:set>
                                      <p:cBhvr>
                                        <p:cTn id="307" dur="1" fill="hold">
                                          <p:stCondLst>
                                            <p:cond delay="0"/>
                                          </p:stCondLst>
                                        </p:cTn>
                                        <p:tgtEl>
                                          <p:spTgt spid="60">
                                            <p:txEl>
                                              <p:pRg st="0" end="0"/>
                                            </p:txEl>
                                          </p:spTgt>
                                        </p:tgtEl>
                                        <p:attrNameLst>
                                          <p:attrName>style.visibility</p:attrName>
                                        </p:attrNameLst>
                                      </p:cBhvr>
                                      <p:to>
                                        <p:strVal val="visible"/>
                                      </p:to>
                                    </p:set>
                                  </p:childTnLst>
                                  <p:subTnLst>
                                    <p:audio>
                                      <p:cMediaNode>
                                        <p:cTn display="0" masterRel="sameClick">
                                          <p:stCondLst>
                                            <p:cond evt="begin" delay="0">
                                              <p:tn val="306"/>
                                            </p:cond>
                                          </p:stCondLst>
                                          <p:endCondLst>
                                            <p:cond evt="onStopAudio" delay="0">
                                              <p:tgtEl>
                                                <p:sldTgt/>
                                              </p:tgtEl>
                                            </p:cond>
                                          </p:endCondLst>
                                        </p:cTn>
                                        <p:tgtEl>
                                          <p:sndTgt r:embed="rId3" name="type.wav"/>
                                        </p:tgtEl>
                                      </p:cMediaNode>
                                    </p:audio>
                                  </p:subTnLst>
                                </p:cTn>
                              </p:par>
                            </p:childTnLst>
                          </p:cTn>
                        </p:par>
                        <p:par>
                          <p:cTn id="308" fill="hold">
                            <p:stCondLst>
                              <p:cond delay="2000"/>
                            </p:stCondLst>
                            <p:childTnLst>
                              <p:par>
                                <p:cTn id="309" presetID="1" presetClass="entr" presetSubtype="0" fill="hold" nodeType="afterEffect">
                                  <p:stCondLst>
                                    <p:cond delay="1000"/>
                                  </p:stCondLst>
                                  <p:childTnLst>
                                    <p:set>
                                      <p:cBhvr>
                                        <p:cTn id="310" dur="1" fill="hold">
                                          <p:stCondLst>
                                            <p:cond delay="0"/>
                                          </p:stCondLst>
                                        </p:cTn>
                                        <p:tgtEl>
                                          <p:spTgt spid="57">
                                            <p:txEl>
                                              <p:pRg st="0" end="0"/>
                                            </p:txEl>
                                          </p:spTgt>
                                        </p:tgtEl>
                                        <p:attrNameLst>
                                          <p:attrName>style.visibility</p:attrName>
                                        </p:attrNameLst>
                                      </p:cBhvr>
                                      <p:to>
                                        <p:strVal val="visible"/>
                                      </p:to>
                                    </p:set>
                                  </p:childTnLst>
                                  <p:subTnLst>
                                    <p:audio>
                                      <p:cMediaNode>
                                        <p:cTn display="0" masterRel="sameClick">
                                          <p:stCondLst>
                                            <p:cond evt="begin" delay="0">
                                              <p:tn val="309"/>
                                            </p:cond>
                                          </p:stCondLst>
                                          <p:endCondLst>
                                            <p:cond evt="onStopAudio" delay="0">
                                              <p:tgtEl>
                                                <p:sldTgt/>
                                              </p:tgtEl>
                                            </p:cond>
                                          </p:endCondLst>
                                        </p:cTn>
                                        <p:tgtEl>
                                          <p:sndTgt r:embed="rId3" name="type.wav"/>
                                        </p:tgtEl>
                                      </p:cMediaNode>
                                    </p:audio>
                                  </p:subTnLst>
                                </p:cTn>
                              </p:par>
                            </p:childTnLst>
                          </p:cTn>
                        </p:par>
                        <p:par>
                          <p:cTn id="311" fill="hold">
                            <p:stCondLst>
                              <p:cond delay="3000"/>
                            </p:stCondLst>
                            <p:childTnLst>
                              <p:par>
                                <p:cTn id="312" presetID="1" presetClass="entr" presetSubtype="0" fill="hold" nodeType="afterEffect">
                                  <p:stCondLst>
                                    <p:cond delay="1000"/>
                                  </p:stCondLst>
                                  <p:childTnLst>
                                    <p:set>
                                      <p:cBhvr>
                                        <p:cTn id="313" dur="1" fill="hold">
                                          <p:stCondLst>
                                            <p:cond delay="0"/>
                                          </p:stCondLst>
                                        </p:cTn>
                                        <p:tgtEl>
                                          <p:spTgt spid="62">
                                            <p:txEl>
                                              <p:pRg st="0" end="0"/>
                                            </p:txEl>
                                          </p:spTgt>
                                        </p:tgtEl>
                                        <p:attrNameLst>
                                          <p:attrName>style.visibility</p:attrName>
                                        </p:attrNameLst>
                                      </p:cBhvr>
                                      <p:to>
                                        <p:strVal val="visible"/>
                                      </p:to>
                                    </p:set>
                                  </p:childTnLst>
                                  <p:subTnLst>
                                    <p:audio>
                                      <p:cMediaNode>
                                        <p:cTn display="0" masterRel="sameClick">
                                          <p:stCondLst>
                                            <p:cond evt="begin" delay="0">
                                              <p:tn val="312"/>
                                            </p:cond>
                                          </p:stCondLst>
                                          <p:endCondLst>
                                            <p:cond evt="onStopAudio" delay="0">
                                              <p:tgtEl>
                                                <p:sldTgt/>
                                              </p:tgtEl>
                                            </p:cond>
                                          </p:endCondLst>
                                        </p:cTn>
                                        <p:tgtEl>
                                          <p:sndTgt r:embed="rId3" name="type.wav"/>
                                        </p:tgtEl>
                                      </p:cMediaNode>
                                    </p:audio>
                                  </p:subTnLst>
                                </p:cTn>
                              </p:par>
                            </p:childTnLst>
                          </p:cTn>
                        </p:par>
                        <p:par>
                          <p:cTn id="314" fill="hold">
                            <p:stCondLst>
                              <p:cond delay="4000"/>
                            </p:stCondLst>
                            <p:childTnLst>
                              <p:par>
                                <p:cTn id="315" presetID="1" presetClass="entr" presetSubtype="0" fill="hold" nodeType="afterEffect">
                                  <p:stCondLst>
                                    <p:cond delay="1000"/>
                                  </p:stCondLst>
                                  <p:childTnLst>
                                    <p:set>
                                      <p:cBhvr>
                                        <p:cTn id="316" dur="1" fill="hold">
                                          <p:stCondLst>
                                            <p:cond delay="0"/>
                                          </p:stCondLst>
                                        </p:cTn>
                                        <p:tgtEl>
                                          <p:spTgt spid="63">
                                            <p:txEl>
                                              <p:pRg st="0" end="0"/>
                                            </p:txEl>
                                          </p:spTgt>
                                        </p:tgtEl>
                                        <p:attrNameLst>
                                          <p:attrName>style.visibility</p:attrName>
                                        </p:attrNameLst>
                                      </p:cBhvr>
                                      <p:to>
                                        <p:strVal val="visible"/>
                                      </p:to>
                                    </p:set>
                                  </p:childTnLst>
                                  <p:subTnLst>
                                    <p:audio>
                                      <p:cMediaNode>
                                        <p:cTn display="0" masterRel="sameClick">
                                          <p:stCondLst>
                                            <p:cond evt="begin" delay="0">
                                              <p:tn val="315"/>
                                            </p:cond>
                                          </p:stCondLst>
                                          <p:endCondLst>
                                            <p:cond evt="onStopAudio" delay="0">
                                              <p:tgtEl>
                                                <p:sldTgt/>
                                              </p:tgtEl>
                                            </p:cond>
                                          </p:endCondLst>
                                        </p:cTn>
                                        <p:tgtEl>
                                          <p:sndTgt r:embed="rId3" name="type.wav"/>
                                        </p:tgtEl>
                                      </p:cMediaNode>
                                    </p:audio>
                                  </p:subTnLst>
                                </p:cTn>
                              </p:par>
                            </p:childTnLst>
                          </p:cTn>
                        </p:par>
                      </p:childTnLst>
                    </p:cTn>
                  </p:par>
                  <p:par>
                    <p:cTn id="317" fill="hold">
                      <p:stCondLst>
                        <p:cond delay="indefinite"/>
                      </p:stCondLst>
                      <p:childTnLst>
                        <p:par>
                          <p:cTn id="318" fill="hold">
                            <p:stCondLst>
                              <p:cond delay="0"/>
                            </p:stCondLst>
                            <p:childTnLst>
                              <p:par>
                                <p:cTn id="319" presetID="1" presetClass="entr" presetSubtype="0" fill="hold" nodeType="clickEffect">
                                  <p:stCondLst>
                                    <p:cond delay="0"/>
                                  </p:stCondLst>
                                  <p:childTnLst>
                                    <p:set>
                                      <p:cBhvr>
                                        <p:cTn id="320"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0" nodeType="clickEffect">
                                  <p:stCondLst>
                                    <p:cond delay="0"/>
                                  </p:stCondLst>
                                  <p:childTnLst>
                                    <p:set>
                                      <p:cBhvr>
                                        <p:cTn id="324" dur="1" fill="hold">
                                          <p:stCondLst>
                                            <p:cond delay="0"/>
                                          </p:stCondLst>
                                        </p:cTn>
                                        <p:tgtEl>
                                          <p:spTgt spid="57">
                                            <p:txEl>
                                              <p:pRg st="0" end="0"/>
                                            </p:txEl>
                                          </p:spTgt>
                                        </p:tgtEl>
                                        <p:attrNameLst>
                                          <p:attrName>style.visibility</p:attrName>
                                        </p:attrNameLst>
                                      </p:cBhvr>
                                      <p:to>
                                        <p:strVal val="hidden"/>
                                      </p:to>
                                    </p:set>
                                  </p:childTnLst>
                                </p:cTn>
                              </p:par>
                              <p:par>
                                <p:cTn id="325" presetID="1" presetClass="exit" presetSubtype="0" fill="hold" grpId="0" nodeType="withEffect">
                                  <p:stCondLst>
                                    <p:cond delay="0"/>
                                  </p:stCondLst>
                                  <p:childTnLst>
                                    <p:set>
                                      <p:cBhvr>
                                        <p:cTn id="326" dur="1" fill="hold">
                                          <p:stCondLst>
                                            <p:cond delay="0"/>
                                          </p:stCondLst>
                                        </p:cTn>
                                        <p:tgtEl>
                                          <p:spTgt spid="58">
                                            <p:txEl>
                                              <p:pRg st="0" end="0"/>
                                            </p:txEl>
                                          </p:spTgt>
                                        </p:tgtEl>
                                        <p:attrNameLst>
                                          <p:attrName>style.visibility</p:attrName>
                                        </p:attrNameLst>
                                      </p:cBhvr>
                                      <p:to>
                                        <p:strVal val="hidden"/>
                                      </p:to>
                                    </p:set>
                                  </p:childTnLst>
                                </p:cTn>
                              </p:par>
                              <p:par>
                                <p:cTn id="327" presetID="1" presetClass="exit" presetSubtype="0" fill="hold" grpId="0" nodeType="withEffect">
                                  <p:stCondLst>
                                    <p:cond delay="0"/>
                                  </p:stCondLst>
                                  <p:childTnLst>
                                    <p:set>
                                      <p:cBhvr>
                                        <p:cTn id="328" dur="1" fill="hold">
                                          <p:stCondLst>
                                            <p:cond delay="0"/>
                                          </p:stCondLst>
                                        </p:cTn>
                                        <p:tgtEl>
                                          <p:spTgt spid="59">
                                            <p:txEl>
                                              <p:pRg st="0" end="0"/>
                                            </p:txEl>
                                          </p:spTgt>
                                        </p:tgtEl>
                                        <p:attrNameLst>
                                          <p:attrName>style.visibility</p:attrName>
                                        </p:attrNameLst>
                                      </p:cBhvr>
                                      <p:to>
                                        <p:strVal val="hidden"/>
                                      </p:to>
                                    </p:set>
                                  </p:childTnLst>
                                </p:cTn>
                              </p:par>
                              <p:par>
                                <p:cTn id="329" presetID="1" presetClass="exit" presetSubtype="0" fill="hold" grpId="0" nodeType="withEffect">
                                  <p:stCondLst>
                                    <p:cond delay="0"/>
                                  </p:stCondLst>
                                  <p:childTnLst>
                                    <p:set>
                                      <p:cBhvr>
                                        <p:cTn id="330" dur="1" fill="hold">
                                          <p:stCondLst>
                                            <p:cond delay="0"/>
                                          </p:stCondLst>
                                        </p:cTn>
                                        <p:tgtEl>
                                          <p:spTgt spid="60">
                                            <p:txEl>
                                              <p:pRg st="0" end="0"/>
                                            </p:txEl>
                                          </p:spTgt>
                                        </p:tgtEl>
                                        <p:attrNameLst>
                                          <p:attrName>style.visibility</p:attrName>
                                        </p:attrNameLst>
                                      </p:cBhvr>
                                      <p:to>
                                        <p:strVal val="hidden"/>
                                      </p:to>
                                    </p:set>
                                  </p:childTnLst>
                                </p:cTn>
                              </p:par>
                              <p:par>
                                <p:cTn id="331" presetID="1" presetClass="exit" presetSubtype="0" fill="hold" grpId="0" nodeType="withEffect">
                                  <p:stCondLst>
                                    <p:cond delay="0"/>
                                  </p:stCondLst>
                                  <p:childTnLst>
                                    <p:set>
                                      <p:cBhvr>
                                        <p:cTn id="332" dur="1" fill="hold">
                                          <p:stCondLst>
                                            <p:cond delay="0"/>
                                          </p:stCondLst>
                                        </p:cTn>
                                        <p:tgtEl>
                                          <p:spTgt spid="61">
                                            <p:txEl>
                                              <p:pRg st="0" end="0"/>
                                            </p:txEl>
                                          </p:spTgt>
                                        </p:tgtEl>
                                        <p:attrNameLst>
                                          <p:attrName>style.visibility</p:attrName>
                                        </p:attrNameLst>
                                      </p:cBhvr>
                                      <p:to>
                                        <p:strVal val="hidden"/>
                                      </p:to>
                                    </p:set>
                                  </p:childTnLst>
                                </p:cTn>
                              </p:par>
                              <p:par>
                                <p:cTn id="333" presetID="1" presetClass="exit" presetSubtype="0" fill="hold" grpId="0" nodeType="withEffect">
                                  <p:stCondLst>
                                    <p:cond delay="0"/>
                                  </p:stCondLst>
                                  <p:childTnLst>
                                    <p:set>
                                      <p:cBhvr>
                                        <p:cTn id="334" dur="1" fill="hold">
                                          <p:stCondLst>
                                            <p:cond delay="0"/>
                                          </p:stCondLst>
                                        </p:cTn>
                                        <p:tgtEl>
                                          <p:spTgt spid="62">
                                            <p:txEl>
                                              <p:pRg st="0" end="0"/>
                                            </p:txEl>
                                          </p:spTgt>
                                        </p:tgtEl>
                                        <p:attrNameLst>
                                          <p:attrName>style.visibility</p:attrName>
                                        </p:attrNameLst>
                                      </p:cBhvr>
                                      <p:to>
                                        <p:strVal val="hidden"/>
                                      </p:to>
                                    </p:set>
                                  </p:childTnLst>
                                </p:cTn>
                              </p:par>
                              <p:par>
                                <p:cTn id="335" presetID="1" presetClass="exit" presetSubtype="0" fill="hold" grpId="0" nodeType="withEffect">
                                  <p:stCondLst>
                                    <p:cond delay="0"/>
                                  </p:stCondLst>
                                  <p:childTnLst>
                                    <p:set>
                                      <p:cBhvr>
                                        <p:cTn id="336" dur="1" fill="hold">
                                          <p:stCondLst>
                                            <p:cond delay="0"/>
                                          </p:stCondLst>
                                        </p:cTn>
                                        <p:tgtEl>
                                          <p:spTgt spid="6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P spid="21" grpId="0" build="allAtOnce"/>
      <p:bldP spid="22" grpId="0" build="allAtOnce"/>
      <p:bldP spid="23" grpId="0" build="allAtOnce"/>
      <p:bldP spid="24" grpId="0" build="allAtOnce"/>
      <p:bldP spid="25" grpId="0" build="allAtOnce"/>
      <p:bldP spid="26" grpId="0" build="allAtOnce"/>
      <p:bldP spid="27" grpId="0" build="allAtOnce"/>
      <p:bldP spid="28" grpId="0" build="allAtOnce"/>
      <p:bldP spid="29" grpId="0" build="allAtOnce"/>
      <p:bldP spid="30" grpId="0" build="allAtOnce"/>
      <p:bldP spid="31" grpId="0" build="allAtOnce"/>
      <p:bldP spid="32" grpId="0" build="allAtOnce"/>
      <p:bldP spid="33" grpId="0" build="allAtOnce"/>
      <p:bldP spid="34" grpId="0" build="allAtOnce"/>
      <p:bldP spid="35" grpId="0" build="allAtOnce"/>
      <p:bldP spid="36" grpId="0" build="allAtOnce"/>
      <p:bldP spid="37" grpId="0" build="allAtOnce"/>
      <p:bldP spid="38" grpId="0" build="allAtOnce"/>
      <p:bldP spid="39" grpId="0" build="allAtOnce"/>
      <p:bldP spid="40" grpId="0" build="allAtOnce"/>
      <p:bldP spid="41" grpId="0" build="allAtOnce"/>
      <p:bldP spid="42" grpId="0" build="allAtOnce"/>
      <p:bldP spid="43" grpId="0" build="allAtOnce"/>
      <p:bldP spid="44" grpId="0" build="allAtOnce"/>
      <p:bldP spid="45" grpId="0" build="allAtOnce"/>
      <p:bldP spid="46" grpId="0" build="allAtOnce"/>
      <p:bldP spid="47" grpId="0" build="allAtOnce"/>
      <p:bldP spid="48" grpId="0" build="allAtOnce"/>
      <p:bldP spid="49" grpId="0" build="allAtOnce"/>
      <p:bldP spid="50" grpId="0" build="allAtOnce"/>
      <p:bldP spid="51" grpId="0" build="allAtOnce"/>
      <p:bldP spid="52" grpId="0" build="allAtOnce"/>
      <p:bldP spid="53" grpId="0" build="allAtOnce"/>
      <p:bldP spid="54" grpId="0" build="allAtOnce"/>
      <p:bldP spid="55" grpId="0" build="allAtOnce"/>
      <p:bldP spid="56" grpId="0" build="allAtOnce"/>
      <p:bldP spid="57" grpId="0" build="allAtOnce"/>
      <p:bldP spid="58" grpId="0" build="allAtOnce"/>
      <p:bldP spid="59" grpId="0" build="allAtOnce"/>
      <p:bldP spid="60" grpId="0" build="allAtOnce"/>
      <p:bldP spid="61" grpId="0" build="allAtOnce"/>
      <p:bldP spid="62" grpId="0" build="allAtOnce"/>
      <p:bldP spid="6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A242A24-96ED-A04F-B6A8-0205A2D42AA0}"/>
              </a:ext>
            </a:extLst>
          </p:cNvPr>
          <p:cNvSpPr>
            <a:spLocks noGrp="1"/>
          </p:cNvSpPr>
          <p:nvPr>
            <p:ph type="title"/>
          </p:nvPr>
        </p:nvSpPr>
        <p:spPr>
          <a:xfrm>
            <a:off x="5119547" y="263361"/>
            <a:ext cx="1970920" cy="138063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pic>
        <p:nvPicPr>
          <p:cNvPr id="11" name="Picture 10" descr="house">
            <a:extLst>
              <a:ext uri="{C183D7F6-B498-43B3-948B-1728B52AA6E4}">
                <adec:decorative xmlns:adec="http://schemas.microsoft.com/office/drawing/2017/decorative" val="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519" y="5455083"/>
            <a:ext cx="1288882" cy="848725"/>
          </a:xfrm>
          <a:prstGeom prst="rect">
            <a:avLst/>
          </a:prstGeom>
        </p:spPr>
      </p:pic>
      <p:pic>
        <p:nvPicPr>
          <p:cNvPr id="12" name="Picture 11"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549" y="5455082"/>
            <a:ext cx="1288882" cy="848725"/>
          </a:xfrm>
          <a:prstGeom prst="rect">
            <a:avLst/>
          </a:prstGeom>
        </p:spPr>
      </p:pic>
      <p:grpSp>
        <p:nvGrpSpPr>
          <p:cNvPr id="22" name="Group 21" descr="person dreaming"/>
          <p:cNvGrpSpPr/>
          <p:nvPr/>
        </p:nvGrpSpPr>
        <p:grpSpPr>
          <a:xfrm>
            <a:off x="974532" y="4266967"/>
            <a:ext cx="2200847" cy="2039068"/>
            <a:chOff x="919941" y="4038132"/>
            <a:chExt cx="2567240" cy="2436225"/>
          </a:xfrm>
        </p:grpSpPr>
        <p:pic>
          <p:nvPicPr>
            <p:cNvPr id="2" name="Picture 1"/>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14" name="Picture 13" descr="outside sp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9577" y="4703826"/>
            <a:ext cx="1491007" cy="1065005"/>
          </a:xfrm>
          <a:prstGeom prst="rect">
            <a:avLst/>
          </a:prstGeom>
        </p:spPr>
      </p:pic>
      <p:pic>
        <p:nvPicPr>
          <p:cNvPr id="15" name="Picture 14" descr="templ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3379" y="4703823"/>
            <a:ext cx="1139858" cy="1084998"/>
          </a:xfrm>
          <a:prstGeom prst="rect">
            <a:avLst/>
          </a:prstGeom>
        </p:spPr>
      </p:pic>
      <p:grpSp>
        <p:nvGrpSpPr>
          <p:cNvPr id="33" name="Group 32" descr="group of trees"/>
          <p:cNvGrpSpPr/>
          <p:nvPr/>
        </p:nvGrpSpPr>
        <p:grpSpPr>
          <a:xfrm>
            <a:off x="1260504" y="1435094"/>
            <a:ext cx="1635962" cy="1385618"/>
            <a:chOff x="1341116" y="1269763"/>
            <a:chExt cx="1635962" cy="1385618"/>
          </a:xfrm>
        </p:grpSpPr>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32" name="Group 31" descr="calendar with dates circled"/>
          <p:cNvGrpSpPr/>
          <p:nvPr/>
        </p:nvGrpSpPr>
        <p:grpSpPr>
          <a:xfrm>
            <a:off x="8909915" y="1532023"/>
            <a:ext cx="2544150" cy="1534345"/>
            <a:chOff x="8304355" y="1994583"/>
            <a:chExt cx="2035418" cy="1227535"/>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19" name="Oval 18"/>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Oval 19"/>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Oval 20"/>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Oval 2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Oval 2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Oval 2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Oval 2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Oval 2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Oval 2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Oval 2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Oval 2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Oval 3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6514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äuse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äum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5" name="Bäum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äuf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6" name="häuf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träum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träum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Häuse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Häuser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Gebäud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Gebäude new.wav"/>
                                        </p:tgtEl>
                                      </p:cMediaNode>
                                    </p:audio>
                                  </p:sub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animBg="1"/>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8C2E-F59D-4145-B6C1-B87926C58709}"/>
              </a:ext>
            </a:extLst>
          </p:cNvPr>
          <p:cNvSpPr>
            <a:spLocks noGrp="1"/>
          </p:cNvSpPr>
          <p:nvPr>
            <p:ph type="title"/>
          </p:nvPr>
        </p:nvSpPr>
        <p:spPr>
          <a:xfrm>
            <a:off x="4817834" y="190800"/>
            <a:ext cx="2578768" cy="1513104"/>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4347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äuse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äum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häuf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träum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Häus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Gebäud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42C5-5F84-0F42-AD33-03EACC5C1AA8}"/>
              </a:ext>
            </a:extLst>
          </p:cNvPr>
          <p:cNvSpPr>
            <a:spLocks noGrp="1"/>
          </p:cNvSpPr>
          <p:nvPr>
            <p:ph type="title"/>
          </p:nvPr>
        </p:nvSpPr>
        <p:spPr>
          <a:xfrm>
            <a:off x="4878017" y="99733"/>
            <a:ext cx="2469831" cy="168946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21882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86450" cy="707849"/>
          </a:xfrm>
        </p:spPr>
        <p:txBody>
          <a:bodyPr>
            <a:normAutofit fontScale="90000"/>
          </a:bodyPr>
          <a:lstStyle/>
          <a:p>
            <a:r>
              <a:rPr lang="en-GB" sz="3600" b="1" dirty="0">
                <a:solidFill>
                  <a:schemeClr val="bg1"/>
                </a:solidFill>
              </a:rPr>
              <a:t>More than one - which rule?</a:t>
            </a:r>
          </a:p>
        </p:txBody>
      </p:sp>
      <p:sp>
        <p:nvSpPr>
          <p:cNvPr id="51" name="Rectangle 50"/>
          <p:cNvSpPr/>
          <p:nvPr/>
        </p:nvSpPr>
        <p:spPr>
          <a:xfrm>
            <a:off x="6997973" y="200785"/>
            <a:ext cx="3064470" cy="1015663"/>
          </a:xfrm>
          <a:prstGeom prst="rect">
            <a:avLst/>
          </a:prstGeom>
        </p:spPr>
        <p:txBody>
          <a:bodyPr wrap="square">
            <a:spAutoFit/>
          </a:bodyPr>
          <a:lstStyle/>
          <a:p>
            <a:pPr lvl="0" algn="ctr" fontAlgn="auto">
              <a:spcBef>
                <a:spcPts val="0"/>
              </a:spcBef>
              <a:spcAft>
                <a:spcPts val="0"/>
              </a:spcAft>
            </a:pPr>
            <a:r>
              <a:rPr lang="en-GB" sz="2000" b="1" dirty="0">
                <a:solidFill>
                  <a:schemeClr val="bg1"/>
                </a:solidFill>
                <a:latin typeface="Century Gothic" panose="020B0502020202020204" pitchFamily="34" charset="0"/>
              </a:rPr>
              <a:t>90% </a:t>
            </a:r>
            <a:r>
              <a:rPr lang="en-GB" sz="2000" dirty="0">
                <a:solidFill>
                  <a:schemeClr val="bg1"/>
                </a:solidFill>
                <a:latin typeface="Century Gothic" panose="020B0502020202020204" pitchFamily="34" charset="0"/>
              </a:rPr>
              <a:t>masculine plurals and some neuter plurals work like this.</a:t>
            </a:r>
            <a:endParaRPr lang="en-US" sz="2000" dirty="0">
              <a:solidFill>
                <a:schemeClr val="bg1"/>
              </a:solidFill>
              <a:latin typeface="Century Gothic" panose="020B0502020202020204" pitchFamily="34"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28208426"/>
              </p:ext>
            </p:extLst>
          </p:nvPr>
        </p:nvGraphicFramePr>
        <p:xfrm>
          <a:off x="291036" y="1849218"/>
          <a:ext cx="5423963" cy="3657600"/>
        </p:xfrm>
        <a:graphic>
          <a:graphicData uri="http://schemas.openxmlformats.org/drawingml/2006/table">
            <a:tbl>
              <a:tblPr firstRow="1" bandRow="1">
                <a:tableStyleId>{5940675A-B579-460E-94D1-54222C63F5DA}</a:tableStyleId>
              </a:tblPr>
              <a:tblGrid>
                <a:gridCol w="2146946">
                  <a:extLst>
                    <a:ext uri="{9D8B030D-6E8A-4147-A177-3AD203B41FA5}">
                      <a16:colId xmlns:a16="http://schemas.microsoft.com/office/drawing/2014/main" val="20000"/>
                    </a:ext>
                  </a:extLst>
                </a:gridCol>
                <a:gridCol w="2223690">
                  <a:extLst>
                    <a:ext uri="{9D8B030D-6E8A-4147-A177-3AD203B41FA5}">
                      <a16:colId xmlns:a16="http://schemas.microsoft.com/office/drawing/2014/main" val="20001"/>
                    </a:ext>
                  </a:extLst>
                </a:gridCol>
                <a:gridCol w="1053327">
                  <a:extLst>
                    <a:ext uri="{9D8B030D-6E8A-4147-A177-3AD203B41FA5}">
                      <a16:colId xmlns:a16="http://schemas.microsoft.com/office/drawing/2014/main" val="20002"/>
                    </a:ext>
                  </a:extLst>
                </a:gridCol>
              </a:tblGrid>
              <a:tr h="370840">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Rule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rgbClr val="115076"/>
                          </a:solidFill>
                          <a:latin typeface="Century Gothic" panose="020B0502020202020204" pitchFamily="34" charset="0"/>
                        </a:rPr>
                        <a:t>das </a:t>
                      </a:r>
                      <a:r>
                        <a:rPr lang="en-GB" sz="2400" dirty="0" err="1">
                          <a:solidFill>
                            <a:srgbClr val="115076"/>
                          </a:solidFill>
                          <a:latin typeface="Century Gothic" panose="020B0502020202020204" pitchFamily="34" charset="0"/>
                        </a:rPr>
                        <a:t>Haus</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a:t>
                      </a:r>
                      <a:r>
                        <a:rPr lang="en-GB" sz="2400" baseline="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Häuser</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rgbClr val="115076"/>
                          </a:solidFill>
                          <a:latin typeface="Century Gothic" panose="020B0502020202020204" pitchFamily="34" charset="0"/>
                        </a:rPr>
                        <a:t>der </a:t>
                      </a:r>
                      <a:r>
                        <a:rPr lang="en-GB" sz="2400" dirty="0" err="1">
                          <a:solidFill>
                            <a:srgbClr val="115076"/>
                          </a:solidFill>
                          <a:latin typeface="Century Gothic" panose="020B0502020202020204" pitchFamily="34" charset="0"/>
                        </a:rPr>
                        <a:t>Körper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Körper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Woche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Wochen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400" dirty="0">
                          <a:solidFill>
                            <a:srgbClr val="115076"/>
                          </a:solidFill>
                          <a:latin typeface="Century Gothic" panose="020B0502020202020204" pitchFamily="34" charset="0"/>
                        </a:rPr>
                        <a:t>das Kind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 Kinder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GB" sz="2400" dirty="0">
                          <a:solidFill>
                            <a:srgbClr val="115076"/>
                          </a:solidFill>
                          <a:latin typeface="Century Gothic" panose="020B0502020202020204" pitchFamily="34" charset="0"/>
                        </a:rPr>
                        <a:t>das Ding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 Dinge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2400" dirty="0">
                          <a:solidFill>
                            <a:srgbClr val="115076"/>
                          </a:solidFill>
                          <a:latin typeface="Century Gothic" panose="020B0502020202020204" pitchFamily="34" charset="0"/>
                        </a:rPr>
                        <a:t>das </a:t>
                      </a:r>
                      <a:r>
                        <a:rPr lang="en-GB" sz="2400" dirty="0" err="1">
                          <a:solidFill>
                            <a:srgbClr val="115076"/>
                          </a:solidFill>
                          <a:latin typeface="Century Gothic" panose="020B0502020202020204" pitchFamily="34" charset="0"/>
                        </a:rPr>
                        <a:t>Fach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Fächer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der Kopf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Köpfe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8" name="TextBox 27"/>
          <p:cNvSpPr txBox="1"/>
          <p:nvPr/>
        </p:nvSpPr>
        <p:spPr>
          <a:xfrm>
            <a:off x="211158" y="1351505"/>
            <a:ext cx="9637692"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Look at these plurals. Rule 1,2,3 or 4?</a:t>
            </a:r>
          </a:p>
        </p:txBody>
      </p:sp>
      <p:sp>
        <p:nvSpPr>
          <p:cNvPr id="29" name="TextBox 28"/>
          <p:cNvSpPr txBox="1"/>
          <p:nvPr/>
        </p:nvSpPr>
        <p:spPr>
          <a:xfrm>
            <a:off x="6192858" y="1275772"/>
            <a:ext cx="9637692"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Schreib</a:t>
            </a:r>
            <a:r>
              <a:rPr lang="en-GB" sz="2400" dirty="0">
                <a:solidFill>
                  <a:srgbClr val="115076"/>
                </a:solidFill>
                <a:latin typeface="Century Gothic" panose="020B0502020202020204" pitchFamily="34" charset="0"/>
              </a:rPr>
              <a:t> die </a:t>
            </a:r>
            <a:r>
              <a:rPr lang="en-GB" sz="2400" dirty="0" err="1">
                <a:solidFill>
                  <a:srgbClr val="115076"/>
                </a:solidFill>
                <a:latin typeface="Century Gothic" panose="020B0502020202020204" pitchFamily="34" charset="0"/>
              </a:rPr>
              <a:t>Pluralformen</a:t>
            </a:r>
            <a:r>
              <a:rPr lang="en-GB" sz="2400" dirty="0">
                <a:solidFill>
                  <a:srgbClr val="115076"/>
                </a:solidFill>
                <a:latin typeface="Century Gothic" panose="020B0502020202020204" pitchFamily="34" charset="0"/>
              </a:rPr>
              <a:t>.</a:t>
            </a:r>
          </a:p>
        </p:txBody>
      </p:sp>
      <p:graphicFrame>
        <p:nvGraphicFramePr>
          <p:cNvPr id="31" name="Table 30"/>
          <p:cNvGraphicFramePr>
            <a:graphicFrameLocks noGrp="1"/>
          </p:cNvGraphicFramePr>
          <p:nvPr>
            <p:extLst>
              <p:ext uri="{D42A27DB-BD31-4B8C-83A1-F6EECF244321}">
                <p14:modId xmlns:p14="http://schemas.microsoft.com/office/powerpoint/2010/main" val="3266616355"/>
              </p:ext>
            </p:extLst>
          </p:nvPr>
        </p:nvGraphicFramePr>
        <p:xfrm>
          <a:off x="6192857" y="1849218"/>
          <a:ext cx="5764469" cy="3657600"/>
        </p:xfrm>
        <a:graphic>
          <a:graphicData uri="http://schemas.openxmlformats.org/drawingml/2006/table">
            <a:tbl>
              <a:tblPr firstRow="1" bandRow="1">
                <a:tableStyleId>{5940675A-B579-460E-94D1-54222C63F5DA}</a:tableStyleId>
              </a:tblPr>
              <a:tblGrid>
                <a:gridCol w="2455843">
                  <a:extLst>
                    <a:ext uri="{9D8B030D-6E8A-4147-A177-3AD203B41FA5}">
                      <a16:colId xmlns:a16="http://schemas.microsoft.com/office/drawing/2014/main" val="20000"/>
                    </a:ext>
                  </a:extLst>
                </a:gridCol>
                <a:gridCol w="2419350">
                  <a:extLst>
                    <a:ext uri="{9D8B030D-6E8A-4147-A177-3AD203B41FA5}">
                      <a16:colId xmlns:a16="http://schemas.microsoft.com/office/drawing/2014/main" val="20001"/>
                    </a:ext>
                  </a:extLst>
                </a:gridCol>
                <a:gridCol w="889276">
                  <a:extLst>
                    <a:ext uri="{9D8B030D-6E8A-4147-A177-3AD203B41FA5}">
                      <a16:colId xmlns:a16="http://schemas.microsoft.com/office/drawing/2014/main" val="20002"/>
                    </a:ext>
                  </a:extLst>
                </a:gridCol>
              </a:tblGrid>
              <a:tr h="370840">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Rule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rgbClr val="115076"/>
                          </a:solidFill>
                          <a:latin typeface="Century Gothic" panose="020B0502020202020204" pitchFamily="34" charset="0"/>
                        </a:rPr>
                        <a:t>der </a:t>
                      </a:r>
                      <a:r>
                        <a:rPr lang="en-GB" sz="2400" dirty="0" err="1">
                          <a:solidFill>
                            <a:srgbClr val="115076"/>
                          </a:solidFill>
                          <a:latin typeface="Century Gothic" panose="020B0502020202020204" pitchFamily="34" charset="0"/>
                        </a:rPr>
                        <a:t>Gutschein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rgbClr val="115076"/>
                          </a:solidFill>
                          <a:latin typeface="Century Gothic" panose="020B0502020202020204" pitchFamily="34" charset="0"/>
                        </a:rPr>
                        <a:t>das </a:t>
                      </a:r>
                      <a:r>
                        <a:rPr lang="en-GB" sz="2400" dirty="0" err="1">
                          <a:solidFill>
                            <a:srgbClr val="115076"/>
                          </a:solidFill>
                          <a:latin typeface="Century Gothic" panose="020B0502020202020204" pitchFamily="34" charset="0"/>
                        </a:rPr>
                        <a:t>Geschenk</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400" dirty="0">
                          <a:solidFill>
                            <a:srgbClr val="115076"/>
                          </a:solidFill>
                          <a:latin typeface="Century Gothic" panose="020B0502020202020204" pitchFamily="34" charset="0"/>
                        </a:rPr>
                        <a:t>das Zimmer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400" dirty="0">
                          <a:solidFill>
                            <a:srgbClr val="115076"/>
                          </a:solidFill>
                          <a:latin typeface="Century Gothic" panose="020B0502020202020204" pitchFamily="34" charset="0"/>
                        </a:rPr>
                        <a:t>das</a:t>
                      </a:r>
                      <a:r>
                        <a:rPr lang="en-GB" sz="2400" baseline="0" dirty="0">
                          <a:solidFill>
                            <a:srgbClr val="115076"/>
                          </a:solidFill>
                          <a:latin typeface="Century Gothic" panose="020B0502020202020204" pitchFamily="34" charset="0"/>
                        </a:rPr>
                        <a:t> Wort</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GB" sz="2400" dirty="0">
                          <a:solidFill>
                            <a:srgbClr val="115076"/>
                          </a:solidFill>
                          <a:latin typeface="Century Gothic" panose="020B0502020202020204" pitchFamily="34" charset="0"/>
                        </a:rPr>
                        <a:t>der Freund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2400" dirty="0">
                          <a:solidFill>
                            <a:srgbClr val="115076"/>
                          </a:solidFill>
                          <a:latin typeface="Century Gothic" panose="020B0502020202020204" pitchFamily="34" charset="0"/>
                        </a:rPr>
                        <a:t>das </a:t>
                      </a:r>
                      <a:r>
                        <a:rPr lang="en-GB" sz="2400" dirty="0" err="1">
                          <a:solidFill>
                            <a:srgbClr val="115076"/>
                          </a:solidFill>
                          <a:latin typeface="Century Gothic" panose="020B0502020202020204" pitchFamily="34" charset="0"/>
                        </a:rPr>
                        <a:t>Fahrrad</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Familie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3" name="Speech Bubble: Rectangle with Corners Rounded 20">
            <a:extLst>
              <a:ext uri="{FF2B5EF4-FFF2-40B4-BE49-F238E27FC236}">
                <a16:creationId xmlns:a16="http://schemas.microsoft.com/office/drawing/2014/main" id="{E1F59D70-95F9-41CC-86DA-B4B7C916628D}"/>
              </a:ext>
            </a:extLst>
          </p:cNvPr>
          <p:cNvSpPr/>
          <p:nvPr/>
        </p:nvSpPr>
        <p:spPr>
          <a:xfrm>
            <a:off x="1238250" y="5798018"/>
            <a:ext cx="9296400" cy="432000"/>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2400" dirty="0">
                <a:solidFill>
                  <a:schemeClr val="bg1"/>
                </a:solidFill>
                <a:latin typeface="Century Gothic" panose="020B0502020202020204" pitchFamily="34" charset="0"/>
              </a:rPr>
              <a:t>Remember: the word for </a:t>
            </a:r>
            <a:r>
              <a:rPr lang="en-GB" sz="2400" b="1" dirty="0">
                <a:solidFill>
                  <a:schemeClr val="bg1"/>
                </a:solidFill>
                <a:latin typeface="Century Gothic" panose="020B0502020202020204" pitchFamily="34" charset="0"/>
              </a:rPr>
              <a:t>‘the</a:t>
            </a:r>
            <a:r>
              <a:rPr lang="en-GB" sz="2400" dirty="0">
                <a:solidFill>
                  <a:schemeClr val="bg1"/>
                </a:solidFill>
                <a:latin typeface="Century Gothic" panose="020B0502020202020204" pitchFamily="34" charset="0"/>
              </a:rPr>
              <a:t>’ is ‘</a:t>
            </a:r>
            <a:r>
              <a:rPr lang="en-GB" sz="2400" b="1" dirty="0">
                <a:solidFill>
                  <a:schemeClr val="bg1"/>
                </a:solidFill>
                <a:latin typeface="Century Gothic" panose="020B0502020202020204" pitchFamily="34" charset="0"/>
              </a:rPr>
              <a:t>die</a:t>
            </a:r>
            <a:r>
              <a:rPr lang="en-GB" sz="2400" dirty="0">
                <a:solidFill>
                  <a:schemeClr val="bg1"/>
                </a:solidFill>
                <a:latin typeface="Century Gothic" panose="020B0502020202020204" pitchFamily="34" charset="0"/>
              </a:rPr>
              <a:t>’ for </a:t>
            </a:r>
            <a:r>
              <a:rPr lang="en-GB" sz="2400" b="1" i="1" u="sng" dirty="0">
                <a:solidFill>
                  <a:schemeClr val="bg1"/>
                </a:solidFill>
                <a:latin typeface="Century Gothic" panose="020B0502020202020204" pitchFamily="34" charset="0"/>
              </a:rPr>
              <a:t>all</a:t>
            </a:r>
            <a:r>
              <a:rPr lang="en-GB" sz="2400" dirty="0">
                <a:solidFill>
                  <a:schemeClr val="bg1"/>
                </a:solidFill>
                <a:latin typeface="Century Gothic" panose="020B0502020202020204" pitchFamily="34" charset="0"/>
              </a:rPr>
              <a:t> plural nouns.</a:t>
            </a:r>
            <a:endParaRPr lang="en-US" sz="2400" dirty="0">
              <a:solidFill>
                <a:schemeClr val="bg1"/>
              </a:solidFill>
              <a:latin typeface="Century Gothic" panose="020B0502020202020204" pitchFamily="34" charset="0"/>
            </a:endParaRPr>
          </a:p>
        </p:txBody>
      </p:sp>
      <p:sp>
        <p:nvSpPr>
          <p:cNvPr id="7" name="TextBox 6"/>
          <p:cNvSpPr txBox="1"/>
          <p:nvPr/>
        </p:nvSpPr>
        <p:spPr>
          <a:xfrm>
            <a:off x="4715677" y="2189602"/>
            <a:ext cx="876300" cy="707886"/>
          </a:xfrm>
          <a:prstGeom prst="rect">
            <a:avLst/>
          </a:prstGeom>
          <a:noFill/>
        </p:spPr>
        <p:txBody>
          <a:bodyPr wrap="square" rtlCol="0">
            <a:spAutoFit/>
          </a:bodyPr>
          <a:lstStyle/>
          <a:p>
            <a:pPr algn="ctr"/>
            <a:r>
              <a:rPr lang="en-GB" sz="4000" b="1" dirty="0">
                <a:solidFill>
                  <a:srgbClr val="DAA520"/>
                </a:solidFill>
              </a:rPr>
              <a:t>4</a:t>
            </a:r>
          </a:p>
        </p:txBody>
      </p:sp>
      <p:sp>
        <p:nvSpPr>
          <p:cNvPr id="34" name="TextBox 33"/>
          <p:cNvSpPr txBox="1"/>
          <p:nvPr/>
        </p:nvSpPr>
        <p:spPr>
          <a:xfrm>
            <a:off x="4715677" y="2650032"/>
            <a:ext cx="876300" cy="707886"/>
          </a:xfrm>
          <a:prstGeom prst="rect">
            <a:avLst/>
          </a:prstGeom>
          <a:noFill/>
        </p:spPr>
        <p:txBody>
          <a:bodyPr wrap="square" rtlCol="0">
            <a:spAutoFit/>
          </a:bodyPr>
          <a:lstStyle/>
          <a:p>
            <a:pPr algn="ctr"/>
            <a:r>
              <a:rPr lang="en-GB" sz="4000" b="1" dirty="0">
                <a:solidFill>
                  <a:srgbClr val="DAA520"/>
                </a:solidFill>
              </a:rPr>
              <a:t>2</a:t>
            </a:r>
          </a:p>
        </p:txBody>
      </p:sp>
      <p:sp>
        <p:nvSpPr>
          <p:cNvPr id="36" name="TextBox 35"/>
          <p:cNvSpPr txBox="1"/>
          <p:nvPr/>
        </p:nvSpPr>
        <p:spPr>
          <a:xfrm>
            <a:off x="4715677" y="3090784"/>
            <a:ext cx="876300" cy="707886"/>
          </a:xfrm>
          <a:prstGeom prst="rect">
            <a:avLst/>
          </a:prstGeom>
          <a:noFill/>
        </p:spPr>
        <p:txBody>
          <a:bodyPr wrap="square" rtlCol="0">
            <a:spAutoFit/>
          </a:bodyPr>
          <a:lstStyle/>
          <a:p>
            <a:pPr algn="ctr"/>
            <a:r>
              <a:rPr lang="en-GB" sz="4000" b="1" dirty="0">
                <a:solidFill>
                  <a:srgbClr val="DAA520"/>
                </a:solidFill>
              </a:rPr>
              <a:t>3</a:t>
            </a:r>
          </a:p>
        </p:txBody>
      </p:sp>
      <p:sp>
        <p:nvSpPr>
          <p:cNvPr id="37" name="TextBox 36"/>
          <p:cNvSpPr txBox="1"/>
          <p:nvPr/>
        </p:nvSpPr>
        <p:spPr>
          <a:xfrm>
            <a:off x="4715677" y="3534052"/>
            <a:ext cx="876300" cy="707886"/>
          </a:xfrm>
          <a:prstGeom prst="rect">
            <a:avLst/>
          </a:prstGeom>
          <a:noFill/>
        </p:spPr>
        <p:txBody>
          <a:bodyPr wrap="square" rtlCol="0">
            <a:spAutoFit/>
          </a:bodyPr>
          <a:lstStyle/>
          <a:p>
            <a:pPr algn="ctr"/>
            <a:r>
              <a:rPr lang="en-GB" sz="4000" b="1" dirty="0">
                <a:solidFill>
                  <a:srgbClr val="DAA520"/>
                </a:solidFill>
              </a:rPr>
              <a:t>4</a:t>
            </a:r>
          </a:p>
        </p:txBody>
      </p:sp>
      <p:sp>
        <p:nvSpPr>
          <p:cNvPr id="38" name="TextBox 37"/>
          <p:cNvSpPr txBox="1"/>
          <p:nvPr/>
        </p:nvSpPr>
        <p:spPr>
          <a:xfrm>
            <a:off x="4715677" y="4033595"/>
            <a:ext cx="876300" cy="707886"/>
          </a:xfrm>
          <a:prstGeom prst="rect">
            <a:avLst/>
          </a:prstGeom>
          <a:noFill/>
        </p:spPr>
        <p:txBody>
          <a:bodyPr wrap="square" rtlCol="0">
            <a:spAutoFit/>
          </a:bodyPr>
          <a:lstStyle/>
          <a:p>
            <a:pPr algn="ctr"/>
            <a:r>
              <a:rPr lang="en-GB" sz="4000" b="1" dirty="0">
                <a:solidFill>
                  <a:srgbClr val="DAA520"/>
                </a:solidFill>
              </a:rPr>
              <a:t>1</a:t>
            </a:r>
          </a:p>
        </p:txBody>
      </p:sp>
      <p:sp>
        <p:nvSpPr>
          <p:cNvPr id="39" name="TextBox 38"/>
          <p:cNvSpPr txBox="1"/>
          <p:nvPr/>
        </p:nvSpPr>
        <p:spPr>
          <a:xfrm>
            <a:off x="4715677" y="4476863"/>
            <a:ext cx="876300" cy="707886"/>
          </a:xfrm>
          <a:prstGeom prst="rect">
            <a:avLst/>
          </a:prstGeom>
          <a:noFill/>
        </p:spPr>
        <p:txBody>
          <a:bodyPr wrap="square" rtlCol="0">
            <a:spAutoFit/>
          </a:bodyPr>
          <a:lstStyle/>
          <a:p>
            <a:pPr algn="ctr"/>
            <a:r>
              <a:rPr lang="en-GB" sz="4000" b="1" dirty="0">
                <a:solidFill>
                  <a:srgbClr val="DAA520"/>
                </a:solidFill>
              </a:rPr>
              <a:t>4</a:t>
            </a:r>
          </a:p>
        </p:txBody>
      </p:sp>
      <p:sp>
        <p:nvSpPr>
          <p:cNvPr id="40" name="TextBox 39"/>
          <p:cNvSpPr txBox="1"/>
          <p:nvPr/>
        </p:nvSpPr>
        <p:spPr>
          <a:xfrm>
            <a:off x="4715677" y="4944532"/>
            <a:ext cx="876300" cy="707886"/>
          </a:xfrm>
          <a:prstGeom prst="rect">
            <a:avLst/>
          </a:prstGeom>
          <a:noFill/>
        </p:spPr>
        <p:txBody>
          <a:bodyPr wrap="square" rtlCol="0">
            <a:spAutoFit/>
          </a:bodyPr>
          <a:lstStyle/>
          <a:p>
            <a:pPr algn="ctr"/>
            <a:r>
              <a:rPr lang="en-GB" sz="4000" b="1" dirty="0">
                <a:solidFill>
                  <a:srgbClr val="DAA520"/>
                </a:solidFill>
              </a:rPr>
              <a:t>1</a:t>
            </a:r>
          </a:p>
        </p:txBody>
      </p:sp>
      <p:sp>
        <p:nvSpPr>
          <p:cNvPr id="8" name="Rectangle 7"/>
          <p:cNvSpPr/>
          <p:nvPr/>
        </p:nvSpPr>
        <p:spPr>
          <a:xfrm>
            <a:off x="8620789" y="2312712"/>
            <a:ext cx="2456122"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Gutschein</a:t>
            </a:r>
            <a:r>
              <a:rPr lang="en-GB" sz="2400" b="1" dirty="0" err="1">
                <a:solidFill>
                  <a:srgbClr val="DAA520"/>
                </a:solidFill>
                <a:latin typeface="Century Gothic" panose="020B0502020202020204" pitchFamily="34" charset="0"/>
              </a:rPr>
              <a:t>e</a:t>
            </a:r>
            <a:endParaRPr lang="en-GB" sz="2400" b="1" dirty="0">
              <a:solidFill>
                <a:srgbClr val="DAA520"/>
              </a:solidFill>
              <a:latin typeface="Century Gothic" panose="020B0502020202020204" pitchFamily="34" charset="0"/>
            </a:endParaRPr>
          </a:p>
        </p:txBody>
      </p:sp>
      <p:sp>
        <p:nvSpPr>
          <p:cNvPr id="41" name="Rectangle 40"/>
          <p:cNvSpPr/>
          <p:nvPr/>
        </p:nvSpPr>
        <p:spPr>
          <a:xfrm>
            <a:off x="8620789" y="2785073"/>
            <a:ext cx="2457724"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Geschenk</a:t>
            </a:r>
            <a:r>
              <a:rPr lang="en-GB" sz="2400" b="1" dirty="0" err="1">
                <a:solidFill>
                  <a:srgbClr val="DAA520"/>
                </a:solidFill>
                <a:latin typeface="Century Gothic" panose="020B0502020202020204" pitchFamily="34" charset="0"/>
              </a:rPr>
              <a:t>e</a:t>
            </a:r>
            <a:endParaRPr lang="en-GB" sz="2400" b="1" dirty="0">
              <a:solidFill>
                <a:srgbClr val="DAA520"/>
              </a:solidFill>
              <a:latin typeface="Century Gothic" panose="020B0502020202020204" pitchFamily="34" charset="0"/>
            </a:endParaRPr>
          </a:p>
        </p:txBody>
      </p:sp>
      <p:sp>
        <p:nvSpPr>
          <p:cNvPr id="42" name="Rectangle 41"/>
          <p:cNvSpPr/>
          <p:nvPr/>
        </p:nvSpPr>
        <p:spPr>
          <a:xfrm>
            <a:off x="8620789" y="3235910"/>
            <a:ext cx="1822935"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Zimmer</a:t>
            </a:r>
            <a:endParaRPr lang="en-GB" sz="2400" b="1" dirty="0">
              <a:solidFill>
                <a:srgbClr val="DAA520"/>
              </a:solidFill>
              <a:latin typeface="Century Gothic" panose="020B0502020202020204" pitchFamily="34" charset="0"/>
            </a:endParaRPr>
          </a:p>
        </p:txBody>
      </p:sp>
      <p:sp>
        <p:nvSpPr>
          <p:cNvPr id="43" name="Rectangle 42"/>
          <p:cNvSpPr/>
          <p:nvPr/>
        </p:nvSpPr>
        <p:spPr>
          <a:xfrm>
            <a:off x="8620789" y="3696931"/>
            <a:ext cx="1733167"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a:t>
            </a:r>
            <a:r>
              <a:rPr lang="en-GB" sz="2400" b="1" dirty="0" err="1">
                <a:solidFill>
                  <a:srgbClr val="DAA520"/>
                </a:solidFill>
                <a:latin typeface="Century Gothic" panose="020B0502020202020204" pitchFamily="34" charset="0"/>
              </a:rPr>
              <a:t>ö</a:t>
            </a:r>
            <a:r>
              <a:rPr lang="en-GB" sz="2400" dirty="0" err="1">
                <a:solidFill>
                  <a:srgbClr val="115076"/>
                </a:solidFill>
                <a:latin typeface="Century Gothic" panose="020B0502020202020204" pitchFamily="34" charset="0"/>
              </a:rPr>
              <a:t>rt</a:t>
            </a:r>
            <a:r>
              <a:rPr lang="en-GB" sz="2400" b="1" dirty="0" err="1">
                <a:solidFill>
                  <a:srgbClr val="DAA520"/>
                </a:solidFill>
                <a:latin typeface="Century Gothic" panose="020B0502020202020204" pitchFamily="34" charset="0"/>
              </a:rPr>
              <a:t>er</a:t>
            </a:r>
            <a:endParaRPr lang="en-GB" sz="2400" b="1" dirty="0">
              <a:solidFill>
                <a:srgbClr val="DAA520"/>
              </a:solidFill>
              <a:latin typeface="Century Gothic" panose="020B0502020202020204" pitchFamily="34" charset="0"/>
            </a:endParaRPr>
          </a:p>
        </p:txBody>
      </p:sp>
      <p:sp>
        <p:nvSpPr>
          <p:cNvPr id="44" name="Rectangle 43"/>
          <p:cNvSpPr/>
          <p:nvPr/>
        </p:nvSpPr>
        <p:spPr>
          <a:xfrm>
            <a:off x="8610600" y="4140853"/>
            <a:ext cx="1970411"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Freund</a:t>
            </a:r>
            <a:r>
              <a:rPr lang="en-GB" sz="2400" b="1" dirty="0" err="1">
                <a:solidFill>
                  <a:srgbClr val="DAA520"/>
                </a:solidFill>
                <a:latin typeface="Century Gothic" panose="020B0502020202020204" pitchFamily="34" charset="0"/>
              </a:rPr>
              <a:t>e</a:t>
            </a:r>
            <a:endParaRPr lang="en-GB" sz="2400" b="1" dirty="0">
              <a:solidFill>
                <a:srgbClr val="DAA520"/>
              </a:solidFill>
              <a:latin typeface="Century Gothic" panose="020B0502020202020204" pitchFamily="34" charset="0"/>
            </a:endParaRPr>
          </a:p>
        </p:txBody>
      </p:sp>
      <p:sp>
        <p:nvSpPr>
          <p:cNvPr id="45" name="Rectangle 44"/>
          <p:cNvSpPr/>
          <p:nvPr/>
        </p:nvSpPr>
        <p:spPr>
          <a:xfrm>
            <a:off x="8620789" y="4584131"/>
            <a:ext cx="2193229"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Fahrräd</a:t>
            </a:r>
            <a:r>
              <a:rPr lang="en-GB" sz="2400" b="1" dirty="0" err="1">
                <a:solidFill>
                  <a:srgbClr val="DAA520"/>
                </a:solidFill>
                <a:latin typeface="Century Gothic" panose="020B0502020202020204" pitchFamily="34" charset="0"/>
              </a:rPr>
              <a:t>er</a:t>
            </a:r>
            <a:endParaRPr lang="en-GB" sz="2400" b="1" dirty="0">
              <a:solidFill>
                <a:srgbClr val="DAA520"/>
              </a:solidFill>
              <a:latin typeface="Century Gothic" panose="020B0502020202020204" pitchFamily="34" charset="0"/>
            </a:endParaRPr>
          </a:p>
        </p:txBody>
      </p:sp>
      <p:sp>
        <p:nvSpPr>
          <p:cNvPr id="46" name="Rectangle 45"/>
          <p:cNvSpPr/>
          <p:nvPr/>
        </p:nvSpPr>
        <p:spPr>
          <a:xfrm>
            <a:off x="8610600" y="5034968"/>
            <a:ext cx="1959191" cy="461665"/>
          </a:xfrm>
          <a:prstGeom prst="rect">
            <a:avLst/>
          </a:prstGeom>
        </p:spPr>
        <p:txBody>
          <a:bodyPr wrap="none">
            <a:spAutoFit/>
          </a:bodyPr>
          <a:lstStyle/>
          <a:p>
            <a:r>
              <a:rPr lang="en-GB" sz="2400" b="1" dirty="0">
                <a:solidFill>
                  <a:srgbClr val="DAA520"/>
                </a:solidFill>
                <a:latin typeface="Century Gothic" panose="020B0502020202020204" pitchFamily="34" charset="0"/>
              </a:rPr>
              <a:t>die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Familie</a:t>
            </a:r>
            <a:r>
              <a:rPr lang="en-GB" sz="2400" b="1" dirty="0" err="1">
                <a:solidFill>
                  <a:srgbClr val="DAA520"/>
                </a:solidFill>
                <a:latin typeface="Century Gothic" panose="020B0502020202020204" pitchFamily="34" charset="0"/>
              </a:rPr>
              <a:t>n</a:t>
            </a:r>
            <a:endParaRPr lang="en-GB" sz="2400" b="1" dirty="0">
              <a:solidFill>
                <a:srgbClr val="DAA520"/>
              </a:solidFill>
              <a:latin typeface="Century Gothic" panose="020B0502020202020204" pitchFamily="34" charset="0"/>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942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P spid="34" grpId="0"/>
      <p:bldP spid="36" grpId="0"/>
      <p:bldP spid="37" grpId="0"/>
      <p:bldP spid="38" grpId="0"/>
      <p:bldP spid="39" grpId="0"/>
      <p:bldP spid="40" grpId="0"/>
      <p:bldP spid="8" grpId="0"/>
      <p:bldP spid="41" grpId="0"/>
      <p:bldP spid="42" grpId="0"/>
      <p:bldP spid="43" grpId="0"/>
      <p:bldP spid="44" grpId="0"/>
      <p:bldP spid="45"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1">
            <a:extLst>
              <a:ext uri="{FF2B5EF4-FFF2-40B4-BE49-F238E27FC236}">
                <a16:creationId xmlns:a16="http://schemas.microsoft.com/office/drawing/2014/main" id="{D49D78D9-B12D-C842-A445-BECFF0EC8890}"/>
              </a:ext>
            </a:extLst>
          </p:cNvPr>
          <p:cNvSpPr txBox="1">
            <a:spLocks/>
          </p:cNvSpPr>
          <p:nvPr/>
        </p:nvSpPr>
        <p:spPr>
          <a:xfrm>
            <a:off x="2826342" y="5409144"/>
            <a:ext cx="8374073" cy="752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4000" b="1" dirty="0" err="1"/>
              <a:t>Beispiel</a:t>
            </a:r>
            <a:r>
              <a:rPr lang="en-US" sz="4000" b="1" dirty="0"/>
              <a:t>: </a:t>
            </a:r>
            <a:r>
              <a:rPr lang="en-US" sz="4000" dirty="0" err="1"/>
              <a:t>Drei</a:t>
            </a:r>
            <a:r>
              <a:rPr lang="en-US" sz="4000" dirty="0"/>
              <a:t> </a:t>
            </a:r>
            <a:r>
              <a:rPr lang="en-US" sz="4000" dirty="0" err="1"/>
              <a:t>Bücher</a:t>
            </a:r>
            <a:r>
              <a:rPr lang="en-US" sz="4000" dirty="0"/>
              <a:t> </a:t>
            </a:r>
            <a:r>
              <a:rPr lang="en-US" sz="4000" dirty="0" err="1"/>
              <a:t>sind</a:t>
            </a:r>
            <a:r>
              <a:rPr lang="en-US" sz="4000" dirty="0"/>
              <a:t> </a:t>
            </a:r>
            <a:r>
              <a:rPr lang="en-US" sz="4000" dirty="0" err="1"/>
              <a:t>grün</a:t>
            </a:r>
            <a:r>
              <a:rPr lang="en-US" sz="4000" dirty="0"/>
              <a:t>.</a:t>
            </a:r>
          </a:p>
        </p:txBody>
      </p:sp>
      <p:sp>
        <p:nvSpPr>
          <p:cNvPr id="109" name="Action Button: Custom 108">
            <a:hlinkClick r:id="" action="ppaction://noaction" highlightClick="1"/>
            <a:extLst>
              <a:ext uri="{FF2B5EF4-FFF2-40B4-BE49-F238E27FC236}">
                <a16:creationId xmlns:a16="http://schemas.microsoft.com/office/drawing/2014/main" id="{49705DA2-B500-4840-B358-925200E6DB3D}"/>
              </a:ext>
            </a:extLst>
          </p:cNvPr>
          <p:cNvSpPr/>
          <p:nvPr/>
        </p:nvSpPr>
        <p:spPr>
          <a:xfrm>
            <a:off x="2130639" y="5051979"/>
            <a:ext cx="1442996"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Film</a:t>
            </a:r>
          </a:p>
        </p:txBody>
      </p:sp>
      <p:sp>
        <p:nvSpPr>
          <p:cNvPr id="7" name="Title 11">
            <a:extLst>
              <a:ext uri="{FF2B5EF4-FFF2-40B4-BE49-F238E27FC236}">
                <a16:creationId xmlns:a16="http://schemas.microsoft.com/office/drawing/2014/main" id="{5234792D-9025-A34D-883F-274ACC2CCB81}"/>
              </a:ext>
            </a:extLst>
          </p:cNvPr>
          <p:cNvSpPr>
            <a:spLocks noGrp="1"/>
          </p:cNvSpPr>
          <p:nvPr>
            <p:ph type="title"/>
          </p:nvPr>
        </p:nvSpPr>
        <p:spPr>
          <a:xfrm>
            <a:off x="81572" y="114247"/>
            <a:ext cx="9010110" cy="530298"/>
          </a:xfrm>
        </p:spPr>
        <p:txBody>
          <a:bodyPr>
            <a:normAutofit fontScale="90000"/>
          </a:bodyPr>
          <a:lstStyle/>
          <a:p>
            <a:pPr lvl="0">
              <a:lnSpc>
                <a:spcPct val="100000"/>
              </a:lnSpc>
              <a:spcBef>
                <a:spcPts val="0"/>
              </a:spcBef>
            </a:pPr>
            <a:r>
              <a:rPr lang="en-US" sz="2400" b="1" dirty="0" err="1"/>
              <a:t>Schreib</a:t>
            </a:r>
            <a:r>
              <a:rPr lang="en-US" sz="2400" b="1" dirty="0"/>
              <a:t> </a:t>
            </a:r>
            <a:r>
              <a:rPr lang="en-US" sz="2400" b="1" dirty="0" err="1"/>
              <a:t>Sätze</a:t>
            </a:r>
            <a:r>
              <a:rPr lang="en-US" sz="2400" b="1" dirty="0"/>
              <a:t> </a:t>
            </a:r>
            <a:r>
              <a:rPr lang="en-US" sz="2400" b="1" dirty="0" err="1"/>
              <a:t>mit</a:t>
            </a:r>
            <a:r>
              <a:rPr lang="en-US" sz="2400" b="1" dirty="0"/>
              <a:t> den </a:t>
            </a:r>
            <a:r>
              <a:rPr lang="en-US" sz="2400" b="1" dirty="0" err="1"/>
              <a:t>Wörtern</a:t>
            </a:r>
            <a:r>
              <a:rPr lang="en-US" sz="2400" b="1" dirty="0"/>
              <a:t>. </a:t>
            </a:r>
            <a:r>
              <a:rPr lang="en-US" sz="2400" dirty="0"/>
              <a:t>Write sentences with the words.</a:t>
            </a:r>
          </a:p>
        </p:txBody>
      </p:sp>
      <p:sp>
        <p:nvSpPr>
          <p:cNvPr id="8" name="Action Button: Custom 7">
            <a:hlinkClick r:id="" action="ppaction://noaction" highlightClick="1"/>
            <a:extLst>
              <a:ext uri="{FF2B5EF4-FFF2-40B4-BE49-F238E27FC236}">
                <a16:creationId xmlns:a16="http://schemas.microsoft.com/office/drawing/2014/main" id="{8695FB2B-2ED7-0B40-9CDD-861D8007A12A}"/>
              </a:ext>
            </a:extLst>
          </p:cNvPr>
          <p:cNvSpPr/>
          <p:nvPr/>
        </p:nvSpPr>
        <p:spPr>
          <a:xfrm>
            <a:off x="4755097" y="698244"/>
            <a:ext cx="58376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ist</a:t>
            </a:r>
            <a:endParaRPr lang="en-GB" sz="2400" b="1" dirty="0"/>
          </a:p>
        </p:txBody>
      </p:sp>
      <p:sp>
        <p:nvSpPr>
          <p:cNvPr id="10" name="Action Button: Custom 9">
            <a:hlinkClick r:id="" action="ppaction://noaction" highlightClick="1"/>
            <a:extLst>
              <a:ext uri="{FF2B5EF4-FFF2-40B4-BE49-F238E27FC236}">
                <a16:creationId xmlns:a16="http://schemas.microsoft.com/office/drawing/2014/main" id="{1365FEA5-14D9-4840-A549-F9AAE3DEF6D6}"/>
              </a:ext>
            </a:extLst>
          </p:cNvPr>
          <p:cNvSpPr/>
          <p:nvPr/>
        </p:nvSpPr>
        <p:spPr>
          <a:xfrm>
            <a:off x="4732287" y="1259841"/>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sind</a:t>
            </a:r>
            <a:endParaRPr lang="en-GB" sz="2400" b="1" dirty="0"/>
          </a:p>
        </p:txBody>
      </p:sp>
      <p:sp>
        <p:nvSpPr>
          <p:cNvPr id="18" name="Action Button: Custom 17">
            <a:hlinkClick r:id="" action="ppaction://noaction" highlightClick="1"/>
            <a:extLst>
              <a:ext uri="{FF2B5EF4-FFF2-40B4-BE49-F238E27FC236}">
                <a16:creationId xmlns:a16="http://schemas.microsoft.com/office/drawing/2014/main" id="{A94604D3-00C2-8C4D-854B-10104F574646}"/>
              </a:ext>
            </a:extLst>
          </p:cNvPr>
          <p:cNvSpPr/>
          <p:nvPr/>
        </p:nvSpPr>
        <p:spPr>
          <a:xfrm>
            <a:off x="2132434" y="692718"/>
            <a:ext cx="144739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Lehrer</a:t>
            </a:r>
          </a:p>
        </p:txBody>
      </p:sp>
      <p:sp>
        <p:nvSpPr>
          <p:cNvPr id="20" name="Action Button: Custom 19">
            <a:hlinkClick r:id="" action="ppaction://noaction" highlightClick="1"/>
            <a:extLst>
              <a:ext uri="{FF2B5EF4-FFF2-40B4-BE49-F238E27FC236}">
                <a16:creationId xmlns:a16="http://schemas.microsoft.com/office/drawing/2014/main" id="{F14E8446-2038-C04C-A1C0-F01BCAA6A2E2}"/>
              </a:ext>
            </a:extLst>
          </p:cNvPr>
          <p:cNvSpPr/>
          <p:nvPr/>
        </p:nvSpPr>
        <p:spPr>
          <a:xfrm>
            <a:off x="2124104" y="2370672"/>
            <a:ext cx="1455904"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Buch</a:t>
            </a:r>
          </a:p>
        </p:txBody>
      </p:sp>
      <p:sp>
        <p:nvSpPr>
          <p:cNvPr id="23" name="Action Button: Custom 22">
            <a:hlinkClick r:id="" action="ppaction://noaction" highlightClick="1"/>
            <a:extLst>
              <a:ext uri="{FF2B5EF4-FFF2-40B4-BE49-F238E27FC236}">
                <a16:creationId xmlns:a16="http://schemas.microsoft.com/office/drawing/2014/main" id="{B97BF696-C541-CF48-8FF8-F983A88A8799}"/>
              </a:ext>
            </a:extLst>
          </p:cNvPr>
          <p:cNvSpPr/>
          <p:nvPr/>
        </p:nvSpPr>
        <p:spPr>
          <a:xfrm>
            <a:off x="2126643" y="1260979"/>
            <a:ext cx="145318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Sänger</a:t>
            </a:r>
            <a:endParaRPr lang="en-GB" sz="2400" b="1" dirty="0">
              <a:solidFill>
                <a:srgbClr val="002060"/>
              </a:solidFill>
            </a:endParaRPr>
          </a:p>
        </p:txBody>
      </p:sp>
      <p:sp>
        <p:nvSpPr>
          <p:cNvPr id="24" name="Action Button: Custom 23">
            <a:hlinkClick r:id="" action="ppaction://noaction" highlightClick="1"/>
            <a:extLst>
              <a:ext uri="{FF2B5EF4-FFF2-40B4-BE49-F238E27FC236}">
                <a16:creationId xmlns:a16="http://schemas.microsoft.com/office/drawing/2014/main" id="{BEF847A0-2144-1841-B2EC-7CEA2D8E49E3}"/>
              </a:ext>
            </a:extLst>
          </p:cNvPr>
          <p:cNvSpPr/>
          <p:nvPr/>
        </p:nvSpPr>
        <p:spPr>
          <a:xfrm>
            <a:off x="2125000" y="1820884"/>
            <a:ext cx="144029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Lieder</a:t>
            </a:r>
          </a:p>
        </p:txBody>
      </p:sp>
      <p:sp>
        <p:nvSpPr>
          <p:cNvPr id="26" name="Action Button: Custom 25">
            <a:hlinkClick r:id="" action="ppaction://noaction" highlightClick="1"/>
            <a:extLst>
              <a:ext uri="{FF2B5EF4-FFF2-40B4-BE49-F238E27FC236}">
                <a16:creationId xmlns:a16="http://schemas.microsoft.com/office/drawing/2014/main" id="{69A99C91-5D60-0E4A-B6EF-7D7D66C4241E}"/>
              </a:ext>
            </a:extLst>
          </p:cNvPr>
          <p:cNvSpPr/>
          <p:nvPr/>
        </p:nvSpPr>
        <p:spPr>
          <a:xfrm>
            <a:off x="4732287" y="1813945"/>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hat</a:t>
            </a:r>
          </a:p>
        </p:txBody>
      </p:sp>
      <p:sp>
        <p:nvSpPr>
          <p:cNvPr id="28" name="Action Button: Custom 27">
            <a:hlinkClick r:id="" action="ppaction://noaction" highlightClick="1"/>
            <a:extLst>
              <a:ext uri="{FF2B5EF4-FFF2-40B4-BE49-F238E27FC236}">
                <a16:creationId xmlns:a16="http://schemas.microsoft.com/office/drawing/2014/main" id="{A2625D71-E246-7640-BC91-F167AD80E11B}"/>
              </a:ext>
            </a:extLst>
          </p:cNvPr>
          <p:cNvSpPr/>
          <p:nvPr/>
        </p:nvSpPr>
        <p:spPr>
          <a:xfrm>
            <a:off x="4730587" y="2352197"/>
            <a:ext cx="1455941"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haben</a:t>
            </a:r>
            <a:endParaRPr lang="en-GB" sz="2400" b="1" dirty="0"/>
          </a:p>
        </p:txBody>
      </p:sp>
      <p:sp>
        <p:nvSpPr>
          <p:cNvPr id="31" name="Action Button: Custom 30">
            <a:hlinkClick r:id="" action="ppaction://noaction" highlightClick="1"/>
            <a:extLst>
              <a:ext uri="{FF2B5EF4-FFF2-40B4-BE49-F238E27FC236}">
                <a16:creationId xmlns:a16="http://schemas.microsoft.com/office/drawing/2014/main" id="{F62F319A-409F-6E45-BAF2-BB8364261A67}"/>
              </a:ext>
            </a:extLst>
          </p:cNvPr>
          <p:cNvSpPr/>
          <p:nvPr/>
        </p:nvSpPr>
        <p:spPr>
          <a:xfrm>
            <a:off x="2130639" y="2902513"/>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Band</a:t>
            </a:r>
          </a:p>
        </p:txBody>
      </p:sp>
      <p:sp>
        <p:nvSpPr>
          <p:cNvPr id="34" name="Action Button: Custom 33">
            <a:hlinkClick r:id="" action="ppaction://noaction" highlightClick="1"/>
            <a:extLst>
              <a:ext uri="{FF2B5EF4-FFF2-40B4-BE49-F238E27FC236}">
                <a16:creationId xmlns:a16="http://schemas.microsoft.com/office/drawing/2014/main" id="{4740BCDA-0043-B342-B664-5AF7A1000C93}"/>
              </a:ext>
            </a:extLst>
          </p:cNvPr>
          <p:cNvSpPr/>
          <p:nvPr/>
        </p:nvSpPr>
        <p:spPr>
          <a:xfrm>
            <a:off x="4730587" y="2909642"/>
            <a:ext cx="848915"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gibt</a:t>
            </a:r>
            <a:endParaRPr lang="en-GB" sz="2400" b="1" dirty="0"/>
          </a:p>
        </p:txBody>
      </p:sp>
      <p:sp>
        <p:nvSpPr>
          <p:cNvPr id="36" name="Action Button: Custom 35">
            <a:hlinkClick r:id="" action="ppaction://noaction" highlightClick="1"/>
            <a:extLst>
              <a:ext uri="{FF2B5EF4-FFF2-40B4-BE49-F238E27FC236}">
                <a16:creationId xmlns:a16="http://schemas.microsoft.com/office/drawing/2014/main" id="{488E00F9-A822-FC40-B26A-CDB76846D356}"/>
              </a:ext>
            </a:extLst>
          </p:cNvPr>
          <p:cNvSpPr/>
          <p:nvPr/>
        </p:nvSpPr>
        <p:spPr>
          <a:xfrm>
            <a:off x="194809" y="3265534"/>
            <a:ext cx="1127320" cy="53318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a:t>
            </a:r>
            <a:endParaRPr lang="en-GB" sz="2400" b="1" dirty="0">
              <a:solidFill>
                <a:srgbClr val="002060"/>
              </a:solidFill>
            </a:endParaRPr>
          </a:p>
        </p:txBody>
      </p:sp>
      <p:sp>
        <p:nvSpPr>
          <p:cNvPr id="39" name="Action Button: Custom 38">
            <a:hlinkClick r:id="" action="ppaction://noaction" highlightClick="1"/>
            <a:extLst>
              <a:ext uri="{FF2B5EF4-FFF2-40B4-BE49-F238E27FC236}">
                <a16:creationId xmlns:a16="http://schemas.microsoft.com/office/drawing/2014/main" id="{39F66DBC-630A-5D48-B6C3-C389B7C18606}"/>
              </a:ext>
            </a:extLst>
          </p:cNvPr>
          <p:cNvSpPr/>
          <p:nvPr/>
        </p:nvSpPr>
        <p:spPr>
          <a:xfrm>
            <a:off x="194809" y="2200065"/>
            <a:ext cx="1695815" cy="455402"/>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a:t>
            </a:r>
            <a:r>
              <a:rPr lang="en-GB" sz="2400" b="1" dirty="0">
                <a:solidFill>
                  <a:srgbClr val="002060"/>
                </a:solidFill>
              </a:rPr>
              <a:t>(</a:t>
            </a:r>
            <a:r>
              <a:rPr lang="en-GB" sz="2400" b="1" dirty="0" err="1">
                <a:solidFill>
                  <a:srgbClr val="002060"/>
                </a:solidFill>
              </a:rPr>
              <a:t>en</a:t>
            </a:r>
            <a:r>
              <a:rPr lang="en-GB" sz="2400" b="1" dirty="0">
                <a:solidFill>
                  <a:srgbClr val="002060"/>
                </a:solidFill>
              </a:rPr>
              <a:t>)</a:t>
            </a:r>
          </a:p>
        </p:txBody>
      </p:sp>
      <p:sp>
        <p:nvSpPr>
          <p:cNvPr id="40" name="Action Button: Custom 39">
            <a:hlinkClick r:id="" action="ppaction://noaction" highlightClick="1"/>
            <a:extLst>
              <a:ext uri="{FF2B5EF4-FFF2-40B4-BE49-F238E27FC236}">
                <a16:creationId xmlns:a16="http://schemas.microsoft.com/office/drawing/2014/main" id="{CE0BE932-1F10-FF4E-B6B8-5AB591564442}"/>
              </a:ext>
            </a:extLst>
          </p:cNvPr>
          <p:cNvSpPr/>
          <p:nvPr/>
        </p:nvSpPr>
        <p:spPr>
          <a:xfrm>
            <a:off x="185870" y="2771048"/>
            <a:ext cx="1255747" cy="39903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(k)</a:t>
            </a:r>
            <a:r>
              <a:rPr lang="en-GB" sz="2400" b="1" dirty="0" err="1">
                <a:solidFill>
                  <a:srgbClr val="002060"/>
                </a:solidFill>
              </a:rPr>
              <a:t>eine</a:t>
            </a:r>
            <a:endParaRPr lang="en-GB" sz="2400" b="1" dirty="0">
              <a:solidFill>
                <a:srgbClr val="002060"/>
              </a:solidFill>
            </a:endParaRPr>
          </a:p>
        </p:txBody>
      </p:sp>
      <p:sp>
        <p:nvSpPr>
          <p:cNvPr id="41" name="Action Button: Custom 40">
            <a:hlinkClick r:id="" action="ppaction://noaction" highlightClick="1"/>
            <a:extLst>
              <a:ext uri="{FF2B5EF4-FFF2-40B4-BE49-F238E27FC236}">
                <a16:creationId xmlns:a16="http://schemas.microsoft.com/office/drawing/2014/main" id="{8F9774BA-C7AF-FA49-A577-6CCE038BC2A9}"/>
              </a:ext>
            </a:extLst>
          </p:cNvPr>
          <p:cNvSpPr/>
          <p:nvPr/>
        </p:nvSpPr>
        <p:spPr>
          <a:xfrm>
            <a:off x="185870" y="1191221"/>
            <a:ext cx="695561" cy="435846"/>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die</a:t>
            </a:r>
          </a:p>
        </p:txBody>
      </p:sp>
      <p:sp>
        <p:nvSpPr>
          <p:cNvPr id="46" name="Action Button: Custom 45">
            <a:hlinkClick r:id="" action="ppaction://noaction" highlightClick="1"/>
            <a:extLst>
              <a:ext uri="{FF2B5EF4-FFF2-40B4-BE49-F238E27FC236}">
                <a16:creationId xmlns:a16="http://schemas.microsoft.com/office/drawing/2014/main" id="{17C3A8E3-D4F1-4C41-A3B0-504F018747BF}"/>
              </a:ext>
            </a:extLst>
          </p:cNvPr>
          <p:cNvSpPr/>
          <p:nvPr/>
        </p:nvSpPr>
        <p:spPr>
          <a:xfrm>
            <a:off x="185871" y="677790"/>
            <a:ext cx="69556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der</a:t>
            </a:r>
          </a:p>
        </p:txBody>
      </p:sp>
      <p:sp>
        <p:nvSpPr>
          <p:cNvPr id="47" name="Action Button: Custom 46">
            <a:hlinkClick r:id="" action="ppaction://noaction" highlightClick="1"/>
            <a:extLst>
              <a:ext uri="{FF2B5EF4-FFF2-40B4-BE49-F238E27FC236}">
                <a16:creationId xmlns:a16="http://schemas.microsoft.com/office/drawing/2014/main" id="{C0F9401C-4635-484B-B2E8-E625E503DDE7}"/>
              </a:ext>
            </a:extLst>
          </p:cNvPr>
          <p:cNvSpPr/>
          <p:nvPr/>
        </p:nvSpPr>
        <p:spPr>
          <a:xfrm>
            <a:off x="190250" y="1690549"/>
            <a:ext cx="738678" cy="433529"/>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das</a:t>
            </a:r>
          </a:p>
        </p:txBody>
      </p:sp>
      <p:sp>
        <p:nvSpPr>
          <p:cNvPr id="48" name="Action Button: Custom 47">
            <a:hlinkClick r:id="" action="ppaction://noaction" highlightClick="1"/>
            <a:extLst>
              <a:ext uri="{FF2B5EF4-FFF2-40B4-BE49-F238E27FC236}">
                <a16:creationId xmlns:a16="http://schemas.microsoft.com/office/drawing/2014/main" id="{46436281-B432-4C4D-8189-4C5D54E7695C}"/>
              </a:ext>
            </a:extLst>
          </p:cNvPr>
          <p:cNvSpPr/>
          <p:nvPr/>
        </p:nvSpPr>
        <p:spPr>
          <a:xfrm>
            <a:off x="185870" y="3919882"/>
            <a:ext cx="73926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es</a:t>
            </a:r>
          </a:p>
        </p:txBody>
      </p:sp>
      <p:sp>
        <p:nvSpPr>
          <p:cNvPr id="50" name="Action Button: Custom 49">
            <a:hlinkClick r:id="" action="ppaction://noaction" highlightClick="1"/>
            <a:extLst>
              <a:ext uri="{FF2B5EF4-FFF2-40B4-BE49-F238E27FC236}">
                <a16:creationId xmlns:a16="http://schemas.microsoft.com/office/drawing/2014/main" id="{FC4DB6FA-5A19-604D-8FA4-CB559669EB25}"/>
              </a:ext>
            </a:extLst>
          </p:cNvPr>
          <p:cNvSpPr/>
          <p:nvPr/>
        </p:nvSpPr>
        <p:spPr>
          <a:xfrm>
            <a:off x="185315" y="5105119"/>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zwölf</a:t>
            </a:r>
            <a:endParaRPr lang="en-GB" sz="2400" b="1" dirty="0">
              <a:solidFill>
                <a:srgbClr val="002060"/>
              </a:solidFill>
            </a:endParaRPr>
          </a:p>
        </p:txBody>
      </p:sp>
      <p:sp>
        <p:nvSpPr>
          <p:cNvPr id="51" name="Action Button: Custom 50">
            <a:hlinkClick r:id="" action="ppaction://noaction" highlightClick="1"/>
            <a:extLst>
              <a:ext uri="{FF2B5EF4-FFF2-40B4-BE49-F238E27FC236}">
                <a16:creationId xmlns:a16="http://schemas.microsoft.com/office/drawing/2014/main" id="{5BDD87DE-4E24-C844-8E5B-881708B7335C}"/>
              </a:ext>
            </a:extLst>
          </p:cNvPr>
          <p:cNvSpPr/>
          <p:nvPr/>
        </p:nvSpPr>
        <p:spPr>
          <a:xfrm>
            <a:off x="185870" y="4507225"/>
            <a:ext cx="9783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drei</a:t>
            </a:r>
            <a:endParaRPr lang="en-GB" sz="2400" b="1" dirty="0">
              <a:solidFill>
                <a:srgbClr val="002060"/>
              </a:solidFill>
            </a:endParaRPr>
          </a:p>
        </p:txBody>
      </p:sp>
      <p:sp>
        <p:nvSpPr>
          <p:cNvPr id="53" name="Action Button: Custom 52">
            <a:hlinkClick r:id="" action="ppaction://noaction" highlightClick="1"/>
            <a:extLst>
              <a:ext uri="{FF2B5EF4-FFF2-40B4-BE49-F238E27FC236}">
                <a16:creationId xmlns:a16="http://schemas.microsoft.com/office/drawing/2014/main" id="{A1A52365-E02A-1B4F-AE93-03E34C8D2DBD}"/>
              </a:ext>
            </a:extLst>
          </p:cNvPr>
          <p:cNvSpPr/>
          <p:nvPr/>
        </p:nvSpPr>
        <p:spPr>
          <a:xfrm>
            <a:off x="8353714" y="244089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gut</a:t>
            </a:r>
          </a:p>
        </p:txBody>
      </p:sp>
      <p:sp>
        <p:nvSpPr>
          <p:cNvPr id="54" name="Action Button: Custom 53">
            <a:hlinkClick r:id="" action="ppaction://noaction" highlightClick="1"/>
            <a:extLst>
              <a:ext uri="{FF2B5EF4-FFF2-40B4-BE49-F238E27FC236}">
                <a16:creationId xmlns:a16="http://schemas.microsoft.com/office/drawing/2014/main" id="{6CA2C95D-6C0C-7E41-9525-42CF834A2CCA}"/>
              </a:ext>
            </a:extLst>
          </p:cNvPr>
          <p:cNvSpPr/>
          <p:nvPr/>
        </p:nvSpPr>
        <p:spPr>
          <a:xfrm>
            <a:off x="6758426" y="298981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leider</a:t>
            </a:r>
            <a:endParaRPr lang="en-GB" sz="2400" b="1" dirty="0">
              <a:solidFill>
                <a:srgbClr val="1F3764"/>
              </a:solidFill>
            </a:endParaRPr>
          </a:p>
        </p:txBody>
      </p:sp>
      <p:sp>
        <p:nvSpPr>
          <p:cNvPr id="56" name="Action Button: Custom 55">
            <a:hlinkClick r:id="" action="ppaction://noaction" highlightClick="1"/>
            <a:extLst>
              <a:ext uri="{FF2B5EF4-FFF2-40B4-BE49-F238E27FC236}">
                <a16:creationId xmlns:a16="http://schemas.microsoft.com/office/drawing/2014/main" id="{2ABEBD3D-6544-404A-A4C9-53497CACF93E}"/>
              </a:ext>
            </a:extLst>
          </p:cNvPr>
          <p:cNvSpPr/>
          <p:nvPr/>
        </p:nvSpPr>
        <p:spPr>
          <a:xfrm>
            <a:off x="8353714" y="1264336"/>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grün</a:t>
            </a:r>
            <a:endParaRPr lang="en-GB" sz="2400" b="1" dirty="0">
              <a:solidFill>
                <a:srgbClr val="1F3764"/>
              </a:solidFill>
            </a:endParaRPr>
          </a:p>
        </p:txBody>
      </p:sp>
      <p:sp>
        <p:nvSpPr>
          <p:cNvPr id="57" name="Action Button: Custom 56">
            <a:hlinkClick r:id="" action="ppaction://noaction" highlightClick="1"/>
            <a:extLst>
              <a:ext uri="{FF2B5EF4-FFF2-40B4-BE49-F238E27FC236}">
                <a16:creationId xmlns:a16="http://schemas.microsoft.com/office/drawing/2014/main" id="{DCD2BF19-8A2E-5343-BD89-EDD3F2893052}"/>
              </a:ext>
            </a:extLst>
          </p:cNvPr>
          <p:cNvSpPr/>
          <p:nvPr/>
        </p:nvSpPr>
        <p:spPr>
          <a:xfrm>
            <a:off x="8353714" y="3002031"/>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schön</a:t>
            </a:r>
            <a:endParaRPr lang="en-GB" sz="2400" b="1" dirty="0">
              <a:solidFill>
                <a:srgbClr val="1F3764"/>
              </a:solidFill>
            </a:endParaRPr>
          </a:p>
        </p:txBody>
      </p:sp>
      <p:sp>
        <p:nvSpPr>
          <p:cNvPr id="59" name="Action Button: Custom 58">
            <a:hlinkClick r:id="" action="ppaction://noaction" highlightClick="1"/>
            <a:extLst>
              <a:ext uri="{FF2B5EF4-FFF2-40B4-BE49-F238E27FC236}">
                <a16:creationId xmlns:a16="http://schemas.microsoft.com/office/drawing/2014/main" id="{5AE434E6-2D1E-5044-BD11-77C38E533581}"/>
              </a:ext>
            </a:extLst>
          </p:cNvPr>
          <p:cNvSpPr/>
          <p:nvPr/>
        </p:nvSpPr>
        <p:spPr>
          <a:xfrm>
            <a:off x="8353714" y="187191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klein</a:t>
            </a:r>
            <a:endParaRPr lang="en-GB" sz="2400" b="1" dirty="0">
              <a:solidFill>
                <a:srgbClr val="1F3764"/>
              </a:solidFill>
            </a:endParaRPr>
          </a:p>
        </p:txBody>
      </p:sp>
      <p:sp>
        <p:nvSpPr>
          <p:cNvPr id="65" name="Action Button: Custom 64">
            <a:hlinkClick r:id="" action="ppaction://noaction" highlightClick="1"/>
            <a:extLst>
              <a:ext uri="{FF2B5EF4-FFF2-40B4-BE49-F238E27FC236}">
                <a16:creationId xmlns:a16="http://schemas.microsoft.com/office/drawing/2014/main" id="{F35BDB20-BF9C-A04F-8BB3-62C6F4F6EF0B}"/>
              </a:ext>
            </a:extLst>
          </p:cNvPr>
          <p:cNvSpPr/>
          <p:nvPr/>
        </p:nvSpPr>
        <p:spPr>
          <a:xfrm>
            <a:off x="6754228" y="1876029"/>
            <a:ext cx="781992"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hier</a:t>
            </a:r>
            <a:endParaRPr lang="en-GB" sz="2400" b="1" dirty="0">
              <a:solidFill>
                <a:srgbClr val="1F3764"/>
              </a:solidFill>
            </a:endParaRPr>
          </a:p>
        </p:txBody>
      </p:sp>
      <p:sp>
        <p:nvSpPr>
          <p:cNvPr id="66" name="Action Button: Custom 65">
            <a:hlinkClick r:id="" action="ppaction://noaction" highlightClick="1"/>
            <a:extLst>
              <a:ext uri="{FF2B5EF4-FFF2-40B4-BE49-F238E27FC236}">
                <a16:creationId xmlns:a16="http://schemas.microsoft.com/office/drawing/2014/main" id="{A1EC57EC-7D39-BF42-85F0-BB5133BC6C2A}"/>
              </a:ext>
            </a:extLst>
          </p:cNvPr>
          <p:cNvSpPr/>
          <p:nvPr/>
        </p:nvSpPr>
        <p:spPr>
          <a:xfrm>
            <a:off x="6749061" y="1263681"/>
            <a:ext cx="848915"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da</a:t>
            </a:r>
          </a:p>
        </p:txBody>
      </p:sp>
      <p:sp>
        <p:nvSpPr>
          <p:cNvPr id="70" name="Action Button: Custom 69">
            <a:hlinkClick r:id="" action="ppaction://noaction" highlightClick="1"/>
            <a:extLst>
              <a:ext uri="{FF2B5EF4-FFF2-40B4-BE49-F238E27FC236}">
                <a16:creationId xmlns:a16="http://schemas.microsoft.com/office/drawing/2014/main" id="{2CC30907-70DC-4B45-89D7-6E268E14A763}"/>
              </a:ext>
            </a:extLst>
          </p:cNvPr>
          <p:cNvSpPr/>
          <p:nvPr/>
        </p:nvSpPr>
        <p:spPr>
          <a:xfrm>
            <a:off x="6753072" y="241789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3764"/>
                </a:solidFill>
              </a:rPr>
              <a:t>oft</a:t>
            </a:r>
          </a:p>
        </p:txBody>
      </p:sp>
      <p:sp>
        <p:nvSpPr>
          <p:cNvPr id="71" name="Action Button: Custom 70">
            <a:hlinkClick r:id="" action="ppaction://noaction" highlightClick="1"/>
            <a:extLst>
              <a:ext uri="{FF2B5EF4-FFF2-40B4-BE49-F238E27FC236}">
                <a16:creationId xmlns:a16="http://schemas.microsoft.com/office/drawing/2014/main" id="{E41E7123-7C73-7C4A-88AF-DC2FE4A2B6DC}"/>
              </a:ext>
            </a:extLst>
          </p:cNvPr>
          <p:cNvSpPr/>
          <p:nvPr/>
        </p:nvSpPr>
        <p:spPr>
          <a:xfrm>
            <a:off x="2130639" y="3974192"/>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Freunde</a:t>
            </a:r>
            <a:endParaRPr lang="en-GB" sz="2400" b="1" dirty="0">
              <a:solidFill>
                <a:srgbClr val="002060"/>
              </a:solidFill>
            </a:endParaRPr>
          </a:p>
        </p:txBody>
      </p:sp>
      <p:sp>
        <p:nvSpPr>
          <p:cNvPr id="72" name="Action Button: Custom 71">
            <a:hlinkClick r:id="" action="ppaction://noaction" highlightClick="1"/>
            <a:extLst>
              <a:ext uri="{FF2B5EF4-FFF2-40B4-BE49-F238E27FC236}">
                <a16:creationId xmlns:a16="http://schemas.microsoft.com/office/drawing/2014/main" id="{0DE361DB-3260-8047-AF1A-049FB82FB787}"/>
              </a:ext>
            </a:extLst>
          </p:cNvPr>
          <p:cNvSpPr/>
          <p:nvPr/>
        </p:nvSpPr>
        <p:spPr>
          <a:xfrm>
            <a:off x="2130639" y="3429394"/>
            <a:ext cx="144919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Arzt</a:t>
            </a:r>
            <a:endParaRPr lang="en-GB" sz="2400" b="1" dirty="0">
              <a:solidFill>
                <a:srgbClr val="002060"/>
              </a:solidFill>
            </a:endParaRPr>
          </a:p>
        </p:txBody>
      </p:sp>
      <p:sp>
        <p:nvSpPr>
          <p:cNvPr id="74" name="Action Button: Custom 73">
            <a:hlinkClick r:id="" action="ppaction://noaction" highlightClick="1"/>
            <a:extLst>
              <a:ext uri="{FF2B5EF4-FFF2-40B4-BE49-F238E27FC236}">
                <a16:creationId xmlns:a16="http://schemas.microsoft.com/office/drawing/2014/main" id="{D59A12AB-2D8D-7C4C-994F-2281EC2ECDEE}"/>
              </a:ext>
            </a:extLst>
          </p:cNvPr>
          <p:cNvSpPr/>
          <p:nvPr/>
        </p:nvSpPr>
        <p:spPr>
          <a:xfrm>
            <a:off x="4729030" y="4006933"/>
            <a:ext cx="1395010"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spielen</a:t>
            </a:r>
            <a:endParaRPr lang="en-GB" sz="2400" b="1" dirty="0"/>
          </a:p>
        </p:txBody>
      </p:sp>
      <p:sp>
        <p:nvSpPr>
          <p:cNvPr id="75" name="Action Button: Custom 74">
            <a:hlinkClick r:id="" action="ppaction://noaction" highlightClick="1"/>
            <a:extLst>
              <a:ext uri="{FF2B5EF4-FFF2-40B4-BE49-F238E27FC236}">
                <a16:creationId xmlns:a16="http://schemas.microsoft.com/office/drawing/2014/main" id="{05DE7440-F754-1044-8BC4-69AC4534980A}"/>
              </a:ext>
            </a:extLst>
          </p:cNvPr>
          <p:cNvSpPr/>
          <p:nvPr/>
        </p:nvSpPr>
        <p:spPr>
          <a:xfrm>
            <a:off x="4738178" y="3466955"/>
            <a:ext cx="1252307"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lernt</a:t>
            </a:r>
            <a:endParaRPr lang="en-GB" sz="2400" b="1" dirty="0"/>
          </a:p>
        </p:txBody>
      </p:sp>
      <p:sp>
        <p:nvSpPr>
          <p:cNvPr id="79" name="Action Button: Custom 78">
            <a:hlinkClick r:id="" action="ppaction://noaction" highlightClick="1"/>
            <a:extLst>
              <a:ext uri="{FF2B5EF4-FFF2-40B4-BE49-F238E27FC236}">
                <a16:creationId xmlns:a16="http://schemas.microsoft.com/office/drawing/2014/main" id="{A733DB1A-C071-BC47-B296-C7E7BFA06998}"/>
              </a:ext>
            </a:extLst>
          </p:cNvPr>
          <p:cNvSpPr/>
          <p:nvPr/>
        </p:nvSpPr>
        <p:spPr>
          <a:xfrm>
            <a:off x="4729030" y="4568259"/>
            <a:ext cx="1619971" cy="452927"/>
          </a:xfrm>
          <a:prstGeom prst="actionButtonBlank">
            <a:avLst/>
          </a:prstGeom>
          <a:solidFill>
            <a:srgbClr val="DAA520"/>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arbeitet</a:t>
            </a:r>
            <a:endParaRPr lang="en-GB" sz="2400" b="1" dirty="0"/>
          </a:p>
        </p:txBody>
      </p:sp>
      <p:sp>
        <p:nvSpPr>
          <p:cNvPr id="84" name="Action Button: Custom 83">
            <a:hlinkClick r:id="" action="ppaction://noaction" highlightClick="1"/>
            <a:extLst>
              <a:ext uri="{FF2B5EF4-FFF2-40B4-BE49-F238E27FC236}">
                <a16:creationId xmlns:a16="http://schemas.microsoft.com/office/drawing/2014/main" id="{E5E66A91-8F18-7447-92A1-D473A7AF8563}"/>
              </a:ext>
            </a:extLst>
          </p:cNvPr>
          <p:cNvSpPr/>
          <p:nvPr/>
        </p:nvSpPr>
        <p:spPr>
          <a:xfrm>
            <a:off x="6758426" y="355885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auch</a:t>
            </a:r>
            <a:endParaRPr lang="en-GB" sz="2400" b="1" dirty="0">
              <a:solidFill>
                <a:srgbClr val="1F3764"/>
              </a:solidFill>
            </a:endParaRPr>
          </a:p>
        </p:txBody>
      </p:sp>
      <p:sp>
        <p:nvSpPr>
          <p:cNvPr id="86" name="Action Button: Custom 85">
            <a:hlinkClick r:id="" action="ppaction://noaction" highlightClick="1"/>
            <a:extLst>
              <a:ext uri="{FF2B5EF4-FFF2-40B4-BE49-F238E27FC236}">
                <a16:creationId xmlns:a16="http://schemas.microsoft.com/office/drawing/2014/main" id="{9D2B215E-5839-4C41-ACCB-812303E9BE22}"/>
              </a:ext>
            </a:extLst>
          </p:cNvPr>
          <p:cNvSpPr/>
          <p:nvPr/>
        </p:nvSpPr>
        <p:spPr>
          <a:xfrm>
            <a:off x="8377377" y="650196"/>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blau</a:t>
            </a:r>
            <a:endParaRPr lang="en-GB" sz="2400" b="1" dirty="0">
              <a:solidFill>
                <a:srgbClr val="1F3764"/>
              </a:solidFill>
            </a:endParaRPr>
          </a:p>
        </p:txBody>
      </p:sp>
      <p:sp>
        <p:nvSpPr>
          <p:cNvPr id="95" name="Action Button: Custom 94">
            <a:hlinkClick r:id="" action="ppaction://noaction" highlightClick="1"/>
            <a:extLst>
              <a:ext uri="{FF2B5EF4-FFF2-40B4-BE49-F238E27FC236}">
                <a16:creationId xmlns:a16="http://schemas.microsoft.com/office/drawing/2014/main" id="{B68757A4-A02E-0641-8AA9-01480DF35F0E}"/>
              </a:ext>
            </a:extLst>
          </p:cNvPr>
          <p:cNvSpPr/>
          <p:nvPr/>
        </p:nvSpPr>
        <p:spPr>
          <a:xfrm>
            <a:off x="6749061" y="668124"/>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F3764"/>
                </a:solidFill>
              </a:rPr>
              <a:t>nicht</a:t>
            </a:r>
            <a:endParaRPr lang="en-GB" sz="2400" b="1" dirty="0">
              <a:solidFill>
                <a:srgbClr val="1F3764"/>
              </a:solidFill>
            </a:endParaRPr>
          </a:p>
        </p:txBody>
      </p:sp>
      <p:sp>
        <p:nvSpPr>
          <p:cNvPr id="89" name="Action Button: Custom 88">
            <a:hlinkClick r:id="" action="ppaction://noaction" highlightClick="1"/>
            <a:extLst>
              <a:ext uri="{FF2B5EF4-FFF2-40B4-BE49-F238E27FC236}">
                <a16:creationId xmlns:a16="http://schemas.microsoft.com/office/drawing/2014/main" id="{05B93472-4446-6B45-997A-2D32C4DDF5F8}"/>
              </a:ext>
            </a:extLst>
          </p:cNvPr>
          <p:cNvSpPr/>
          <p:nvPr/>
        </p:nvSpPr>
        <p:spPr>
          <a:xfrm>
            <a:off x="185315" y="5665937"/>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viele</a:t>
            </a:r>
            <a:endParaRPr lang="en-GB" sz="2400" b="1" dirty="0">
              <a:solidFill>
                <a:srgbClr val="002060"/>
              </a:solidFill>
            </a:endParaRPr>
          </a:p>
        </p:txBody>
      </p:sp>
      <p:sp>
        <p:nvSpPr>
          <p:cNvPr id="3" name="Oval 2">
            <a:extLst>
              <a:ext uri="{FF2B5EF4-FFF2-40B4-BE49-F238E27FC236}">
                <a16:creationId xmlns:a16="http://schemas.microsoft.com/office/drawing/2014/main" id="{90E6E8A3-0B4D-544A-B74D-AA736700ABD5}"/>
              </a:ext>
            </a:extLst>
          </p:cNvPr>
          <p:cNvSpPr/>
          <p:nvPr/>
        </p:nvSpPr>
        <p:spPr>
          <a:xfrm>
            <a:off x="10292278" y="974059"/>
            <a:ext cx="1331495" cy="840146"/>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err="1">
                <a:ln w="9525" cmpd="sng">
                  <a:solidFill>
                    <a:srgbClr val="1F3764"/>
                  </a:solidFill>
                  <a:prstDash val="solid"/>
                </a:ln>
                <a:solidFill>
                  <a:srgbClr val="1F3764"/>
                </a:solidFill>
                <a:effectLst/>
              </a:rPr>
              <a:t>aber</a:t>
            </a:r>
            <a:endParaRPr lang="en-US" sz="2400" b="1" spc="50" dirty="0">
              <a:ln w="9525" cmpd="sng">
                <a:solidFill>
                  <a:srgbClr val="1F3764"/>
                </a:solidFill>
                <a:prstDash val="solid"/>
              </a:ln>
              <a:solidFill>
                <a:srgbClr val="1F3764"/>
              </a:solidFill>
              <a:effectLst/>
            </a:endParaRPr>
          </a:p>
        </p:txBody>
      </p:sp>
      <p:sp>
        <p:nvSpPr>
          <p:cNvPr id="97" name="Oval 96">
            <a:extLst>
              <a:ext uri="{FF2B5EF4-FFF2-40B4-BE49-F238E27FC236}">
                <a16:creationId xmlns:a16="http://schemas.microsoft.com/office/drawing/2014/main" id="{DBB05056-56AD-A244-8383-7B0A4E332DCD}"/>
              </a:ext>
            </a:extLst>
          </p:cNvPr>
          <p:cNvSpPr/>
          <p:nvPr/>
        </p:nvSpPr>
        <p:spPr>
          <a:xfrm>
            <a:off x="10423260" y="2100133"/>
            <a:ext cx="1142328" cy="784564"/>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9525" cmpd="sng">
                  <a:solidFill>
                    <a:srgbClr val="1F3764"/>
                  </a:solidFill>
                  <a:prstDash val="solid"/>
                </a:ln>
                <a:solidFill>
                  <a:srgbClr val="1F3764"/>
                </a:solidFill>
                <a:effectLst/>
              </a:rPr>
              <a:t>und</a:t>
            </a:r>
          </a:p>
        </p:txBody>
      </p:sp>
      <p:sp>
        <p:nvSpPr>
          <p:cNvPr id="99" name="Title 11">
            <a:extLst>
              <a:ext uri="{FF2B5EF4-FFF2-40B4-BE49-F238E27FC236}">
                <a16:creationId xmlns:a16="http://schemas.microsoft.com/office/drawing/2014/main" id="{45AC3058-0F50-E34E-9B18-1907978DD907}"/>
              </a:ext>
            </a:extLst>
          </p:cNvPr>
          <p:cNvSpPr txBox="1">
            <a:spLocks/>
          </p:cNvSpPr>
          <p:nvPr/>
        </p:nvSpPr>
        <p:spPr>
          <a:xfrm>
            <a:off x="2826342" y="5525216"/>
            <a:ext cx="998044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4000" b="1" dirty="0" err="1"/>
              <a:t>Beispiel</a:t>
            </a:r>
            <a:r>
              <a:rPr lang="en-US" sz="4000" b="1" dirty="0"/>
              <a:t>: </a:t>
            </a:r>
            <a:r>
              <a:rPr lang="en-US" sz="4000" dirty="0"/>
              <a:t>Lehrer </a:t>
            </a:r>
            <a:r>
              <a:rPr lang="en-US" sz="4000" dirty="0" err="1"/>
              <a:t>haben</a:t>
            </a:r>
            <a:r>
              <a:rPr lang="en-US" sz="4000" dirty="0"/>
              <a:t> </a:t>
            </a:r>
            <a:r>
              <a:rPr lang="en-US" sz="4000" dirty="0" err="1"/>
              <a:t>keine</a:t>
            </a:r>
            <a:r>
              <a:rPr lang="en-US" sz="4000" dirty="0"/>
              <a:t> </a:t>
            </a:r>
            <a:r>
              <a:rPr lang="en-US" sz="4000" dirty="0" err="1"/>
              <a:t>Freunde</a:t>
            </a:r>
            <a:r>
              <a:rPr lang="en-US" sz="4000" dirty="0"/>
              <a:t>.</a:t>
            </a:r>
          </a:p>
        </p:txBody>
      </p:sp>
      <p:sp>
        <p:nvSpPr>
          <p:cNvPr id="100" name="Action Button: Custom 99">
            <a:hlinkClick r:id="" action="ppaction://noaction" highlightClick="1"/>
            <a:extLst>
              <a:ext uri="{FF2B5EF4-FFF2-40B4-BE49-F238E27FC236}">
                <a16:creationId xmlns:a16="http://schemas.microsoft.com/office/drawing/2014/main" id="{FFC60D7B-C2F1-E944-98C5-7E40A088259C}"/>
              </a:ext>
            </a:extLst>
          </p:cNvPr>
          <p:cNvSpPr/>
          <p:nvPr/>
        </p:nvSpPr>
        <p:spPr>
          <a:xfrm>
            <a:off x="2138756" y="4518990"/>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Bücher</a:t>
            </a:r>
            <a:endParaRPr lang="en-GB" sz="2400" b="1" dirty="0">
              <a:solidFill>
                <a:srgbClr val="002060"/>
              </a:solidFill>
            </a:endParaRPr>
          </a:p>
        </p:txBody>
      </p:sp>
      <p:sp>
        <p:nvSpPr>
          <p:cNvPr id="101" name="Rectangle 100">
            <a:extLst>
              <a:ext uri="{FF2B5EF4-FFF2-40B4-BE49-F238E27FC236}">
                <a16:creationId xmlns:a16="http://schemas.microsoft.com/office/drawing/2014/main" id="{937C07B3-15F5-3748-AF18-713B21195CB4}"/>
              </a:ext>
            </a:extLst>
          </p:cNvPr>
          <p:cNvSpPr/>
          <p:nvPr/>
        </p:nvSpPr>
        <p:spPr>
          <a:xfrm>
            <a:off x="4477022" y="609283"/>
            <a:ext cx="1947222" cy="4719947"/>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627C7FF-7A23-104E-8A07-2378346C384A}"/>
              </a:ext>
            </a:extLst>
          </p:cNvPr>
          <p:cNvSpPr/>
          <p:nvPr/>
        </p:nvSpPr>
        <p:spPr>
          <a:xfrm>
            <a:off x="1973951" y="567126"/>
            <a:ext cx="1942560" cy="4900054"/>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CE8D64D7-F6D8-B749-A60E-7CEC669A236F}"/>
              </a:ext>
            </a:extLst>
          </p:cNvPr>
          <p:cNvSpPr/>
          <p:nvPr/>
        </p:nvSpPr>
        <p:spPr>
          <a:xfrm>
            <a:off x="6682338" y="624773"/>
            <a:ext cx="1405633" cy="3805759"/>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E6066D4-67C0-0B48-B1BB-7D953120C8BA}"/>
              </a:ext>
            </a:extLst>
          </p:cNvPr>
          <p:cNvSpPr/>
          <p:nvPr/>
        </p:nvSpPr>
        <p:spPr>
          <a:xfrm>
            <a:off x="8264825" y="624773"/>
            <a:ext cx="1405633" cy="3805759"/>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7CD4D34-1B87-0F47-9E1A-08D133E3512A}"/>
              </a:ext>
            </a:extLst>
          </p:cNvPr>
          <p:cNvSpPr/>
          <p:nvPr/>
        </p:nvSpPr>
        <p:spPr>
          <a:xfrm>
            <a:off x="10044668" y="702998"/>
            <a:ext cx="1918299" cy="2742149"/>
          </a:xfrm>
          <a:prstGeom prst="ellipse">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ular Callout 107">
            <a:extLst>
              <a:ext uri="{FF2B5EF4-FFF2-40B4-BE49-F238E27FC236}">
                <a16:creationId xmlns:a16="http://schemas.microsoft.com/office/drawing/2014/main" id="{D6AA3623-3E74-5047-B3E6-534114D6E202}"/>
              </a:ext>
            </a:extLst>
          </p:cNvPr>
          <p:cNvSpPr/>
          <p:nvPr/>
        </p:nvSpPr>
        <p:spPr>
          <a:xfrm>
            <a:off x="6349000" y="2655919"/>
            <a:ext cx="2965667" cy="940028"/>
          </a:xfrm>
          <a:prstGeom prst="wedgeRoundRectCallout">
            <a:avLst>
              <a:gd name="adj1" fmla="val 67343"/>
              <a:gd name="adj2" fmla="val -47961"/>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can use these conjunctions to make longer sentences.</a:t>
            </a:r>
          </a:p>
        </p:txBody>
      </p:sp>
      <p:sp>
        <p:nvSpPr>
          <p:cNvPr id="77" name="Action Button: Custom 76">
            <a:hlinkClick r:id="" action="ppaction://noaction" highlightClick="1"/>
            <a:extLst>
              <a:ext uri="{FF2B5EF4-FFF2-40B4-BE49-F238E27FC236}">
                <a16:creationId xmlns:a16="http://schemas.microsoft.com/office/drawing/2014/main" id="{17C3A8E3-D4F1-4C41-A3B0-504F018747BF}"/>
              </a:ext>
            </a:extLst>
          </p:cNvPr>
          <p:cNvSpPr/>
          <p:nvPr/>
        </p:nvSpPr>
        <p:spPr>
          <a:xfrm>
            <a:off x="961581" y="686487"/>
            <a:ext cx="796642"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den</a:t>
            </a:r>
          </a:p>
        </p:txBody>
      </p:sp>
      <p:sp>
        <p:nvSpPr>
          <p:cNvPr id="87" name="Rectangle 86">
            <a:extLst>
              <a:ext uri="{FF2B5EF4-FFF2-40B4-BE49-F238E27FC236}">
                <a16:creationId xmlns:a16="http://schemas.microsoft.com/office/drawing/2014/main" id="{0D6F9A58-7F7F-E944-BAA4-3F97C65FB8A4}"/>
              </a:ext>
            </a:extLst>
          </p:cNvPr>
          <p:cNvSpPr/>
          <p:nvPr/>
        </p:nvSpPr>
        <p:spPr>
          <a:xfrm>
            <a:off x="157087" y="558426"/>
            <a:ext cx="1763270" cy="5603593"/>
          </a:xfrm>
          <a:prstGeom prst="rect">
            <a:avLst/>
          </a:prstGeom>
          <a:solidFill>
            <a:schemeClr val="bg1">
              <a:lumMod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ular Callout 106">
            <a:extLst>
              <a:ext uri="{FF2B5EF4-FFF2-40B4-BE49-F238E27FC236}">
                <a16:creationId xmlns:a16="http://schemas.microsoft.com/office/drawing/2014/main" id="{182DA7EC-59FA-774C-996C-CB0C0CD93D2D}"/>
              </a:ext>
            </a:extLst>
          </p:cNvPr>
          <p:cNvSpPr/>
          <p:nvPr/>
        </p:nvSpPr>
        <p:spPr>
          <a:xfrm>
            <a:off x="4086664" y="652360"/>
            <a:ext cx="3686890" cy="974707"/>
          </a:xfrm>
          <a:prstGeom prst="wedgeRoundRectCallout">
            <a:avLst>
              <a:gd name="adj1" fmla="val -19389"/>
              <a:gd name="adj2" fmla="val 68174"/>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Use the words as often as you like </a:t>
            </a:r>
            <a:r>
              <a:rPr lang="en-US" sz="2000" u="sng" dirty="0"/>
              <a:t>but</a:t>
            </a:r>
            <a:r>
              <a:rPr lang="en-US" sz="2000" dirty="0"/>
              <a:t> use each verb only once!</a:t>
            </a:r>
          </a:p>
        </p:txBody>
      </p:sp>
      <p:sp>
        <p:nvSpPr>
          <p:cNvPr id="78" name="Rounded Rectangular Callout 77">
            <a:extLst>
              <a:ext uri="{FF2B5EF4-FFF2-40B4-BE49-F238E27FC236}">
                <a16:creationId xmlns:a16="http://schemas.microsoft.com/office/drawing/2014/main" id="{182DA7EC-59FA-774C-996C-CB0C0CD93D2D}"/>
              </a:ext>
            </a:extLst>
          </p:cNvPr>
          <p:cNvSpPr/>
          <p:nvPr/>
        </p:nvSpPr>
        <p:spPr>
          <a:xfrm>
            <a:off x="2183780" y="1654315"/>
            <a:ext cx="3686890" cy="1141693"/>
          </a:xfrm>
          <a:prstGeom prst="wedgeRoundRectCallout">
            <a:avLst>
              <a:gd name="adj1" fmla="val -56994"/>
              <a:gd name="adj2" fmla="val 18041"/>
              <a:gd name="adj3" fmla="val 16667"/>
            </a:avLst>
          </a:prstGeom>
          <a:solidFill>
            <a:srgbClr val="1F3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der </a:t>
            </a:r>
            <a:r>
              <a:rPr lang="en-US" sz="2000" b="1" dirty="0">
                <a:sym typeface="Wingdings" panose="05000000000000000000" pitchFamily="2" charset="2"/>
              </a:rPr>
              <a:t> den </a:t>
            </a:r>
            <a:r>
              <a:rPr lang="en-US" sz="2000" dirty="0">
                <a:sym typeface="Wingdings" panose="05000000000000000000" pitchFamily="2" charset="2"/>
              </a:rPr>
              <a:t>and </a:t>
            </a:r>
            <a:r>
              <a:rPr lang="en-US" sz="2000" b="1" dirty="0">
                <a:sym typeface="Wingdings" panose="05000000000000000000" pitchFamily="2" charset="2"/>
              </a:rPr>
              <a:t>(k)</a:t>
            </a:r>
            <a:r>
              <a:rPr lang="en-US" sz="2000" b="1" dirty="0" err="1">
                <a:sym typeface="Wingdings" panose="05000000000000000000" pitchFamily="2" charset="2"/>
              </a:rPr>
              <a:t>ein</a:t>
            </a:r>
            <a:r>
              <a:rPr lang="en-US" sz="2000" b="1" dirty="0">
                <a:sym typeface="Wingdings" panose="05000000000000000000" pitchFamily="2" charset="2"/>
              </a:rPr>
              <a:t>  (k)</a:t>
            </a:r>
            <a:r>
              <a:rPr lang="en-US" sz="2000" b="1" dirty="0" err="1">
                <a:sym typeface="Wingdings" panose="05000000000000000000" pitchFamily="2" charset="2"/>
              </a:rPr>
              <a:t>einen</a:t>
            </a:r>
            <a:r>
              <a:rPr lang="en-US" sz="2000" b="1" dirty="0">
                <a:sym typeface="Wingdings" panose="05000000000000000000" pitchFamily="2" charset="2"/>
              </a:rPr>
              <a:t> </a:t>
            </a:r>
            <a:r>
              <a:rPr lang="en-US" sz="2000" dirty="0">
                <a:sym typeface="Wingdings" panose="05000000000000000000" pitchFamily="2" charset="2"/>
              </a:rPr>
              <a:t>after any verb except </a:t>
            </a:r>
            <a:r>
              <a:rPr lang="en-US" sz="2000" b="1" dirty="0">
                <a:sym typeface="Wingdings" panose="05000000000000000000" pitchFamily="2" charset="2"/>
              </a:rPr>
              <a:t>SEIN</a:t>
            </a:r>
            <a:r>
              <a:rPr lang="en-US" sz="2000" dirty="0">
                <a:sym typeface="Wingdings" panose="05000000000000000000" pitchFamily="2" charset="2"/>
              </a:rPr>
              <a:t>.</a:t>
            </a:r>
            <a:endParaRPr lang="en-US" sz="2000" dirty="0"/>
          </a:p>
        </p:txBody>
      </p:sp>
      <p:sp>
        <p:nvSpPr>
          <p:cNvPr id="58"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624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7" grpId="0"/>
      <p:bldP spid="99" grpId="0"/>
      <p:bldP spid="99" grpId="1"/>
      <p:bldP spid="101" grpId="0" animBg="1"/>
      <p:bldP spid="102" grpId="0" animBg="1"/>
      <p:bldP spid="103" grpId="0" animBg="1"/>
      <p:bldP spid="104" grpId="0" animBg="1"/>
      <p:bldP spid="105" grpId="0" animBg="1"/>
      <p:bldP spid="108" grpId="0" animBg="1"/>
      <p:bldP spid="108" grpId="1" animBg="1"/>
      <p:bldP spid="87" grpId="0" animBg="1"/>
      <p:bldP spid="107" grpId="0" animBg="1"/>
      <p:bldP spid="107" grpId="1" animBg="1"/>
      <p:bldP spid="78" grpId="0" animBg="1"/>
      <p:bldP spid="7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55024" cy="869950"/>
          </a:xfrm>
          <a:prstGeom prst="rect">
            <a:avLst/>
          </a:prstGeom>
        </p:spPr>
      </p:pic>
      <p:sp>
        <p:nvSpPr>
          <p:cNvPr id="4" name="Title 3"/>
          <p:cNvSpPr>
            <a:spLocks noGrp="1"/>
          </p:cNvSpPr>
          <p:nvPr>
            <p:ph type="title"/>
          </p:nvPr>
        </p:nvSpPr>
        <p:spPr>
          <a:xfrm>
            <a:off x="137259" y="325248"/>
            <a:ext cx="3745089" cy="707849"/>
          </a:xfrm>
        </p:spPr>
        <p:txBody>
          <a:bodyPr>
            <a:normAutofit fontScale="90000"/>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 </a:t>
            </a:r>
            <a:r>
              <a:rPr lang="en-GB" sz="3600" b="1" dirty="0" err="1">
                <a:solidFill>
                  <a:schemeClr val="bg1"/>
                </a:solidFill>
              </a:rPr>
              <a:t>Wörter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65101" y="247047"/>
            <a:ext cx="2192225" cy="3395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Google Shape;653;p27">
            <a:extLst>
              <a:ext uri="{FF2B5EF4-FFF2-40B4-BE49-F238E27FC236}">
                <a16:creationId xmlns:a16="http://schemas.microsoft.com/office/drawing/2014/main" id="{278E9848-97D8-B24C-893A-EF07E78911C6}"/>
              </a:ext>
            </a:extLst>
          </p:cNvPr>
          <p:cNvSpPr/>
          <p:nvPr/>
        </p:nvSpPr>
        <p:spPr>
          <a:xfrm>
            <a:off x="589951" y="2656134"/>
            <a:ext cx="5627298" cy="869950"/>
          </a:xfrm>
          <a:prstGeom prst="wedgeRoundRectCallout">
            <a:avLst>
              <a:gd name="adj1" fmla="val -36181"/>
              <a:gd name="adj2" fmla="val 125865"/>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Sänger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hier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sind</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leider</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sym typeface="Century Gothic"/>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sym typeface="Century Gothic"/>
              </a:rPr>
              <a:t> gut</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a:t>
            </a:r>
            <a:r>
              <a:rPr kumimoji="0" lang="en-GB" sz="2400" b="0" i="0" u="none" strike="noStrike" kern="1200" cap="none" spc="0" normalizeH="0" noProof="0" dirty="0" err="1">
                <a:ln>
                  <a:noFill/>
                </a:ln>
                <a:solidFill>
                  <a:prstClr val="white"/>
                </a:solidFill>
                <a:effectLst/>
                <a:uLnTx/>
                <a:uFillTx/>
                <a:latin typeface="Century Gothic"/>
                <a:ea typeface="+mn-ea"/>
                <a:cs typeface="+mn-cs"/>
                <a:sym typeface="Century Gothic"/>
              </a:rPr>
              <a:t>aber</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die Band </a:t>
            </a:r>
            <a:r>
              <a:rPr kumimoji="0" lang="en-GB" sz="2400" b="0" i="0" u="none" strike="noStrike" kern="1200" cap="none" spc="0" normalizeH="0" noProof="0" dirty="0" err="1">
                <a:ln>
                  <a:noFill/>
                </a:ln>
                <a:solidFill>
                  <a:prstClr val="white"/>
                </a:solidFill>
                <a:effectLst/>
                <a:uLnTx/>
                <a:uFillTx/>
                <a:latin typeface="Century Gothic"/>
                <a:ea typeface="+mn-ea"/>
                <a:cs typeface="+mn-cs"/>
                <a:sym typeface="Century Gothic"/>
              </a:rPr>
              <a:t>ist</a:t>
            </a:r>
            <a:r>
              <a:rPr kumimoji="0" lang="en-GB" sz="2400" b="0" i="0" u="none" strike="noStrike" kern="1200" cap="none" spc="0" normalizeH="0" noProof="0" dirty="0">
                <a:ln>
                  <a:noFill/>
                </a:ln>
                <a:solidFill>
                  <a:prstClr val="white"/>
                </a:solidFill>
                <a:effectLst/>
                <a:uLnTx/>
                <a:uFillTx/>
                <a:latin typeface="Century Gothic"/>
                <a:ea typeface="+mn-ea"/>
                <a:cs typeface="+mn-cs"/>
                <a:sym typeface="Century Gothic"/>
              </a:rPr>
              <a:t> gut!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Google Shape;653;p27">
            <a:extLst>
              <a:ext uri="{FF2B5EF4-FFF2-40B4-BE49-F238E27FC236}">
                <a16:creationId xmlns:a16="http://schemas.microsoft.com/office/drawing/2014/main" id="{9892C99E-7446-1048-987B-5CDEE2E7AA90}"/>
              </a:ext>
            </a:extLst>
          </p:cNvPr>
          <p:cNvSpPr/>
          <p:nvPr/>
        </p:nvSpPr>
        <p:spPr>
          <a:xfrm flipH="1">
            <a:off x="5233915" y="3720730"/>
            <a:ext cx="5627298" cy="869950"/>
          </a:xfrm>
          <a:prstGeom prst="wedgeRoundRectCallout">
            <a:avLst>
              <a:gd name="adj1" fmla="val -44005"/>
              <a:gd name="adj2" fmla="val 123919"/>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a:sym typeface="Century Gothic"/>
              </a:rPr>
              <a:t>Das hat </a:t>
            </a:r>
            <a:r>
              <a:rPr lang="en-GB" sz="2400" dirty="0" err="1">
                <a:solidFill>
                  <a:schemeClr val="bg1"/>
                </a:solidFill>
                <a:latin typeface="Century Gothic"/>
                <a:sym typeface="Century Gothic"/>
              </a:rPr>
              <a:t>zwölf</a:t>
            </a:r>
            <a:r>
              <a:rPr lang="en-GB" sz="2400" dirty="0">
                <a:solidFill>
                  <a:schemeClr val="bg1"/>
                </a:solidFill>
                <a:latin typeface="Century Gothic"/>
                <a:sym typeface="Century Gothic"/>
              </a:rPr>
              <a:t> </a:t>
            </a:r>
            <a:r>
              <a:rPr lang="en-GB" sz="2400" dirty="0" err="1">
                <a:solidFill>
                  <a:schemeClr val="bg1"/>
                </a:solidFill>
                <a:latin typeface="Century Gothic"/>
                <a:sym typeface="Century Gothic"/>
              </a:rPr>
              <a:t>Wörter</a:t>
            </a:r>
            <a:r>
              <a:rPr lang="en-GB" sz="2400" dirty="0">
                <a:solidFill>
                  <a:schemeClr val="bg1"/>
                </a:solidFill>
                <a:latin typeface="Century Gothic"/>
                <a:sym typeface="Century Gothic"/>
              </a:rPr>
              <a:t>!</a:t>
            </a:r>
            <a:endParaRPr kumimoji="0" sz="1800" b="0" i="0" u="none" strike="noStrike" kern="1200" cap="none" spc="0" normalizeH="0" baseline="0" noProof="0" dirty="0">
              <a:ln>
                <a:noFill/>
              </a:ln>
              <a:solidFill>
                <a:schemeClr val="bg1"/>
              </a:solidFill>
              <a:effectLst/>
              <a:uLnTx/>
              <a:uFillTx/>
              <a:latin typeface="Tw Cen MT" panose="020B0602020104020603"/>
            </a:endParaRPr>
          </a:p>
        </p:txBody>
      </p:sp>
      <p:pic>
        <p:nvPicPr>
          <p:cNvPr id="9" name="Picture 8" descr="A picture containing drawing&#10;&#10;Description automatically generated">
            <a:extLst>
              <a:ext uri="{FF2B5EF4-FFF2-40B4-BE49-F238E27FC236}">
                <a16:creationId xmlns:a16="http://schemas.microsoft.com/office/drawing/2014/main" id="{73A4D3FB-291C-9740-A3F5-18D29D58B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636" y="679173"/>
            <a:ext cx="2703560" cy="199591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6402" y="4528529"/>
            <a:ext cx="1630924" cy="166457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4200466"/>
            <a:ext cx="1747157" cy="1736366"/>
          </a:xfrm>
          <a:prstGeom prst="rect">
            <a:avLst/>
          </a:prstGeom>
        </p:spPr>
      </p:pic>
    </p:spTree>
    <p:extLst>
      <p:ext uri="{BB962C8B-B14F-4D97-AF65-F5344CB8AC3E}">
        <p14:creationId xmlns:p14="http://schemas.microsoft.com/office/powerpoint/2010/main" val="216328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02514" cy="707849"/>
          </a:xfrm>
        </p:spPr>
        <p:txBody>
          <a:bodyPr>
            <a:normAutofit/>
          </a:bodyPr>
          <a:lstStyle/>
          <a:p>
            <a:r>
              <a:rPr lang="en-GB" sz="3600" b="1" dirty="0">
                <a:solidFill>
                  <a:schemeClr val="bg1"/>
                </a:solidFill>
              </a:rPr>
              <a:t>auf </a:t>
            </a:r>
            <a:r>
              <a:rPr lang="en-GB" sz="3600" b="1" dirty="0" err="1">
                <a:solidFill>
                  <a:schemeClr val="bg1"/>
                </a:solidFill>
              </a:rPr>
              <a:t>Englisch</a:t>
            </a:r>
            <a:r>
              <a:rPr lang="en-GB" sz="3600" b="1" dirty="0">
                <a:solidFill>
                  <a:schemeClr val="bg1"/>
                </a:solidFill>
              </a:rPr>
              <a:t> </a:t>
            </a:r>
            <a:r>
              <a:rPr lang="en-GB" sz="3600" b="1" dirty="0" err="1">
                <a:solidFill>
                  <a:schemeClr val="bg1"/>
                </a:solidFill>
              </a:rPr>
              <a:t>schreiben</a:t>
            </a:r>
            <a:endParaRPr lang="en-GB" sz="3600" b="1" dirty="0">
              <a:solidFill>
                <a:schemeClr val="bg1"/>
              </a:solidFill>
            </a:endParaRPr>
          </a:p>
        </p:txBody>
      </p:sp>
      <p:sp>
        <p:nvSpPr>
          <p:cNvPr id="8" name="Google Shape;653;p27">
            <a:extLst>
              <a:ext uri="{FF2B5EF4-FFF2-40B4-BE49-F238E27FC236}">
                <a16:creationId xmlns:a16="http://schemas.microsoft.com/office/drawing/2014/main" id="{98D7801A-2847-3844-B986-8183EA98A5F1}"/>
              </a:ext>
            </a:extLst>
          </p:cNvPr>
          <p:cNvSpPr/>
          <p:nvPr/>
        </p:nvSpPr>
        <p:spPr>
          <a:xfrm>
            <a:off x="416363" y="2267321"/>
            <a:ext cx="5627298" cy="869950"/>
          </a:xfrm>
          <a:prstGeom prst="wedgeRoundRectCallout">
            <a:avLst>
              <a:gd name="adj1" fmla="val -38288"/>
              <a:gd name="adj2" fmla="val 129758"/>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de-DE" sz="2400" dirty="0">
                <a:solidFill>
                  <a:prstClr val="white"/>
                </a:solidFill>
                <a:sym typeface="Century Gothic"/>
              </a:rPr>
              <a:t>Die Sänger hier sind leider nicht gut aber die Band ist gut!</a:t>
            </a:r>
            <a:endParaRPr lang="de-DE" dirty="0">
              <a:solidFill>
                <a:prstClr val="black"/>
              </a:solidFill>
              <a:latin typeface="Tw Cen MT" panose="020B0602020104020603"/>
            </a:endParaRPr>
          </a:p>
        </p:txBody>
      </p:sp>
      <p:sp>
        <p:nvSpPr>
          <p:cNvPr id="9" name="Title 11">
            <a:extLst>
              <a:ext uri="{FF2B5EF4-FFF2-40B4-BE49-F238E27FC236}">
                <a16:creationId xmlns:a16="http://schemas.microsoft.com/office/drawing/2014/main" id="{B7110E33-E577-E146-B8FA-EBC951DBFB5F}"/>
              </a:ext>
            </a:extLst>
          </p:cNvPr>
          <p:cNvSpPr txBox="1">
            <a:spLocks/>
          </p:cNvSpPr>
          <p:nvPr/>
        </p:nvSpPr>
        <p:spPr>
          <a:xfrm>
            <a:off x="1407886" y="4530887"/>
            <a:ext cx="9839042" cy="955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latin typeface="Bradley Hand ITC" panose="03070402050302030203" pitchFamily="66" charset="77"/>
                <a:cs typeface="Apple Chancery" panose="03020702040506060504" pitchFamily="66" charset="-79"/>
              </a:rPr>
              <a:t>The singers here are unfortunately not good but the band is good.</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9323059" y="247046"/>
            <a:ext cx="2628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0164" y="1403281"/>
            <a:ext cx="1305790" cy="261158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8534" y="4014861"/>
            <a:ext cx="1747157" cy="1736366"/>
          </a:xfrm>
          <a:prstGeom prst="rect">
            <a:avLst/>
          </a:prstGeom>
        </p:spPr>
      </p:pic>
    </p:spTree>
    <p:extLst>
      <p:ext uri="{BB962C8B-B14F-4D97-AF65-F5344CB8AC3E}">
        <p14:creationId xmlns:p14="http://schemas.microsoft.com/office/powerpoint/2010/main" val="691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5234792D-9025-A34D-883F-274ACC2CCB81}"/>
              </a:ext>
            </a:extLst>
          </p:cNvPr>
          <p:cNvSpPr>
            <a:spLocks noGrp="1"/>
          </p:cNvSpPr>
          <p:nvPr>
            <p:ph type="title"/>
          </p:nvPr>
        </p:nvSpPr>
        <p:spPr>
          <a:xfrm>
            <a:off x="81572" y="1368892"/>
            <a:ext cx="9010110" cy="530298"/>
          </a:xfrm>
        </p:spPr>
        <p:txBody>
          <a:bodyPr>
            <a:normAutofit/>
          </a:bodyPr>
          <a:lstStyle/>
          <a:p>
            <a:pPr lvl="0" algn="just">
              <a:lnSpc>
                <a:spcPct val="100000"/>
              </a:lnSpc>
              <a:spcBef>
                <a:spcPts val="0"/>
              </a:spcBef>
            </a:pPr>
            <a:r>
              <a:rPr lang="en-US" sz="2400" b="1" dirty="0" err="1"/>
              <a:t>Schreib</a:t>
            </a:r>
            <a:r>
              <a:rPr lang="en-US" sz="2400" b="1" dirty="0"/>
              <a:t> die </a:t>
            </a:r>
            <a:r>
              <a:rPr lang="en-US" sz="2400" b="1" dirty="0" err="1"/>
              <a:t>Fragen</a:t>
            </a:r>
            <a:r>
              <a:rPr lang="en-US" sz="2400" b="1" dirty="0"/>
              <a:t> auf Deutsch. </a:t>
            </a:r>
            <a:endParaRPr lang="en-US" sz="2400" dirty="0"/>
          </a:p>
        </p:txBody>
      </p:sp>
      <p:sp>
        <p:nvSpPr>
          <p:cNvPr id="46" name="Title 11">
            <a:extLst>
              <a:ext uri="{FF2B5EF4-FFF2-40B4-BE49-F238E27FC236}">
                <a16:creationId xmlns:a16="http://schemas.microsoft.com/office/drawing/2014/main" id="{638D0CF2-F6C5-D84E-8AEB-8A874BFF8C9E}"/>
              </a:ext>
            </a:extLst>
          </p:cNvPr>
          <p:cNvSpPr txBox="1">
            <a:spLocks/>
          </p:cNvSpPr>
          <p:nvPr/>
        </p:nvSpPr>
        <p:spPr>
          <a:xfrm>
            <a:off x="81572" y="2114849"/>
            <a:ext cx="9010110" cy="3423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lnSpc>
                <a:spcPct val="200000"/>
              </a:lnSpc>
              <a:spcBef>
                <a:spcPts val="0"/>
              </a:spcBef>
              <a:buAutoNum type="arabicPeriod"/>
            </a:pPr>
            <a:r>
              <a:rPr lang="en-US" sz="2400" dirty="0"/>
              <a:t>How many weeks are there?</a:t>
            </a:r>
          </a:p>
          <a:p>
            <a:pPr marL="457200" indent="-457200">
              <a:lnSpc>
                <a:spcPct val="200000"/>
              </a:lnSpc>
              <a:spcBef>
                <a:spcPts val="0"/>
              </a:spcBef>
              <a:buAutoNum type="arabicPeriod"/>
            </a:pPr>
            <a:r>
              <a:rPr lang="en-US" sz="2400" dirty="0"/>
              <a:t>What is big and has ten places?</a:t>
            </a:r>
          </a:p>
          <a:p>
            <a:pPr marL="457200" indent="-457200">
              <a:lnSpc>
                <a:spcPct val="200000"/>
              </a:lnSpc>
              <a:spcBef>
                <a:spcPts val="0"/>
              </a:spcBef>
              <a:buAutoNum type="arabicPeriod"/>
            </a:pPr>
            <a:r>
              <a:rPr lang="en-US" sz="2400" dirty="0"/>
              <a:t>Who writes beautifully, but not often?</a:t>
            </a:r>
          </a:p>
          <a:p>
            <a:pPr marL="457200" indent="-457200">
              <a:lnSpc>
                <a:spcPct val="200000"/>
              </a:lnSpc>
              <a:spcBef>
                <a:spcPts val="0"/>
              </a:spcBef>
              <a:buAutoNum type="arabicPeriod"/>
            </a:pPr>
            <a:r>
              <a:rPr lang="en-US" sz="2400" dirty="0"/>
              <a:t>Where are the trains?</a:t>
            </a:r>
          </a:p>
          <a:p>
            <a:pPr marL="457200" indent="-457200">
              <a:lnSpc>
                <a:spcPct val="200000"/>
              </a:lnSpc>
              <a:spcBef>
                <a:spcPts val="0"/>
              </a:spcBef>
              <a:buAutoNum type="arabicPeriod"/>
            </a:pPr>
            <a:r>
              <a:rPr lang="en-US" sz="2400" dirty="0"/>
              <a:t>How do you write that?</a:t>
            </a:r>
          </a:p>
        </p:txBody>
      </p:sp>
      <p:sp>
        <p:nvSpPr>
          <p:cNvPr id="48" name="Title 11">
            <a:extLst>
              <a:ext uri="{FF2B5EF4-FFF2-40B4-BE49-F238E27FC236}">
                <a16:creationId xmlns:a16="http://schemas.microsoft.com/office/drawing/2014/main" id="{D1373C96-6A6A-AF41-B583-4340686151D4}"/>
              </a:ext>
            </a:extLst>
          </p:cNvPr>
          <p:cNvSpPr txBox="1">
            <a:spLocks/>
          </p:cNvSpPr>
          <p:nvPr/>
        </p:nvSpPr>
        <p:spPr>
          <a:xfrm>
            <a:off x="6096000" y="2090785"/>
            <a:ext cx="5642344" cy="3423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lnSpc>
                <a:spcPct val="200000"/>
              </a:lnSpc>
              <a:spcBef>
                <a:spcPts val="0"/>
              </a:spcBef>
              <a:buAutoNum type="arabicPeriod"/>
            </a:pPr>
            <a:r>
              <a:rPr lang="en-US" sz="2400" b="1" dirty="0">
                <a:solidFill>
                  <a:srgbClr val="DAA520"/>
                </a:solidFill>
              </a:rPr>
              <a:t>Wie </a:t>
            </a:r>
            <a:r>
              <a:rPr lang="en-US" sz="2400" b="1" dirty="0" err="1">
                <a:solidFill>
                  <a:srgbClr val="DAA520"/>
                </a:solidFill>
              </a:rPr>
              <a:t>viele</a:t>
            </a:r>
            <a:r>
              <a:rPr lang="en-US" sz="2400" b="1" dirty="0">
                <a:solidFill>
                  <a:srgbClr val="DAA520"/>
                </a:solidFill>
              </a:rPr>
              <a:t> </a:t>
            </a:r>
            <a:r>
              <a:rPr lang="en-US" sz="2400" b="1" dirty="0" err="1">
                <a:solidFill>
                  <a:srgbClr val="DAA520"/>
                </a:solidFill>
              </a:rPr>
              <a:t>Wochen</a:t>
            </a:r>
            <a:r>
              <a:rPr lang="en-US" sz="2400" b="1" dirty="0">
                <a:solidFill>
                  <a:srgbClr val="DAA520"/>
                </a:solidFill>
              </a:rPr>
              <a:t> </a:t>
            </a:r>
            <a:r>
              <a:rPr lang="en-US" sz="2400" b="1" dirty="0" err="1">
                <a:solidFill>
                  <a:srgbClr val="DAA520"/>
                </a:solidFill>
              </a:rPr>
              <a:t>gibt</a:t>
            </a:r>
            <a:r>
              <a:rPr lang="en-US" sz="2400" b="1" dirty="0">
                <a:solidFill>
                  <a:srgbClr val="DAA520"/>
                </a:solidFill>
              </a:rPr>
              <a:t> es?</a:t>
            </a:r>
          </a:p>
          <a:p>
            <a:pPr marL="457200" indent="-457200">
              <a:lnSpc>
                <a:spcPct val="200000"/>
              </a:lnSpc>
              <a:spcBef>
                <a:spcPts val="0"/>
              </a:spcBef>
              <a:buAutoNum type="arabicPeriod"/>
            </a:pPr>
            <a:r>
              <a:rPr lang="en-US" sz="2400" b="1" dirty="0">
                <a:solidFill>
                  <a:srgbClr val="DAA520"/>
                </a:solidFill>
              </a:rPr>
              <a:t>Was is </a:t>
            </a:r>
            <a:r>
              <a:rPr lang="en-US" sz="2400" b="1" dirty="0" err="1">
                <a:solidFill>
                  <a:srgbClr val="DAA520"/>
                </a:solidFill>
              </a:rPr>
              <a:t>groß</a:t>
            </a:r>
            <a:r>
              <a:rPr lang="en-US" sz="2400" b="1" dirty="0">
                <a:solidFill>
                  <a:srgbClr val="DAA520"/>
                </a:solidFill>
              </a:rPr>
              <a:t> und hat </a:t>
            </a:r>
            <a:r>
              <a:rPr lang="en-US" sz="2400" b="1" dirty="0" err="1">
                <a:solidFill>
                  <a:srgbClr val="DAA520"/>
                </a:solidFill>
              </a:rPr>
              <a:t>zehn</a:t>
            </a:r>
            <a:r>
              <a:rPr lang="en-US" sz="2400" b="1" dirty="0">
                <a:solidFill>
                  <a:srgbClr val="DAA520"/>
                </a:solidFill>
              </a:rPr>
              <a:t> </a:t>
            </a:r>
            <a:r>
              <a:rPr lang="en-US" sz="2400" b="1" dirty="0" err="1">
                <a:solidFill>
                  <a:srgbClr val="DAA520"/>
                </a:solidFill>
              </a:rPr>
              <a:t>Plätze</a:t>
            </a:r>
            <a:r>
              <a:rPr lang="en-US" sz="2400" b="1" dirty="0">
                <a:solidFill>
                  <a:srgbClr val="DAA520"/>
                </a:solidFill>
              </a:rPr>
              <a:t>?</a:t>
            </a:r>
          </a:p>
          <a:p>
            <a:pPr marL="457200" indent="-457200">
              <a:lnSpc>
                <a:spcPct val="200000"/>
              </a:lnSpc>
              <a:spcBef>
                <a:spcPts val="0"/>
              </a:spcBef>
              <a:buAutoNum type="arabicPeriod"/>
            </a:pPr>
            <a:r>
              <a:rPr lang="en-US" sz="2400" b="1" dirty="0" err="1">
                <a:solidFill>
                  <a:srgbClr val="DAA520"/>
                </a:solidFill>
              </a:rPr>
              <a:t>Wer</a:t>
            </a:r>
            <a:r>
              <a:rPr lang="en-US" sz="2400" b="1" dirty="0">
                <a:solidFill>
                  <a:srgbClr val="DAA520"/>
                </a:solidFill>
              </a:rPr>
              <a:t> </a:t>
            </a:r>
            <a:r>
              <a:rPr lang="en-US" sz="2400" b="1" dirty="0" err="1">
                <a:solidFill>
                  <a:srgbClr val="DAA520"/>
                </a:solidFill>
              </a:rPr>
              <a:t>schreibt</a:t>
            </a:r>
            <a:r>
              <a:rPr lang="en-US" sz="2400" b="1" dirty="0">
                <a:solidFill>
                  <a:srgbClr val="DAA520"/>
                </a:solidFill>
              </a:rPr>
              <a:t> </a:t>
            </a:r>
            <a:r>
              <a:rPr lang="en-US" sz="2400" b="1" dirty="0" err="1">
                <a:solidFill>
                  <a:srgbClr val="DAA520"/>
                </a:solidFill>
              </a:rPr>
              <a:t>schön</a:t>
            </a:r>
            <a:r>
              <a:rPr lang="en-US" sz="2400" b="1" dirty="0">
                <a:solidFill>
                  <a:srgbClr val="DAA520"/>
                </a:solidFill>
              </a:rPr>
              <a:t>, </a:t>
            </a:r>
            <a:r>
              <a:rPr lang="en-US" sz="2400" b="1" dirty="0" err="1">
                <a:solidFill>
                  <a:srgbClr val="DAA520"/>
                </a:solidFill>
              </a:rPr>
              <a:t>aber</a:t>
            </a:r>
            <a:r>
              <a:rPr lang="en-US" sz="2400" b="1" dirty="0">
                <a:solidFill>
                  <a:srgbClr val="DAA520"/>
                </a:solidFill>
              </a:rPr>
              <a:t> </a:t>
            </a:r>
            <a:r>
              <a:rPr lang="en-US" sz="2400" b="1" dirty="0" err="1">
                <a:solidFill>
                  <a:srgbClr val="DAA520"/>
                </a:solidFill>
              </a:rPr>
              <a:t>nicht</a:t>
            </a:r>
            <a:r>
              <a:rPr lang="en-US" sz="2400" b="1" dirty="0">
                <a:solidFill>
                  <a:srgbClr val="DAA520"/>
                </a:solidFill>
              </a:rPr>
              <a:t> oft?</a:t>
            </a:r>
          </a:p>
          <a:p>
            <a:pPr marL="457200" indent="-457200">
              <a:lnSpc>
                <a:spcPct val="200000"/>
              </a:lnSpc>
              <a:spcBef>
                <a:spcPts val="0"/>
              </a:spcBef>
              <a:buAutoNum type="arabicPeriod"/>
            </a:pPr>
            <a:r>
              <a:rPr lang="en-US" sz="2400" b="1" dirty="0">
                <a:solidFill>
                  <a:srgbClr val="DAA520"/>
                </a:solidFill>
              </a:rPr>
              <a:t>Wo </a:t>
            </a:r>
            <a:r>
              <a:rPr lang="en-US" sz="2400" b="1" dirty="0" err="1">
                <a:solidFill>
                  <a:srgbClr val="DAA520"/>
                </a:solidFill>
              </a:rPr>
              <a:t>sind</a:t>
            </a:r>
            <a:r>
              <a:rPr lang="en-US" sz="2400" b="1" dirty="0">
                <a:solidFill>
                  <a:srgbClr val="DAA520"/>
                </a:solidFill>
              </a:rPr>
              <a:t> die </a:t>
            </a:r>
            <a:r>
              <a:rPr lang="en-US" sz="2400" b="1" dirty="0" err="1">
                <a:solidFill>
                  <a:srgbClr val="DAA520"/>
                </a:solidFill>
              </a:rPr>
              <a:t>Züge</a:t>
            </a:r>
            <a:r>
              <a:rPr lang="en-US" sz="2400" b="1" dirty="0">
                <a:solidFill>
                  <a:srgbClr val="DAA520"/>
                </a:solidFill>
              </a:rPr>
              <a:t>?</a:t>
            </a:r>
          </a:p>
          <a:p>
            <a:pPr marL="457200" indent="-457200">
              <a:lnSpc>
                <a:spcPct val="200000"/>
              </a:lnSpc>
              <a:spcBef>
                <a:spcPts val="0"/>
              </a:spcBef>
              <a:buAutoNum type="arabicPeriod"/>
            </a:pPr>
            <a:r>
              <a:rPr lang="en-US" sz="2400" b="1" dirty="0">
                <a:solidFill>
                  <a:srgbClr val="DAA520"/>
                </a:solidFill>
              </a:rPr>
              <a:t>Wie </a:t>
            </a:r>
            <a:r>
              <a:rPr lang="en-US" sz="2400" b="1" dirty="0" err="1">
                <a:solidFill>
                  <a:srgbClr val="DAA520"/>
                </a:solidFill>
              </a:rPr>
              <a:t>schreibt</a:t>
            </a:r>
            <a:r>
              <a:rPr lang="en-US" sz="2400" b="1" dirty="0">
                <a:solidFill>
                  <a:srgbClr val="DAA520"/>
                </a:solidFill>
              </a:rPr>
              <a:t> man das?</a:t>
            </a:r>
          </a:p>
        </p:txBody>
      </p:sp>
      <p:sp>
        <p:nvSpPr>
          <p:cNvPr id="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9" name="Title 3"/>
          <p:cNvSpPr txBox="1">
            <a:spLocks/>
          </p:cNvSpPr>
          <p:nvPr/>
        </p:nvSpPr>
        <p:spPr>
          <a:xfrm>
            <a:off x="0" y="294041"/>
            <a:ext cx="560251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auf Englisch schreiben</a:t>
            </a:r>
            <a:endParaRPr lang="en-GB" sz="3600" b="1" dirty="0">
              <a:solidFill>
                <a:schemeClr val="bg1"/>
              </a:solidFill>
            </a:endParaRPr>
          </a:p>
        </p:txBody>
      </p:sp>
    </p:spTree>
    <p:extLst>
      <p:ext uri="{BB962C8B-B14F-4D97-AF65-F5344CB8AC3E}">
        <p14:creationId xmlns:p14="http://schemas.microsoft.com/office/powerpoint/2010/main" val="23676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78016" cy="869950"/>
          </a:xfrm>
          <a:prstGeom prst="rect">
            <a:avLst/>
          </a:prstGeom>
        </p:spPr>
      </p:pic>
      <p:sp>
        <p:nvSpPr>
          <p:cNvPr id="4" name="Title 3"/>
          <p:cNvSpPr>
            <a:spLocks noGrp="1"/>
          </p:cNvSpPr>
          <p:nvPr>
            <p:ph type="title"/>
          </p:nvPr>
        </p:nvSpPr>
        <p:spPr>
          <a:xfrm>
            <a:off x="0" y="294041"/>
            <a:ext cx="5124091" cy="707849"/>
          </a:xfrm>
        </p:spPr>
        <p:txBody>
          <a:bodyPr>
            <a:normAutofit fontScale="90000"/>
          </a:bodyPr>
          <a:lstStyle/>
          <a:p>
            <a:r>
              <a:rPr lang="en-GB" sz="3600" b="1" dirty="0">
                <a:solidFill>
                  <a:schemeClr val="bg1"/>
                </a:solidFill>
              </a:rPr>
              <a:t>Das </a:t>
            </a:r>
            <a:r>
              <a:rPr lang="en-GB" sz="3600" b="1" dirty="0" err="1">
                <a:solidFill>
                  <a:schemeClr val="bg1"/>
                </a:solidFill>
              </a:rPr>
              <a:t>Hexen-Einmaleins</a:t>
            </a:r>
            <a:r>
              <a:rPr lang="en-GB" sz="3600" b="1" dirty="0">
                <a:solidFill>
                  <a:schemeClr val="bg1"/>
                </a:solidFill>
              </a:rPr>
              <a:t>!</a:t>
            </a:r>
          </a:p>
        </p:txBody>
      </p:sp>
      <p:sp>
        <p:nvSpPr>
          <p:cNvPr id="8" name="Title 11">
            <a:extLst>
              <a:ext uri="{FF2B5EF4-FFF2-40B4-BE49-F238E27FC236}">
                <a16:creationId xmlns:a16="http://schemas.microsoft.com/office/drawing/2014/main" id="{07033670-BD9E-574F-9288-69FCA23E8A14}"/>
              </a:ext>
            </a:extLst>
          </p:cNvPr>
          <p:cNvSpPr txBox="1">
            <a:spLocks/>
          </p:cNvSpPr>
          <p:nvPr/>
        </p:nvSpPr>
        <p:spPr>
          <a:xfrm>
            <a:off x="303554" y="1279025"/>
            <a:ext cx="5552162" cy="530298"/>
          </a:xfrm>
          <a:prstGeom prst="rect">
            <a:avLst/>
          </a:prstGeom>
          <a:no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 Du </a:t>
            </a:r>
            <a:r>
              <a:rPr lang="en-US" sz="2800" b="1" dirty="0" err="1"/>
              <a:t>mußt</a:t>
            </a:r>
            <a:r>
              <a:rPr lang="en-US" sz="2800" b="1" dirty="0"/>
              <a:t> </a:t>
            </a:r>
            <a:r>
              <a:rPr lang="en-US" sz="2800" b="1" dirty="0" err="1"/>
              <a:t>verstehn</a:t>
            </a:r>
            <a:r>
              <a:rPr lang="en-US" sz="2800" b="1" dirty="0"/>
              <a:t>!</a:t>
            </a:r>
          </a:p>
        </p:txBody>
      </p:sp>
      <p:sp>
        <p:nvSpPr>
          <p:cNvPr id="9" name="Title 11">
            <a:extLst>
              <a:ext uri="{FF2B5EF4-FFF2-40B4-BE49-F238E27FC236}">
                <a16:creationId xmlns:a16="http://schemas.microsoft.com/office/drawing/2014/main" id="{89016945-4A1B-9341-B49F-2D2E8C193E91}"/>
              </a:ext>
            </a:extLst>
          </p:cNvPr>
          <p:cNvSpPr txBox="1">
            <a:spLocks/>
          </p:cNvSpPr>
          <p:nvPr/>
        </p:nvSpPr>
        <p:spPr>
          <a:xfrm>
            <a:off x="282981" y="3489832"/>
            <a:ext cx="5602112"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4. Mach’ ________ und _____,</a:t>
            </a:r>
          </a:p>
        </p:txBody>
      </p:sp>
      <p:sp>
        <p:nvSpPr>
          <p:cNvPr id="11" name="Title 11">
            <a:extLst>
              <a:ext uri="{FF2B5EF4-FFF2-40B4-BE49-F238E27FC236}">
                <a16:creationId xmlns:a16="http://schemas.microsoft.com/office/drawing/2014/main" id="{D21632F1-F375-3642-8F06-38CF262DD85B}"/>
              </a:ext>
            </a:extLst>
          </p:cNvPr>
          <p:cNvSpPr txBox="1">
            <a:spLocks/>
          </p:cNvSpPr>
          <p:nvPr/>
        </p:nvSpPr>
        <p:spPr>
          <a:xfrm>
            <a:off x="6367163" y="2712629"/>
            <a:ext cx="5509497"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9. Und ____ </a:t>
            </a:r>
            <a:r>
              <a:rPr lang="en-US" sz="2800" dirty="0" err="1">
                <a:solidFill>
                  <a:srgbClr val="1F3764"/>
                </a:solidFill>
              </a:rPr>
              <a:t>laß</a:t>
            </a:r>
            <a:r>
              <a:rPr lang="en-US" sz="2800" dirty="0">
                <a:solidFill>
                  <a:srgbClr val="1F3764"/>
                </a:solidFill>
              </a:rPr>
              <a:t> </a:t>
            </a:r>
            <a:r>
              <a:rPr lang="en-US" sz="2800" dirty="0" err="1">
                <a:solidFill>
                  <a:srgbClr val="1F3764"/>
                </a:solidFill>
              </a:rPr>
              <a:t>gehn</a:t>
            </a:r>
            <a:r>
              <a:rPr lang="en-US" sz="2800" dirty="0">
                <a:solidFill>
                  <a:srgbClr val="1F3764"/>
                </a:solidFill>
              </a:rPr>
              <a:t>,</a:t>
            </a:r>
          </a:p>
        </p:txBody>
      </p:sp>
      <p:sp>
        <p:nvSpPr>
          <p:cNvPr id="12" name="Title 11">
            <a:extLst>
              <a:ext uri="{FF2B5EF4-FFF2-40B4-BE49-F238E27FC236}">
                <a16:creationId xmlns:a16="http://schemas.microsoft.com/office/drawing/2014/main" id="{FD9542CA-FBCC-C542-AFB6-BAF66A17CE08}"/>
              </a:ext>
            </a:extLst>
          </p:cNvPr>
          <p:cNvSpPr txBox="1">
            <a:spLocks/>
          </p:cNvSpPr>
          <p:nvPr/>
        </p:nvSpPr>
        <p:spPr>
          <a:xfrm>
            <a:off x="303554" y="2015667"/>
            <a:ext cx="5529542"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2. Und _____ </a:t>
            </a:r>
            <a:r>
              <a:rPr lang="en-US" sz="2800" dirty="0" err="1">
                <a:solidFill>
                  <a:schemeClr val="bg1"/>
                </a:solidFill>
              </a:rPr>
              <a:t>mach</a:t>
            </a:r>
            <a:r>
              <a:rPr lang="en-US" sz="2800" dirty="0">
                <a:solidFill>
                  <a:schemeClr val="bg1"/>
                </a:solidFill>
              </a:rPr>
              <a:t>’ </a:t>
            </a:r>
            <a:r>
              <a:rPr lang="en-US" sz="2800" dirty="0" err="1">
                <a:solidFill>
                  <a:schemeClr val="bg1"/>
                </a:solidFill>
              </a:rPr>
              <a:t>gleich</a:t>
            </a:r>
            <a:r>
              <a:rPr lang="en-US" sz="2800" dirty="0">
                <a:solidFill>
                  <a:schemeClr val="bg1"/>
                </a:solidFill>
              </a:rPr>
              <a:t>,</a:t>
            </a:r>
          </a:p>
        </p:txBody>
      </p:sp>
      <p:sp>
        <p:nvSpPr>
          <p:cNvPr id="13" name="Title 11">
            <a:extLst>
              <a:ext uri="{FF2B5EF4-FFF2-40B4-BE49-F238E27FC236}">
                <a16:creationId xmlns:a16="http://schemas.microsoft.com/office/drawing/2014/main" id="{0B4FD132-8801-A94D-9B72-F6A6D8259CC5}"/>
              </a:ext>
            </a:extLst>
          </p:cNvPr>
          <p:cNvSpPr txBox="1">
            <a:spLocks/>
          </p:cNvSpPr>
          <p:nvPr/>
        </p:nvSpPr>
        <p:spPr>
          <a:xfrm>
            <a:off x="305758" y="4961354"/>
            <a:ext cx="5526866"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6. So </a:t>
            </a:r>
            <a:r>
              <a:rPr lang="en-US" sz="2800" dirty="0" err="1">
                <a:solidFill>
                  <a:schemeClr val="bg1"/>
                </a:solidFill>
              </a:rPr>
              <a:t>bist</a:t>
            </a:r>
            <a:r>
              <a:rPr lang="en-US" sz="2800" dirty="0">
                <a:solidFill>
                  <a:schemeClr val="bg1"/>
                </a:solidFill>
              </a:rPr>
              <a:t> Du </a:t>
            </a:r>
            <a:r>
              <a:rPr lang="en-US" sz="2800" dirty="0" err="1">
                <a:solidFill>
                  <a:schemeClr val="bg1"/>
                </a:solidFill>
              </a:rPr>
              <a:t>reich</a:t>
            </a:r>
            <a:r>
              <a:rPr lang="en-US" sz="2800" dirty="0">
                <a:solidFill>
                  <a:schemeClr val="bg1"/>
                </a:solidFill>
              </a:rPr>
              <a:t>.</a:t>
            </a:r>
          </a:p>
        </p:txBody>
      </p:sp>
      <p:sp>
        <p:nvSpPr>
          <p:cNvPr id="14" name="Title 11">
            <a:extLst>
              <a:ext uri="{FF2B5EF4-FFF2-40B4-BE49-F238E27FC236}">
                <a16:creationId xmlns:a16="http://schemas.microsoft.com/office/drawing/2014/main" id="{1CC9342C-E9ED-904D-A8D0-E52E0C78A467}"/>
              </a:ext>
            </a:extLst>
          </p:cNvPr>
          <p:cNvSpPr txBox="1">
            <a:spLocks/>
          </p:cNvSpPr>
          <p:nvPr/>
        </p:nvSpPr>
        <p:spPr>
          <a:xfrm>
            <a:off x="6367163" y="4181153"/>
            <a:ext cx="5509498"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11. </a:t>
            </a:r>
            <a:r>
              <a:rPr lang="en-US" sz="2800" dirty="0" err="1">
                <a:solidFill>
                  <a:srgbClr val="1F3764"/>
                </a:solidFill>
              </a:rPr>
              <a:t>Verlier</a:t>
            </a:r>
            <a:r>
              <a:rPr lang="en-US" sz="2800" dirty="0">
                <a:solidFill>
                  <a:srgbClr val="1F3764"/>
                </a:solidFill>
              </a:rPr>
              <a:t>’ die _____!</a:t>
            </a:r>
          </a:p>
        </p:txBody>
      </p:sp>
      <p:sp>
        <p:nvSpPr>
          <p:cNvPr id="15" name="Title 11">
            <a:extLst>
              <a:ext uri="{FF2B5EF4-FFF2-40B4-BE49-F238E27FC236}">
                <a16:creationId xmlns:a16="http://schemas.microsoft.com/office/drawing/2014/main" id="{3538D50B-44CF-B64C-B58F-8049D002A3F3}"/>
              </a:ext>
            </a:extLst>
          </p:cNvPr>
          <p:cNvSpPr txBox="1">
            <a:spLocks/>
          </p:cNvSpPr>
          <p:nvPr/>
        </p:nvSpPr>
        <p:spPr>
          <a:xfrm>
            <a:off x="303554" y="4225593"/>
            <a:ext cx="5529542"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5. </a:t>
            </a:r>
            <a:r>
              <a:rPr lang="en-US" sz="2800" dirty="0" err="1"/>
              <a:t>Aus</a:t>
            </a:r>
            <a:r>
              <a:rPr lang="en-US" sz="2800" dirty="0"/>
              <a:t> _____ und ______,</a:t>
            </a:r>
          </a:p>
        </p:txBody>
      </p:sp>
      <p:sp>
        <p:nvSpPr>
          <p:cNvPr id="16" name="Title 11">
            <a:extLst>
              <a:ext uri="{FF2B5EF4-FFF2-40B4-BE49-F238E27FC236}">
                <a16:creationId xmlns:a16="http://schemas.microsoft.com/office/drawing/2014/main" id="{2C27FADA-19CC-B74C-BB37-3F293109E5BB}"/>
              </a:ext>
            </a:extLst>
          </p:cNvPr>
          <p:cNvSpPr txBox="1">
            <a:spLocks/>
          </p:cNvSpPr>
          <p:nvPr/>
        </p:nvSpPr>
        <p:spPr>
          <a:xfrm>
            <a:off x="284922" y="2752309"/>
            <a:ext cx="5552162"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3. So </a:t>
            </a:r>
            <a:r>
              <a:rPr lang="en-US" sz="2800" dirty="0" err="1"/>
              <a:t>sagt</a:t>
            </a:r>
            <a:r>
              <a:rPr lang="en-US" sz="2800" dirty="0"/>
              <a:t> die Hex’,</a:t>
            </a:r>
          </a:p>
        </p:txBody>
      </p:sp>
      <p:sp>
        <p:nvSpPr>
          <p:cNvPr id="17" name="Title 11">
            <a:extLst>
              <a:ext uri="{FF2B5EF4-FFF2-40B4-BE49-F238E27FC236}">
                <a16:creationId xmlns:a16="http://schemas.microsoft.com/office/drawing/2014/main" id="{4F8E4787-FB94-1D4F-B1C8-260D8C8FDB8B}"/>
              </a:ext>
            </a:extLst>
          </p:cNvPr>
          <p:cNvSpPr txBox="1">
            <a:spLocks/>
          </p:cNvSpPr>
          <p:nvPr/>
        </p:nvSpPr>
        <p:spPr>
          <a:xfrm>
            <a:off x="6358905" y="1997350"/>
            <a:ext cx="5476637"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8. So </a:t>
            </a:r>
            <a:r>
              <a:rPr lang="en-US" sz="2800" dirty="0" err="1">
                <a:solidFill>
                  <a:schemeClr val="bg1"/>
                </a:solidFill>
              </a:rPr>
              <a:t>ist’s</a:t>
            </a:r>
            <a:r>
              <a:rPr lang="en-US" sz="2800" dirty="0">
                <a:solidFill>
                  <a:schemeClr val="bg1"/>
                </a:solidFill>
              </a:rPr>
              <a:t> </a:t>
            </a:r>
            <a:r>
              <a:rPr lang="en-US" sz="2800" dirty="0" err="1">
                <a:solidFill>
                  <a:schemeClr val="bg1"/>
                </a:solidFill>
              </a:rPr>
              <a:t>vollbracht</a:t>
            </a:r>
            <a:r>
              <a:rPr lang="en-US" sz="2800" dirty="0">
                <a:solidFill>
                  <a:schemeClr val="bg1"/>
                </a:solidFill>
              </a:rPr>
              <a:t>:</a:t>
            </a:r>
          </a:p>
        </p:txBody>
      </p:sp>
      <p:sp>
        <p:nvSpPr>
          <p:cNvPr id="18" name="Title 11">
            <a:extLst>
              <a:ext uri="{FF2B5EF4-FFF2-40B4-BE49-F238E27FC236}">
                <a16:creationId xmlns:a16="http://schemas.microsoft.com/office/drawing/2014/main" id="{02BEA91E-1A88-9346-8F48-480C9117AE86}"/>
              </a:ext>
            </a:extLst>
          </p:cNvPr>
          <p:cNvSpPr txBox="1">
            <a:spLocks/>
          </p:cNvSpPr>
          <p:nvPr/>
        </p:nvSpPr>
        <p:spPr>
          <a:xfrm>
            <a:off x="6358905" y="1236745"/>
            <a:ext cx="5485996"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7. Und ______ </a:t>
            </a:r>
            <a:r>
              <a:rPr lang="en-US" sz="2800" dirty="0" err="1"/>
              <a:t>ist</a:t>
            </a:r>
            <a:r>
              <a:rPr lang="en-US" sz="2800" dirty="0"/>
              <a:t> ____,</a:t>
            </a:r>
          </a:p>
        </p:txBody>
      </p:sp>
      <p:sp>
        <p:nvSpPr>
          <p:cNvPr id="19" name="Title 11">
            <a:extLst>
              <a:ext uri="{FF2B5EF4-FFF2-40B4-BE49-F238E27FC236}">
                <a16:creationId xmlns:a16="http://schemas.microsoft.com/office/drawing/2014/main" id="{B87380BB-EB19-CB42-BA2B-D60BDB99F52D}"/>
              </a:ext>
            </a:extLst>
          </p:cNvPr>
          <p:cNvSpPr txBox="1">
            <a:spLocks/>
          </p:cNvSpPr>
          <p:nvPr/>
        </p:nvSpPr>
        <p:spPr>
          <a:xfrm>
            <a:off x="6358905" y="3446200"/>
            <a:ext cx="5509498"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10. Und _____ </a:t>
            </a:r>
            <a:r>
              <a:rPr lang="en-US" sz="2800" dirty="0" err="1">
                <a:solidFill>
                  <a:schemeClr val="bg1"/>
                </a:solidFill>
              </a:rPr>
              <a:t>ist</a:t>
            </a:r>
            <a:r>
              <a:rPr lang="en-US" sz="2800" dirty="0">
                <a:solidFill>
                  <a:schemeClr val="bg1"/>
                </a:solidFill>
              </a:rPr>
              <a:t> </a:t>
            </a:r>
            <a:r>
              <a:rPr lang="en-US" sz="2800" dirty="0" err="1">
                <a:solidFill>
                  <a:schemeClr val="bg1"/>
                </a:solidFill>
              </a:rPr>
              <a:t>keins</a:t>
            </a:r>
            <a:r>
              <a:rPr lang="en-US" sz="2800" dirty="0">
                <a:solidFill>
                  <a:schemeClr val="bg1"/>
                </a:solidFill>
              </a:rPr>
              <a:t>.</a:t>
            </a:r>
          </a:p>
        </p:txBody>
      </p:sp>
      <p:sp>
        <p:nvSpPr>
          <p:cNvPr id="20" name="Title 11">
            <a:extLst>
              <a:ext uri="{FF2B5EF4-FFF2-40B4-BE49-F238E27FC236}">
                <a16:creationId xmlns:a16="http://schemas.microsoft.com/office/drawing/2014/main" id="{EBB24CC9-6331-7A4E-9676-0BE591DB906E}"/>
              </a:ext>
            </a:extLst>
          </p:cNvPr>
          <p:cNvSpPr txBox="1">
            <a:spLocks/>
          </p:cNvSpPr>
          <p:nvPr/>
        </p:nvSpPr>
        <p:spPr>
          <a:xfrm>
            <a:off x="5278016" y="5698735"/>
            <a:ext cx="6091599" cy="530298"/>
          </a:xfrm>
          <a:prstGeom prst="rect">
            <a:avLst/>
          </a:prstGeom>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13. Das </a:t>
            </a:r>
            <a:r>
              <a:rPr lang="en-US" sz="2800" b="1" dirty="0" err="1"/>
              <a:t>ist</a:t>
            </a:r>
            <a:r>
              <a:rPr lang="en-US" sz="2800" b="1" dirty="0"/>
              <a:t> das </a:t>
            </a:r>
            <a:r>
              <a:rPr lang="en-US" sz="2800" b="1" dirty="0" err="1"/>
              <a:t>Hexen-Einmal-Eins</a:t>
            </a:r>
            <a:r>
              <a:rPr lang="en-US" sz="2800" b="1" dirty="0"/>
              <a:t>!</a:t>
            </a:r>
          </a:p>
        </p:txBody>
      </p:sp>
      <p:sp>
        <p:nvSpPr>
          <p:cNvPr id="21" name="Title 11">
            <a:extLst>
              <a:ext uri="{FF2B5EF4-FFF2-40B4-BE49-F238E27FC236}">
                <a16:creationId xmlns:a16="http://schemas.microsoft.com/office/drawing/2014/main" id="{1DE7374E-2A6C-5548-A6CC-9C7E64456256}"/>
              </a:ext>
            </a:extLst>
          </p:cNvPr>
          <p:cNvSpPr txBox="1">
            <a:spLocks/>
          </p:cNvSpPr>
          <p:nvPr/>
        </p:nvSpPr>
        <p:spPr>
          <a:xfrm>
            <a:off x="6367163" y="4914724"/>
            <a:ext cx="5509498"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12. </a:t>
            </a:r>
            <a:r>
              <a:rPr lang="en-US" sz="2800" dirty="0" err="1">
                <a:solidFill>
                  <a:schemeClr val="bg1"/>
                </a:solidFill>
              </a:rPr>
              <a:t>Aus</a:t>
            </a:r>
            <a:r>
              <a:rPr lang="en-US" sz="2800" dirty="0">
                <a:solidFill>
                  <a:schemeClr val="bg1"/>
                </a:solidFill>
              </a:rPr>
              <a:t> _____ </a:t>
            </a:r>
            <a:r>
              <a:rPr lang="en-US" sz="2800" dirty="0" err="1">
                <a:solidFill>
                  <a:schemeClr val="bg1"/>
                </a:solidFill>
              </a:rPr>
              <a:t>mach</a:t>
            </a:r>
            <a:r>
              <a:rPr lang="en-US" sz="2800" dirty="0">
                <a:solidFill>
                  <a:schemeClr val="bg1"/>
                </a:solidFill>
              </a:rPr>
              <a:t>’ _____,</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A picture containing laptop, dark, computer, sitting&#10;&#10;Description automatically generated">
            <a:extLst>
              <a:ext uri="{FF2B5EF4-FFF2-40B4-BE49-F238E27FC236}">
                <a16:creationId xmlns:a16="http://schemas.microsoft.com/office/drawing/2014/main" id="{2C386726-C5AF-4B46-9578-FEC581057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53781" y="220334"/>
            <a:ext cx="3065339" cy="1887314"/>
          </a:xfrm>
          <a:prstGeom prst="rect">
            <a:avLst/>
          </a:prstGeom>
        </p:spPr>
      </p:pic>
    </p:spTree>
    <p:extLst>
      <p:ext uri="{BB962C8B-B14F-4D97-AF65-F5344CB8AC3E}">
        <p14:creationId xmlns:p14="http://schemas.microsoft.com/office/powerpoint/2010/main" val="138084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78016" cy="869950"/>
          </a:xfrm>
          <a:prstGeom prst="rect">
            <a:avLst/>
          </a:prstGeom>
        </p:spPr>
      </p:pic>
      <p:sp>
        <p:nvSpPr>
          <p:cNvPr id="4" name="Title 3"/>
          <p:cNvSpPr>
            <a:spLocks noGrp="1"/>
          </p:cNvSpPr>
          <p:nvPr>
            <p:ph type="title"/>
          </p:nvPr>
        </p:nvSpPr>
        <p:spPr>
          <a:xfrm>
            <a:off x="0" y="294041"/>
            <a:ext cx="5124091" cy="707849"/>
          </a:xfrm>
        </p:spPr>
        <p:txBody>
          <a:bodyPr>
            <a:normAutofit fontScale="90000"/>
          </a:bodyPr>
          <a:lstStyle/>
          <a:p>
            <a:r>
              <a:rPr lang="en-GB" sz="3600" b="1" dirty="0">
                <a:solidFill>
                  <a:schemeClr val="bg1"/>
                </a:solidFill>
              </a:rPr>
              <a:t>Das </a:t>
            </a:r>
            <a:r>
              <a:rPr lang="en-GB" sz="3600" b="1" dirty="0" err="1">
                <a:solidFill>
                  <a:schemeClr val="bg1"/>
                </a:solidFill>
              </a:rPr>
              <a:t>Hexen-Einmaleins</a:t>
            </a:r>
            <a:r>
              <a:rPr lang="en-GB" sz="3600" b="1" dirty="0">
                <a:solidFill>
                  <a:schemeClr val="bg1"/>
                </a:solidFill>
              </a:rPr>
              <a:t>!</a:t>
            </a:r>
          </a:p>
        </p:txBody>
      </p:sp>
      <p:sp>
        <p:nvSpPr>
          <p:cNvPr id="8" name="Title 11">
            <a:extLst>
              <a:ext uri="{FF2B5EF4-FFF2-40B4-BE49-F238E27FC236}">
                <a16:creationId xmlns:a16="http://schemas.microsoft.com/office/drawing/2014/main" id="{07033670-BD9E-574F-9288-69FCA23E8A14}"/>
              </a:ext>
            </a:extLst>
          </p:cNvPr>
          <p:cNvSpPr txBox="1">
            <a:spLocks/>
          </p:cNvSpPr>
          <p:nvPr/>
        </p:nvSpPr>
        <p:spPr>
          <a:xfrm>
            <a:off x="303554" y="1279025"/>
            <a:ext cx="5552162" cy="530298"/>
          </a:xfrm>
          <a:prstGeom prst="rect">
            <a:avLst/>
          </a:prstGeom>
          <a:no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 Du </a:t>
            </a:r>
            <a:r>
              <a:rPr lang="en-US" sz="2800" b="1" dirty="0" err="1"/>
              <a:t>mußt</a:t>
            </a:r>
            <a:r>
              <a:rPr lang="en-US" sz="2800" b="1" dirty="0"/>
              <a:t> </a:t>
            </a:r>
            <a:r>
              <a:rPr lang="en-US" sz="2800" b="1" dirty="0" err="1"/>
              <a:t>verstehn</a:t>
            </a:r>
            <a:r>
              <a:rPr lang="en-US" sz="2800" b="1" dirty="0"/>
              <a:t>!</a:t>
            </a:r>
          </a:p>
        </p:txBody>
      </p:sp>
      <p:sp>
        <p:nvSpPr>
          <p:cNvPr id="9" name="Title 11">
            <a:extLst>
              <a:ext uri="{FF2B5EF4-FFF2-40B4-BE49-F238E27FC236}">
                <a16:creationId xmlns:a16="http://schemas.microsoft.com/office/drawing/2014/main" id="{89016945-4A1B-9341-B49F-2D2E8C193E91}"/>
              </a:ext>
            </a:extLst>
          </p:cNvPr>
          <p:cNvSpPr txBox="1">
            <a:spLocks/>
          </p:cNvSpPr>
          <p:nvPr/>
        </p:nvSpPr>
        <p:spPr>
          <a:xfrm>
            <a:off x="282981" y="3489832"/>
            <a:ext cx="5602112"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4. Mach’ ________ und _____,</a:t>
            </a:r>
          </a:p>
        </p:txBody>
      </p:sp>
      <p:sp>
        <p:nvSpPr>
          <p:cNvPr id="11" name="Title 11">
            <a:extLst>
              <a:ext uri="{FF2B5EF4-FFF2-40B4-BE49-F238E27FC236}">
                <a16:creationId xmlns:a16="http://schemas.microsoft.com/office/drawing/2014/main" id="{D21632F1-F375-3642-8F06-38CF262DD85B}"/>
              </a:ext>
            </a:extLst>
          </p:cNvPr>
          <p:cNvSpPr txBox="1">
            <a:spLocks/>
          </p:cNvSpPr>
          <p:nvPr/>
        </p:nvSpPr>
        <p:spPr>
          <a:xfrm>
            <a:off x="6367163" y="2712629"/>
            <a:ext cx="5509497"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9. Und ____  </a:t>
            </a:r>
            <a:r>
              <a:rPr lang="en-US" sz="2800" dirty="0" err="1">
                <a:solidFill>
                  <a:srgbClr val="1F3764"/>
                </a:solidFill>
              </a:rPr>
              <a:t>laß</a:t>
            </a:r>
            <a:r>
              <a:rPr lang="en-US" sz="2800" dirty="0">
                <a:solidFill>
                  <a:srgbClr val="1F3764"/>
                </a:solidFill>
              </a:rPr>
              <a:t> </a:t>
            </a:r>
            <a:r>
              <a:rPr lang="en-US" sz="2800" dirty="0" err="1">
                <a:solidFill>
                  <a:srgbClr val="1F3764"/>
                </a:solidFill>
              </a:rPr>
              <a:t>gehn</a:t>
            </a:r>
            <a:r>
              <a:rPr lang="en-US" sz="2800" dirty="0">
                <a:solidFill>
                  <a:srgbClr val="1F3764"/>
                </a:solidFill>
              </a:rPr>
              <a:t>,</a:t>
            </a:r>
          </a:p>
        </p:txBody>
      </p:sp>
      <p:sp>
        <p:nvSpPr>
          <p:cNvPr id="12" name="Title 11">
            <a:extLst>
              <a:ext uri="{FF2B5EF4-FFF2-40B4-BE49-F238E27FC236}">
                <a16:creationId xmlns:a16="http://schemas.microsoft.com/office/drawing/2014/main" id="{FD9542CA-FBCC-C542-AFB6-BAF66A17CE08}"/>
              </a:ext>
            </a:extLst>
          </p:cNvPr>
          <p:cNvSpPr txBox="1">
            <a:spLocks/>
          </p:cNvSpPr>
          <p:nvPr/>
        </p:nvSpPr>
        <p:spPr>
          <a:xfrm>
            <a:off x="303554" y="2015667"/>
            <a:ext cx="5529542"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2. Und _____ </a:t>
            </a:r>
            <a:r>
              <a:rPr lang="en-US" sz="2800" dirty="0" err="1">
                <a:solidFill>
                  <a:schemeClr val="bg1"/>
                </a:solidFill>
              </a:rPr>
              <a:t>mach</a:t>
            </a:r>
            <a:r>
              <a:rPr lang="en-US" sz="2800" dirty="0">
                <a:solidFill>
                  <a:schemeClr val="bg1"/>
                </a:solidFill>
              </a:rPr>
              <a:t>’ </a:t>
            </a:r>
            <a:r>
              <a:rPr lang="en-US" sz="2800" dirty="0" err="1">
                <a:solidFill>
                  <a:schemeClr val="bg1"/>
                </a:solidFill>
              </a:rPr>
              <a:t>gleich</a:t>
            </a:r>
            <a:r>
              <a:rPr lang="en-US" sz="2800" dirty="0">
                <a:solidFill>
                  <a:schemeClr val="bg1"/>
                </a:solidFill>
              </a:rPr>
              <a:t>,</a:t>
            </a:r>
          </a:p>
        </p:txBody>
      </p:sp>
      <p:sp>
        <p:nvSpPr>
          <p:cNvPr id="13" name="Title 11">
            <a:extLst>
              <a:ext uri="{FF2B5EF4-FFF2-40B4-BE49-F238E27FC236}">
                <a16:creationId xmlns:a16="http://schemas.microsoft.com/office/drawing/2014/main" id="{0B4FD132-8801-A94D-9B72-F6A6D8259CC5}"/>
              </a:ext>
            </a:extLst>
          </p:cNvPr>
          <p:cNvSpPr txBox="1">
            <a:spLocks/>
          </p:cNvSpPr>
          <p:nvPr/>
        </p:nvSpPr>
        <p:spPr>
          <a:xfrm>
            <a:off x="305758" y="4961354"/>
            <a:ext cx="5526866"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6. So </a:t>
            </a:r>
            <a:r>
              <a:rPr lang="en-US" sz="2800" dirty="0" err="1">
                <a:solidFill>
                  <a:schemeClr val="bg1"/>
                </a:solidFill>
              </a:rPr>
              <a:t>bist</a:t>
            </a:r>
            <a:r>
              <a:rPr lang="en-US" sz="2800" dirty="0">
                <a:solidFill>
                  <a:schemeClr val="bg1"/>
                </a:solidFill>
              </a:rPr>
              <a:t> Du </a:t>
            </a:r>
            <a:r>
              <a:rPr lang="en-US" sz="2800" dirty="0" err="1">
                <a:solidFill>
                  <a:schemeClr val="bg1"/>
                </a:solidFill>
              </a:rPr>
              <a:t>reich</a:t>
            </a:r>
            <a:r>
              <a:rPr lang="en-US" sz="2800" dirty="0">
                <a:solidFill>
                  <a:schemeClr val="bg1"/>
                </a:solidFill>
              </a:rPr>
              <a:t>.</a:t>
            </a:r>
          </a:p>
        </p:txBody>
      </p:sp>
      <p:sp>
        <p:nvSpPr>
          <p:cNvPr id="14" name="Title 11">
            <a:extLst>
              <a:ext uri="{FF2B5EF4-FFF2-40B4-BE49-F238E27FC236}">
                <a16:creationId xmlns:a16="http://schemas.microsoft.com/office/drawing/2014/main" id="{1CC9342C-E9ED-904D-A8D0-E52E0C78A467}"/>
              </a:ext>
            </a:extLst>
          </p:cNvPr>
          <p:cNvSpPr txBox="1">
            <a:spLocks/>
          </p:cNvSpPr>
          <p:nvPr/>
        </p:nvSpPr>
        <p:spPr>
          <a:xfrm>
            <a:off x="6367163" y="4181153"/>
            <a:ext cx="5509498"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11. </a:t>
            </a:r>
            <a:r>
              <a:rPr lang="en-US" sz="2800" dirty="0" err="1">
                <a:solidFill>
                  <a:srgbClr val="1F3764"/>
                </a:solidFill>
              </a:rPr>
              <a:t>Verlier</a:t>
            </a:r>
            <a:r>
              <a:rPr lang="en-US" sz="2800" dirty="0">
                <a:solidFill>
                  <a:srgbClr val="1F3764"/>
                </a:solidFill>
              </a:rPr>
              <a:t>’ die _____!</a:t>
            </a:r>
          </a:p>
        </p:txBody>
      </p:sp>
      <p:sp>
        <p:nvSpPr>
          <p:cNvPr id="15" name="Title 11">
            <a:extLst>
              <a:ext uri="{FF2B5EF4-FFF2-40B4-BE49-F238E27FC236}">
                <a16:creationId xmlns:a16="http://schemas.microsoft.com/office/drawing/2014/main" id="{3538D50B-44CF-B64C-B58F-8049D002A3F3}"/>
              </a:ext>
            </a:extLst>
          </p:cNvPr>
          <p:cNvSpPr txBox="1">
            <a:spLocks/>
          </p:cNvSpPr>
          <p:nvPr/>
        </p:nvSpPr>
        <p:spPr>
          <a:xfrm>
            <a:off x="303554" y="4225593"/>
            <a:ext cx="5529542"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5. </a:t>
            </a:r>
            <a:r>
              <a:rPr lang="en-US" sz="2800" dirty="0" err="1"/>
              <a:t>Aus</a:t>
            </a:r>
            <a:r>
              <a:rPr lang="en-US" sz="2800" dirty="0"/>
              <a:t> _____ und ______,</a:t>
            </a:r>
          </a:p>
        </p:txBody>
      </p:sp>
      <p:sp>
        <p:nvSpPr>
          <p:cNvPr id="16" name="Title 11">
            <a:extLst>
              <a:ext uri="{FF2B5EF4-FFF2-40B4-BE49-F238E27FC236}">
                <a16:creationId xmlns:a16="http://schemas.microsoft.com/office/drawing/2014/main" id="{2C27FADA-19CC-B74C-BB37-3F293109E5BB}"/>
              </a:ext>
            </a:extLst>
          </p:cNvPr>
          <p:cNvSpPr txBox="1">
            <a:spLocks/>
          </p:cNvSpPr>
          <p:nvPr/>
        </p:nvSpPr>
        <p:spPr>
          <a:xfrm>
            <a:off x="284922" y="2752309"/>
            <a:ext cx="5552162"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3. So </a:t>
            </a:r>
            <a:r>
              <a:rPr lang="en-US" sz="2800" dirty="0" err="1"/>
              <a:t>sagt</a:t>
            </a:r>
            <a:r>
              <a:rPr lang="en-US" sz="2800" dirty="0"/>
              <a:t> die Hex’,</a:t>
            </a:r>
          </a:p>
        </p:txBody>
      </p:sp>
      <p:sp>
        <p:nvSpPr>
          <p:cNvPr id="17" name="Title 11">
            <a:extLst>
              <a:ext uri="{FF2B5EF4-FFF2-40B4-BE49-F238E27FC236}">
                <a16:creationId xmlns:a16="http://schemas.microsoft.com/office/drawing/2014/main" id="{4F8E4787-FB94-1D4F-B1C8-260D8C8FDB8B}"/>
              </a:ext>
            </a:extLst>
          </p:cNvPr>
          <p:cNvSpPr txBox="1">
            <a:spLocks/>
          </p:cNvSpPr>
          <p:nvPr/>
        </p:nvSpPr>
        <p:spPr>
          <a:xfrm>
            <a:off x="6358905" y="1997350"/>
            <a:ext cx="5476637"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8. So </a:t>
            </a:r>
            <a:r>
              <a:rPr lang="en-US" sz="2800" dirty="0" err="1">
                <a:solidFill>
                  <a:schemeClr val="bg1"/>
                </a:solidFill>
              </a:rPr>
              <a:t>ist’s</a:t>
            </a:r>
            <a:r>
              <a:rPr lang="en-US" sz="2800" dirty="0">
                <a:solidFill>
                  <a:schemeClr val="bg1"/>
                </a:solidFill>
              </a:rPr>
              <a:t> </a:t>
            </a:r>
            <a:r>
              <a:rPr lang="en-US" sz="2800" dirty="0" err="1">
                <a:solidFill>
                  <a:schemeClr val="bg1"/>
                </a:solidFill>
              </a:rPr>
              <a:t>vollbracht</a:t>
            </a:r>
            <a:r>
              <a:rPr lang="en-US" sz="2800" dirty="0">
                <a:solidFill>
                  <a:schemeClr val="bg1"/>
                </a:solidFill>
              </a:rPr>
              <a:t>:</a:t>
            </a:r>
          </a:p>
        </p:txBody>
      </p:sp>
      <p:sp>
        <p:nvSpPr>
          <p:cNvPr id="18" name="Title 11">
            <a:extLst>
              <a:ext uri="{FF2B5EF4-FFF2-40B4-BE49-F238E27FC236}">
                <a16:creationId xmlns:a16="http://schemas.microsoft.com/office/drawing/2014/main" id="{02BEA91E-1A88-9346-8F48-480C9117AE86}"/>
              </a:ext>
            </a:extLst>
          </p:cNvPr>
          <p:cNvSpPr txBox="1">
            <a:spLocks/>
          </p:cNvSpPr>
          <p:nvPr/>
        </p:nvSpPr>
        <p:spPr>
          <a:xfrm>
            <a:off x="6358905" y="1236745"/>
            <a:ext cx="5485996"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7. Und ______ </a:t>
            </a:r>
            <a:r>
              <a:rPr lang="en-US" sz="2800" dirty="0" err="1"/>
              <a:t>ist</a:t>
            </a:r>
            <a:r>
              <a:rPr lang="en-US" sz="2800" dirty="0"/>
              <a:t> ____,</a:t>
            </a:r>
          </a:p>
        </p:txBody>
      </p:sp>
      <p:sp>
        <p:nvSpPr>
          <p:cNvPr id="19" name="Title 11">
            <a:extLst>
              <a:ext uri="{FF2B5EF4-FFF2-40B4-BE49-F238E27FC236}">
                <a16:creationId xmlns:a16="http://schemas.microsoft.com/office/drawing/2014/main" id="{B87380BB-EB19-CB42-BA2B-D60BDB99F52D}"/>
              </a:ext>
            </a:extLst>
          </p:cNvPr>
          <p:cNvSpPr txBox="1">
            <a:spLocks/>
          </p:cNvSpPr>
          <p:nvPr/>
        </p:nvSpPr>
        <p:spPr>
          <a:xfrm>
            <a:off x="6358905" y="3446200"/>
            <a:ext cx="5509498"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10. Und _____  </a:t>
            </a:r>
            <a:r>
              <a:rPr lang="en-US" sz="2800" dirty="0" err="1">
                <a:solidFill>
                  <a:schemeClr val="bg1"/>
                </a:solidFill>
              </a:rPr>
              <a:t>ist</a:t>
            </a:r>
            <a:r>
              <a:rPr lang="en-US" sz="2800" dirty="0">
                <a:solidFill>
                  <a:schemeClr val="bg1"/>
                </a:solidFill>
              </a:rPr>
              <a:t> </a:t>
            </a:r>
            <a:r>
              <a:rPr lang="en-US" sz="2800" dirty="0" err="1">
                <a:solidFill>
                  <a:schemeClr val="bg1"/>
                </a:solidFill>
              </a:rPr>
              <a:t>keins</a:t>
            </a:r>
            <a:r>
              <a:rPr lang="en-US" sz="2800" dirty="0">
                <a:solidFill>
                  <a:schemeClr val="bg1"/>
                </a:solidFill>
              </a:rPr>
              <a:t>.</a:t>
            </a:r>
          </a:p>
        </p:txBody>
      </p:sp>
      <p:sp>
        <p:nvSpPr>
          <p:cNvPr id="20" name="Title 11">
            <a:extLst>
              <a:ext uri="{FF2B5EF4-FFF2-40B4-BE49-F238E27FC236}">
                <a16:creationId xmlns:a16="http://schemas.microsoft.com/office/drawing/2014/main" id="{EBB24CC9-6331-7A4E-9676-0BE591DB906E}"/>
              </a:ext>
            </a:extLst>
          </p:cNvPr>
          <p:cNvSpPr txBox="1">
            <a:spLocks/>
          </p:cNvSpPr>
          <p:nvPr/>
        </p:nvSpPr>
        <p:spPr>
          <a:xfrm>
            <a:off x="5278016" y="5698735"/>
            <a:ext cx="6091599" cy="530298"/>
          </a:xfrm>
          <a:prstGeom prst="rect">
            <a:avLst/>
          </a:prstGeom>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13. Das </a:t>
            </a:r>
            <a:r>
              <a:rPr lang="en-US" sz="2800" b="1" dirty="0" err="1"/>
              <a:t>ist</a:t>
            </a:r>
            <a:r>
              <a:rPr lang="en-US" sz="2800" b="1" dirty="0"/>
              <a:t> das </a:t>
            </a:r>
            <a:r>
              <a:rPr lang="en-US" sz="2800" b="1" dirty="0" err="1"/>
              <a:t>Hexen-Einmal-Eins</a:t>
            </a:r>
            <a:r>
              <a:rPr lang="en-US" sz="2800" b="1" dirty="0"/>
              <a:t>!</a:t>
            </a:r>
          </a:p>
        </p:txBody>
      </p:sp>
      <p:sp>
        <p:nvSpPr>
          <p:cNvPr id="21" name="Title 11">
            <a:extLst>
              <a:ext uri="{FF2B5EF4-FFF2-40B4-BE49-F238E27FC236}">
                <a16:creationId xmlns:a16="http://schemas.microsoft.com/office/drawing/2014/main" id="{1DE7374E-2A6C-5548-A6CC-9C7E64456256}"/>
              </a:ext>
            </a:extLst>
          </p:cNvPr>
          <p:cNvSpPr txBox="1">
            <a:spLocks/>
          </p:cNvSpPr>
          <p:nvPr/>
        </p:nvSpPr>
        <p:spPr>
          <a:xfrm>
            <a:off x="6367163" y="4914724"/>
            <a:ext cx="5509498"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12. </a:t>
            </a:r>
            <a:r>
              <a:rPr lang="en-US" sz="2800" dirty="0" err="1">
                <a:solidFill>
                  <a:schemeClr val="bg1"/>
                </a:solidFill>
              </a:rPr>
              <a:t>Aus</a:t>
            </a:r>
            <a:r>
              <a:rPr lang="en-US" sz="2800" dirty="0">
                <a:solidFill>
                  <a:schemeClr val="bg1"/>
                </a:solidFill>
              </a:rPr>
              <a:t> _____ </a:t>
            </a:r>
            <a:r>
              <a:rPr lang="en-US" sz="2800" dirty="0" err="1">
                <a:solidFill>
                  <a:schemeClr val="bg1"/>
                </a:solidFill>
              </a:rPr>
              <a:t>mach</a:t>
            </a:r>
            <a:r>
              <a:rPr lang="en-US" sz="2800" dirty="0">
                <a:solidFill>
                  <a:schemeClr val="bg1"/>
                </a:solidFill>
              </a:rPr>
              <a:t>’ _____,</a:t>
            </a:r>
          </a:p>
        </p:txBody>
      </p:sp>
      <p:sp>
        <p:nvSpPr>
          <p:cNvPr id="22" name="Title 11">
            <a:extLst>
              <a:ext uri="{FF2B5EF4-FFF2-40B4-BE49-F238E27FC236}">
                <a16:creationId xmlns:a16="http://schemas.microsoft.com/office/drawing/2014/main" id="{B5833DCF-E41C-914A-9639-FFC2E12B8FE9}"/>
              </a:ext>
            </a:extLst>
          </p:cNvPr>
          <p:cNvSpPr txBox="1">
            <a:spLocks/>
          </p:cNvSpPr>
          <p:nvPr/>
        </p:nvSpPr>
        <p:spPr>
          <a:xfrm>
            <a:off x="1527547" y="2014786"/>
            <a:ext cx="991063"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Drei</a:t>
            </a:r>
            <a:endParaRPr lang="en-US" sz="2800" b="1" dirty="0">
              <a:solidFill>
                <a:srgbClr val="DAA520"/>
              </a:solidFill>
            </a:endParaRPr>
          </a:p>
        </p:txBody>
      </p:sp>
      <p:sp>
        <p:nvSpPr>
          <p:cNvPr id="24" name="Title 11">
            <a:extLst>
              <a:ext uri="{FF2B5EF4-FFF2-40B4-BE49-F238E27FC236}">
                <a16:creationId xmlns:a16="http://schemas.microsoft.com/office/drawing/2014/main" id="{11A977AD-E806-024B-9A1C-D1F51E5B20F5}"/>
              </a:ext>
            </a:extLst>
          </p:cNvPr>
          <p:cNvSpPr txBox="1">
            <a:spLocks/>
          </p:cNvSpPr>
          <p:nvPr/>
        </p:nvSpPr>
        <p:spPr>
          <a:xfrm>
            <a:off x="1959361" y="3491858"/>
            <a:ext cx="1505734"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rgbClr val="DAA520"/>
                </a:solidFill>
              </a:rPr>
              <a:t>Sieben</a:t>
            </a:r>
          </a:p>
        </p:txBody>
      </p:sp>
      <p:sp>
        <p:nvSpPr>
          <p:cNvPr id="25" name="Title 11">
            <a:extLst>
              <a:ext uri="{FF2B5EF4-FFF2-40B4-BE49-F238E27FC236}">
                <a16:creationId xmlns:a16="http://schemas.microsoft.com/office/drawing/2014/main" id="{78E8A378-93A0-D142-9DE4-B433273DB092}"/>
              </a:ext>
            </a:extLst>
          </p:cNvPr>
          <p:cNvSpPr txBox="1">
            <a:spLocks/>
          </p:cNvSpPr>
          <p:nvPr/>
        </p:nvSpPr>
        <p:spPr>
          <a:xfrm>
            <a:off x="4246929" y="3489832"/>
            <a:ext cx="1274640"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Acht</a:t>
            </a:r>
            <a:r>
              <a:rPr lang="en-US" sz="900" b="1" dirty="0">
                <a:solidFill>
                  <a:srgbClr val="DAA520"/>
                </a:solidFill>
              </a:rPr>
              <a:t> </a:t>
            </a:r>
            <a:r>
              <a:rPr lang="en-US" sz="2800" dirty="0">
                <a:solidFill>
                  <a:schemeClr val="bg1"/>
                </a:solidFill>
              </a:rPr>
              <a:t>,</a:t>
            </a:r>
          </a:p>
        </p:txBody>
      </p:sp>
      <p:sp>
        <p:nvSpPr>
          <p:cNvPr id="26" name="Title 11">
            <a:extLst>
              <a:ext uri="{FF2B5EF4-FFF2-40B4-BE49-F238E27FC236}">
                <a16:creationId xmlns:a16="http://schemas.microsoft.com/office/drawing/2014/main" id="{3222DFE6-326B-5A46-99EF-316379ABDCE7}"/>
              </a:ext>
            </a:extLst>
          </p:cNvPr>
          <p:cNvSpPr txBox="1">
            <a:spLocks/>
          </p:cNvSpPr>
          <p:nvPr/>
        </p:nvSpPr>
        <p:spPr>
          <a:xfrm>
            <a:off x="7756094" y="3446200"/>
            <a:ext cx="1135441"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Zehn</a:t>
            </a:r>
            <a:endParaRPr lang="en-US" sz="2800" b="1" dirty="0">
              <a:solidFill>
                <a:srgbClr val="DAA520"/>
              </a:solidFill>
            </a:endParaRPr>
          </a:p>
        </p:txBody>
      </p:sp>
      <p:sp>
        <p:nvSpPr>
          <p:cNvPr id="27" name="Title 11">
            <a:extLst>
              <a:ext uri="{FF2B5EF4-FFF2-40B4-BE49-F238E27FC236}">
                <a16:creationId xmlns:a16="http://schemas.microsoft.com/office/drawing/2014/main" id="{091D19A5-2459-8045-9608-9CD76E06252E}"/>
              </a:ext>
            </a:extLst>
          </p:cNvPr>
          <p:cNvSpPr txBox="1">
            <a:spLocks/>
          </p:cNvSpPr>
          <p:nvPr/>
        </p:nvSpPr>
        <p:spPr>
          <a:xfrm>
            <a:off x="7756094" y="4914724"/>
            <a:ext cx="894810"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Eins</a:t>
            </a:r>
            <a:endParaRPr lang="en-US" sz="2800" b="1" dirty="0">
              <a:solidFill>
                <a:srgbClr val="DAA520"/>
              </a:solidFill>
            </a:endParaRPr>
          </a:p>
        </p:txBody>
      </p:sp>
      <p:sp>
        <p:nvSpPr>
          <p:cNvPr id="28" name="Title 11">
            <a:extLst>
              <a:ext uri="{FF2B5EF4-FFF2-40B4-BE49-F238E27FC236}">
                <a16:creationId xmlns:a16="http://schemas.microsoft.com/office/drawing/2014/main" id="{CEBB6476-BA2C-8647-98AC-CB33D1551CF9}"/>
              </a:ext>
            </a:extLst>
          </p:cNvPr>
          <p:cNvSpPr txBox="1">
            <a:spLocks/>
          </p:cNvSpPr>
          <p:nvPr/>
        </p:nvSpPr>
        <p:spPr>
          <a:xfrm>
            <a:off x="9883260" y="4921532"/>
            <a:ext cx="1300555"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Zehn</a:t>
            </a:r>
            <a:r>
              <a:rPr lang="en-US" sz="1800" b="1" dirty="0">
                <a:solidFill>
                  <a:srgbClr val="DAA520"/>
                </a:solidFill>
              </a:rPr>
              <a:t> </a:t>
            </a:r>
            <a:r>
              <a:rPr lang="en-US" sz="2800" dirty="0">
                <a:solidFill>
                  <a:schemeClr val="bg1"/>
                </a:solidFill>
              </a:rPr>
              <a:t>,</a:t>
            </a:r>
          </a:p>
        </p:txBody>
      </p:sp>
      <p:sp>
        <p:nvSpPr>
          <p:cNvPr id="29" name="Title 11">
            <a:extLst>
              <a:ext uri="{FF2B5EF4-FFF2-40B4-BE49-F238E27FC236}">
                <a16:creationId xmlns:a16="http://schemas.microsoft.com/office/drawing/2014/main" id="{0261540E-9BEA-0F4B-9179-F2BFF316C10B}"/>
              </a:ext>
            </a:extLst>
          </p:cNvPr>
          <p:cNvSpPr txBox="1">
            <a:spLocks/>
          </p:cNvSpPr>
          <p:nvPr/>
        </p:nvSpPr>
        <p:spPr>
          <a:xfrm>
            <a:off x="1511956" y="4279451"/>
            <a:ext cx="894810"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Fünf</a:t>
            </a:r>
            <a:endParaRPr lang="en-US" sz="2800" b="1" dirty="0">
              <a:solidFill>
                <a:schemeClr val="bg1"/>
              </a:solidFill>
            </a:endParaRPr>
          </a:p>
        </p:txBody>
      </p:sp>
      <p:sp>
        <p:nvSpPr>
          <p:cNvPr id="31" name="Title 11">
            <a:extLst>
              <a:ext uri="{FF2B5EF4-FFF2-40B4-BE49-F238E27FC236}">
                <a16:creationId xmlns:a16="http://schemas.microsoft.com/office/drawing/2014/main" id="{BAC0956E-A941-5847-9A81-E7F72C8012D0}"/>
              </a:ext>
            </a:extLst>
          </p:cNvPr>
          <p:cNvSpPr txBox="1">
            <a:spLocks/>
          </p:cNvSpPr>
          <p:nvPr/>
        </p:nvSpPr>
        <p:spPr>
          <a:xfrm>
            <a:off x="3198944" y="4283633"/>
            <a:ext cx="1425810"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Sechs</a:t>
            </a:r>
            <a:r>
              <a:rPr lang="en-US" sz="650" b="1" dirty="0">
                <a:solidFill>
                  <a:schemeClr val="bg1"/>
                </a:solidFill>
              </a:rPr>
              <a:t> </a:t>
            </a:r>
            <a:r>
              <a:rPr lang="en-US" sz="2800" dirty="0">
                <a:solidFill>
                  <a:srgbClr val="115076"/>
                </a:solidFill>
              </a:rPr>
              <a:t>,</a:t>
            </a:r>
          </a:p>
        </p:txBody>
      </p:sp>
      <p:sp>
        <p:nvSpPr>
          <p:cNvPr id="32" name="Title 11">
            <a:extLst>
              <a:ext uri="{FF2B5EF4-FFF2-40B4-BE49-F238E27FC236}">
                <a16:creationId xmlns:a16="http://schemas.microsoft.com/office/drawing/2014/main" id="{60B7BC0A-A644-CE4E-8B43-2EBBC1FA01B0}"/>
              </a:ext>
            </a:extLst>
          </p:cNvPr>
          <p:cNvSpPr txBox="1">
            <a:spLocks/>
          </p:cNvSpPr>
          <p:nvPr/>
        </p:nvSpPr>
        <p:spPr>
          <a:xfrm>
            <a:off x="7622325" y="1283809"/>
            <a:ext cx="1105703"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Neun</a:t>
            </a:r>
            <a:endParaRPr lang="en-US" sz="2800" b="1" dirty="0">
              <a:solidFill>
                <a:schemeClr val="bg1"/>
              </a:solidFill>
            </a:endParaRPr>
          </a:p>
        </p:txBody>
      </p:sp>
      <p:sp>
        <p:nvSpPr>
          <p:cNvPr id="33" name="Title 11">
            <a:extLst>
              <a:ext uri="{FF2B5EF4-FFF2-40B4-BE49-F238E27FC236}">
                <a16:creationId xmlns:a16="http://schemas.microsoft.com/office/drawing/2014/main" id="{9CD52793-CE01-B546-B8BC-CCF44EFA35A2}"/>
              </a:ext>
            </a:extLst>
          </p:cNvPr>
          <p:cNvSpPr txBox="1">
            <a:spLocks/>
          </p:cNvSpPr>
          <p:nvPr/>
        </p:nvSpPr>
        <p:spPr>
          <a:xfrm>
            <a:off x="9211605" y="1303479"/>
            <a:ext cx="1057809"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Eins</a:t>
            </a:r>
            <a:r>
              <a:rPr lang="en-US" sz="2800" dirty="0">
                <a:solidFill>
                  <a:srgbClr val="115076"/>
                </a:solidFill>
              </a:rPr>
              <a:t>,</a:t>
            </a:r>
          </a:p>
        </p:txBody>
      </p:sp>
      <p:sp>
        <p:nvSpPr>
          <p:cNvPr id="34" name="Title 11">
            <a:extLst>
              <a:ext uri="{FF2B5EF4-FFF2-40B4-BE49-F238E27FC236}">
                <a16:creationId xmlns:a16="http://schemas.microsoft.com/office/drawing/2014/main" id="{05C52B95-AD35-B842-ADC0-8ACF370BFBD7}"/>
              </a:ext>
            </a:extLst>
          </p:cNvPr>
          <p:cNvSpPr txBox="1">
            <a:spLocks/>
          </p:cNvSpPr>
          <p:nvPr/>
        </p:nvSpPr>
        <p:spPr>
          <a:xfrm>
            <a:off x="7587154" y="2758351"/>
            <a:ext cx="972000"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Zwei</a:t>
            </a:r>
            <a:endParaRPr lang="en-US" sz="2800" b="1" dirty="0">
              <a:solidFill>
                <a:schemeClr val="bg1"/>
              </a:solidFill>
            </a:endParaRPr>
          </a:p>
        </p:txBody>
      </p:sp>
      <p:sp>
        <p:nvSpPr>
          <p:cNvPr id="35" name="Title 11">
            <a:extLst>
              <a:ext uri="{FF2B5EF4-FFF2-40B4-BE49-F238E27FC236}">
                <a16:creationId xmlns:a16="http://schemas.microsoft.com/office/drawing/2014/main" id="{DB3876F2-8F51-B842-A307-DFA36DABB913}"/>
              </a:ext>
            </a:extLst>
          </p:cNvPr>
          <p:cNvSpPr txBox="1">
            <a:spLocks/>
          </p:cNvSpPr>
          <p:nvPr/>
        </p:nvSpPr>
        <p:spPr>
          <a:xfrm>
            <a:off x="8988450" y="4248421"/>
            <a:ext cx="894810" cy="432000"/>
          </a:xfrm>
          <a:prstGeom prst="rect">
            <a:avLst/>
          </a:prstGeom>
          <a:solidFill>
            <a:srgbClr val="DAA52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1"/>
                </a:solidFill>
              </a:rPr>
              <a:t>Vier</a:t>
            </a:r>
            <a:endParaRPr lang="en-US" sz="2800" b="1" dirty="0">
              <a:solidFill>
                <a:schemeClr val="bg1"/>
              </a:solidFill>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10466443" y="247046"/>
            <a:ext cx="1476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A picture containing laptop, dark, computer, sitting&#10;&#10;Description automatically generated">
            <a:extLst>
              <a:ext uri="{FF2B5EF4-FFF2-40B4-BE49-F238E27FC236}">
                <a16:creationId xmlns:a16="http://schemas.microsoft.com/office/drawing/2014/main" id="{2C386726-C5AF-4B46-9578-FEC581057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53781" y="220334"/>
            <a:ext cx="3065339" cy="1887314"/>
          </a:xfrm>
          <a:prstGeom prst="rect">
            <a:avLst/>
          </a:prstGeom>
        </p:spPr>
      </p:pic>
    </p:spTree>
    <p:extLst>
      <p:ext uri="{BB962C8B-B14F-4D97-AF65-F5344CB8AC3E}">
        <p14:creationId xmlns:p14="http://schemas.microsoft.com/office/powerpoint/2010/main" val="11996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073176" y="777288"/>
            <a:ext cx="1081438" cy="1101614"/>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a:solidFill>
                  <a:schemeClr val="bg1"/>
                </a:solidFill>
              </a:rPr>
              <a:t>More than one - Rule 4</a:t>
            </a:r>
          </a:p>
        </p:txBody>
      </p:sp>
      <p:sp>
        <p:nvSpPr>
          <p:cNvPr id="17" name="TextBox 16">
            <a:extLst>
              <a:ext uri="{FF2B5EF4-FFF2-40B4-BE49-F238E27FC236}">
                <a16:creationId xmlns:a16="http://schemas.microsoft.com/office/drawing/2014/main" id="{3A91BB73-B876-48F6-B03D-88AE2BC933E5}"/>
              </a:ext>
            </a:extLst>
          </p:cNvPr>
          <p:cNvSpPr txBox="1"/>
          <p:nvPr/>
        </p:nvSpPr>
        <p:spPr>
          <a:xfrm>
            <a:off x="1016681" y="5196003"/>
            <a:ext cx="6145527" cy="1015663"/>
          </a:xfrm>
          <a:prstGeom prst="rect">
            <a:avLst/>
          </a:prstGeom>
          <a:noFill/>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Some masculine and neuter nouns add –</a:t>
            </a:r>
            <a:r>
              <a:rPr lang="en-GB" sz="2000" b="1"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at the end and an </a:t>
            </a:r>
            <a:r>
              <a:rPr lang="en-GB" sz="2000" b="1" dirty="0">
                <a:solidFill>
                  <a:srgbClr val="115076"/>
                </a:solidFill>
                <a:latin typeface="Century Gothic" panose="020B0502020202020204" pitchFamily="34" charset="0"/>
              </a:rPr>
              <a:t>umlaut </a:t>
            </a:r>
            <a:r>
              <a:rPr lang="en-GB" sz="2000" dirty="0">
                <a:solidFill>
                  <a:srgbClr val="115076"/>
                </a:solidFill>
                <a:latin typeface="Century Gothic" panose="020B0502020202020204" pitchFamily="34" charset="0"/>
              </a:rPr>
              <a:t>on the vowel (ä / ö / ü), where possible:</a:t>
            </a:r>
            <a:endParaRPr lang="en-US" sz="2000"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411B8227-D4D0-417C-9D21-570C5972CA3D}"/>
              </a:ext>
            </a:extLst>
          </p:cNvPr>
          <p:cNvSpPr txBox="1"/>
          <p:nvPr/>
        </p:nvSpPr>
        <p:spPr>
          <a:xfrm>
            <a:off x="114397" y="5263005"/>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algn="ctr" fontAlgn="auto">
              <a:spcBef>
                <a:spcPts val="0"/>
              </a:spcBef>
              <a:spcAft>
                <a:spcPts val="0"/>
              </a:spcAft>
            </a:pPr>
            <a:r>
              <a:rPr lang="en-GB" sz="2000" b="1" dirty="0">
                <a:solidFill>
                  <a:srgbClr val="115076"/>
                </a:solidFill>
                <a:latin typeface="Century Gothic" panose="020B0502020202020204" pitchFamily="34" charset="0"/>
              </a:rPr>
              <a:t>Rule 4</a:t>
            </a:r>
            <a:endParaRPr lang="en-US" sz="2000" b="1" dirty="0">
              <a:solidFill>
                <a:srgbClr val="115076"/>
              </a:solidFill>
              <a:latin typeface="Century Gothic" panose="020B0502020202020204" pitchFamily="34" charset="0"/>
            </a:endParaRPr>
          </a:p>
        </p:txBody>
      </p:sp>
      <p:sp>
        <p:nvSpPr>
          <p:cNvPr id="25" name="TextBox 24">
            <a:extLst>
              <a:ext uri="{FF2B5EF4-FFF2-40B4-BE49-F238E27FC236}">
                <a16:creationId xmlns:a16="http://schemas.microsoft.com/office/drawing/2014/main" id="{411B8227-D4D0-417C-9D21-570C5972CA3D}"/>
              </a:ext>
            </a:extLst>
          </p:cNvPr>
          <p:cNvSpPr txBox="1"/>
          <p:nvPr/>
        </p:nvSpPr>
        <p:spPr>
          <a:xfrm>
            <a:off x="97633" y="4203359"/>
            <a:ext cx="938099" cy="400110"/>
          </a:xfrm>
          <a:prstGeom prst="rect">
            <a:avLst/>
          </a:prstGeom>
          <a:solidFill>
            <a:srgbClr val="FDEEB9"/>
          </a:solidFill>
          <a:ln>
            <a:solidFill>
              <a:srgbClr val="115076"/>
            </a:solidFill>
          </a:ln>
        </p:spPr>
        <p:txBody>
          <a:bodyPr wrap="square" rtlCol="0" anchor="ctr">
            <a:spAutoFit/>
          </a:bodyPr>
          <a:lstStyle/>
          <a:p>
            <a:pPr algn="ctr" fontAlgn="auto">
              <a:spcBef>
                <a:spcPts val="0"/>
              </a:spcBef>
              <a:spcAft>
                <a:spcPts val="0"/>
              </a:spcAft>
            </a:pPr>
            <a:r>
              <a:rPr lang="en-GB" sz="2000" b="1" dirty="0">
                <a:solidFill>
                  <a:srgbClr val="115076"/>
                </a:solidFill>
                <a:latin typeface="Century Gothic" panose="020B0502020202020204" pitchFamily="34" charset="0"/>
              </a:rPr>
              <a:t>Rule 3</a:t>
            </a:r>
            <a:endParaRPr lang="en-US" sz="2000" b="1" dirty="0">
              <a:solidFill>
                <a:srgbClr val="115076"/>
              </a:solidFill>
              <a:latin typeface="Century Gothic" panose="020B0502020202020204" pitchFamily="34" charset="0"/>
            </a:endParaRP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1352550" y="6331418"/>
            <a:ext cx="7908935"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2000" dirty="0">
                <a:solidFill>
                  <a:schemeClr val="bg1"/>
                </a:solidFill>
                <a:latin typeface="Century Gothic" panose="020B0502020202020204" pitchFamily="34" charset="0"/>
              </a:rPr>
              <a:t>Remember: the word for </a:t>
            </a:r>
            <a:r>
              <a:rPr lang="en-GB" sz="2000" b="1" dirty="0">
                <a:solidFill>
                  <a:schemeClr val="bg1"/>
                </a:solidFill>
                <a:latin typeface="Century Gothic" panose="020B0502020202020204" pitchFamily="34" charset="0"/>
              </a:rPr>
              <a:t>‘the</a:t>
            </a:r>
            <a:r>
              <a:rPr lang="en-GB" sz="2000" dirty="0">
                <a:solidFill>
                  <a:schemeClr val="bg1"/>
                </a:solidFill>
                <a:latin typeface="Century Gothic" panose="020B0502020202020204" pitchFamily="34" charset="0"/>
              </a:rPr>
              <a:t>’ is ‘</a:t>
            </a:r>
            <a:r>
              <a:rPr lang="en-GB" sz="2000" b="1" dirty="0">
                <a:solidFill>
                  <a:schemeClr val="bg1"/>
                </a:solidFill>
                <a:latin typeface="Century Gothic" panose="020B0502020202020204" pitchFamily="34" charset="0"/>
              </a:rPr>
              <a:t>die</a:t>
            </a:r>
            <a:r>
              <a:rPr lang="en-GB" sz="2000" dirty="0">
                <a:solidFill>
                  <a:schemeClr val="bg1"/>
                </a:solidFill>
                <a:latin typeface="Century Gothic" panose="020B0502020202020204" pitchFamily="34" charset="0"/>
              </a:rPr>
              <a:t>’ for </a:t>
            </a:r>
            <a:r>
              <a:rPr lang="en-GB" sz="2000" b="1" i="1" u="sng" dirty="0">
                <a:solidFill>
                  <a:schemeClr val="bg1"/>
                </a:solidFill>
                <a:latin typeface="Century Gothic" panose="020B0502020202020204" pitchFamily="34" charset="0"/>
              </a:rPr>
              <a:t>all</a:t>
            </a:r>
            <a:r>
              <a:rPr lang="en-GB" sz="2000" dirty="0">
                <a:solidFill>
                  <a:schemeClr val="bg1"/>
                </a:solidFill>
                <a:latin typeface="Century Gothic" panose="020B0502020202020204" pitchFamily="34" charset="0"/>
              </a:rPr>
              <a:t> plural nouns.</a:t>
            </a:r>
            <a:endParaRPr lang="en-US" sz="200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59533" y="1763662"/>
            <a:ext cx="995248" cy="400110"/>
          </a:xfrm>
          <a:prstGeom prst="rect">
            <a:avLst/>
          </a:prstGeom>
          <a:solidFill>
            <a:srgbClr val="FDEEB9"/>
          </a:solidFill>
          <a:ln>
            <a:solidFill>
              <a:srgbClr val="115076"/>
            </a:solidFill>
          </a:ln>
        </p:spPr>
        <p:txBody>
          <a:bodyPr wrap="square" rtlCol="0" anchor="ctr">
            <a:spAutoFit/>
          </a:bodyPr>
          <a:lstStyle/>
          <a:p>
            <a:pPr algn="ctr" fontAlgn="auto">
              <a:spcBef>
                <a:spcPts val="0"/>
              </a:spcBef>
              <a:spcAft>
                <a:spcPts val="0"/>
              </a:spcAft>
            </a:pPr>
            <a:r>
              <a:rPr lang="en-GB" sz="2000" b="1" dirty="0">
                <a:solidFill>
                  <a:srgbClr val="115076"/>
                </a:solidFill>
                <a:latin typeface="Century Gothic" panose="020B0502020202020204" pitchFamily="34" charset="0"/>
              </a:rPr>
              <a:t>Rule 1</a:t>
            </a:r>
            <a:endParaRPr lang="en-US" sz="2000" b="1" dirty="0">
              <a:solidFill>
                <a:srgbClr val="115076"/>
              </a:solidFill>
              <a:latin typeface="Century Gothic" panose="020B0502020202020204" pitchFamily="34" charset="0"/>
            </a:endParaRPr>
          </a:p>
        </p:txBody>
      </p:sp>
      <p:sp>
        <p:nvSpPr>
          <p:cNvPr id="35" name="TextBox 34">
            <a:extLst>
              <a:ext uri="{FF2B5EF4-FFF2-40B4-BE49-F238E27FC236}">
                <a16:creationId xmlns:a16="http://schemas.microsoft.com/office/drawing/2014/main" id="{56608889-CA01-4663-A8C1-EB30146C4BA0}"/>
              </a:ext>
            </a:extLst>
          </p:cNvPr>
          <p:cNvSpPr txBox="1"/>
          <p:nvPr/>
        </p:nvSpPr>
        <p:spPr>
          <a:xfrm>
            <a:off x="7421573" y="1705950"/>
            <a:ext cx="4338516" cy="414013"/>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der </a:t>
            </a:r>
            <a:r>
              <a:rPr lang="en-GB" sz="2000" dirty="0" err="1">
                <a:solidFill>
                  <a:srgbClr val="115076"/>
                </a:solidFill>
                <a:latin typeface="Century Gothic" panose="020B0502020202020204" pitchFamily="34" charset="0"/>
              </a:rPr>
              <a:t>Tisch</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Tisch</a:t>
            </a:r>
            <a:r>
              <a:rPr lang="en-GB" sz="2000" b="1"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48" name="Speech Bubble: Rectangle with Corners Rounded 22">
            <a:extLst>
              <a:ext uri="{FF2B5EF4-FFF2-40B4-BE49-F238E27FC236}">
                <a16:creationId xmlns:a16="http://schemas.microsoft.com/office/drawing/2014/main" id="{C68928E7-BED9-4F01-8967-41162E33BD22}"/>
              </a:ext>
            </a:extLst>
          </p:cNvPr>
          <p:cNvSpPr/>
          <p:nvPr/>
        </p:nvSpPr>
        <p:spPr>
          <a:xfrm>
            <a:off x="6925974" y="189896"/>
            <a:ext cx="3147860" cy="1037443"/>
          </a:xfrm>
          <a:prstGeom prst="wedgeRoundRectCallout">
            <a:avLst>
              <a:gd name="adj1" fmla="val 23459"/>
              <a:gd name="adj2" fmla="val 78984"/>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b="1" dirty="0">
              <a:solidFill>
                <a:srgbClr val="000000"/>
              </a:solidFill>
              <a:latin typeface="Century Gothic" panose="020B0502020202020204" pitchFamily="34" charset="0"/>
            </a:endParaRPr>
          </a:p>
        </p:txBody>
      </p:sp>
      <p:sp>
        <p:nvSpPr>
          <p:cNvPr id="51" name="Rectangle 50"/>
          <p:cNvSpPr/>
          <p:nvPr/>
        </p:nvSpPr>
        <p:spPr>
          <a:xfrm>
            <a:off x="6997973" y="200785"/>
            <a:ext cx="3064470" cy="1015663"/>
          </a:xfrm>
          <a:prstGeom prst="rect">
            <a:avLst/>
          </a:prstGeom>
        </p:spPr>
        <p:txBody>
          <a:bodyPr wrap="square">
            <a:spAutoFit/>
          </a:bodyPr>
          <a:lstStyle/>
          <a:p>
            <a:pPr lvl="0" algn="ctr" fontAlgn="auto">
              <a:spcBef>
                <a:spcPts val="0"/>
              </a:spcBef>
              <a:spcAft>
                <a:spcPts val="0"/>
              </a:spcAft>
            </a:pPr>
            <a:r>
              <a:rPr lang="en-GB" sz="2000" b="1" dirty="0">
                <a:solidFill>
                  <a:schemeClr val="bg1"/>
                </a:solidFill>
                <a:latin typeface="Century Gothic" panose="020B0502020202020204" pitchFamily="34" charset="0"/>
              </a:rPr>
              <a:t>90% </a:t>
            </a:r>
            <a:r>
              <a:rPr lang="en-GB" sz="2000" dirty="0">
                <a:solidFill>
                  <a:schemeClr val="bg1"/>
                </a:solidFill>
                <a:latin typeface="Century Gothic" panose="020B0502020202020204" pitchFamily="34" charset="0"/>
              </a:rPr>
              <a:t>masculine plurals and some neuter plurals work like this.</a:t>
            </a:r>
            <a:endParaRPr lang="en-US" sz="2000" dirty="0">
              <a:solidFill>
                <a:schemeClr val="bg1"/>
              </a:solidFill>
              <a:latin typeface="Century Gothic" panose="020B0502020202020204" pitchFamily="34" charset="0"/>
            </a:endParaRPr>
          </a:p>
        </p:txBody>
      </p:sp>
      <p:sp>
        <p:nvSpPr>
          <p:cNvPr id="57" name="TextBox 56">
            <a:extLst>
              <a:ext uri="{FF2B5EF4-FFF2-40B4-BE49-F238E27FC236}">
                <a16:creationId xmlns:a16="http://schemas.microsoft.com/office/drawing/2014/main" id="{411B8227-D4D0-417C-9D21-570C5972CA3D}"/>
              </a:ext>
            </a:extLst>
          </p:cNvPr>
          <p:cNvSpPr txBox="1"/>
          <p:nvPr/>
        </p:nvSpPr>
        <p:spPr>
          <a:xfrm>
            <a:off x="78583" y="2788695"/>
            <a:ext cx="957149" cy="400110"/>
          </a:xfrm>
          <a:prstGeom prst="rect">
            <a:avLst/>
          </a:prstGeom>
          <a:solidFill>
            <a:srgbClr val="FDEEB9"/>
          </a:solidFill>
          <a:ln>
            <a:solidFill>
              <a:srgbClr val="115076"/>
            </a:solidFill>
          </a:ln>
        </p:spPr>
        <p:txBody>
          <a:bodyPr wrap="square" rtlCol="0" anchor="ctr">
            <a:spAutoFit/>
          </a:bodyPr>
          <a:lstStyle/>
          <a:p>
            <a:pPr algn="ctr" fontAlgn="auto">
              <a:spcBef>
                <a:spcPts val="0"/>
              </a:spcBef>
              <a:spcAft>
                <a:spcPts val="0"/>
              </a:spcAft>
            </a:pPr>
            <a:r>
              <a:rPr lang="en-GB" sz="2000" b="1" dirty="0">
                <a:solidFill>
                  <a:srgbClr val="115076"/>
                </a:solidFill>
                <a:latin typeface="Century Gothic" panose="020B0502020202020204" pitchFamily="34" charset="0"/>
              </a:rPr>
              <a:t>Rule 2</a:t>
            </a:r>
            <a:endParaRPr lang="en-US" sz="2000" b="1" dirty="0">
              <a:solidFill>
                <a:srgbClr val="115076"/>
              </a:solidFill>
              <a:latin typeface="Century Gothic" panose="020B0502020202020204" pitchFamily="34" charset="0"/>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0" y="1234916"/>
            <a:ext cx="8441871" cy="400110"/>
          </a:xfrm>
          <a:prstGeom prst="rect">
            <a:avLst/>
          </a:prstGeom>
          <a:noFill/>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We have seen three ways to form plurals in German:</a:t>
            </a:r>
            <a:endParaRPr lang="en-US" sz="2000" dirty="0">
              <a:solidFill>
                <a:srgbClr val="115076"/>
              </a:solidFill>
              <a:latin typeface="Century Gothic" panose="020B0502020202020204" pitchFamily="34" charset="0"/>
            </a:endParaRPr>
          </a:p>
        </p:txBody>
      </p:sp>
      <p:sp>
        <p:nvSpPr>
          <p:cNvPr id="2" name="Rectangle 1"/>
          <p:cNvSpPr/>
          <p:nvPr/>
        </p:nvSpPr>
        <p:spPr>
          <a:xfrm>
            <a:off x="1055728" y="1738453"/>
            <a:ext cx="6365845" cy="400110"/>
          </a:xfrm>
          <a:prstGeom prst="rect">
            <a:avLst/>
          </a:prstGeom>
        </p:spPr>
        <p:txBody>
          <a:bodyPr wrap="none">
            <a:spAutoFit/>
          </a:bodyPr>
          <a:lstStyle/>
          <a:p>
            <a:r>
              <a:rPr lang="en-GB" sz="2000" dirty="0">
                <a:solidFill>
                  <a:srgbClr val="115076"/>
                </a:solidFill>
              </a:rPr>
              <a:t>Most masculine nouns add either  –</a:t>
            </a:r>
            <a:r>
              <a:rPr lang="en-GB" sz="2000" b="1" dirty="0">
                <a:solidFill>
                  <a:srgbClr val="115076"/>
                </a:solidFill>
              </a:rPr>
              <a:t>e</a:t>
            </a:r>
            <a:r>
              <a:rPr lang="en-GB" sz="2000" dirty="0">
                <a:solidFill>
                  <a:srgbClr val="115076"/>
                </a:solidFill>
              </a:rPr>
              <a:t> at the end…</a:t>
            </a:r>
          </a:p>
        </p:txBody>
      </p:sp>
      <p:sp>
        <p:nvSpPr>
          <p:cNvPr id="59" name="Rectangle 58"/>
          <p:cNvSpPr/>
          <p:nvPr/>
        </p:nvSpPr>
        <p:spPr>
          <a:xfrm>
            <a:off x="1016682" y="2176602"/>
            <a:ext cx="6202339" cy="400110"/>
          </a:xfrm>
          <a:prstGeom prst="rect">
            <a:avLst/>
          </a:prstGeom>
        </p:spPr>
        <p:txBody>
          <a:bodyPr wrap="none">
            <a:spAutoFit/>
          </a:bodyPr>
          <a:lstStyle/>
          <a:p>
            <a:r>
              <a:rPr lang="en-GB" sz="2000" dirty="0">
                <a:solidFill>
                  <a:srgbClr val="115076"/>
                </a:solidFill>
              </a:rPr>
              <a:t>or an -</a:t>
            </a:r>
            <a:r>
              <a:rPr lang="en-GB" sz="2000" b="1" dirty="0">
                <a:solidFill>
                  <a:srgbClr val="115076"/>
                </a:solidFill>
              </a:rPr>
              <a:t>e</a:t>
            </a:r>
            <a:r>
              <a:rPr lang="en-GB" sz="2000" dirty="0">
                <a:solidFill>
                  <a:srgbClr val="115076"/>
                </a:solidFill>
              </a:rPr>
              <a:t> at the end and an </a:t>
            </a:r>
            <a:r>
              <a:rPr lang="en-GB" sz="2000" b="1" dirty="0">
                <a:solidFill>
                  <a:srgbClr val="115076"/>
                </a:solidFill>
              </a:rPr>
              <a:t>umlaut</a:t>
            </a:r>
            <a:r>
              <a:rPr lang="en-GB" sz="2000" dirty="0">
                <a:solidFill>
                  <a:srgbClr val="115076"/>
                </a:solidFill>
              </a:rPr>
              <a:t> on the vowel.</a:t>
            </a:r>
          </a:p>
        </p:txBody>
      </p:sp>
      <p:sp>
        <p:nvSpPr>
          <p:cNvPr id="60" name="TextBox 59">
            <a:extLst>
              <a:ext uri="{FF2B5EF4-FFF2-40B4-BE49-F238E27FC236}">
                <a16:creationId xmlns:a16="http://schemas.microsoft.com/office/drawing/2014/main" id="{56608889-CA01-4663-A8C1-EB30146C4BA0}"/>
              </a:ext>
            </a:extLst>
          </p:cNvPr>
          <p:cNvSpPr txBox="1"/>
          <p:nvPr/>
        </p:nvSpPr>
        <p:spPr>
          <a:xfrm>
            <a:off x="7421570" y="2144972"/>
            <a:ext cx="4338519"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der Zug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Züg</a:t>
            </a:r>
            <a:r>
              <a:rPr lang="en-GB" sz="2000" b="1"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 name="Rectangle 5"/>
          <p:cNvSpPr/>
          <p:nvPr/>
        </p:nvSpPr>
        <p:spPr>
          <a:xfrm>
            <a:off x="1066208" y="2731363"/>
            <a:ext cx="5931765" cy="707886"/>
          </a:xfrm>
          <a:prstGeom prst="rect">
            <a:avLst/>
          </a:prstGeom>
        </p:spPr>
        <p:txBody>
          <a:bodyPr wrap="square">
            <a:spAutoFit/>
          </a:bodyPr>
          <a:lstStyle/>
          <a:p>
            <a:pPr lvl="0"/>
            <a:r>
              <a:rPr lang="en-GB" sz="2000" dirty="0">
                <a:solidFill>
                  <a:srgbClr val="115076"/>
                </a:solidFill>
                <a:latin typeface="Century Gothic" panose="020B0502020202020204" pitchFamily="34" charset="0"/>
              </a:rPr>
              <a:t>Words ending in </a:t>
            </a:r>
            <a:r>
              <a:rPr lang="en-GB" sz="2000" b="1" dirty="0">
                <a:solidFill>
                  <a:srgbClr val="115076"/>
                </a:solidFill>
                <a:latin typeface="Century Gothic" panose="020B0502020202020204" pitchFamily="34" charset="0"/>
              </a:rPr>
              <a:t>-EL </a:t>
            </a:r>
            <a:r>
              <a:rPr lang="en-GB" sz="2000" dirty="0">
                <a:solidFill>
                  <a:srgbClr val="115076"/>
                </a:solidFill>
                <a:latin typeface="Century Gothic" panose="020B0502020202020204" pitchFamily="34" charset="0"/>
              </a:rPr>
              <a:t>or</a:t>
            </a:r>
            <a:r>
              <a:rPr lang="en-GB" sz="2000" b="1" dirty="0">
                <a:solidFill>
                  <a:srgbClr val="115076"/>
                </a:solidFill>
                <a:latin typeface="Century Gothic" panose="020B0502020202020204" pitchFamily="34" charset="0"/>
              </a:rPr>
              <a:t> -EN </a:t>
            </a:r>
            <a:r>
              <a:rPr lang="en-GB" sz="2000" dirty="0">
                <a:solidFill>
                  <a:srgbClr val="115076"/>
                </a:solidFill>
                <a:latin typeface="Century Gothic" panose="020B0502020202020204" pitchFamily="34" charset="0"/>
              </a:rPr>
              <a:t>or</a:t>
            </a:r>
            <a:r>
              <a:rPr lang="en-GB" sz="2000" b="1" dirty="0">
                <a:solidFill>
                  <a:srgbClr val="115076"/>
                </a:solidFill>
                <a:latin typeface="Century Gothic" panose="020B0502020202020204" pitchFamily="34" charset="0"/>
              </a:rPr>
              <a:t> -ER </a:t>
            </a:r>
            <a:r>
              <a:rPr lang="en-GB" sz="2000" dirty="0">
                <a:solidFill>
                  <a:srgbClr val="115076"/>
                </a:solidFill>
                <a:latin typeface="Century Gothic" panose="020B0502020202020204" pitchFamily="34" charset="0"/>
              </a:rPr>
              <a:t>are often the same in singular and plural</a:t>
            </a:r>
            <a:r>
              <a:rPr lang="en-US" sz="2000" dirty="0">
                <a:solidFill>
                  <a:srgbClr val="115076"/>
                </a:solidFill>
                <a:latin typeface="Century Gothic" panose="020B0502020202020204" pitchFamily="34" charset="0"/>
              </a:rPr>
              <a:t>:</a:t>
            </a:r>
            <a:r>
              <a:rPr lang="en-GB" sz="2000" b="1" dirty="0">
                <a:solidFill>
                  <a:srgbClr val="115076"/>
                </a:solidFill>
                <a:latin typeface="Century Gothic" panose="020B0502020202020204" pitchFamily="34" charset="0"/>
              </a:rPr>
              <a:t>     </a:t>
            </a:r>
            <a:endParaRPr lang="en-US" sz="2000" b="1" dirty="0">
              <a:solidFill>
                <a:srgbClr val="115076"/>
              </a:solidFill>
              <a:latin typeface="Century Gothic" panose="020B0502020202020204" pitchFamily="34" charset="0"/>
            </a:endParaRPr>
          </a:p>
        </p:txBody>
      </p:sp>
      <p:sp>
        <p:nvSpPr>
          <p:cNvPr id="61" name="TextBox 60">
            <a:extLst>
              <a:ext uri="{FF2B5EF4-FFF2-40B4-BE49-F238E27FC236}">
                <a16:creationId xmlns:a16="http://schemas.microsoft.com/office/drawing/2014/main" id="{56608889-CA01-4663-A8C1-EB30146C4BA0}"/>
              </a:ext>
            </a:extLst>
          </p:cNvPr>
          <p:cNvSpPr txBox="1"/>
          <p:nvPr/>
        </p:nvSpPr>
        <p:spPr>
          <a:xfrm>
            <a:off x="7421571" y="2811152"/>
            <a:ext cx="4338518"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der Engel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Engel</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2" name="TextBox 61">
            <a:extLst>
              <a:ext uri="{FF2B5EF4-FFF2-40B4-BE49-F238E27FC236}">
                <a16:creationId xmlns:a16="http://schemas.microsoft.com/office/drawing/2014/main" id="{56608889-CA01-4663-A8C1-EB30146C4BA0}"/>
              </a:ext>
            </a:extLst>
          </p:cNvPr>
          <p:cNvSpPr txBox="1"/>
          <p:nvPr/>
        </p:nvSpPr>
        <p:spPr>
          <a:xfrm>
            <a:off x="7417378" y="3277277"/>
            <a:ext cx="4342711"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das </a:t>
            </a:r>
            <a:r>
              <a:rPr lang="en-GB" sz="2000" dirty="0" err="1">
                <a:solidFill>
                  <a:srgbClr val="115076"/>
                </a:solidFill>
                <a:latin typeface="Century Gothic" panose="020B0502020202020204" pitchFamily="34" charset="0"/>
              </a:rPr>
              <a:t>Mädchen</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Mädchen</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3" name="TextBox 62">
            <a:extLst>
              <a:ext uri="{FF2B5EF4-FFF2-40B4-BE49-F238E27FC236}">
                <a16:creationId xmlns:a16="http://schemas.microsoft.com/office/drawing/2014/main" id="{56608889-CA01-4663-A8C1-EB30146C4BA0}"/>
              </a:ext>
            </a:extLst>
          </p:cNvPr>
          <p:cNvSpPr txBox="1"/>
          <p:nvPr/>
        </p:nvSpPr>
        <p:spPr>
          <a:xfrm>
            <a:off x="7417377" y="3721444"/>
            <a:ext cx="4342712"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der Lehrer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Lehrer</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4" name="Rectangle 63"/>
          <p:cNvSpPr/>
          <p:nvPr/>
        </p:nvSpPr>
        <p:spPr>
          <a:xfrm>
            <a:off x="1066209" y="4109877"/>
            <a:ext cx="6096000" cy="707886"/>
          </a:xfrm>
          <a:prstGeom prst="rect">
            <a:avLst/>
          </a:prstGeom>
        </p:spPr>
        <p:txBody>
          <a:bodyPr>
            <a:spAutoFit/>
          </a:bodyPr>
          <a:lstStyle/>
          <a:p>
            <a:pPr lvl="0"/>
            <a:r>
              <a:rPr lang="en-GB" sz="2000" dirty="0">
                <a:solidFill>
                  <a:srgbClr val="115076"/>
                </a:solidFill>
                <a:latin typeface="Century Gothic" panose="020B0502020202020204" pitchFamily="34" charset="0"/>
              </a:rPr>
              <a:t>Most feminine nouns add either -</a:t>
            </a:r>
            <a:r>
              <a:rPr lang="en-GB" sz="2000" b="1" dirty="0">
                <a:solidFill>
                  <a:srgbClr val="115076"/>
                </a:solidFill>
                <a:latin typeface="Century Gothic" panose="020B0502020202020204" pitchFamily="34" charset="0"/>
              </a:rPr>
              <a:t>n </a:t>
            </a:r>
            <a:r>
              <a:rPr lang="en-GB" sz="2000" dirty="0">
                <a:solidFill>
                  <a:srgbClr val="115076"/>
                </a:solidFill>
                <a:latin typeface="Century Gothic" panose="020B0502020202020204" pitchFamily="34" charset="0"/>
              </a:rPr>
              <a:t>or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at the end to form the plural:</a:t>
            </a:r>
            <a:endParaRPr lang="en-US" sz="2000" dirty="0">
              <a:solidFill>
                <a:srgbClr val="115076"/>
              </a:solidFill>
              <a:latin typeface="Century Gothic" panose="020B0502020202020204" pitchFamily="34" charset="0"/>
            </a:endParaRPr>
          </a:p>
        </p:txBody>
      </p:sp>
      <p:sp>
        <p:nvSpPr>
          <p:cNvPr id="65" name="TextBox 64">
            <a:extLst>
              <a:ext uri="{FF2B5EF4-FFF2-40B4-BE49-F238E27FC236}">
                <a16:creationId xmlns:a16="http://schemas.microsoft.com/office/drawing/2014/main" id="{56608889-CA01-4663-A8C1-EB30146C4BA0}"/>
              </a:ext>
            </a:extLst>
          </p:cNvPr>
          <p:cNvSpPr txBox="1"/>
          <p:nvPr/>
        </p:nvSpPr>
        <p:spPr>
          <a:xfrm>
            <a:off x="7417377" y="4271343"/>
            <a:ext cx="4342712"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Flasche</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Flasche</a:t>
            </a:r>
            <a:r>
              <a:rPr lang="en-GB" sz="2000" b="1" dirty="0" err="1">
                <a:solidFill>
                  <a:srgbClr val="115076"/>
                </a:solidFill>
                <a:latin typeface="Century Gothic" panose="020B0502020202020204" pitchFamily="34" charset="0"/>
              </a:rPr>
              <a:t>n</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6" name="TextBox 65">
            <a:extLst>
              <a:ext uri="{FF2B5EF4-FFF2-40B4-BE49-F238E27FC236}">
                <a16:creationId xmlns:a16="http://schemas.microsoft.com/office/drawing/2014/main" id="{56608889-CA01-4663-A8C1-EB30146C4BA0}"/>
              </a:ext>
            </a:extLst>
          </p:cNvPr>
          <p:cNvSpPr txBox="1"/>
          <p:nvPr/>
        </p:nvSpPr>
        <p:spPr>
          <a:xfrm>
            <a:off x="7417377" y="4729120"/>
            <a:ext cx="4342712"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die Frau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Frau</a:t>
            </a:r>
            <a:r>
              <a:rPr lang="en-GB" sz="2000" b="1" dirty="0">
                <a:solidFill>
                  <a:srgbClr val="115076"/>
                </a:solidFill>
                <a:latin typeface="Century Gothic" panose="020B0502020202020204" pitchFamily="34" charset="0"/>
              </a:rPr>
              <a:t>en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7" name="TextBox 66">
            <a:extLst>
              <a:ext uri="{FF2B5EF4-FFF2-40B4-BE49-F238E27FC236}">
                <a16:creationId xmlns:a16="http://schemas.microsoft.com/office/drawing/2014/main" id="{56608889-CA01-4663-A8C1-EB30146C4BA0}"/>
              </a:ext>
            </a:extLst>
          </p:cNvPr>
          <p:cNvSpPr txBox="1"/>
          <p:nvPr/>
        </p:nvSpPr>
        <p:spPr>
          <a:xfrm>
            <a:off x="7417377" y="5263005"/>
            <a:ext cx="4342712"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der Mann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M</a:t>
            </a:r>
            <a:r>
              <a:rPr lang="en-GB" sz="2000" b="1" dirty="0" err="1">
                <a:solidFill>
                  <a:srgbClr val="115076"/>
                </a:solidFill>
                <a:latin typeface="Century Gothic" panose="020B0502020202020204" pitchFamily="34" charset="0"/>
              </a:rPr>
              <a:t>ä</a:t>
            </a:r>
            <a:r>
              <a:rPr lang="en-GB" sz="2000" dirty="0" err="1">
                <a:solidFill>
                  <a:srgbClr val="115076"/>
                </a:solidFill>
                <a:latin typeface="Century Gothic" panose="020B0502020202020204" pitchFamily="34" charset="0"/>
              </a:rPr>
              <a:t>nn</a:t>
            </a:r>
            <a:r>
              <a:rPr lang="en-GB" sz="2000" b="1"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68" name="TextBox 67">
            <a:extLst>
              <a:ext uri="{FF2B5EF4-FFF2-40B4-BE49-F238E27FC236}">
                <a16:creationId xmlns:a16="http://schemas.microsoft.com/office/drawing/2014/main" id="{56608889-CA01-4663-A8C1-EB30146C4BA0}"/>
              </a:ext>
            </a:extLst>
          </p:cNvPr>
          <p:cNvSpPr txBox="1"/>
          <p:nvPr/>
        </p:nvSpPr>
        <p:spPr>
          <a:xfrm>
            <a:off x="7417377" y="5738343"/>
            <a:ext cx="4342712" cy="400110"/>
          </a:xfrm>
          <a:prstGeom prst="rect">
            <a:avLst/>
          </a:prstGeom>
          <a:solidFill>
            <a:srgbClr val="FBF0D5"/>
          </a:solidFill>
          <a:ln>
            <a:solidFill>
              <a:srgbClr val="115076"/>
            </a:solidFill>
          </a:ln>
        </p:spPr>
        <p:txBody>
          <a:bodyPr wrap="square" rtlCol="0">
            <a:spAutoFit/>
          </a:bodyPr>
          <a:lstStyle/>
          <a:p>
            <a:pPr fontAlgn="auto">
              <a:spcBef>
                <a:spcPts val="0"/>
              </a:spcBef>
              <a:spcAft>
                <a:spcPts val="0"/>
              </a:spcAft>
            </a:pPr>
            <a:r>
              <a:rPr lang="en-GB" sz="2000" dirty="0">
                <a:solidFill>
                  <a:srgbClr val="115076"/>
                </a:solidFill>
                <a:latin typeface="Century Gothic" panose="020B0502020202020204" pitchFamily="34" charset="0"/>
              </a:rPr>
              <a:t>das Lied	</a:t>
            </a:r>
            <a:r>
              <a:rPr lang="en-GB" sz="2000" dirty="0">
                <a:solidFill>
                  <a:srgbClr val="115076"/>
                </a:solidFill>
                <a:latin typeface="Century Gothic" panose="020B0502020202020204" pitchFamily="34" charset="0"/>
                <a:sym typeface="Wingdings" panose="05000000000000000000" pitchFamily="2" charset="2"/>
              </a:rPr>
              <a:t>   </a:t>
            </a:r>
            <a:r>
              <a:rPr lang="en-GB" sz="2000" dirty="0">
                <a:solidFill>
                  <a:srgbClr val="115076"/>
                </a:solidFill>
                <a:latin typeface="Century Gothic" panose="020B0502020202020204" pitchFamily="34" charset="0"/>
              </a:rPr>
              <a:t>die Lied</a:t>
            </a:r>
            <a:r>
              <a:rPr lang="en-GB" sz="2000" b="1" dirty="0">
                <a:solidFill>
                  <a:srgbClr val="115076"/>
                </a:solidFill>
                <a:latin typeface="Century Gothic" panose="020B0502020202020204" pitchFamily="34" charset="0"/>
              </a:rPr>
              <a:t>er  </a:t>
            </a:r>
            <a:r>
              <a:rPr lang="en-GB" sz="2000" dirty="0">
                <a:solidFill>
                  <a:srgbClr val="115076"/>
                </a:solidFill>
                <a:latin typeface="Century Gothic" panose="020B0502020202020204" pitchFamily="34" charset="0"/>
              </a:rPr>
              <a:t>       </a:t>
            </a:r>
            <a:endParaRPr lang="en-US" sz="2000" dirty="0">
              <a:solidFill>
                <a:srgbClr val="115076"/>
              </a:solidFill>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animBg="1"/>
      <p:bldP spid="30" grpId="0" animBg="1"/>
      <p:bldP spid="32" grpId="0" animBg="1"/>
      <p:bldP spid="35" grpId="0" animBg="1"/>
      <p:bldP spid="48" grpId="0" animBg="1"/>
      <p:bldP spid="51" grpId="0"/>
      <p:bldP spid="57" grpId="0" animBg="1"/>
      <p:bldP spid="2" grpId="0"/>
      <p:bldP spid="59" grpId="0"/>
      <p:bldP spid="60" grpId="0" animBg="1"/>
      <p:bldP spid="6" grpId="0"/>
      <p:bldP spid="61" grpId="0" animBg="1"/>
      <p:bldP spid="62" grpId="0" animBg="1"/>
      <p:bldP spid="63" grpId="0" animBg="1"/>
      <p:bldP spid="64" grpId="0"/>
      <p:bldP spid="65" grpId="0" animBg="1"/>
      <p:bldP spid="66" grpId="0" animBg="1"/>
      <p:bldP spid="67"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78016" cy="869950"/>
          </a:xfrm>
          <a:prstGeom prst="rect">
            <a:avLst/>
          </a:prstGeom>
        </p:spPr>
      </p:pic>
      <p:sp>
        <p:nvSpPr>
          <p:cNvPr id="4" name="Title 3"/>
          <p:cNvSpPr>
            <a:spLocks noGrp="1"/>
          </p:cNvSpPr>
          <p:nvPr>
            <p:ph type="title"/>
          </p:nvPr>
        </p:nvSpPr>
        <p:spPr>
          <a:xfrm>
            <a:off x="0" y="294041"/>
            <a:ext cx="5124091" cy="707849"/>
          </a:xfrm>
        </p:spPr>
        <p:txBody>
          <a:bodyPr>
            <a:normAutofit fontScale="90000"/>
          </a:bodyPr>
          <a:lstStyle/>
          <a:p>
            <a:r>
              <a:rPr lang="en-GB" sz="3600" b="1" dirty="0">
                <a:solidFill>
                  <a:schemeClr val="bg1"/>
                </a:solidFill>
              </a:rPr>
              <a:t>Das </a:t>
            </a:r>
            <a:r>
              <a:rPr lang="en-GB" sz="3600" b="1" dirty="0" err="1">
                <a:solidFill>
                  <a:schemeClr val="bg1"/>
                </a:solidFill>
              </a:rPr>
              <a:t>Hexen-Einmaleins</a:t>
            </a:r>
            <a:r>
              <a:rPr lang="en-GB" sz="3600" b="1" dirty="0">
                <a:solidFill>
                  <a:schemeClr val="bg1"/>
                </a:solidFill>
              </a:rPr>
              <a:t>!</a:t>
            </a:r>
          </a:p>
        </p:txBody>
      </p:sp>
      <p:sp>
        <p:nvSpPr>
          <p:cNvPr id="8" name="Title 11">
            <a:extLst>
              <a:ext uri="{FF2B5EF4-FFF2-40B4-BE49-F238E27FC236}">
                <a16:creationId xmlns:a16="http://schemas.microsoft.com/office/drawing/2014/main" id="{07033670-BD9E-574F-9288-69FCA23E8A14}"/>
              </a:ext>
            </a:extLst>
          </p:cNvPr>
          <p:cNvSpPr txBox="1">
            <a:spLocks/>
          </p:cNvSpPr>
          <p:nvPr/>
        </p:nvSpPr>
        <p:spPr>
          <a:xfrm>
            <a:off x="303553" y="1279025"/>
            <a:ext cx="4861680" cy="530298"/>
          </a:xfrm>
          <a:prstGeom prst="rect">
            <a:avLst/>
          </a:prstGeom>
          <a:no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 Du </a:t>
            </a:r>
            <a:r>
              <a:rPr lang="en-US" sz="2800" b="1" dirty="0" err="1"/>
              <a:t>mußt</a:t>
            </a:r>
            <a:r>
              <a:rPr lang="en-US" sz="2800" b="1" dirty="0"/>
              <a:t> </a:t>
            </a:r>
            <a:r>
              <a:rPr lang="en-US" sz="2800" b="1" dirty="0" err="1"/>
              <a:t>verstehn</a:t>
            </a:r>
            <a:r>
              <a:rPr lang="en-US" sz="2800" b="1" dirty="0"/>
              <a:t>!</a:t>
            </a:r>
          </a:p>
        </p:txBody>
      </p:sp>
      <p:sp>
        <p:nvSpPr>
          <p:cNvPr id="9" name="Title 11">
            <a:extLst>
              <a:ext uri="{FF2B5EF4-FFF2-40B4-BE49-F238E27FC236}">
                <a16:creationId xmlns:a16="http://schemas.microsoft.com/office/drawing/2014/main" id="{89016945-4A1B-9341-B49F-2D2E8C193E91}"/>
              </a:ext>
            </a:extLst>
          </p:cNvPr>
          <p:cNvSpPr txBox="1">
            <a:spLocks/>
          </p:cNvSpPr>
          <p:nvPr/>
        </p:nvSpPr>
        <p:spPr>
          <a:xfrm>
            <a:off x="5299553" y="2778234"/>
            <a:ext cx="4841110"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4. Mach’ Sieben und </a:t>
            </a:r>
            <a:r>
              <a:rPr lang="en-US" sz="2800" dirty="0" err="1">
                <a:solidFill>
                  <a:schemeClr val="bg1"/>
                </a:solidFill>
              </a:rPr>
              <a:t>acht</a:t>
            </a:r>
            <a:r>
              <a:rPr lang="en-US" sz="2800" dirty="0">
                <a:solidFill>
                  <a:schemeClr val="bg1"/>
                </a:solidFill>
              </a:rPr>
              <a:t>,</a:t>
            </a:r>
          </a:p>
        </p:txBody>
      </p:sp>
      <p:sp>
        <p:nvSpPr>
          <p:cNvPr id="11" name="Title 11">
            <a:extLst>
              <a:ext uri="{FF2B5EF4-FFF2-40B4-BE49-F238E27FC236}">
                <a16:creationId xmlns:a16="http://schemas.microsoft.com/office/drawing/2014/main" id="{D21632F1-F375-3642-8F06-38CF262DD85B}"/>
              </a:ext>
            </a:extLst>
          </p:cNvPr>
          <p:cNvSpPr txBox="1">
            <a:spLocks/>
          </p:cNvSpPr>
          <p:nvPr/>
        </p:nvSpPr>
        <p:spPr>
          <a:xfrm>
            <a:off x="303552" y="2773373"/>
            <a:ext cx="4861681"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9. Und </a:t>
            </a:r>
            <a:r>
              <a:rPr lang="en-US" sz="2800" dirty="0" err="1">
                <a:solidFill>
                  <a:srgbClr val="1F3764"/>
                </a:solidFill>
              </a:rPr>
              <a:t>Zwei</a:t>
            </a:r>
            <a:r>
              <a:rPr lang="en-US" sz="2800" dirty="0">
                <a:solidFill>
                  <a:srgbClr val="1F3764"/>
                </a:solidFill>
              </a:rPr>
              <a:t> </a:t>
            </a:r>
            <a:r>
              <a:rPr lang="en-US" sz="2800" dirty="0" err="1">
                <a:solidFill>
                  <a:srgbClr val="1F3764"/>
                </a:solidFill>
              </a:rPr>
              <a:t>laß</a:t>
            </a:r>
            <a:r>
              <a:rPr lang="en-US" sz="2800" dirty="0">
                <a:solidFill>
                  <a:srgbClr val="1F3764"/>
                </a:solidFill>
              </a:rPr>
              <a:t> </a:t>
            </a:r>
            <a:r>
              <a:rPr lang="en-US" sz="2800" dirty="0" err="1">
                <a:solidFill>
                  <a:srgbClr val="1F3764"/>
                </a:solidFill>
              </a:rPr>
              <a:t>gehn</a:t>
            </a:r>
            <a:r>
              <a:rPr lang="en-US" sz="2800" dirty="0">
                <a:solidFill>
                  <a:srgbClr val="1F3764"/>
                </a:solidFill>
              </a:rPr>
              <a:t>,</a:t>
            </a:r>
          </a:p>
        </p:txBody>
      </p:sp>
      <p:sp>
        <p:nvSpPr>
          <p:cNvPr id="12" name="Title 11">
            <a:extLst>
              <a:ext uri="{FF2B5EF4-FFF2-40B4-BE49-F238E27FC236}">
                <a16:creationId xmlns:a16="http://schemas.microsoft.com/office/drawing/2014/main" id="{FD9542CA-FBCC-C542-AFB6-BAF66A17CE08}"/>
              </a:ext>
            </a:extLst>
          </p:cNvPr>
          <p:cNvSpPr txBox="1">
            <a:spLocks/>
          </p:cNvSpPr>
          <p:nvPr/>
        </p:nvSpPr>
        <p:spPr>
          <a:xfrm>
            <a:off x="303552" y="3536138"/>
            <a:ext cx="4861680"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2. Und </a:t>
            </a:r>
            <a:r>
              <a:rPr lang="en-US" sz="2800" dirty="0" err="1">
                <a:solidFill>
                  <a:schemeClr val="bg1"/>
                </a:solidFill>
              </a:rPr>
              <a:t>drei</a:t>
            </a:r>
            <a:r>
              <a:rPr lang="en-US" sz="2800" dirty="0">
                <a:solidFill>
                  <a:schemeClr val="bg1"/>
                </a:solidFill>
              </a:rPr>
              <a:t> </a:t>
            </a:r>
            <a:r>
              <a:rPr lang="en-US" sz="2800" dirty="0" err="1">
                <a:solidFill>
                  <a:schemeClr val="bg1"/>
                </a:solidFill>
              </a:rPr>
              <a:t>mach</a:t>
            </a:r>
            <a:r>
              <a:rPr lang="en-US" sz="2800" dirty="0">
                <a:solidFill>
                  <a:schemeClr val="bg1"/>
                </a:solidFill>
              </a:rPr>
              <a:t>’ </a:t>
            </a:r>
            <a:r>
              <a:rPr lang="en-US" sz="2800" dirty="0" err="1">
                <a:solidFill>
                  <a:schemeClr val="bg1"/>
                </a:solidFill>
              </a:rPr>
              <a:t>gleich</a:t>
            </a:r>
            <a:r>
              <a:rPr lang="en-US" sz="2800" dirty="0">
                <a:solidFill>
                  <a:schemeClr val="bg1"/>
                </a:solidFill>
              </a:rPr>
              <a:t>,</a:t>
            </a:r>
          </a:p>
        </p:txBody>
      </p:sp>
      <p:sp>
        <p:nvSpPr>
          <p:cNvPr id="13" name="Title 11">
            <a:extLst>
              <a:ext uri="{FF2B5EF4-FFF2-40B4-BE49-F238E27FC236}">
                <a16:creationId xmlns:a16="http://schemas.microsoft.com/office/drawing/2014/main" id="{0B4FD132-8801-A94D-9B72-F6A6D8259CC5}"/>
              </a:ext>
            </a:extLst>
          </p:cNvPr>
          <p:cNvSpPr txBox="1">
            <a:spLocks/>
          </p:cNvSpPr>
          <p:nvPr/>
        </p:nvSpPr>
        <p:spPr>
          <a:xfrm>
            <a:off x="303552" y="4298903"/>
            <a:ext cx="4861679" cy="530298"/>
          </a:xfrm>
          <a:prstGeom prst="rect">
            <a:avLst/>
          </a:prstGeom>
          <a:solidFill>
            <a:srgbClr val="11507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6. So </a:t>
            </a:r>
            <a:r>
              <a:rPr lang="en-US" sz="2800" dirty="0" err="1">
                <a:solidFill>
                  <a:schemeClr val="bg1"/>
                </a:solidFill>
              </a:rPr>
              <a:t>bist</a:t>
            </a:r>
            <a:r>
              <a:rPr lang="en-US" sz="2800" dirty="0">
                <a:solidFill>
                  <a:schemeClr val="bg1"/>
                </a:solidFill>
              </a:rPr>
              <a:t> Du </a:t>
            </a:r>
            <a:r>
              <a:rPr lang="en-US" sz="2800" dirty="0" err="1">
                <a:solidFill>
                  <a:schemeClr val="bg1"/>
                </a:solidFill>
              </a:rPr>
              <a:t>reich</a:t>
            </a:r>
            <a:r>
              <a:rPr lang="en-US" sz="2800" dirty="0">
                <a:solidFill>
                  <a:schemeClr val="bg1"/>
                </a:solidFill>
              </a:rPr>
              <a:t>.</a:t>
            </a:r>
          </a:p>
        </p:txBody>
      </p:sp>
      <p:sp>
        <p:nvSpPr>
          <p:cNvPr id="14" name="Title 11">
            <a:extLst>
              <a:ext uri="{FF2B5EF4-FFF2-40B4-BE49-F238E27FC236}">
                <a16:creationId xmlns:a16="http://schemas.microsoft.com/office/drawing/2014/main" id="{1CC9342C-E9ED-904D-A8D0-E52E0C78A467}"/>
              </a:ext>
            </a:extLst>
          </p:cNvPr>
          <p:cNvSpPr txBox="1">
            <a:spLocks/>
          </p:cNvSpPr>
          <p:nvPr/>
        </p:nvSpPr>
        <p:spPr>
          <a:xfrm>
            <a:off x="303549" y="5061668"/>
            <a:ext cx="4861682"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rgbClr val="1F3764"/>
                </a:solidFill>
              </a:rPr>
              <a:t>11. </a:t>
            </a:r>
            <a:r>
              <a:rPr lang="en-US" sz="2800" dirty="0" err="1">
                <a:solidFill>
                  <a:srgbClr val="1F3764"/>
                </a:solidFill>
              </a:rPr>
              <a:t>Verlier</a:t>
            </a:r>
            <a:r>
              <a:rPr lang="en-US" sz="2800" dirty="0">
                <a:solidFill>
                  <a:srgbClr val="1F3764"/>
                </a:solidFill>
              </a:rPr>
              <a:t>’ die </a:t>
            </a:r>
            <a:r>
              <a:rPr lang="en-US" sz="2800" dirty="0" err="1">
                <a:solidFill>
                  <a:srgbClr val="1F3764"/>
                </a:solidFill>
              </a:rPr>
              <a:t>Vier</a:t>
            </a:r>
            <a:r>
              <a:rPr lang="en-US" sz="2800" dirty="0">
                <a:solidFill>
                  <a:srgbClr val="1F3764"/>
                </a:solidFill>
              </a:rPr>
              <a:t>!</a:t>
            </a:r>
          </a:p>
        </p:txBody>
      </p:sp>
      <p:sp>
        <p:nvSpPr>
          <p:cNvPr id="15" name="Title 11">
            <a:extLst>
              <a:ext uri="{FF2B5EF4-FFF2-40B4-BE49-F238E27FC236}">
                <a16:creationId xmlns:a16="http://schemas.microsoft.com/office/drawing/2014/main" id="{3538D50B-44CF-B64C-B58F-8049D002A3F3}"/>
              </a:ext>
            </a:extLst>
          </p:cNvPr>
          <p:cNvSpPr txBox="1">
            <a:spLocks/>
          </p:cNvSpPr>
          <p:nvPr/>
        </p:nvSpPr>
        <p:spPr>
          <a:xfrm>
            <a:off x="5296847" y="1281341"/>
            <a:ext cx="4820534"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5. </a:t>
            </a:r>
            <a:r>
              <a:rPr lang="en-US" sz="2800" dirty="0" err="1"/>
              <a:t>Aus</a:t>
            </a:r>
            <a:r>
              <a:rPr lang="en-US" sz="2800" dirty="0"/>
              <a:t> </a:t>
            </a:r>
            <a:r>
              <a:rPr lang="en-US" sz="2800" dirty="0" err="1"/>
              <a:t>Fünf</a:t>
            </a:r>
            <a:r>
              <a:rPr lang="en-US" sz="2800" dirty="0"/>
              <a:t> und </a:t>
            </a:r>
            <a:r>
              <a:rPr lang="en-US" sz="2800" dirty="0" err="1"/>
              <a:t>Sechs</a:t>
            </a:r>
            <a:r>
              <a:rPr lang="en-US" sz="2800" dirty="0">
                <a:ln>
                  <a:solidFill>
                    <a:srgbClr val="115076"/>
                  </a:solidFill>
                </a:ln>
              </a:rPr>
              <a:t>,</a:t>
            </a:r>
          </a:p>
        </p:txBody>
      </p:sp>
      <p:sp>
        <p:nvSpPr>
          <p:cNvPr id="16" name="Title 11">
            <a:extLst>
              <a:ext uri="{FF2B5EF4-FFF2-40B4-BE49-F238E27FC236}">
                <a16:creationId xmlns:a16="http://schemas.microsoft.com/office/drawing/2014/main" id="{2C27FADA-19CC-B74C-BB37-3F293109E5BB}"/>
              </a:ext>
            </a:extLst>
          </p:cNvPr>
          <p:cNvSpPr txBox="1">
            <a:spLocks/>
          </p:cNvSpPr>
          <p:nvPr/>
        </p:nvSpPr>
        <p:spPr>
          <a:xfrm>
            <a:off x="5300524" y="2043455"/>
            <a:ext cx="4839169"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3. So </a:t>
            </a:r>
            <a:r>
              <a:rPr lang="en-US" sz="2800" dirty="0" err="1"/>
              <a:t>sagt</a:t>
            </a:r>
            <a:r>
              <a:rPr lang="en-US" sz="2800" dirty="0"/>
              <a:t> die Hex’,</a:t>
            </a:r>
          </a:p>
        </p:txBody>
      </p:sp>
      <p:sp>
        <p:nvSpPr>
          <p:cNvPr id="17" name="Title 11">
            <a:extLst>
              <a:ext uri="{FF2B5EF4-FFF2-40B4-BE49-F238E27FC236}">
                <a16:creationId xmlns:a16="http://schemas.microsoft.com/office/drawing/2014/main" id="{4F8E4787-FB94-1D4F-B1C8-260D8C8FDB8B}"/>
              </a:ext>
            </a:extLst>
          </p:cNvPr>
          <p:cNvSpPr txBox="1">
            <a:spLocks/>
          </p:cNvSpPr>
          <p:nvPr/>
        </p:nvSpPr>
        <p:spPr>
          <a:xfrm>
            <a:off x="5303765" y="3536727"/>
            <a:ext cx="4832685"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8. So </a:t>
            </a:r>
            <a:r>
              <a:rPr lang="en-US" sz="2800" dirty="0" err="1">
                <a:solidFill>
                  <a:schemeClr val="bg1"/>
                </a:solidFill>
              </a:rPr>
              <a:t>ist’s</a:t>
            </a:r>
            <a:r>
              <a:rPr lang="en-US" sz="2800" dirty="0">
                <a:solidFill>
                  <a:schemeClr val="bg1"/>
                </a:solidFill>
              </a:rPr>
              <a:t> </a:t>
            </a:r>
            <a:r>
              <a:rPr lang="en-US" sz="2800" dirty="0" err="1">
                <a:solidFill>
                  <a:schemeClr val="bg1"/>
                </a:solidFill>
              </a:rPr>
              <a:t>vollbracht</a:t>
            </a:r>
            <a:r>
              <a:rPr lang="en-US" sz="2800" dirty="0">
                <a:solidFill>
                  <a:schemeClr val="bg1"/>
                </a:solidFill>
              </a:rPr>
              <a:t>:</a:t>
            </a:r>
          </a:p>
        </p:txBody>
      </p:sp>
      <p:sp>
        <p:nvSpPr>
          <p:cNvPr id="18" name="Title 11">
            <a:extLst>
              <a:ext uri="{FF2B5EF4-FFF2-40B4-BE49-F238E27FC236}">
                <a16:creationId xmlns:a16="http://schemas.microsoft.com/office/drawing/2014/main" id="{02BEA91E-1A88-9346-8F48-480C9117AE86}"/>
              </a:ext>
            </a:extLst>
          </p:cNvPr>
          <p:cNvSpPr txBox="1">
            <a:spLocks/>
          </p:cNvSpPr>
          <p:nvPr/>
        </p:nvSpPr>
        <p:spPr>
          <a:xfrm>
            <a:off x="5299635" y="4295220"/>
            <a:ext cx="4840943" cy="530298"/>
          </a:xfrm>
          <a:prstGeom prst="rect">
            <a:avLst/>
          </a:prstGeom>
          <a:solidFill>
            <a:srgbClr val="DAA52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7. Und </a:t>
            </a:r>
            <a:r>
              <a:rPr lang="en-US" sz="2800" dirty="0" err="1"/>
              <a:t>Neun</a:t>
            </a:r>
            <a:r>
              <a:rPr lang="en-US" sz="2800" dirty="0"/>
              <a:t> </a:t>
            </a:r>
            <a:r>
              <a:rPr lang="en-US" sz="2800" dirty="0" err="1"/>
              <a:t>ist</a:t>
            </a:r>
            <a:r>
              <a:rPr lang="en-US" sz="2800" dirty="0"/>
              <a:t> </a:t>
            </a:r>
            <a:r>
              <a:rPr lang="en-US" sz="2800" dirty="0" err="1"/>
              <a:t>Eins</a:t>
            </a:r>
            <a:r>
              <a:rPr lang="en-US" sz="2800" dirty="0"/>
              <a:t>,</a:t>
            </a:r>
          </a:p>
        </p:txBody>
      </p:sp>
      <p:sp>
        <p:nvSpPr>
          <p:cNvPr id="19" name="Title 11">
            <a:extLst>
              <a:ext uri="{FF2B5EF4-FFF2-40B4-BE49-F238E27FC236}">
                <a16:creationId xmlns:a16="http://schemas.microsoft.com/office/drawing/2014/main" id="{B87380BB-EB19-CB42-BA2B-D60BDB99F52D}"/>
              </a:ext>
            </a:extLst>
          </p:cNvPr>
          <p:cNvSpPr txBox="1">
            <a:spLocks/>
          </p:cNvSpPr>
          <p:nvPr/>
        </p:nvSpPr>
        <p:spPr>
          <a:xfrm>
            <a:off x="5303765" y="5046361"/>
            <a:ext cx="4861682"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10. Und </a:t>
            </a:r>
            <a:r>
              <a:rPr lang="en-US" sz="2800" dirty="0" err="1">
                <a:solidFill>
                  <a:schemeClr val="bg1"/>
                </a:solidFill>
              </a:rPr>
              <a:t>Zehn</a:t>
            </a:r>
            <a:r>
              <a:rPr lang="en-US" sz="2800" dirty="0">
                <a:solidFill>
                  <a:schemeClr val="bg1"/>
                </a:solidFill>
              </a:rPr>
              <a:t> </a:t>
            </a:r>
            <a:r>
              <a:rPr lang="en-US" sz="2800" dirty="0" err="1">
                <a:solidFill>
                  <a:schemeClr val="bg1"/>
                </a:solidFill>
              </a:rPr>
              <a:t>ist</a:t>
            </a:r>
            <a:r>
              <a:rPr lang="en-US" sz="2800" dirty="0">
                <a:solidFill>
                  <a:schemeClr val="bg1"/>
                </a:solidFill>
              </a:rPr>
              <a:t> </a:t>
            </a:r>
            <a:r>
              <a:rPr lang="en-US" sz="2800" dirty="0" err="1">
                <a:solidFill>
                  <a:schemeClr val="bg1"/>
                </a:solidFill>
              </a:rPr>
              <a:t>keins</a:t>
            </a:r>
            <a:r>
              <a:rPr lang="en-US" sz="2800" dirty="0">
                <a:solidFill>
                  <a:schemeClr val="bg1"/>
                </a:solidFill>
              </a:rPr>
              <a:t>.</a:t>
            </a:r>
          </a:p>
        </p:txBody>
      </p:sp>
      <p:sp>
        <p:nvSpPr>
          <p:cNvPr id="20" name="Title 11">
            <a:extLst>
              <a:ext uri="{FF2B5EF4-FFF2-40B4-BE49-F238E27FC236}">
                <a16:creationId xmlns:a16="http://schemas.microsoft.com/office/drawing/2014/main" id="{EBB24CC9-6331-7A4E-9676-0BE591DB906E}"/>
              </a:ext>
            </a:extLst>
          </p:cNvPr>
          <p:cNvSpPr txBox="1">
            <a:spLocks/>
          </p:cNvSpPr>
          <p:nvPr/>
        </p:nvSpPr>
        <p:spPr>
          <a:xfrm>
            <a:off x="5278016" y="5698735"/>
            <a:ext cx="6091599" cy="530298"/>
          </a:xfrm>
          <a:prstGeom prst="rect">
            <a:avLst/>
          </a:prstGeom>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t>13. Das </a:t>
            </a:r>
            <a:r>
              <a:rPr lang="en-US" sz="2800" b="1" dirty="0" err="1"/>
              <a:t>ist</a:t>
            </a:r>
            <a:r>
              <a:rPr lang="en-US" sz="2800" b="1" dirty="0"/>
              <a:t> das </a:t>
            </a:r>
            <a:r>
              <a:rPr lang="en-US" sz="2800" b="1" dirty="0" err="1"/>
              <a:t>Hexen-Einmal-Eins</a:t>
            </a:r>
            <a:r>
              <a:rPr lang="en-US" sz="2800" b="1" dirty="0"/>
              <a:t>!</a:t>
            </a:r>
          </a:p>
        </p:txBody>
      </p:sp>
      <p:sp>
        <p:nvSpPr>
          <p:cNvPr id="21" name="Title 11">
            <a:extLst>
              <a:ext uri="{FF2B5EF4-FFF2-40B4-BE49-F238E27FC236}">
                <a16:creationId xmlns:a16="http://schemas.microsoft.com/office/drawing/2014/main" id="{1DE7374E-2A6C-5548-A6CC-9C7E64456256}"/>
              </a:ext>
            </a:extLst>
          </p:cNvPr>
          <p:cNvSpPr txBox="1">
            <a:spLocks/>
          </p:cNvSpPr>
          <p:nvPr/>
        </p:nvSpPr>
        <p:spPr>
          <a:xfrm>
            <a:off x="303553" y="2041790"/>
            <a:ext cx="4861682" cy="530298"/>
          </a:xfrm>
          <a:prstGeom prst="rect">
            <a:avLst/>
          </a:prstGeom>
          <a:solidFill>
            <a:srgbClr val="115076"/>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1"/>
                </a:solidFill>
              </a:rPr>
              <a:t>12. </a:t>
            </a:r>
            <a:r>
              <a:rPr lang="en-US" sz="2800" dirty="0" err="1">
                <a:solidFill>
                  <a:schemeClr val="bg1"/>
                </a:solidFill>
              </a:rPr>
              <a:t>Aus</a:t>
            </a:r>
            <a:r>
              <a:rPr lang="en-US" sz="2800" dirty="0">
                <a:solidFill>
                  <a:schemeClr val="bg1"/>
                </a:solidFill>
              </a:rPr>
              <a:t> </a:t>
            </a:r>
            <a:r>
              <a:rPr lang="en-US" sz="2800" dirty="0" err="1">
                <a:solidFill>
                  <a:schemeClr val="bg1"/>
                </a:solidFill>
              </a:rPr>
              <a:t>Eins</a:t>
            </a:r>
            <a:r>
              <a:rPr lang="en-US" sz="2800" dirty="0">
                <a:solidFill>
                  <a:schemeClr val="bg1"/>
                </a:solidFill>
              </a:rPr>
              <a:t> </a:t>
            </a:r>
            <a:r>
              <a:rPr lang="en-US" sz="2800" dirty="0" err="1">
                <a:solidFill>
                  <a:schemeClr val="bg1"/>
                </a:solidFill>
              </a:rPr>
              <a:t>mach</a:t>
            </a:r>
            <a:r>
              <a:rPr lang="en-US" sz="2800" dirty="0">
                <a:solidFill>
                  <a:schemeClr val="bg1"/>
                </a:solidFill>
              </a:rPr>
              <a:t>’ </a:t>
            </a:r>
            <a:r>
              <a:rPr lang="en-US" sz="2800" dirty="0" err="1">
                <a:solidFill>
                  <a:schemeClr val="bg1"/>
                </a:solidFill>
              </a:rPr>
              <a:t>Zehn</a:t>
            </a:r>
            <a:r>
              <a:rPr lang="en-US" sz="2800" dirty="0">
                <a:solidFill>
                  <a:schemeClr val="bg1"/>
                </a:solidFill>
              </a:rPr>
              <a:t>,</a:t>
            </a:r>
          </a:p>
        </p:txBody>
      </p:sp>
      <p:sp>
        <p:nvSpPr>
          <p:cNvPr id="24" name="Rounded Rectangle 11">
            <a:extLst>
              <a:ext uri="{FF2B5EF4-FFF2-40B4-BE49-F238E27FC236}">
                <a16:creationId xmlns:a16="http://schemas.microsoft.com/office/drawing/2014/main" id="{483D7EB9-C2AA-4190-98DE-925F861600E9}"/>
              </a:ext>
            </a:extLst>
          </p:cNvPr>
          <p:cNvSpPr/>
          <p:nvPr/>
        </p:nvSpPr>
        <p:spPr>
          <a:xfrm>
            <a:off x="10466443" y="247046"/>
            <a:ext cx="1476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descr="A picture containing laptop, dark, computer, sitting&#10;&#10;Description automatically generated">
            <a:extLst>
              <a:ext uri="{FF2B5EF4-FFF2-40B4-BE49-F238E27FC236}">
                <a16:creationId xmlns:a16="http://schemas.microsoft.com/office/drawing/2014/main" id="{2C386726-C5AF-4B46-9578-FEC581057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53781" y="220334"/>
            <a:ext cx="3065339" cy="1887314"/>
          </a:xfrm>
          <a:prstGeom prst="rect">
            <a:avLst/>
          </a:prstGeom>
        </p:spPr>
      </p:pic>
    </p:spTree>
    <p:extLst>
      <p:ext uri="{BB962C8B-B14F-4D97-AF65-F5344CB8AC3E}">
        <p14:creationId xmlns:p14="http://schemas.microsoft.com/office/powerpoint/2010/main" val="42812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62034"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2898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 T1.2 Week 3</a:t>
            </a:r>
            <a:endParaRPr kumimoji="0" lang="en-GB" sz="2400" b="0" i="0" u="none" strike="noStrike" kern="1200" cap="none" spc="0" normalizeH="0" baseline="0" noProof="0" dirty="0">
              <a:ln>
                <a:noFill/>
              </a:ln>
              <a:solidFill>
                <a:srgbClr val="115076"/>
              </a:solidFill>
              <a:effectLst/>
              <a:highlight>
                <a:srgbClr val="FFFF00"/>
              </a:highligh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 worksheet: </a:t>
            </a:r>
            <a:r>
              <a:rPr lang="en-GB" sz="2400" dirty="0">
                <a:solidFill>
                  <a:srgbClr val="115076"/>
                </a:solidFill>
                <a:latin typeface="Century Gothic" panose="020B0502020202020204" pitchFamily="34" charset="0"/>
                <a:hlinkClick r:id="rId6"/>
              </a:rPr>
              <a:t>S</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hlinkClick r:id="rId6"/>
              </a:rPr>
              <a:t>tudent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hlinkClick r:id="rId6"/>
              </a:rPr>
              <a:t> worksheet T1.2 Week 3</a:t>
            </a:r>
            <a:endParaRPr kumimoji="0" lang="en-GB" sz="2400" b="0" i="0" u="none" strike="noStrike" kern="1200" cap="none" spc="0" normalizeH="0" baseline="0" noProof="0" dirty="0">
              <a:ln>
                <a:noFill/>
              </a:ln>
              <a:solidFill>
                <a:srgbClr val="115076"/>
              </a:solidFill>
              <a:effectLst/>
              <a:highlight>
                <a:srgbClr val="FFFF00"/>
              </a:highligh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1.2 Week 7</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1.2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8C510644-3889-8241-8E30-F3A5C851FE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0524" y="2500836"/>
            <a:ext cx="1281600" cy="1281600"/>
          </a:xfrm>
          <a:prstGeom prst="rect">
            <a:avLst/>
          </a:prstGeom>
        </p:spPr>
      </p:pic>
    </p:spTree>
    <p:extLst>
      <p:ext uri="{BB962C8B-B14F-4D97-AF65-F5344CB8AC3E}">
        <p14:creationId xmlns:p14="http://schemas.microsoft.com/office/powerpoint/2010/main" val="281418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Custom 20">
            <a:hlinkClick r:id="" action="ppaction://noaction" highlightClick="1"/>
            <a:extLst>
              <a:ext uri="{FF2B5EF4-FFF2-40B4-BE49-F238E27FC236}">
                <a16:creationId xmlns:a16="http://schemas.microsoft.com/office/drawing/2014/main" id="{F80EEC7E-3699-5D44-A599-2BC0192E8D62}"/>
              </a:ext>
            </a:extLst>
          </p:cNvPr>
          <p:cNvSpPr/>
          <p:nvPr/>
        </p:nvSpPr>
        <p:spPr>
          <a:xfrm>
            <a:off x="463710" y="2181008"/>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3" name="Action Button: Custom 22">
            <a:hlinkClick r:id="" action="ppaction://noaction" highlightClick="1"/>
            <a:extLst>
              <a:ext uri="{FF2B5EF4-FFF2-40B4-BE49-F238E27FC236}">
                <a16:creationId xmlns:a16="http://schemas.microsoft.com/office/drawing/2014/main" id="{DF0B7A51-0E2A-0A42-8E87-8067E3441BDB}"/>
              </a:ext>
            </a:extLst>
          </p:cNvPr>
          <p:cNvSpPr/>
          <p:nvPr/>
        </p:nvSpPr>
        <p:spPr>
          <a:xfrm>
            <a:off x="463710" y="3614961"/>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3">
            <a:hlinkClick r:id="" action="ppaction://noaction" highlightClick="1"/>
            <a:extLst>
              <a:ext uri="{FF2B5EF4-FFF2-40B4-BE49-F238E27FC236}">
                <a16:creationId xmlns:a16="http://schemas.microsoft.com/office/drawing/2014/main" id="{3B07DCEF-6E95-4648-8134-689948488158}"/>
              </a:ext>
            </a:extLst>
          </p:cNvPr>
          <p:cNvSpPr/>
          <p:nvPr/>
        </p:nvSpPr>
        <p:spPr>
          <a:xfrm>
            <a:off x="466184" y="4336767"/>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24">
            <a:hlinkClick r:id="" action="ppaction://noaction" highlightClick="1"/>
            <a:extLst>
              <a:ext uri="{FF2B5EF4-FFF2-40B4-BE49-F238E27FC236}">
                <a16:creationId xmlns:a16="http://schemas.microsoft.com/office/drawing/2014/main" id="{BFDC255B-C66A-5E40-9296-E0F6B2A708C0}"/>
              </a:ext>
            </a:extLst>
          </p:cNvPr>
          <p:cNvSpPr/>
          <p:nvPr/>
        </p:nvSpPr>
        <p:spPr>
          <a:xfrm>
            <a:off x="466185" y="5058573"/>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25">
            <a:hlinkClick r:id="" action="ppaction://noaction" highlightClick="1"/>
            <a:extLst>
              <a:ext uri="{FF2B5EF4-FFF2-40B4-BE49-F238E27FC236}">
                <a16:creationId xmlns:a16="http://schemas.microsoft.com/office/drawing/2014/main" id="{4814CC65-00C2-9241-922B-E3F9C27C65F0}"/>
              </a:ext>
            </a:extLst>
          </p:cNvPr>
          <p:cNvSpPr/>
          <p:nvPr/>
        </p:nvSpPr>
        <p:spPr>
          <a:xfrm>
            <a:off x="466188" y="5780379"/>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7" name="Action Button: Custom 26">
            <a:hlinkClick r:id="" action="ppaction://noaction" highlightClick="1"/>
            <a:extLst>
              <a:ext uri="{FF2B5EF4-FFF2-40B4-BE49-F238E27FC236}">
                <a16:creationId xmlns:a16="http://schemas.microsoft.com/office/drawing/2014/main" id="{674C6A0A-3CA4-C546-BC13-7705A97DABAA}"/>
              </a:ext>
            </a:extLst>
          </p:cNvPr>
          <p:cNvSpPr/>
          <p:nvPr/>
        </p:nvSpPr>
        <p:spPr>
          <a:xfrm>
            <a:off x="463710" y="2902814"/>
            <a:ext cx="583765" cy="452927"/>
          </a:xfrm>
          <a:prstGeom prst="actionButtonBlank">
            <a:avLst/>
          </a:prstGeom>
          <a:solidFill>
            <a:srgbClr val="115076"/>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Title 11">
            <a:extLst>
              <a:ext uri="{FF2B5EF4-FFF2-40B4-BE49-F238E27FC236}">
                <a16:creationId xmlns:a16="http://schemas.microsoft.com/office/drawing/2014/main" id="{39A32020-D4B4-DA49-A9C1-06F5F04573C9}"/>
              </a:ext>
            </a:extLst>
          </p:cNvPr>
          <p:cNvSpPr txBox="1">
            <a:spLocks/>
          </p:cNvSpPr>
          <p:nvPr/>
        </p:nvSpPr>
        <p:spPr>
          <a:xfrm>
            <a:off x="1251441" y="214230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Arzt</a:t>
            </a:r>
            <a:r>
              <a:rPr lang="en-US" sz="2800" dirty="0"/>
              <a:t> hat </a:t>
            </a:r>
            <a:r>
              <a:rPr lang="en-US" sz="2800" dirty="0" err="1"/>
              <a:t>zwei</a:t>
            </a:r>
            <a:r>
              <a:rPr lang="en-US" sz="2800" dirty="0"/>
              <a:t> _______. Problem/ Buch /</a:t>
            </a:r>
            <a:r>
              <a:rPr lang="en-US" sz="2800" dirty="0" err="1"/>
              <a:t>Geschenke</a:t>
            </a:r>
            <a:endParaRPr lang="en-US" sz="2800" dirty="0"/>
          </a:p>
        </p:txBody>
      </p:sp>
      <p:sp>
        <p:nvSpPr>
          <p:cNvPr id="29" name="Title 11">
            <a:extLst>
              <a:ext uri="{FF2B5EF4-FFF2-40B4-BE49-F238E27FC236}">
                <a16:creationId xmlns:a16="http://schemas.microsoft.com/office/drawing/2014/main" id="{C28055F2-11B3-5B4B-BC95-0191059B5F94}"/>
              </a:ext>
            </a:extLst>
          </p:cNvPr>
          <p:cNvSpPr txBox="1">
            <a:spLocks/>
          </p:cNvSpPr>
          <p:nvPr/>
        </p:nvSpPr>
        <p:spPr>
          <a:xfrm>
            <a:off x="1251441" y="287838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Sänger</a:t>
            </a:r>
            <a:r>
              <a:rPr lang="en-US" sz="2800" dirty="0"/>
              <a:t> </a:t>
            </a:r>
            <a:r>
              <a:rPr lang="en-US" sz="2800" dirty="0" err="1"/>
              <a:t>lernt</a:t>
            </a:r>
            <a:r>
              <a:rPr lang="en-US" sz="2800" dirty="0"/>
              <a:t> elf _______.  Lied / </a:t>
            </a:r>
            <a:r>
              <a:rPr lang="en-US" sz="2800" dirty="0" err="1"/>
              <a:t>Wörter</a:t>
            </a:r>
            <a:r>
              <a:rPr lang="en-US" sz="2800" dirty="0"/>
              <a:t> /</a:t>
            </a:r>
            <a:r>
              <a:rPr lang="en-US" sz="2800" dirty="0" err="1"/>
              <a:t>Farbe</a:t>
            </a:r>
            <a:endParaRPr lang="en-US" sz="2800" dirty="0"/>
          </a:p>
        </p:txBody>
      </p:sp>
      <p:sp>
        <p:nvSpPr>
          <p:cNvPr id="30" name="Title 11">
            <a:extLst>
              <a:ext uri="{FF2B5EF4-FFF2-40B4-BE49-F238E27FC236}">
                <a16:creationId xmlns:a16="http://schemas.microsoft.com/office/drawing/2014/main" id="{8EC3FB39-0AFF-3A4C-A401-113FEFA26622}"/>
              </a:ext>
            </a:extLst>
          </p:cNvPr>
          <p:cNvSpPr txBox="1">
            <a:spLocks/>
          </p:cNvSpPr>
          <p:nvPr/>
        </p:nvSpPr>
        <p:spPr>
          <a:xfrm>
            <a:off x="1251441" y="357627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Wie </a:t>
            </a:r>
            <a:r>
              <a:rPr lang="en-US" sz="2800" dirty="0" err="1"/>
              <a:t>viele</a:t>
            </a:r>
            <a:r>
              <a:rPr lang="en-US" sz="2800" dirty="0"/>
              <a:t> _______  </a:t>
            </a:r>
            <a:r>
              <a:rPr lang="en-US" sz="2800" dirty="0" err="1"/>
              <a:t>gibt</a:t>
            </a:r>
            <a:r>
              <a:rPr lang="en-US" sz="2800" dirty="0"/>
              <a:t> es? </a:t>
            </a:r>
            <a:r>
              <a:rPr lang="en-US" sz="2800" dirty="0" err="1"/>
              <a:t>Züge</a:t>
            </a:r>
            <a:r>
              <a:rPr lang="en-US" sz="2800" dirty="0"/>
              <a:t> / </a:t>
            </a:r>
            <a:r>
              <a:rPr lang="en-US" sz="2800" dirty="0" err="1"/>
              <a:t>Grund</a:t>
            </a:r>
            <a:r>
              <a:rPr lang="en-US" sz="2800" dirty="0"/>
              <a:t> / </a:t>
            </a:r>
            <a:r>
              <a:rPr lang="en-US" sz="2800" dirty="0" err="1"/>
              <a:t>Türen</a:t>
            </a:r>
            <a:endParaRPr lang="en-US" sz="2800" dirty="0"/>
          </a:p>
        </p:txBody>
      </p:sp>
      <p:sp>
        <p:nvSpPr>
          <p:cNvPr id="31" name="Title 11">
            <a:extLst>
              <a:ext uri="{FF2B5EF4-FFF2-40B4-BE49-F238E27FC236}">
                <a16:creationId xmlns:a16="http://schemas.microsoft.com/office/drawing/2014/main" id="{CD758263-E6E8-774B-9004-45AB9A9AF31D}"/>
              </a:ext>
            </a:extLst>
          </p:cNvPr>
          <p:cNvSpPr txBox="1">
            <a:spLocks/>
          </p:cNvSpPr>
          <p:nvPr/>
        </p:nvSpPr>
        <p:spPr>
          <a:xfrm>
            <a:off x="1251440" y="431995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Es </a:t>
            </a:r>
            <a:r>
              <a:rPr lang="en-US" sz="2800" dirty="0" err="1"/>
              <a:t>gibt</a:t>
            </a:r>
            <a:r>
              <a:rPr lang="en-US" sz="2800" dirty="0"/>
              <a:t> </a:t>
            </a:r>
            <a:r>
              <a:rPr lang="en-US" sz="2800" dirty="0" err="1"/>
              <a:t>drei</a:t>
            </a:r>
            <a:r>
              <a:rPr lang="en-US" sz="2800" dirty="0"/>
              <a:t> _______. Lehrer / </a:t>
            </a:r>
            <a:r>
              <a:rPr lang="en-US" sz="2800" dirty="0" err="1"/>
              <a:t>Mädchen</a:t>
            </a:r>
            <a:r>
              <a:rPr lang="en-US" sz="2800" dirty="0"/>
              <a:t> /</a:t>
            </a:r>
            <a:r>
              <a:rPr lang="en-US" sz="2800" dirty="0" err="1"/>
              <a:t>Fußbälle</a:t>
            </a:r>
            <a:endParaRPr lang="en-US" sz="2800" dirty="0"/>
          </a:p>
        </p:txBody>
      </p:sp>
      <p:sp>
        <p:nvSpPr>
          <p:cNvPr id="33" name="Title 11">
            <a:extLst>
              <a:ext uri="{FF2B5EF4-FFF2-40B4-BE49-F238E27FC236}">
                <a16:creationId xmlns:a16="http://schemas.microsoft.com/office/drawing/2014/main" id="{041CAE77-61F8-7841-9AD9-4893F1396EF6}"/>
              </a:ext>
            </a:extLst>
          </p:cNvPr>
          <p:cNvSpPr txBox="1">
            <a:spLocks/>
          </p:cNvSpPr>
          <p:nvPr/>
        </p:nvSpPr>
        <p:spPr>
          <a:xfrm>
            <a:off x="1251440" y="501988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Ich </a:t>
            </a:r>
            <a:r>
              <a:rPr lang="en-US" sz="2800" dirty="0" err="1"/>
              <a:t>wünsche</a:t>
            </a:r>
            <a:r>
              <a:rPr lang="en-US" sz="2800" dirty="0"/>
              <a:t> </a:t>
            </a:r>
            <a:r>
              <a:rPr lang="en-US" sz="2800" dirty="0" err="1"/>
              <a:t>mir</a:t>
            </a:r>
            <a:r>
              <a:rPr lang="en-US" sz="2800" dirty="0"/>
              <a:t> </a:t>
            </a:r>
            <a:r>
              <a:rPr lang="en-US" sz="2800" dirty="0" err="1"/>
              <a:t>zehn</a:t>
            </a:r>
            <a:r>
              <a:rPr lang="en-US" sz="2800" dirty="0"/>
              <a:t> _______. </a:t>
            </a:r>
            <a:r>
              <a:rPr lang="en-US" sz="2800" dirty="0" err="1"/>
              <a:t>Bücher</a:t>
            </a:r>
            <a:r>
              <a:rPr lang="en-US" sz="2800" dirty="0"/>
              <a:t> / Spiel / </a:t>
            </a:r>
            <a:r>
              <a:rPr lang="en-US" sz="2800" dirty="0" err="1"/>
              <a:t>Filme</a:t>
            </a:r>
            <a:endParaRPr lang="en-US" sz="2800" dirty="0"/>
          </a:p>
        </p:txBody>
      </p:sp>
      <p:sp>
        <p:nvSpPr>
          <p:cNvPr id="34" name="Title 11">
            <a:extLst>
              <a:ext uri="{FF2B5EF4-FFF2-40B4-BE49-F238E27FC236}">
                <a16:creationId xmlns:a16="http://schemas.microsoft.com/office/drawing/2014/main" id="{80DCB8A2-EA07-B34F-AF4A-A081E96564ED}"/>
              </a:ext>
            </a:extLst>
          </p:cNvPr>
          <p:cNvSpPr txBox="1">
            <a:spLocks/>
          </p:cNvSpPr>
          <p:nvPr/>
        </p:nvSpPr>
        <p:spPr>
          <a:xfrm>
            <a:off x="1263643" y="574638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Die Band </a:t>
            </a:r>
            <a:r>
              <a:rPr lang="en-US" sz="2800" dirty="0" err="1"/>
              <a:t>spielt</a:t>
            </a:r>
            <a:r>
              <a:rPr lang="en-US" sz="2800" dirty="0"/>
              <a:t> </a:t>
            </a:r>
            <a:r>
              <a:rPr lang="en-US" sz="2800" dirty="0" err="1"/>
              <a:t>zwölf</a:t>
            </a:r>
            <a:r>
              <a:rPr lang="en-US" sz="2800" dirty="0"/>
              <a:t>  _______. </a:t>
            </a:r>
            <a:r>
              <a:rPr lang="en-US" sz="2800" dirty="0" err="1"/>
              <a:t>Stücke</a:t>
            </a:r>
            <a:r>
              <a:rPr lang="en-US" sz="2800" dirty="0"/>
              <a:t> / Lieder / </a:t>
            </a:r>
            <a:r>
              <a:rPr lang="en-US" sz="2800" dirty="0" err="1"/>
              <a:t>Konzert</a:t>
            </a:r>
            <a:endParaRPr lang="en-US" sz="2800" dirty="0"/>
          </a:p>
        </p:txBody>
      </p:sp>
      <p:sp>
        <p:nvSpPr>
          <p:cNvPr id="37" name="Title 11">
            <a:extLst>
              <a:ext uri="{FF2B5EF4-FFF2-40B4-BE49-F238E27FC236}">
                <a16:creationId xmlns:a16="http://schemas.microsoft.com/office/drawing/2014/main" id="{6C2F1E14-A56B-ED4A-BD67-EDCA5C738B7E}"/>
              </a:ext>
            </a:extLst>
          </p:cNvPr>
          <p:cNvSpPr>
            <a:spLocks noGrp="1"/>
          </p:cNvSpPr>
          <p:nvPr>
            <p:ph type="title"/>
          </p:nvPr>
        </p:nvSpPr>
        <p:spPr>
          <a:xfrm>
            <a:off x="331874" y="1482399"/>
            <a:ext cx="9757458" cy="530298"/>
          </a:xfrm>
        </p:spPr>
        <p:txBody>
          <a:bodyPr>
            <a:noAutofit/>
          </a:bodyPr>
          <a:lstStyle/>
          <a:p>
            <a:pPr lvl="0">
              <a:lnSpc>
                <a:spcPct val="100000"/>
              </a:lnSpc>
              <a:spcBef>
                <a:spcPts val="0"/>
              </a:spcBef>
            </a:pPr>
            <a:r>
              <a:rPr lang="en-US" sz="2400" b="1" dirty="0"/>
              <a:t>Lies die </a:t>
            </a:r>
            <a:r>
              <a:rPr lang="en-US" sz="2400" b="1" dirty="0" err="1"/>
              <a:t>Sätze</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64904" cy="869950"/>
          </a:xfrm>
          <a:prstGeom prst="rect">
            <a:avLst/>
          </a:prstGeom>
        </p:spPr>
      </p:pic>
      <p:sp>
        <p:nvSpPr>
          <p:cNvPr id="22" name="Title 3"/>
          <p:cNvSpPr txBox="1">
            <a:spLocks/>
          </p:cNvSpPr>
          <p:nvPr/>
        </p:nvSpPr>
        <p:spPr>
          <a:xfrm>
            <a:off x="42530" y="315306"/>
            <a:ext cx="543697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schemeClr val="bg1"/>
                </a:solidFill>
              </a:rPr>
              <a:t>Plurale</a:t>
            </a:r>
            <a:endParaRPr lang="en-GB" sz="4000" b="1" dirty="0">
              <a:solidFill>
                <a:schemeClr val="bg1"/>
              </a:solidFill>
            </a:endParaRPr>
          </a:p>
        </p:txBody>
      </p:sp>
    </p:spTree>
    <p:extLst>
      <p:ext uri="{BB962C8B-B14F-4D97-AF65-F5344CB8AC3E}">
        <p14:creationId xmlns:p14="http://schemas.microsoft.com/office/powerpoint/2010/main" val="23537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p:bldP spid="29" grpId="0"/>
      <p:bldP spid="30" grpId="0"/>
      <p:bldP spid="31"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05809" cy="869950"/>
          </a:xfrm>
          <a:prstGeom prst="rect">
            <a:avLst/>
          </a:prstGeom>
        </p:spPr>
      </p:pic>
      <p:sp>
        <p:nvSpPr>
          <p:cNvPr id="21" name="Action Button: Custom 20">
            <a:hlinkClick r:id="" action="ppaction://noaction" highlightClick="1">
              <a:snd r:embed="rId4" name="1. Der Arzt.wav"/>
            </a:hlinkClick>
            <a:extLst>
              <a:ext uri="{FF2B5EF4-FFF2-40B4-BE49-F238E27FC236}">
                <a16:creationId xmlns:a16="http://schemas.microsoft.com/office/drawing/2014/main" id="{F80EEC7E-3699-5D44-A599-2BC0192E8D62}"/>
              </a:ext>
            </a:extLst>
          </p:cNvPr>
          <p:cNvSpPr/>
          <p:nvPr/>
        </p:nvSpPr>
        <p:spPr>
          <a:xfrm>
            <a:off x="463710" y="2181009"/>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3" name="Action Button: Custom 22">
            <a:hlinkClick r:id="" action="ppaction://noaction" highlightClick="1">
              <a:snd r:embed="rId5" name="3. Wie viele.wav"/>
            </a:hlinkClick>
            <a:extLst>
              <a:ext uri="{FF2B5EF4-FFF2-40B4-BE49-F238E27FC236}">
                <a16:creationId xmlns:a16="http://schemas.microsoft.com/office/drawing/2014/main" id="{DF0B7A51-0E2A-0A42-8E87-8067E3441BDB}"/>
              </a:ext>
            </a:extLst>
          </p:cNvPr>
          <p:cNvSpPr/>
          <p:nvPr/>
        </p:nvSpPr>
        <p:spPr>
          <a:xfrm>
            <a:off x="463710" y="3614962"/>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3">
            <a:hlinkClick r:id="" action="ppaction://noaction" highlightClick="1">
              <a:snd r:embed="rId6" name="4. Es gibt.wav"/>
            </a:hlinkClick>
            <a:extLst>
              <a:ext uri="{FF2B5EF4-FFF2-40B4-BE49-F238E27FC236}">
                <a16:creationId xmlns:a16="http://schemas.microsoft.com/office/drawing/2014/main" id="{3B07DCEF-6E95-4648-8134-689948488158}"/>
              </a:ext>
            </a:extLst>
          </p:cNvPr>
          <p:cNvSpPr/>
          <p:nvPr/>
        </p:nvSpPr>
        <p:spPr>
          <a:xfrm>
            <a:off x="466184" y="4336768"/>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24">
            <a:hlinkClick r:id="" action="ppaction://noaction" highlightClick="1">
              <a:snd r:embed="rId7" name="5. Ich wunsche.wav"/>
            </a:hlinkClick>
            <a:extLst>
              <a:ext uri="{FF2B5EF4-FFF2-40B4-BE49-F238E27FC236}">
                <a16:creationId xmlns:a16="http://schemas.microsoft.com/office/drawing/2014/main" id="{BFDC255B-C66A-5E40-9296-E0F6B2A708C0}"/>
              </a:ext>
            </a:extLst>
          </p:cNvPr>
          <p:cNvSpPr/>
          <p:nvPr/>
        </p:nvSpPr>
        <p:spPr>
          <a:xfrm>
            <a:off x="466185" y="5058574"/>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25">
            <a:hlinkClick r:id="" action="ppaction://noaction" highlightClick="1">
              <a:snd r:embed="rId8" name="6. Die Band.wav"/>
            </a:hlinkClick>
            <a:extLst>
              <a:ext uri="{FF2B5EF4-FFF2-40B4-BE49-F238E27FC236}">
                <a16:creationId xmlns:a16="http://schemas.microsoft.com/office/drawing/2014/main" id="{4814CC65-00C2-9241-922B-E3F9C27C65F0}"/>
              </a:ext>
            </a:extLst>
          </p:cNvPr>
          <p:cNvSpPr/>
          <p:nvPr/>
        </p:nvSpPr>
        <p:spPr>
          <a:xfrm>
            <a:off x="466188" y="5780380"/>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7" name="Action Button: Custom 26">
            <a:hlinkClick r:id="" action="ppaction://noaction" highlightClick="1">
              <a:snd r:embed="rId9" name="2. Der Sanger.wav"/>
            </a:hlinkClick>
            <a:extLst>
              <a:ext uri="{FF2B5EF4-FFF2-40B4-BE49-F238E27FC236}">
                <a16:creationId xmlns:a16="http://schemas.microsoft.com/office/drawing/2014/main" id="{674C6A0A-3CA4-C546-BC13-7705A97DABAA}"/>
              </a:ext>
            </a:extLst>
          </p:cNvPr>
          <p:cNvSpPr/>
          <p:nvPr/>
        </p:nvSpPr>
        <p:spPr>
          <a:xfrm>
            <a:off x="463710" y="2902815"/>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Title 11">
            <a:extLst>
              <a:ext uri="{FF2B5EF4-FFF2-40B4-BE49-F238E27FC236}">
                <a16:creationId xmlns:a16="http://schemas.microsoft.com/office/drawing/2014/main" id="{39A32020-D4B4-DA49-A9C1-06F5F04573C9}"/>
              </a:ext>
            </a:extLst>
          </p:cNvPr>
          <p:cNvSpPr txBox="1">
            <a:spLocks/>
          </p:cNvSpPr>
          <p:nvPr/>
        </p:nvSpPr>
        <p:spPr>
          <a:xfrm>
            <a:off x="1251441" y="2142308"/>
            <a:ext cx="458665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Arzt</a:t>
            </a:r>
            <a:r>
              <a:rPr lang="en-US" sz="2800" dirty="0"/>
              <a:t> hat </a:t>
            </a:r>
            <a:r>
              <a:rPr lang="en-US" sz="2800" dirty="0" err="1"/>
              <a:t>zwei</a:t>
            </a:r>
            <a:r>
              <a:rPr lang="en-US" sz="2800" dirty="0"/>
              <a:t> _______.</a:t>
            </a:r>
          </a:p>
        </p:txBody>
      </p:sp>
      <p:sp>
        <p:nvSpPr>
          <p:cNvPr id="29" name="Title 11">
            <a:extLst>
              <a:ext uri="{FF2B5EF4-FFF2-40B4-BE49-F238E27FC236}">
                <a16:creationId xmlns:a16="http://schemas.microsoft.com/office/drawing/2014/main" id="{C28055F2-11B3-5B4B-BC95-0191059B5F94}"/>
              </a:ext>
            </a:extLst>
          </p:cNvPr>
          <p:cNvSpPr txBox="1">
            <a:spLocks/>
          </p:cNvSpPr>
          <p:nvPr/>
        </p:nvSpPr>
        <p:spPr>
          <a:xfrm>
            <a:off x="1251442" y="2878386"/>
            <a:ext cx="5008682"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Der </a:t>
            </a:r>
            <a:r>
              <a:rPr lang="en-US" sz="2800" dirty="0" err="1"/>
              <a:t>Sänger</a:t>
            </a:r>
            <a:r>
              <a:rPr lang="en-US" sz="2800" dirty="0"/>
              <a:t> </a:t>
            </a:r>
            <a:r>
              <a:rPr lang="en-US" sz="2800" dirty="0" err="1"/>
              <a:t>lernt</a:t>
            </a:r>
            <a:r>
              <a:rPr lang="en-US" sz="2800" dirty="0"/>
              <a:t> elf _______. </a:t>
            </a:r>
          </a:p>
        </p:txBody>
      </p:sp>
      <p:sp>
        <p:nvSpPr>
          <p:cNvPr id="30" name="Title 11">
            <a:extLst>
              <a:ext uri="{FF2B5EF4-FFF2-40B4-BE49-F238E27FC236}">
                <a16:creationId xmlns:a16="http://schemas.microsoft.com/office/drawing/2014/main" id="{8EC3FB39-0AFF-3A4C-A401-113FEFA26622}"/>
              </a:ext>
            </a:extLst>
          </p:cNvPr>
          <p:cNvSpPr txBox="1">
            <a:spLocks/>
          </p:cNvSpPr>
          <p:nvPr/>
        </p:nvSpPr>
        <p:spPr>
          <a:xfrm>
            <a:off x="1251441" y="3576276"/>
            <a:ext cx="471326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Wie </a:t>
            </a:r>
            <a:r>
              <a:rPr lang="en-US" sz="2800" dirty="0" err="1"/>
              <a:t>viele</a:t>
            </a:r>
            <a:r>
              <a:rPr lang="en-US" sz="2800" dirty="0"/>
              <a:t> _______  </a:t>
            </a:r>
            <a:r>
              <a:rPr lang="en-US" sz="2800" dirty="0" err="1"/>
              <a:t>gibt</a:t>
            </a:r>
            <a:r>
              <a:rPr lang="en-US" sz="2800" dirty="0"/>
              <a:t> es? </a:t>
            </a:r>
          </a:p>
        </p:txBody>
      </p:sp>
      <p:sp>
        <p:nvSpPr>
          <p:cNvPr id="31" name="Title 11">
            <a:extLst>
              <a:ext uri="{FF2B5EF4-FFF2-40B4-BE49-F238E27FC236}">
                <a16:creationId xmlns:a16="http://schemas.microsoft.com/office/drawing/2014/main" id="{CD758263-E6E8-774B-9004-45AB9A9AF31D}"/>
              </a:ext>
            </a:extLst>
          </p:cNvPr>
          <p:cNvSpPr txBox="1">
            <a:spLocks/>
          </p:cNvSpPr>
          <p:nvPr/>
        </p:nvSpPr>
        <p:spPr>
          <a:xfrm>
            <a:off x="1251440" y="4319959"/>
            <a:ext cx="364411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Es </a:t>
            </a:r>
            <a:r>
              <a:rPr lang="en-US" sz="2800" dirty="0" err="1"/>
              <a:t>gibt</a:t>
            </a:r>
            <a:r>
              <a:rPr lang="en-US" sz="2800" dirty="0"/>
              <a:t> </a:t>
            </a:r>
            <a:r>
              <a:rPr lang="en-US" sz="2800" dirty="0" err="1"/>
              <a:t>drei</a:t>
            </a:r>
            <a:r>
              <a:rPr lang="en-US" sz="2800" dirty="0"/>
              <a:t> _______. </a:t>
            </a:r>
          </a:p>
        </p:txBody>
      </p:sp>
      <p:sp>
        <p:nvSpPr>
          <p:cNvPr id="33" name="Title 11">
            <a:extLst>
              <a:ext uri="{FF2B5EF4-FFF2-40B4-BE49-F238E27FC236}">
                <a16:creationId xmlns:a16="http://schemas.microsoft.com/office/drawing/2014/main" id="{041CAE77-61F8-7841-9AD9-4893F1396EF6}"/>
              </a:ext>
            </a:extLst>
          </p:cNvPr>
          <p:cNvSpPr txBox="1">
            <a:spLocks/>
          </p:cNvSpPr>
          <p:nvPr/>
        </p:nvSpPr>
        <p:spPr>
          <a:xfrm>
            <a:off x="1251440" y="5019888"/>
            <a:ext cx="538851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Ich </a:t>
            </a:r>
            <a:r>
              <a:rPr lang="en-US" sz="2800" dirty="0" err="1"/>
              <a:t>wünsche</a:t>
            </a:r>
            <a:r>
              <a:rPr lang="en-US" sz="2800" dirty="0"/>
              <a:t> </a:t>
            </a:r>
            <a:r>
              <a:rPr lang="en-US" sz="2800" dirty="0" err="1"/>
              <a:t>mir</a:t>
            </a:r>
            <a:r>
              <a:rPr lang="en-US" sz="2800" dirty="0"/>
              <a:t> </a:t>
            </a:r>
            <a:r>
              <a:rPr lang="en-US" sz="2800" dirty="0" err="1"/>
              <a:t>zehn</a:t>
            </a:r>
            <a:r>
              <a:rPr lang="en-US" sz="2800" dirty="0"/>
              <a:t> _______. </a:t>
            </a:r>
          </a:p>
        </p:txBody>
      </p:sp>
      <p:sp>
        <p:nvSpPr>
          <p:cNvPr id="34" name="Title 11">
            <a:extLst>
              <a:ext uri="{FF2B5EF4-FFF2-40B4-BE49-F238E27FC236}">
                <a16:creationId xmlns:a16="http://schemas.microsoft.com/office/drawing/2014/main" id="{80DCB8A2-EA07-B34F-AF4A-A081E96564ED}"/>
              </a:ext>
            </a:extLst>
          </p:cNvPr>
          <p:cNvSpPr txBox="1">
            <a:spLocks/>
          </p:cNvSpPr>
          <p:nvPr/>
        </p:nvSpPr>
        <p:spPr>
          <a:xfrm>
            <a:off x="1263644" y="5746386"/>
            <a:ext cx="537630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Die Band </a:t>
            </a:r>
            <a:r>
              <a:rPr lang="en-US" sz="2800" dirty="0" err="1"/>
              <a:t>spielt</a:t>
            </a:r>
            <a:r>
              <a:rPr lang="en-US" sz="2800" dirty="0"/>
              <a:t> </a:t>
            </a:r>
            <a:r>
              <a:rPr lang="en-US" sz="2800" dirty="0" err="1"/>
              <a:t>zwölf</a:t>
            </a:r>
            <a:r>
              <a:rPr lang="en-US" sz="2800" dirty="0"/>
              <a:t>  _______. </a:t>
            </a:r>
          </a:p>
        </p:txBody>
      </p:sp>
      <p:sp>
        <p:nvSpPr>
          <p:cNvPr id="37" name="Title 11">
            <a:extLst>
              <a:ext uri="{FF2B5EF4-FFF2-40B4-BE49-F238E27FC236}">
                <a16:creationId xmlns:a16="http://schemas.microsoft.com/office/drawing/2014/main" id="{6C2F1E14-A56B-ED4A-BD67-EDCA5C738B7E}"/>
              </a:ext>
            </a:extLst>
          </p:cNvPr>
          <p:cNvSpPr>
            <a:spLocks noGrp="1"/>
          </p:cNvSpPr>
          <p:nvPr>
            <p:ph type="title"/>
          </p:nvPr>
        </p:nvSpPr>
        <p:spPr>
          <a:xfrm>
            <a:off x="331873" y="1482214"/>
            <a:ext cx="9757458" cy="530298"/>
          </a:xfrm>
        </p:spPr>
        <p:txBody>
          <a:bodyPr>
            <a:noAutofit/>
          </a:bodyPr>
          <a:lstStyle/>
          <a:p>
            <a:pPr lvl="0">
              <a:lnSpc>
                <a:spcPct val="100000"/>
              </a:lnSpc>
              <a:spcBef>
                <a:spcPts val="0"/>
              </a:spcBef>
            </a:pPr>
            <a:r>
              <a:rPr lang="en-US" sz="2400" b="1" dirty="0"/>
              <a:t>Lies die </a:t>
            </a:r>
            <a:r>
              <a:rPr lang="en-US" sz="2400" b="1" dirty="0" err="1"/>
              <a:t>Sätze</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2" name="TextBox 1">
            <a:extLst>
              <a:ext uri="{FF2B5EF4-FFF2-40B4-BE49-F238E27FC236}">
                <a16:creationId xmlns:a16="http://schemas.microsoft.com/office/drawing/2014/main" id="{9C248645-B457-4C47-BB9B-6627F42F9680}"/>
              </a:ext>
            </a:extLst>
          </p:cNvPr>
          <p:cNvSpPr txBox="1"/>
          <p:nvPr/>
        </p:nvSpPr>
        <p:spPr>
          <a:xfrm>
            <a:off x="5630960" y="2127689"/>
            <a:ext cx="5232523" cy="523220"/>
          </a:xfrm>
          <a:prstGeom prst="rect">
            <a:avLst/>
          </a:prstGeom>
          <a:noFill/>
        </p:spPr>
        <p:txBody>
          <a:bodyPr wrap="none" rtlCol="0">
            <a:spAutoFit/>
          </a:bodyPr>
          <a:lstStyle/>
          <a:p>
            <a:r>
              <a:rPr lang="en-US" sz="2800" dirty="0">
                <a:solidFill>
                  <a:srgbClr val="1F3764"/>
                </a:solidFill>
              </a:rPr>
              <a:t>Problem / Buch / </a:t>
            </a:r>
            <a:r>
              <a:rPr lang="en-US" sz="2800" b="1" dirty="0" err="1">
                <a:solidFill>
                  <a:srgbClr val="DAA520"/>
                </a:solidFill>
              </a:rPr>
              <a:t>Geschenke</a:t>
            </a:r>
            <a:endParaRPr lang="en-US" sz="2800" b="1" dirty="0">
              <a:solidFill>
                <a:srgbClr val="DAA520"/>
              </a:solidFill>
            </a:endParaRPr>
          </a:p>
        </p:txBody>
      </p:sp>
      <p:sp>
        <p:nvSpPr>
          <p:cNvPr id="19" name="TextBox 18">
            <a:extLst>
              <a:ext uri="{FF2B5EF4-FFF2-40B4-BE49-F238E27FC236}">
                <a16:creationId xmlns:a16="http://schemas.microsoft.com/office/drawing/2014/main" id="{174C0B0D-C81C-BE4B-A629-D959AF12D681}"/>
              </a:ext>
            </a:extLst>
          </p:cNvPr>
          <p:cNvSpPr txBox="1"/>
          <p:nvPr/>
        </p:nvSpPr>
        <p:spPr>
          <a:xfrm>
            <a:off x="5630961" y="2126895"/>
            <a:ext cx="5232523" cy="523220"/>
          </a:xfrm>
          <a:prstGeom prst="rect">
            <a:avLst/>
          </a:prstGeom>
          <a:noFill/>
        </p:spPr>
        <p:txBody>
          <a:bodyPr wrap="none" rtlCol="0">
            <a:spAutoFit/>
          </a:bodyPr>
          <a:lstStyle/>
          <a:p>
            <a:r>
              <a:rPr lang="en-US" sz="2800" dirty="0">
                <a:solidFill>
                  <a:srgbClr val="1F3764"/>
                </a:solidFill>
              </a:rPr>
              <a:t>Problem / Buch / </a:t>
            </a:r>
            <a:r>
              <a:rPr lang="en-US" sz="2800" dirty="0" err="1">
                <a:solidFill>
                  <a:srgbClr val="1F3764"/>
                </a:solidFill>
              </a:rPr>
              <a:t>Geschenke</a:t>
            </a:r>
            <a:endParaRPr lang="en-US" sz="2800" dirty="0">
              <a:solidFill>
                <a:srgbClr val="1F3764"/>
              </a:solidFill>
            </a:endParaRPr>
          </a:p>
        </p:txBody>
      </p:sp>
      <p:sp>
        <p:nvSpPr>
          <p:cNvPr id="20" name="TextBox 19">
            <a:extLst>
              <a:ext uri="{FF2B5EF4-FFF2-40B4-BE49-F238E27FC236}">
                <a16:creationId xmlns:a16="http://schemas.microsoft.com/office/drawing/2014/main" id="{D6F4B407-B281-E04E-9801-172E361C8822}"/>
              </a:ext>
            </a:extLst>
          </p:cNvPr>
          <p:cNvSpPr txBox="1"/>
          <p:nvPr/>
        </p:nvSpPr>
        <p:spPr>
          <a:xfrm>
            <a:off x="6094866" y="2908071"/>
            <a:ext cx="3770584" cy="523220"/>
          </a:xfrm>
          <a:prstGeom prst="rect">
            <a:avLst/>
          </a:prstGeom>
          <a:noFill/>
        </p:spPr>
        <p:txBody>
          <a:bodyPr wrap="none" rtlCol="0">
            <a:spAutoFit/>
          </a:bodyPr>
          <a:lstStyle/>
          <a:p>
            <a:r>
              <a:rPr lang="en-US" sz="2800" dirty="0">
                <a:solidFill>
                  <a:srgbClr val="1F3764"/>
                </a:solidFill>
              </a:rPr>
              <a:t>Lied / </a:t>
            </a:r>
            <a:r>
              <a:rPr lang="en-US" sz="2800" dirty="0" err="1">
                <a:solidFill>
                  <a:srgbClr val="1F3764"/>
                </a:solidFill>
              </a:rPr>
              <a:t>Wörter</a:t>
            </a:r>
            <a:r>
              <a:rPr lang="en-US" sz="2800" dirty="0">
                <a:solidFill>
                  <a:srgbClr val="1F3764"/>
                </a:solidFill>
              </a:rPr>
              <a:t> / </a:t>
            </a:r>
            <a:r>
              <a:rPr lang="en-US" sz="2800" dirty="0" err="1">
                <a:solidFill>
                  <a:srgbClr val="1F3764"/>
                </a:solidFill>
              </a:rPr>
              <a:t>Farbe</a:t>
            </a:r>
            <a:endParaRPr lang="en-US" sz="2800" b="1" dirty="0">
              <a:solidFill>
                <a:srgbClr val="1F3764"/>
              </a:solidFill>
            </a:endParaRPr>
          </a:p>
        </p:txBody>
      </p:sp>
      <p:sp>
        <p:nvSpPr>
          <p:cNvPr id="22" name="TextBox 21">
            <a:extLst>
              <a:ext uri="{FF2B5EF4-FFF2-40B4-BE49-F238E27FC236}">
                <a16:creationId xmlns:a16="http://schemas.microsoft.com/office/drawing/2014/main" id="{BB3C7F8A-5746-8644-9A6C-36702CE808C9}"/>
              </a:ext>
            </a:extLst>
          </p:cNvPr>
          <p:cNvSpPr txBox="1"/>
          <p:nvPr/>
        </p:nvSpPr>
        <p:spPr>
          <a:xfrm>
            <a:off x="6097593" y="2906244"/>
            <a:ext cx="3842719" cy="523220"/>
          </a:xfrm>
          <a:prstGeom prst="rect">
            <a:avLst/>
          </a:prstGeom>
          <a:noFill/>
        </p:spPr>
        <p:txBody>
          <a:bodyPr wrap="none" rtlCol="0">
            <a:spAutoFit/>
          </a:bodyPr>
          <a:lstStyle/>
          <a:p>
            <a:r>
              <a:rPr lang="en-US" sz="2800" dirty="0">
                <a:solidFill>
                  <a:srgbClr val="1F3764"/>
                </a:solidFill>
              </a:rPr>
              <a:t>Lied / </a:t>
            </a:r>
            <a:r>
              <a:rPr lang="en-US" sz="2800" b="1" dirty="0" err="1">
                <a:solidFill>
                  <a:srgbClr val="DAA520"/>
                </a:solidFill>
              </a:rPr>
              <a:t>Wörter</a:t>
            </a:r>
            <a:r>
              <a:rPr lang="en-US" sz="700" b="1" dirty="0">
                <a:solidFill>
                  <a:srgbClr val="DAA520"/>
                </a:solidFill>
              </a:rPr>
              <a:t> </a:t>
            </a:r>
            <a:r>
              <a:rPr lang="en-US" sz="2800" b="1" dirty="0">
                <a:solidFill>
                  <a:srgbClr val="DAA520"/>
                </a:solidFill>
              </a:rPr>
              <a:t> </a:t>
            </a:r>
            <a:r>
              <a:rPr lang="en-US" sz="2800" dirty="0">
                <a:solidFill>
                  <a:srgbClr val="1F3764"/>
                </a:solidFill>
              </a:rPr>
              <a:t>/ </a:t>
            </a:r>
            <a:r>
              <a:rPr lang="en-US" sz="2800" dirty="0" err="1">
                <a:solidFill>
                  <a:srgbClr val="1F3764"/>
                </a:solidFill>
              </a:rPr>
              <a:t>Farbe</a:t>
            </a:r>
            <a:endParaRPr lang="en-US" sz="2800" b="1" dirty="0">
              <a:solidFill>
                <a:srgbClr val="1F3764"/>
              </a:solidFill>
            </a:endParaRPr>
          </a:p>
        </p:txBody>
      </p:sp>
      <p:sp>
        <p:nvSpPr>
          <p:cNvPr id="32" name="TextBox 31">
            <a:extLst>
              <a:ext uri="{FF2B5EF4-FFF2-40B4-BE49-F238E27FC236}">
                <a16:creationId xmlns:a16="http://schemas.microsoft.com/office/drawing/2014/main" id="{E40E3A6A-3089-F346-A928-1C0FCD38C0E4}"/>
              </a:ext>
            </a:extLst>
          </p:cNvPr>
          <p:cNvSpPr txBox="1"/>
          <p:nvPr/>
        </p:nvSpPr>
        <p:spPr>
          <a:xfrm>
            <a:off x="5838092" y="3568735"/>
            <a:ext cx="3797835" cy="523220"/>
          </a:xfrm>
          <a:prstGeom prst="rect">
            <a:avLst/>
          </a:prstGeom>
          <a:noFill/>
        </p:spPr>
        <p:txBody>
          <a:bodyPr wrap="none" rtlCol="0">
            <a:spAutoFit/>
          </a:bodyPr>
          <a:lstStyle/>
          <a:p>
            <a:r>
              <a:rPr lang="en-US" sz="2800" dirty="0" err="1">
                <a:solidFill>
                  <a:srgbClr val="1F3764"/>
                </a:solidFill>
              </a:rPr>
              <a:t>Züge</a:t>
            </a:r>
            <a:r>
              <a:rPr lang="en-US" sz="2800" dirty="0">
                <a:solidFill>
                  <a:srgbClr val="1F3764"/>
                </a:solidFill>
              </a:rPr>
              <a:t> / </a:t>
            </a:r>
            <a:r>
              <a:rPr lang="en-US" sz="2800" dirty="0" err="1">
                <a:solidFill>
                  <a:srgbClr val="1F3764"/>
                </a:solidFill>
              </a:rPr>
              <a:t>Grund</a:t>
            </a:r>
            <a:r>
              <a:rPr lang="en-US" sz="2800" dirty="0">
                <a:solidFill>
                  <a:srgbClr val="1F3764"/>
                </a:solidFill>
              </a:rPr>
              <a:t> / </a:t>
            </a:r>
            <a:r>
              <a:rPr lang="en-US" sz="2800" dirty="0" err="1">
                <a:solidFill>
                  <a:srgbClr val="1F3764"/>
                </a:solidFill>
              </a:rPr>
              <a:t>Türen</a:t>
            </a:r>
            <a:endParaRPr lang="en-US" sz="2800" b="1" dirty="0">
              <a:solidFill>
                <a:srgbClr val="1F3764"/>
              </a:solidFill>
            </a:endParaRPr>
          </a:p>
        </p:txBody>
      </p:sp>
      <p:sp>
        <p:nvSpPr>
          <p:cNvPr id="35" name="TextBox 34">
            <a:extLst>
              <a:ext uri="{FF2B5EF4-FFF2-40B4-BE49-F238E27FC236}">
                <a16:creationId xmlns:a16="http://schemas.microsoft.com/office/drawing/2014/main" id="{B29E022B-4630-E841-9188-3D45DA8AF0E0}"/>
              </a:ext>
            </a:extLst>
          </p:cNvPr>
          <p:cNvSpPr txBox="1"/>
          <p:nvPr/>
        </p:nvSpPr>
        <p:spPr>
          <a:xfrm>
            <a:off x="5842830" y="3566182"/>
            <a:ext cx="3797835" cy="523220"/>
          </a:xfrm>
          <a:prstGeom prst="rect">
            <a:avLst/>
          </a:prstGeom>
          <a:noFill/>
        </p:spPr>
        <p:txBody>
          <a:bodyPr wrap="none" rtlCol="0">
            <a:spAutoFit/>
          </a:bodyPr>
          <a:lstStyle/>
          <a:p>
            <a:r>
              <a:rPr lang="en-US" sz="2800" b="1" dirty="0" err="1">
                <a:solidFill>
                  <a:srgbClr val="DAA520"/>
                </a:solidFill>
              </a:rPr>
              <a:t>Züge</a:t>
            </a:r>
            <a:r>
              <a:rPr lang="en-US" sz="2800" b="1" dirty="0">
                <a:solidFill>
                  <a:srgbClr val="1F3764"/>
                </a:solidFill>
              </a:rPr>
              <a:t> </a:t>
            </a:r>
            <a:r>
              <a:rPr lang="en-US" sz="2800" dirty="0">
                <a:solidFill>
                  <a:srgbClr val="1F3764"/>
                </a:solidFill>
              </a:rPr>
              <a:t>/ </a:t>
            </a:r>
            <a:r>
              <a:rPr lang="en-US" sz="2800" dirty="0" err="1">
                <a:solidFill>
                  <a:srgbClr val="1F3764"/>
                </a:solidFill>
              </a:rPr>
              <a:t>Grund</a:t>
            </a:r>
            <a:r>
              <a:rPr lang="en-US" sz="2800" dirty="0">
                <a:solidFill>
                  <a:srgbClr val="1F3764"/>
                </a:solidFill>
              </a:rPr>
              <a:t> / </a:t>
            </a:r>
            <a:r>
              <a:rPr lang="en-US" sz="2800" b="1" dirty="0" err="1">
                <a:solidFill>
                  <a:srgbClr val="DAA520"/>
                </a:solidFill>
              </a:rPr>
              <a:t>Türen</a:t>
            </a:r>
            <a:endParaRPr lang="en-US" sz="2800" b="1" dirty="0">
              <a:solidFill>
                <a:srgbClr val="DAA520"/>
              </a:solidFill>
            </a:endParaRPr>
          </a:p>
        </p:txBody>
      </p:sp>
      <p:sp>
        <p:nvSpPr>
          <p:cNvPr id="36" name="TextBox 35">
            <a:extLst>
              <a:ext uri="{FF2B5EF4-FFF2-40B4-BE49-F238E27FC236}">
                <a16:creationId xmlns:a16="http://schemas.microsoft.com/office/drawing/2014/main" id="{3336E9F5-E9D6-C441-9860-0EF3F6D54402}"/>
              </a:ext>
            </a:extLst>
          </p:cNvPr>
          <p:cNvSpPr txBox="1"/>
          <p:nvPr/>
        </p:nvSpPr>
        <p:spPr>
          <a:xfrm>
            <a:off x="4878602" y="4326351"/>
            <a:ext cx="5150769" cy="523220"/>
          </a:xfrm>
          <a:prstGeom prst="rect">
            <a:avLst/>
          </a:prstGeom>
          <a:noFill/>
        </p:spPr>
        <p:txBody>
          <a:bodyPr wrap="none" rtlCol="0">
            <a:spAutoFit/>
          </a:bodyPr>
          <a:lstStyle/>
          <a:p>
            <a:r>
              <a:rPr lang="en-US" sz="2800" dirty="0">
                <a:solidFill>
                  <a:srgbClr val="1F3764"/>
                </a:solidFill>
              </a:rPr>
              <a:t>Lehrer / </a:t>
            </a:r>
            <a:r>
              <a:rPr lang="en-US" sz="2800" dirty="0" err="1">
                <a:solidFill>
                  <a:srgbClr val="1F3764"/>
                </a:solidFill>
              </a:rPr>
              <a:t>Mädchen</a:t>
            </a:r>
            <a:r>
              <a:rPr lang="en-US" sz="2800" dirty="0">
                <a:solidFill>
                  <a:srgbClr val="1F3764"/>
                </a:solidFill>
              </a:rPr>
              <a:t> / </a:t>
            </a:r>
            <a:r>
              <a:rPr lang="en-US" sz="2800" dirty="0" err="1">
                <a:solidFill>
                  <a:srgbClr val="1F3764"/>
                </a:solidFill>
              </a:rPr>
              <a:t>Fußbälle</a:t>
            </a:r>
            <a:endParaRPr lang="en-US" sz="2800" b="1" dirty="0">
              <a:solidFill>
                <a:srgbClr val="1F3764"/>
              </a:solidFill>
            </a:endParaRPr>
          </a:p>
        </p:txBody>
      </p:sp>
      <p:sp>
        <p:nvSpPr>
          <p:cNvPr id="38" name="TextBox 37">
            <a:extLst>
              <a:ext uri="{FF2B5EF4-FFF2-40B4-BE49-F238E27FC236}">
                <a16:creationId xmlns:a16="http://schemas.microsoft.com/office/drawing/2014/main" id="{439D63F2-10B5-C04F-AC97-DB4625B93117}"/>
              </a:ext>
            </a:extLst>
          </p:cNvPr>
          <p:cNvSpPr txBox="1"/>
          <p:nvPr/>
        </p:nvSpPr>
        <p:spPr>
          <a:xfrm>
            <a:off x="4881343" y="4325485"/>
            <a:ext cx="5240537" cy="523220"/>
          </a:xfrm>
          <a:prstGeom prst="rect">
            <a:avLst/>
          </a:prstGeom>
          <a:noFill/>
        </p:spPr>
        <p:txBody>
          <a:bodyPr wrap="none" rtlCol="0">
            <a:spAutoFit/>
          </a:bodyPr>
          <a:lstStyle/>
          <a:p>
            <a:r>
              <a:rPr lang="en-US" sz="2800" b="1" dirty="0">
                <a:solidFill>
                  <a:srgbClr val="DAA520"/>
                </a:solidFill>
              </a:rPr>
              <a:t>Lehrer </a:t>
            </a:r>
            <a:r>
              <a:rPr lang="en-US" sz="2800" dirty="0">
                <a:solidFill>
                  <a:srgbClr val="1F3764"/>
                </a:solidFill>
              </a:rPr>
              <a:t>/</a:t>
            </a:r>
            <a:r>
              <a:rPr lang="en-US" sz="2800" b="1" dirty="0">
                <a:solidFill>
                  <a:srgbClr val="DAA520"/>
                </a:solidFill>
              </a:rPr>
              <a:t> </a:t>
            </a:r>
            <a:r>
              <a:rPr lang="en-US" sz="2800" b="1" dirty="0" err="1">
                <a:solidFill>
                  <a:srgbClr val="DAA520"/>
                </a:solidFill>
              </a:rPr>
              <a:t>Mädchen</a:t>
            </a:r>
            <a:r>
              <a:rPr lang="en-US" sz="2800" b="1" dirty="0">
                <a:solidFill>
                  <a:srgbClr val="DAA520"/>
                </a:solidFill>
              </a:rPr>
              <a:t> </a:t>
            </a:r>
            <a:r>
              <a:rPr lang="en-US" sz="1000" b="1" dirty="0">
                <a:solidFill>
                  <a:srgbClr val="DAA520"/>
                </a:solidFill>
              </a:rPr>
              <a:t> </a:t>
            </a:r>
            <a:r>
              <a:rPr lang="en-US" sz="2800" dirty="0">
                <a:solidFill>
                  <a:srgbClr val="1F3764"/>
                </a:solidFill>
              </a:rPr>
              <a:t>/</a:t>
            </a:r>
            <a:r>
              <a:rPr lang="en-US" sz="2800" b="1" dirty="0">
                <a:solidFill>
                  <a:srgbClr val="DAA520"/>
                </a:solidFill>
              </a:rPr>
              <a:t> </a:t>
            </a:r>
            <a:r>
              <a:rPr lang="en-US" sz="2800" b="1" dirty="0" err="1">
                <a:solidFill>
                  <a:srgbClr val="DAA520"/>
                </a:solidFill>
              </a:rPr>
              <a:t>Fußbälle</a:t>
            </a:r>
            <a:endParaRPr lang="en-US" sz="2800" b="1" dirty="0">
              <a:solidFill>
                <a:srgbClr val="DAA520"/>
              </a:solidFill>
            </a:endParaRPr>
          </a:p>
        </p:txBody>
      </p:sp>
      <p:sp>
        <p:nvSpPr>
          <p:cNvPr id="39" name="TextBox 38">
            <a:extLst>
              <a:ext uri="{FF2B5EF4-FFF2-40B4-BE49-F238E27FC236}">
                <a16:creationId xmlns:a16="http://schemas.microsoft.com/office/drawing/2014/main" id="{975CBFAF-AF5A-A84B-9812-FD95FF12C2CE}"/>
              </a:ext>
            </a:extLst>
          </p:cNvPr>
          <p:cNvSpPr txBox="1"/>
          <p:nvPr/>
        </p:nvSpPr>
        <p:spPr>
          <a:xfrm>
            <a:off x="6465546" y="5040673"/>
            <a:ext cx="3807453" cy="523220"/>
          </a:xfrm>
          <a:prstGeom prst="rect">
            <a:avLst/>
          </a:prstGeom>
          <a:noFill/>
        </p:spPr>
        <p:txBody>
          <a:bodyPr wrap="none" rtlCol="0">
            <a:spAutoFit/>
          </a:bodyPr>
          <a:lstStyle/>
          <a:p>
            <a:r>
              <a:rPr lang="en-US" sz="2800" dirty="0" err="1">
                <a:solidFill>
                  <a:srgbClr val="1F3764"/>
                </a:solidFill>
              </a:rPr>
              <a:t>Bücher</a:t>
            </a:r>
            <a:r>
              <a:rPr lang="en-US" sz="2800" dirty="0">
                <a:solidFill>
                  <a:srgbClr val="1F3764"/>
                </a:solidFill>
              </a:rPr>
              <a:t> / Spiel / </a:t>
            </a:r>
            <a:r>
              <a:rPr lang="en-US" sz="2800" dirty="0" err="1">
                <a:solidFill>
                  <a:srgbClr val="1F3764"/>
                </a:solidFill>
              </a:rPr>
              <a:t>Filme</a:t>
            </a:r>
            <a:endParaRPr lang="en-US" sz="2800" b="1" dirty="0">
              <a:solidFill>
                <a:srgbClr val="1F3764"/>
              </a:solidFill>
            </a:endParaRPr>
          </a:p>
        </p:txBody>
      </p:sp>
      <p:sp>
        <p:nvSpPr>
          <p:cNvPr id="40" name="TextBox 39">
            <a:extLst>
              <a:ext uri="{FF2B5EF4-FFF2-40B4-BE49-F238E27FC236}">
                <a16:creationId xmlns:a16="http://schemas.microsoft.com/office/drawing/2014/main" id="{23E09F5C-BBB7-0242-B187-F379D2DABF90}"/>
              </a:ext>
            </a:extLst>
          </p:cNvPr>
          <p:cNvSpPr txBox="1"/>
          <p:nvPr/>
        </p:nvSpPr>
        <p:spPr>
          <a:xfrm>
            <a:off x="6475021" y="5040673"/>
            <a:ext cx="3807453" cy="523220"/>
          </a:xfrm>
          <a:prstGeom prst="rect">
            <a:avLst/>
          </a:prstGeom>
          <a:noFill/>
        </p:spPr>
        <p:txBody>
          <a:bodyPr wrap="none" rtlCol="0">
            <a:spAutoFit/>
          </a:bodyPr>
          <a:lstStyle/>
          <a:p>
            <a:r>
              <a:rPr lang="en-US" sz="2800" b="1" dirty="0" err="1">
                <a:solidFill>
                  <a:srgbClr val="DAA520"/>
                </a:solidFill>
              </a:rPr>
              <a:t>Bücher</a:t>
            </a:r>
            <a:r>
              <a:rPr lang="en-US" sz="2800" dirty="0">
                <a:solidFill>
                  <a:srgbClr val="1F3764"/>
                </a:solidFill>
              </a:rPr>
              <a:t> / Spiel / </a:t>
            </a:r>
            <a:r>
              <a:rPr lang="en-US" sz="2800" b="1" dirty="0" err="1">
                <a:solidFill>
                  <a:srgbClr val="DAA520"/>
                </a:solidFill>
              </a:rPr>
              <a:t>Filme</a:t>
            </a:r>
            <a:endParaRPr lang="en-US" sz="2800" b="1" dirty="0">
              <a:solidFill>
                <a:srgbClr val="DAA520"/>
              </a:solidFill>
            </a:endParaRPr>
          </a:p>
        </p:txBody>
      </p:sp>
      <p:sp>
        <p:nvSpPr>
          <p:cNvPr id="41" name="TextBox 40">
            <a:extLst>
              <a:ext uri="{FF2B5EF4-FFF2-40B4-BE49-F238E27FC236}">
                <a16:creationId xmlns:a16="http://schemas.microsoft.com/office/drawing/2014/main" id="{16C35947-6A77-0445-8D45-BB7661407D0A}"/>
              </a:ext>
            </a:extLst>
          </p:cNvPr>
          <p:cNvSpPr txBox="1"/>
          <p:nvPr/>
        </p:nvSpPr>
        <p:spPr>
          <a:xfrm>
            <a:off x="6362480" y="5745233"/>
            <a:ext cx="4402167" cy="523220"/>
          </a:xfrm>
          <a:prstGeom prst="rect">
            <a:avLst/>
          </a:prstGeom>
          <a:noFill/>
        </p:spPr>
        <p:txBody>
          <a:bodyPr wrap="none" rtlCol="0">
            <a:spAutoFit/>
          </a:bodyPr>
          <a:lstStyle/>
          <a:p>
            <a:r>
              <a:rPr lang="en-US" sz="2800" dirty="0" err="1">
                <a:solidFill>
                  <a:srgbClr val="1F3764"/>
                </a:solidFill>
              </a:rPr>
              <a:t>Stücke</a:t>
            </a:r>
            <a:r>
              <a:rPr lang="en-US" sz="2800" dirty="0">
                <a:solidFill>
                  <a:srgbClr val="1F3764"/>
                </a:solidFill>
              </a:rPr>
              <a:t> / Lieder / </a:t>
            </a:r>
            <a:r>
              <a:rPr lang="en-US" sz="2800" dirty="0" err="1">
                <a:solidFill>
                  <a:srgbClr val="1F3764"/>
                </a:solidFill>
              </a:rPr>
              <a:t>Konzert</a:t>
            </a:r>
            <a:endParaRPr lang="en-US" sz="2800" b="1" dirty="0">
              <a:solidFill>
                <a:srgbClr val="1F3764"/>
              </a:solidFill>
            </a:endParaRPr>
          </a:p>
        </p:txBody>
      </p:sp>
      <p:sp>
        <p:nvSpPr>
          <p:cNvPr id="42" name="TextBox 41">
            <a:extLst>
              <a:ext uri="{FF2B5EF4-FFF2-40B4-BE49-F238E27FC236}">
                <a16:creationId xmlns:a16="http://schemas.microsoft.com/office/drawing/2014/main" id="{2D4B6F3E-4735-2049-945D-01568BAF1D29}"/>
              </a:ext>
            </a:extLst>
          </p:cNvPr>
          <p:cNvSpPr txBox="1"/>
          <p:nvPr/>
        </p:nvSpPr>
        <p:spPr>
          <a:xfrm>
            <a:off x="6353003" y="5748361"/>
            <a:ext cx="4402167" cy="523220"/>
          </a:xfrm>
          <a:prstGeom prst="rect">
            <a:avLst/>
          </a:prstGeom>
          <a:noFill/>
        </p:spPr>
        <p:txBody>
          <a:bodyPr wrap="none" rtlCol="0">
            <a:spAutoFit/>
          </a:bodyPr>
          <a:lstStyle/>
          <a:p>
            <a:r>
              <a:rPr lang="en-US" sz="2800" b="1" dirty="0" err="1">
                <a:solidFill>
                  <a:srgbClr val="DAA520"/>
                </a:solidFill>
              </a:rPr>
              <a:t>Stücke</a:t>
            </a:r>
            <a:r>
              <a:rPr lang="en-US" sz="2800" dirty="0">
                <a:solidFill>
                  <a:srgbClr val="1F3764"/>
                </a:solidFill>
              </a:rPr>
              <a:t> / </a:t>
            </a:r>
            <a:r>
              <a:rPr lang="en-US" sz="2800" b="1" dirty="0">
                <a:solidFill>
                  <a:srgbClr val="DAA520"/>
                </a:solidFill>
              </a:rPr>
              <a:t>Lieder</a:t>
            </a:r>
            <a:r>
              <a:rPr lang="en-US" sz="2800" dirty="0">
                <a:solidFill>
                  <a:srgbClr val="1F3764"/>
                </a:solidFill>
              </a:rPr>
              <a:t> / </a:t>
            </a:r>
            <a:r>
              <a:rPr lang="en-US" sz="2800" dirty="0" err="1">
                <a:solidFill>
                  <a:srgbClr val="1F3764"/>
                </a:solidFill>
              </a:rPr>
              <a:t>Konzert</a:t>
            </a:r>
            <a:endParaRPr lang="en-US" sz="2800" b="1" dirty="0">
              <a:solidFill>
                <a:srgbClr val="1F3764"/>
              </a:solidFill>
            </a:endParaRPr>
          </a:p>
        </p:txBody>
      </p:sp>
      <p:sp>
        <p:nvSpPr>
          <p:cNvPr id="43" name="Rounded Rectangular Callout 42">
            <a:extLst>
              <a:ext uri="{FF2B5EF4-FFF2-40B4-BE49-F238E27FC236}">
                <a16:creationId xmlns:a16="http://schemas.microsoft.com/office/drawing/2014/main" id="{D6CF2B8E-82C6-6E48-8C9F-4B5125853729}"/>
              </a:ext>
            </a:extLst>
          </p:cNvPr>
          <p:cNvSpPr/>
          <p:nvPr/>
        </p:nvSpPr>
        <p:spPr>
          <a:xfrm>
            <a:off x="4972366" y="341964"/>
            <a:ext cx="4656641" cy="1940586"/>
          </a:xfrm>
          <a:prstGeom prst="wedgeRoundRectCallout">
            <a:avLst>
              <a:gd name="adj1" fmla="val -10992"/>
              <a:gd name="adj2" fmla="val 49819"/>
              <a:gd name="adj3" fmla="val 16667"/>
            </a:avLst>
          </a:prstGeom>
          <a:solidFill>
            <a:srgbClr val="11507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Rule 4:</a:t>
            </a:r>
            <a:br>
              <a:rPr lang="en-US" sz="2800" b="1" dirty="0"/>
            </a:br>
            <a:r>
              <a:rPr lang="en-US" sz="2800" b="1" dirty="0"/>
              <a:t>der Mann </a:t>
            </a:r>
            <a:r>
              <a:rPr lang="en-US" sz="2800" b="1" dirty="0">
                <a:sym typeface="Wingdings" panose="05000000000000000000" pitchFamily="2" charset="2"/>
              </a:rPr>
              <a:t> </a:t>
            </a:r>
            <a:r>
              <a:rPr lang="en-US" sz="2800" b="1" u="sng" dirty="0">
                <a:sym typeface="Wingdings" panose="05000000000000000000" pitchFamily="2" charset="2"/>
              </a:rPr>
              <a:t>die </a:t>
            </a:r>
            <a:r>
              <a:rPr lang="en-US" sz="2800" b="1" u="sng" dirty="0" err="1">
                <a:sym typeface="Wingdings" panose="05000000000000000000" pitchFamily="2" charset="2"/>
              </a:rPr>
              <a:t>Männer</a:t>
            </a:r>
            <a:br>
              <a:rPr lang="en-US" sz="2800" b="1" dirty="0">
                <a:sym typeface="Wingdings" panose="05000000000000000000" pitchFamily="2" charset="2"/>
              </a:rPr>
            </a:br>
            <a:r>
              <a:rPr lang="en-US" sz="2800" b="1" dirty="0" err="1">
                <a:sym typeface="Wingdings" panose="05000000000000000000" pitchFamily="2" charset="2"/>
              </a:rPr>
              <a:t>Gibt</a:t>
            </a:r>
            <a:r>
              <a:rPr lang="en-US" sz="2800" b="1" dirty="0">
                <a:sym typeface="Wingdings" panose="05000000000000000000" pitchFamily="2" charset="2"/>
              </a:rPr>
              <a:t> </a:t>
            </a:r>
            <a:r>
              <a:rPr lang="en-US" sz="2800" b="1" dirty="0" err="1">
                <a:sym typeface="Wingdings" panose="05000000000000000000" pitchFamily="2" charset="2"/>
              </a:rPr>
              <a:t>es</a:t>
            </a:r>
            <a:r>
              <a:rPr lang="en-US" sz="2800" b="1" dirty="0">
                <a:sym typeface="Wingdings" panose="05000000000000000000" pitchFamily="2" charset="2"/>
              </a:rPr>
              <a:t> </a:t>
            </a:r>
            <a:r>
              <a:rPr lang="en-US" sz="2800" b="1" dirty="0" err="1">
                <a:sym typeface="Wingdings" panose="05000000000000000000" pitchFamily="2" charset="2"/>
              </a:rPr>
              <a:t>andere</a:t>
            </a:r>
            <a:r>
              <a:rPr lang="en-US" sz="2800" b="1" dirty="0">
                <a:sym typeface="Wingdings" panose="05000000000000000000" pitchFamily="2" charset="2"/>
              </a:rPr>
              <a:t> </a:t>
            </a:r>
            <a:r>
              <a:rPr lang="en-US" sz="2800" b="1" dirty="0" err="1">
                <a:sym typeface="Wingdings" panose="05000000000000000000" pitchFamily="2" charset="2"/>
              </a:rPr>
              <a:t>Beispiele</a:t>
            </a:r>
            <a:r>
              <a:rPr lang="en-US" sz="2800" b="1" dirty="0">
                <a:sym typeface="Wingdings" panose="05000000000000000000" pitchFamily="2" charset="2"/>
              </a:rPr>
              <a:t> </a:t>
            </a:r>
            <a:r>
              <a:rPr lang="en-US" sz="2800" b="1" dirty="0" err="1">
                <a:sym typeface="Wingdings" panose="05000000000000000000" pitchFamily="2" charset="2"/>
              </a:rPr>
              <a:t>hier</a:t>
            </a:r>
            <a:r>
              <a:rPr lang="en-US" sz="2800" b="1" dirty="0">
                <a:sym typeface="Wingdings" panose="05000000000000000000" pitchFamily="2" charset="2"/>
              </a:rPr>
              <a:t> </a:t>
            </a:r>
            <a:r>
              <a:rPr lang="en-US" sz="2800" b="1" dirty="0" err="1">
                <a:sym typeface="Wingdings" panose="05000000000000000000" pitchFamily="2" charset="2"/>
              </a:rPr>
              <a:t>im</a:t>
            </a:r>
            <a:r>
              <a:rPr lang="en-US" sz="2800" b="1" dirty="0">
                <a:sym typeface="Wingdings" panose="05000000000000000000" pitchFamily="2" charset="2"/>
              </a:rPr>
              <a:t> Text?</a:t>
            </a:r>
            <a:endParaRPr lang="en-US" sz="2800" b="1" dirty="0"/>
          </a:p>
        </p:txBody>
      </p:sp>
      <p:sp>
        <p:nvSpPr>
          <p:cNvPr id="3" name="Rounded Rectangle 2"/>
          <p:cNvSpPr/>
          <p:nvPr/>
        </p:nvSpPr>
        <p:spPr>
          <a:xfrm>
            <a:off x="7105650" y="2878386"/>
            <a:ext cx="1457912" cy="530298"/>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a:off x="6522246" y="5054380"/>
            <a:ext cx="1457912" cy="530298"/>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7834606" y="5727075"/>
            <a:ext cx="1457912" cy="530298"/>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11">
            <a:extLst>
              <a:ext uri="{FF2B5EF4-FFF2-40B4-BE49-F238E27FC236}">
                <a16:creationId xmlns:a16="http://schemas.microsoft.com/office/drawing/2014/main" id="{483D7EB9-C2AA-4190-98DE-925F861600E9}"/>
              </a:ext>
            </a:extLst>
          </p:cNvPr>
          <p:cNvSpPr/>
          <p:nvPr/>
        </p:nvSpPr>
        <p:spPr>
          <a:xfrm>
            <a:off x="10466443" y="247046"/>
            <a:ext cx="1476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itle 3"/>
          <p:cNvSpPr txBox="1">
            <a:spLocks/>
          </p:cNvSpPr>
          <p:nvPr/>
        </p:nvSpPr>
        <p:spPr>
          <a:xfrm>
            <a:off x="42530" y="315306"/>
            <a:ext cx="543697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schemeClr val="bg1"/>
                </a:solidFill>
              </a:rPr>
              <a:t>Antworten</a:t>
            </a:r>
            <a:endParaRPr lang="en-GB" sz="4000" b="1" dirty="0">
              <a:solidFill>
                <a:schemeClr val="bg1"/>
              </a:solidFill>
            </a:endParaRPr>
          </a:p>
        </p:txBody>
      </p:sp>
    </p:spTree>
    <p:extLst>
      <p:ext uri="{BB962C8B-B14F-4D97-AF65-F5344CB8AC3E}">
        <p14:creationId xmlns:p14="http://schemas.microsoft.com/office/powerpoint/2010/main" val="7105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p:bldP spid="29" grpId="0"/>
      <p:bldP spid="30" grpId="0"/>
      <p:bldP spid="31" grpId="0"/>
      <p:bldP spid="33" grpId="0"/>
      <p:bldP spid="34" grpId="0"/>
      <p:bldP spid="2" grpId="0"/>
      <p:bldP spid="19" grpId="0"/>
      <p:bldP spid="19" grpId="1"/>
      <p:bldP spid="20" grpId="0"/>
      <p:bldP spid="20" grpId="1"/>
      <p:bldP spid="22" grpId="0"/>
      <p:bldP spid="32" grpId="0"/>
      <p:bldP spid="32" grpId="1"/>
      <p:bldP spid="35" grpId="0"/>
      <p:bldP spid="36" grpId="0"/>
      <p:bldP spid="36" grpId="1"/>
      <p:bldP spid="38" grpId="0"/>
      <p:bldP spid="39" grpId="0"/>
      <p:bldP spid="39" grpId="1"/>
      <p:bldP spid="40" grpId="0"/>
      <p:bldP spid="41" grpId="0"/>
      <p:bldP spid="41" grpId="1"/>
      <p:bldP spid="42" grpId="0"/>
      <p:bldP spid="43" grpId="0" animBg="1"/>
      <p:bldP spid="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a:snd r:embed="rId3" name="1. Die Sangerin.wav"/>
            </a:hlinkClick>
            <a:extLst>
              <a:ext uri="{FF2B5EF4-FFF2-40B4-BE49-F238E27FC236}">
                <a16:creationId xmlns:a16="http://schemas.microsoft.com/office/drawing/2014/main" id="{932C1726-3EFB-8D42-8013-1B74CE4A5B60}"/>
              </a:ext>
            </a:extLst>
          </p:cNvPr>
          <p:cNvSpPr/>
          <p:nvPr/>
        </p:nvSpPr>
        <p:spPr>
          <a:xfrm>
            <a:off x="463710" y="2106058"/>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3. Die Frau.wav"/>
            </a:hlinkClick>
            <a:extLst>
              <a:ext uri="{FF2B5EF4-FFF2-40B4-BE49-F238E27FC236}">
                <a16:creationId xmlns:a16="http://schemas.microsoft.com/office/drawing/2014/main" id="{C8101699-7A5B-E843-801F-0FAAD0BF42EF}"/>
              </a:ext>
            </a:extLst>
          </p:cNvPr>
          <p:cNvSpPr/>
          <p:nvPr/>
        </p:nvSpPr>
        <p:spPr>
          <a:xfrm>
            <a:off x="463710" y="3540011"/>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5" name="4. Es gibt.wav"/>
            </a:hlinkClick>
            <a:extLst>
              <a:ext uri="{FF2B5EF4-FFF2-40B4-BE49-F238E27FC236}">
                <a16:creationId xmlns:a16="http://schemas.microsoft.com/office/drawing/2014/main" id="{C1806A21-DCF4-194F-8E97-05F5FE89573A}"/>
              </a:ext>
            </a:extLst>
          </p:cNvPr>
          <p:cNvSpPr/>
          <p:nvPr/>
        </p:nvSpPr>
        <p:spPr>
          <a:xfrm>
            <a:off x="466184" y="4261817"/>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6" name="5. Der Lehrer.wav"/>
            </a:hlinkClick>
            <a:extLst>
              <a:ext uri="{FF2B5EF4-FFF2-40B4-BE49-F238E27FC236}">
                <a16:creationId xmlns:a16="http://schemas.microsoft.com/office/drawing/2014/main" id="{CD92B984-5520-EC46-AD12-D0F83871124B}"/>
              </a:ext>
            </a:extLst>
          </p:cNvPr>
          <p:cNvSpPr/>
          <p:nvPr/>
        </p:nvSpPr>
        <p:spPr>
          <a:xfrm>
            <a:off x="466185" y="4983623"/>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7" name="6. Die Lehrerin.wav"/>
            </a:hlinkClick>
            <a:extLst>
              <a:ext uri="{FF2B5EF4-FFF2-40B4-BE49-F238E27FC236}">
                <a16:creationId xmlns:a16="http://schemas.microsoft.com/office/drawing/2014/main" id="{211F3997-152C-8A46-955C-0ED86DC99A30}"/>
              </a:ext>
            </a:extLst>
          </p:cNvPr>
          <p:cNvSpPr/>
          <p:nvPr/>
        </p:nvSpPr>
        <p:spPr>
          <a:xfrm>
            <a:off x="466188" y="5705429"/>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8" name="2. Der Zug.wav"/>
            </a:hlinkClick>
            <a:extLst>
              <a:ext uri="{FF2B5EF4-FFF2-40B4-BE49-F238E27FC236}">
                <a16:creationId xmlns:a16="http://schemas.microsoft.com/office/drawing/2014/main" id="{36FFD695-17D9-F641-8BEF-9E28ADD1F73D}"/>
              </a:ext>
            </a:extLst>
          </p:cNvPr>
          <p:cNvSpPr/>
          <p:nvPr/>
        </p:nvSpPr>
        <p:spPr>
          <a:xfrm>
            <a:off x="463710" y="2827864"/>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2" name="Title 11">
            <a:extLst>
              <a:ext uri="{FF2B5EF4-FFF2-40B4-BE49-F238E27FC236}">
                <a16:creationId xmlns:a16="http://schemas.microsoft.com/office/drawing/2014/main" id="{8FDE97DC-5315-694F-B379-A66CD19F114C}"/>
              </a:ext>
            </a:extLst>
          </p:cNvPr>
          <p:cNvSpPr txBox="1">
            <a:spLocks/>
          </p:cNvSpPr>
          <p:nvPr/>
        </p:nvSpPr>
        <p:spPr>
          <a:xfrm>
            <a:off x="1251441" y="206735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dirty="0" err="1"/>
              <a:t>Fragen</a:t>
            </a:r>
            <a:r>
              <a:rPr lang="en-US" sz="2800" dirty="0"/>
              <a:t> / </a:t>
            </a:r>
            <a:r>
              <a:rPr lang="en-US" sz="2800" dirty="0" err="1"/>
              <a:t>Freunde</a:t>
            </a:r>
            <a:endParaRPr lang="en-US" sz="2800" dirty="0"/>
          </a:p>
        </p:txBody>
      </p:sp>
      <p:sp>
        <p:nvSpPr>
          <p:cNvPr id="13" name="Title 11">
            <a:extLst>
              <a:ext uri="{FF2B5EF4-FFF2-40B4-BE49-F238E27FC236}">
                <a16:creationId xmlns:a16="http://schemas.microsoft.com/office/drawing/2014/main" id="{2FAF6861-6274-C749-A7F1-4DD9D2EA83B3}"/>
              </a:ext>
            </a:extLst>
          </p:cNvPr>
          <p:cNvSpPr txBox="1">
            <a:spLocks/>
          </p:cNvSpPr>
          <p:nvPr/>
        </p:nvSpPr>
        <p:spPr>
          <a:xfrm>
            <a:off x="1251441" y="28034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t>Plätze</a:t>
            </a:r>
            <a:r>
              <a:rPr lang="en-US" sz="2800" dirty="0"/>
              <a:t> / Film / </a:t>
            </a:r>
            <a:r>
              <a:rPr lang="en-US" sz="2800" dirty="0" err="1"/>
              <a:t>Sänger</a:t>
            </a:r>
            <a:endParaRPr lang="en-US" sz="2800" dirty="0"/>
          </a:p>
        </p:txBody>
      </p:sp>
      <p:sp>
        <p:nvSpPr>
          <p:cNvPr id="14" name="Title 11">
            <a:extLst>
              <a:ext uri="{FF2B5EF4-FFF2-40B4-BE49-F238E27FC236}">
                <a16:creationId xmlns:a16="http://schemas.microsoft.com/office/drawing/2014/main" id="{4ADD4BD9-6DC4-164C-9C01-6FC7EC44537E}"/>
              </a:ext>
            </a:extLst>
          </p:cNvPr>
          <p:cNvSpPr txBox="1">
            <a:spLocks/>
          </p:cNvSpPr>
          <p:nvPr/>
        </p:nvSpPr>
        <p:spPr>
          <a:xfrm>
            <a:off x="1251438" y="420944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Schule</a:t>
            </a:r>
          </a:p>
        </p:txBody>
      </p:sp>
      <p:sp>
        <p:nvSpPr>
          <p:cNvPr id="15" name="Title 11">
            <a:extLst>
              <a:ext uri="{FF2B5EF4-FFF2-40B4-BE49-F238E27FC236}">
                <a16:creationId xmlns:a16="http://schemas.microsoft.com/office/drawing/2014/main" id="{79896FE8-EFBF-4247-9627-AB7EE704360D}"/>
              </a:ext>
            </a:extLst>
          </p:cNvPr>
          <p:cNvSpPr txBox="1">
            <a:spLocks/>
          </p:cNvSpPr>
          <p:nvPr/>
        </p:nvSpPr>
        <p:spPr>
          <a:xfrm>
            <a:off x="1251439" y="35299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dirty="0" err="1"/>
              <a:t>Antworten</a:t>
            </a:r>
            <a:r>
              <a:rPr lang="en-US" sz="2800" dirty="0"/>
              <a:t> / </a:t>
            </a:r>
            <a:r>
              <a:rPr lang="en-US" sz="2800" dirty="0" err="1"/>
              <a:t>Plätze</a:t>
            </a:r>
            <a:endParaRPr lang="en-US" sz="2800" dirty="0"/>
          </a:p>
        </p:txBody>
      </p:sp>
      <p:sp>
        <p:nvSpPr>
          <p:cNvPr id="16" name="Title 11">
            <a:extLst>
              <a:ext uri="{FF2B5EF4-FFF2-40B4-BE49-F238E27FC236}">
                <a16:creationId xmlns:a16="http://schemas.microsoft.com/office/drawing/2014/main" id="{8A701B77-30CE-AD45-B07A-83914C094B5A}"/>
              </a:ext>
            </a:extLst>
          </p:cNvPr>
          <p:cNvSpPr txBox="1">
            <a:spLocks/>
          </p:cNvSpPr>
          <p:nvPr/>
        </p:nvSpPr>
        <p:spPr>
          <a:xfrm>
            <a:off x="1251440" y="49449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Wort / </a:t>
            </a:r>
            <a:r>
              <a:rPr lang="en-US" sz="2800" dirty="0" err="1"/>
              <a:t>Fragen</a:t>
            </a:r>
            <a:r>
              <a:rPr lang="en-US" sz="2800" dirty="0"/>
              <a:t> / </a:t>
            </a:r>
            <a:r>
              <a:rPr lang="en-US" sz="2800" dirty="0" err="1"/>
              <a:t>Gründe</a:t>
            </a:r>
            <a:r>
              <a:rPr lang="en-US" sz="2800" dirty="0"/>
              <a:t> </a:t>
            </a:r>
          </a:p>
        </p:txBody>
      </p:sp>
      <p:sp>
        <p:nvSpPr>
          <p:cNvPr id="17" name="Title 11">
            <a:extLst>
              <a:ext uri="{FF2B5EF4-FFF2-40B4-BE49-F238E27FC236}">
                <a16:creationId xmlns:a16="http://schemas.microsoft.com/office/drawing/2014/main" id="{80909D66-E96F-E24C-A7F5-33167FEA94C2}"/>
              </a:ext>
            </a:extLst>
          </p:cNvPr>
          <p:cNvSpPr txBox="1">
            <a:spLocks/>
          </p:cNvSpPr>
          <p:nvPr/>
        </p:nvSpPr>
        <p:spPr>
          <a:xfrm>
            <a:off x="1263643" y="56714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dirty="0" err="1"/>
              <a:t>Filme</a:t>
            </a:r>
            <a:r>
              <a:rPr lang="en-US" sz="2800" dirty="0"/>
              <a:t> / Spiel</a:t>
            </a:r>
          </a:p>
        </p:txBody>
      </p:sp>
      <p:sp>
        <p:nvSpPr>
          <p:cNvPr id="18" name="Title 11">
            <a:extLst>
              <a:ext uri="{FF2B5EF4-FFF2-40B4-BE49-F238E27FC236}">
                <a16:creationId xmlns:a16="http://schemas.microsoft.com/office/drawing/2014/main" id="{6C2F1E14-A56B-ED4A-BD67-EDCA5C738B7E}"/>
              </a:ext>
            </a:extLst>
          </p:cNvPr>
          <p:cNvSpPr txBox="1">
            <a:spLocks/>
          </p:cNvSpPr>
          <p:nvPr/>
        </p:nvSpPr>
        <p:spPr>
          <a:xfrm>
            <a:off x="271913" y="1398903"/>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zu</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2" name="Title 1">
            <a:extLst>
              <a:ext uri="{FF2B5EF4-FFF2-40B4-BE49-F238E27FC236}">
                <a16:creationId xmlns:a16="http://schemas.microsoft.com/office/drawing/2014/main" id="{E19154FC-46E6-B244-83B3-76CF21D1B09C}"/>
              </a:ext>
            </a:extLst>
          </p:cNvPr>
          <p:cNvSpPr>
            <a:spLocks noGrp="1"/>
          </p:cNvSpPr>
          <p:nvPr>
            <p:ph type="title"/>
          </p:nvPr>
        </p:nvSpPr>
        <p:spPr>
          <a:xfrm>
            <a:off x="10787513" y="247046"/>
            <a:ext cx="1169814" cy="400919"/>
          </a:xfrm>
        </p:spPr>
        <p:txBody>
          <a:bodyPr>
            <a:normAutofit/>
          </a:bodyPr>
          <a:lstStyle/>
          <a:p>
            <a:pPr algn="ctr"/>
            <a:r>
              <a:rPr lang="en-GB" sz="1800" b="1" dirty="0" err="1">
                <a:solidFill>
                  <a:prstClr val="white"/>
                </a:solidFill>
              </a:rPr>
              <a:t>hören</a:t>
            </a:r>
            <a:endParaRPr lang="en-US" sz="1800" dirty="0"/>
          </a:p>
        </p:txBody>
      </p:sp>
      <p:sp>
        <p:nvSpPr>
          <p:cNvPr id="19"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2319130" cy="869950"/>
          </a:xfrm>
          <a:prstGeom prst="rect">
            <a:avLst/>
          </a:prstGeom>
        </p:spPr>
      </p:pic>
      <p:sp>
        <p:nvSpPr>
          <p:cNvPr id="21" name="Title 3"/>
          <p:cNvSpPr txBox="1">
            <a:spLocks/>
          </p:cNvSpPr>
          <p:nvPr/>
        </p:nvSpPr>
        <p:spPr>
          <a:xfrm>
            <a:off x="42530" y="315306"/>
            <a:ext cx="543697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schemeClr val="bg1"/>
                </a:solidFill>
              </a:rPr>
              <a:t>Plurale</a:t>
            </a:r>
            <a:endParaRPr lang="en-GB" sz="4000" b="1" dirty="0">
              <a:solidFill>
                <a:schemeClr val="bg1"/>
              </a:solidFill>
            </a:endParaRPr>
          </a:p>
        </p:txBody>
      </p:sp>
    </p:spTree>
    <p:extLst>
      <p:ext uri="{BB962C8B-B14F-4D97-AF65-F5344CB8AC3E}">
        <p14:creationId xmlns:p14="http://schemas.microsoft.com/office/powerpoint/2010/main" val="39885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a:snd r:embed="rId3" name="1. Die Sangerin.wav"/>
            </a:hlinkClick>
            <a:extLst>
              <a:ext uri="{FF2B5EF4-FFF2-40B4-BE49-F238E27FC236}">
                <a16:creationId xmlns:a16="http://schemas.microsoft.com/office/drawing/2014/main" id="{932C1726-3EFB-8D42-8013-1B74CE4A5B60}"/>
              </a:ext>
            </a:extLst>
          </p:cNvPr>
          <p:cNvSpPr/>
          <p:nvPr/>
        </p:nvSpPr>
        <p:spPr>
          <a:xfrm>
            <a:off x="463710" y="2106058"/>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3. Die Frau.wav"/>
            </a:hlinkClick>
            <a:extLst>
              <a:ext uri="{FF2B5EF4-FFF2-40B4-BE49-F238E27FC236}">
                <a16:creationId xmlns:a16="http://schemas.microsoft.com/office/drawing/2014/main" id="{C8101699-7A5B-E843-801F-0FAAD0BF42EF}"/>
              </a:ext>
            </a:extLst>
          </p:cNvPr>
          <p:cNvSpPr/>
          <p:nvPr/>
        </p:nvSpPr>
        <p:spPr>
          <a:xfrm>
            <a:off x="463710" y="3540011"/>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7">
            <a:hlinkClick r:id="" action="ppaction://noaction" highlightClick="1">
              <a:snd r:embed="rId5" name="4. Es gibt.wav"/>
            </a:hlinkClick>
            <a:extLst>
              <a:ext uri="{FF2B5EF4-FFF2-40B4-BE49-F238E27FC236}">
                <a16:creationId xmlns:a16="http://schemas.microsoft.com/office/drawing/2014/main" id="{C1806A21-DCF4-194F-8E97-05F5FE89573A}"/>
              </a:ext>
            </a:extLst>
          </p:cNvPr>
          <p:cNvSpPr/>
          <p:nvPr/>
        </p:nvSpPr>
        <p:spPr>
          <a:xfrm>
            <a:off x="466184" y="4261817"/>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a:hlinkClick r:id="" action="ppaction://noaction" highlightClick="1">
              <a:snd r:embed="rId6" name="5. Der Lehrer_edited.wav"/>
            </a:hlinkClick>
            <a:extLst>
              <a:ext uri="{FF2B5EF4-FFF2-40B4-BE49-F238E27FC236}">
                <a16:creationId xmlns:a16="http://schemas.microsoft.com/office/drawing/2014/main" id="{CD92B984-5520-EC46-AD12-D0F83871124B}"/>
              </a:ext>
            </a:extLst>
          </p:cNvPr>
          <p:cNvSpPr/>
          <p:nvPr/>
        </p:nvSpPr>
        <p:spPr>
          <a:xfrm>
            <a:off x="466185" y="4983623"/>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a:hlinkClick r:id="" action="ppaction://noaction" highlightClick="1">
              <a:snd r:embed="rId7" name="6. Die Lehrerin.wav"/>
            </a:hlinkClick>
            <a:extLst>
              <a:ext uri="{FF2B5EF4-FFF2-40B4-BE49-F238E27FC236}">
                <a16:creationId xmlns:a16="http://schemas.microsoft.com/office/drawing/2014/main" id="{211F3997-152C-8A46-955C-0ED86DC99A30}"/>
              </a:ext>
            </a:extLst>
          </p:cNvPr>
          <p:cNvSpPr/>
          <p:nvPr/>
        </p:nvSpPr>
        <p:spPr>
          <a:xfrm>
            <a:off x="466188" y="5705429"/>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1" name="Action Button: Custom 10">
            <a:hlinkClick r:id="" action="ppaction://noaction" highlightClick="1">
              <a:snd r:embed="rId8" name="2. Der Zug.wav"/>
            </a:hlinkClick>
            <a:extLst>
              <a:ext uri="{FF2B5EF4-FFF2-40B4-BE49-F238E27FC236}">
                <a16:creationId xmlns:a16="http://schemas.microsoft.com/office/drawing/2014/main" id="{36FFD695-17D9-F641-8BEF-9E28ADD1F73D}"/>
              </a:ext>
            </a:extLst>
          </p:cNvPr>
          <p:cNvSpPr/>
          <p:nvPr/>
        </p:nvSpPr>
        <p:spPr>
          <a:xfrm>
            <a:off x="463710" y="2827864"/>
            <a:ext cx="583765" cy="452927"/>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2" name="Title 11">
            <a:extLst>
              <a:ext uri="{FF2B5EF4-FFF2-40B4-BE49-F238E27FC236}">
                <a16:creationId xmlns:a16="http://schemas.microsoft.com/office/drawing/2014/main" id="{8FDE97DC-5315-694F-B379-A66CD19F114C}"/>
              </a:ext>
            </a:extLst>
          </p:cNvPr>
          <p:cNvSpPr txBox="1">
            <a:spLocks/>
          </p:cNvSpPr>
          <p:nvPr/>
        </p:nvSpPr>
        <p:spPr>
          <a:xfrm>
            <a:off x="1265655" y="20768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dirty="0" err="1"/>
              <a:t>Fragen</a:t>
            </a:r>
            <a:r>
              <a:rPr lang="en-US" sz="2800" dirty="0"/>
              <a:t> / </a:t>
            </a:r>
            <a:r>
              <a:rPr lang="en-US" sz="2800" dirty="0" err="1"/>
              <a:t>Freunde</a:t>
            </a:r>
            <a:endParaRPr lang="en-US" sz="2800" dirty="0"/>
          </a:p>
        </p:txBody>
      </p:sp>
      <p:sp>
        <p:nvSpPr>
          <p:cNvPr id="13" name="Title 11">
            <a:extLst>
              <a:ext uri="{FF2B5EF4-FFF2-40B4-BE49-F238E27FC236}">
                <a16:creationId xmlns:a16="http://schemas.microsoft.com/office/drawing/2014/main" id="{2FAF6861-6274-C749-A7F1-4DD9D2EA83B3}"/>
              </a:ext>
            </a:extLst>
          </p:cNvPr>
          <p:cNvSpPr txBox="1">
            <a:spLocks/>
          </p:cNvSpPr>
          <p:nvPr/>
        </p:nvSpPr>
        <p:spPr>
          <a:xfrm>
            <a:off x="1251441" y="28034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t>Plätze</a:t>
            </a:r>
            <a:r>
              <a:rPr lang="en-US" sz="2800" dirty="0"/>
              <a:t> / Film / </a:t>
            </a:r>
            <a:r>
              <a:rPr lang="en-US" sz="2800" dirty="0" err="1"/>
              <a:t>Sänger</a:t>
            </a:r>
            <a:endParaRPr lang="en-US" sz="2800" dirty="0"/>
          </a:p>
        </p:txBody>
      </p:sp>
      <p:sp>
        <p:nvSpPr>
          <p:cNvPr id="14" name="Title 11">
            <a:extLst>
              <a:ext uri="{FF2B5EF4-FFF2-40B4-BE49-F238E27FC236}">
                <a16:creationId xmlns:a16="http://schemas.microsoft.com/office/drawing/2014/main" id="{4ADD4BD9-6DC4-164C-9C01-6FC7EC44537E}"/>
              </a:ext>
            </a:extLst>
          </p:cNvPr>
          <p:cNvSpPr txBox="1">
            <a:spLocks/>
          </p:cNvSpPr>
          <p:nvPr/>
        </p:nvSpPr>
        <p:spPr>
          <a:xfrm>
            <a:off x="1251438" y="420944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Schule</a:t>
            </a:r>
          </a:p>
        </p:txBody>
      </p:sp>
      <p:sp>
        <p:nvSpPr>
          <p:cNvPr id="15" name="Title 11">
            <a:extLst>
              <a:ext uri="{FF2B5EF4-FFF2-40B4-BE49-F238E27FC236}">
                <a16:creationId xmlns:a16="http://schemas.microsoft.com/office/drawing/2014/main" id="{79896FE8-EFBF-4247-9627-AB7EE704360D}"/>
              </a:ext>
            </a:extLst>
          </p:cNvPr>
          <p:cNvSpPr txBox="1">
            <a:spLocks/>
          </p:cNvSpPr>
          <p:nvPr/>
        </p:nvSpPr>
        <p:spPr>
          <a:xfrm>
            <a:off x="1251439" y="35299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dirty="0" err="1"/>
              <a:t>Antworten</a:t>
            </a:r>
            <a:r>
              <a:rPr lang="en-US" sz="2800" dirty="0"/>
              <a:t> / </a:t>
            </a:r>
            <a:r>
              <a:rPr lang="en-US" sz="2800" dirty="0" err="1"/>
              <a:t>Plätze</a:t>
            </a:r>
            <a:endParaRPr lang="en-US" sz="2800" dirty="0"/>
          </a:p>
        </p:txBody>
      </p:sp>
      <p:sp>
        <p:nvSpPr>
          <p:cNvPr id="16" name="Title 11">
            <a:extLst>
              <a:ext uri="{FF2B5EF4-FFF2-40B4-BE49-F238E27FC236}">
                <a16:creationId xmlns:a16="http://schemas.microsoft.com/office/drawing/2014/main" id="{8A701B77-30CE-AD45-B07A-83914C094B5A}"/>
              </a:ext>
            </a:extLst>
          </p:cNvPr>
          <p:cNvSpPr txBox="1">
            <a:spLocks/>
          </p:cNvSpPr>
          <p:nvPr/>
        </p:nvSpPr>
        <p:spPr>
          <a:xfrm>
            <a:off x="1251440" y="49449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Wort / Problem / </a:t>
            </a:r>
            <a:r>
              <a:rPr lang="en-US" sz="2800" dirty="0" err="1"/>
              <a:t>Gründe</a:t>
            </a:r>
            <a:r>
              <a:rPr lang="en-US" sz="2800" dirty="0"/>
              <a:t> </a:t>
            </a:r>
          </a:p>
        </p:txBody>
      </p:sp>
      <p:sp>
        <p:nvSpPr>
          <p:cNvPr id="17" name="Title 11">
            <a:extLst>
              <a:ext uri="{FF2B5EF4-FFF2-40B4-BE49-F238E27FC236}">
                <a16:creationId xmlns:a16="http://schemas.microsoft.com/office/drawing/2014/main" id="{80909D66-E96F-E24C-A7F5-33167FEA94C2}"/>
              </a:ext>
            </a:extLst>
          </p:cNvPr>
          <p:cNvSpPr txBox="1">
            <a:spLocks/>
          </p:cNvSpPr>
          <p:nvPr/>
        </p:nvSpPr>
        <p:spPr>
          <a:xfrm>
            <a:off x="1244691" y="566669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dirty="0" err="1"/>
              <a:t>Filme</a:t>
            </a:r>
            <a:r>
              <a:rPr lang="en-US" sz="2800" dirty="0"/>
              <a:t> / Spiel</a:t>
            </a:r>
          </a:p>
        </p:txBody>
      </p:sp>
      <p:sp>
        <p:nvSpPr>
          <p:cNvPr id="18" name="Title 11">
            <a:extLst>
              <a:ext uri="{FF2B5EF4-FFF2-40B4-BE49-F238E27FC236}">
                <a16:creationId xmlns:a16="http://schemas.microsoft.com/office/drawing/2014/main" id="{6C2F1E14-A56B-ED4A-BD67-EDCA5C738B7E}"/>
              </a:ext>
            </a:extLst>
          </p:cNvPr>
          <p:cNvSpPr txBox="1">
            <a:spLocks/>
          </p:cNvSpPr>
          <p:nvPr/>
        </p:nvSpPr>
        <p:spPr>
          <a:xfrm>
            <a:off x="271913" y="1398904"/>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t>Hör</a:t>
            </a:r>
            <a:r>
              <a:rPr lang="en-US" sz="2400" b="1" dirty="0"/>
              <a:t> </a:t>
            </a:r>
            <a:r>
              <a:rPr lang="en-US" sz="2400" b="1" dirty="0" err="1"/>
              <a:t>zu</a:t>
            </a:r>
            <a:r>
              <a:rPr lang="en-US" sz="2400" b="1" dirty="0"/>
              <a:t>. Was </a:t>
            </a:r>
            <a:r>
              <a:rPr lang="en-US" sz="2400" b="1" dirty="0" err="1"/>
              <a:t>ist</a:t>
            </a:r>
            <a:r>
              <a:rPr lang="en-US" sz="2400" b="1" dirty="0"/>
              <a:t> </a:t>
            </a:r>
            <a:r>
              <a:rPr lang="en-US" sz="2400" b="1" dirty="0" err="1"/>
              <a:t>möglich</a:t>
            </a:r>
            <a:r>
              <a:rPr lang="en-US" sz="2400" b="1" dirty="0"/>
              <a:t>? </a:t>
            </a:r>
            <a:br>
              <a:rPr lang="en-US" sz="2400" b="1" dirty="0"/>
            </a:br>
            <a:r>
              <a:rPr lang="en-US" sz="2400" b="1" dirty="0" err="1"/>
              <a:t>Wie</a:t>
            </a:r>
            <a:r>
              <a:rPr lang="en-US" sz="2400" b="1" dirty="0"/>
              <a:t> </a:t>
            </a:r>
            <a:r>
              <a:rPr lang="en-US" sz="2400" b="1" dirty="0" err="1"/>
              <a:t>viele</a:t>
            </a:r>
            <a:r>
              <a:rPr lang="en-US" sz="2400" b="1" dirty="0"/>
              <a:t> </a:t>
            </a:r>
            <a:r>
              <a:rPr lang="en-US" sz="2400" b="1" dirty="0" err="1"/>
              <a:t>Wörter</a:t>
            </a:r>
            <a:r>
              <a:rPr lang="en-US" sz="2400" b="1" dirty="0"/>
              <a:t>? </a:t>
            </a:r>
            <a:r>
              <a:rPr lang="en-US" sz="2400" b="1" dirty="0" err="1"/>
              <a:t>Eins</a:t>
            </a:r>
            <a:r>
              <a:rPr lang="en-US" sz="2400" b="1" dirty="0"/>
              <a:t>, </a:t>
            </a:r>
            <a:r>
              <a:rPr lang="en-US" sz="2400" b="1" dirty="0" err="1"/>
              <a:t>zwei</a:t>
            </a:r>
            <a:r>
              <a:rPr lang="en-US" sz="2400" b="1" dirty="0"/>
              <a:t> </a:t>
            </a:r>
            <a:r>
              <a:rPr lang="en-US" sz="2400" b="1" dirty="0" err="1"/>
              <a:t>oder</a:t>
            </a:r>
            <a:r>
              <a:rPr lang="en-US" sz="2400" b="1" dirty="0"/>
              <a:t> </a:t>
            </a:r>
            <a:r>
              <a:rPr lang="en-US" sz="2400" b="1" dirty="0" err="1"/>
              <a:t>drei</a:t>
            </a:r>
            <a:r>
              <a:rPr lang="en-US" sz="2400" b="1" dirty="0"/>
              <a:t>?</a:t>
            </a:r>
          </a:p>
        </p:txBody>
      </p:sp>
      <p:sp>
        <p:nvSpPr>
          <p:cNvPr id="19" name="Title 11">
            <a:extLst>
              <a:ext uri="{FF2B5EF4-FFF2-40B4-BE49-F238E27FC236}">
                <a16:creationId xmlns:a16="http://schemas.microsoft.com/office/drawing/2014/main" id="{5D735A3A-C990-7040-9F3D-EB0857A808F1}"/>
              </a:ext>
            </a:extLst>
          </p:cNvPr>
          <p:cNvSpPr txBox="1">
            <a:spLocks/>
          </p:cNvSpPr>
          <p:nvPr/>
        </p:nvSpPr>
        <p:spPr>
          <a:xfrm>
            <a:off x="1263643" y="20769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Haus / </a:t>
            </a:r>
            <a:r>
              <a:rPr lang="en-US" sz="2800" b="1" dirty="0" err="1">
                <a:solidFill>
                  <a:srgbClr val="DAA520"/>
                </a:solidFill>
              </a:rPr>
              <a:t>Fragen</a:t>
            </a:r>
            <a:r>
              <a:rPr lang="en-US" sz="2800" dirty="0"/>
              <a:t> </a:t>
            </a:r>
            <a:r>
              <a:rPr lang="en-US" sz="500" dirty="0"/>
              <a:t> </a:t>
            </a:r>
            <a:r>
              <a:rPr lang="en-US" sz="2800" dirty="0"/>
              <a:t>/ </a:t>
            </a:r>
            <a:r>
              <a:rPr lang="en-US" sz="2800" b="1" dirty="0" err="1">
                <a:solidFill>
                  <a:srgbClr val="DAA520"/>
                </a:solidFill>
              </a:rPr>
              <a:t>Freunde</a:t>
            </a:r>
            <a:endParaRPr lang="en-US" sz="2800" b="1" dirty="0">
              <a:solidFill>
                <a:srgbClr val="DAA520"/>
              </a:solidFill>
            </a:endParaRPr>
          </a:p>
        </p:txBody>
      </p:sp>
      <p:sp>
        <p:nvSpPr>
          <p:cNvPr id="20" name="Title 11">
            <a:extLst>
              <a:ext uri="{FF2B5EF4-FFF2-40B4-BE49-F238E27FC236}">
                <a16:creationId xmlns:a16="http://schemas.microsoft.com/office/drawing/2014/main" id="{72B53E62-8DAA-054F-92BA-FE304193CDCA}"/>
              </a:ext>
            </a:extLst>
          </p:cNvPr>
          <p:cNvSpPr txBox="1">
            <a:spLocks/>
          </p:cNvSpPr>
          <p:nvPr/>
        </p:nvSpPr>
        <p:spPr>
          <a:xfrm>
            <a:off x="1263642" y="280391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DAA520"/>
                </a:solidFill>
              </a:rPr>
              <a:t>Plätze</a:t>
            </a:r>
            <a:r>
              <a:rPr lang="en-US" sz="2800" dirty="0"/>
              <a:t> / Film / </a:t>
            </a:r>
            <a:r>
              <a:rPr lang="en-US" sz="2800" b="1" dirty="0" err="1">
                <a:solidFill>
                  <a:srgbClr val="DAA520"/>
                </a:solidFill>
              </a:rPr>
              <a:t>Sänger</a:t>
            </a:r>
            <a:endParaRPr lang="en-US" sz="2800" b="1" dirty="0">
              <a:solidFill>
                <a:srgbClr val="DAA520"/>
              </a:solidFill>
            </a:endParaRPr>
          </a:p>
        </p:txBody>
      </p:sp>
      <p:sp>
        <p:nvSpPr>
          <p:cNvPr id="21" name="Title 11">
            <a:extLst>
              <a:ext uri="{FF2B5EF4-FFF2-40B4-BE49-F238E27FC236}">
                <a16:creationId xmlns:a16="http://schemas.microsoft.com/office/drawing/2014/main" id="{2E6A1AE8-B182-954E-9B0A-44E5C91044FC}"/>
              </a:ext>
            </a:extLst>
          </p:cNvPr>
          <p:cNvSpPr txBox="1">
            <a:spLocks/>
          </p:cNvSpPr>
          <p:nvPr/>
        </p:nvSpPr>
        <p:spPr>
          <a:xfrm>
            <a:off x="1249427" y="352766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Tisch / </a:t>
            </a:r>
            <a:r>
              <a:rPr lang="en-US" sz="2800" b="1" dirty="0" err="1">
                <a:solidFill>
                  <a:srgbClr val="DAA520"/>
                </a:solidFill>
              </a:rPr>
              <a:t>Antworten</a:t>
            </a:r>
            <a:r>
              <a:rPr lang="en-US" sz="2800" dirty="0"/>
              <a:t> </a:t>
            </a:r>
            <a:r>
              <a:rPr lang="en-US" sz="1600" dirty="0"/>
              <a:t> </a:t>
            </a:r>
            <a:r>
              <a:rPr lang="en-US" sz="2800" dirty="0"/>
              <a:t>/ </a:t>
            </a:r>
            <a:r>
              <a:rPr lang="en-US" sz="2800" b="1" dirty="0" err="1">
                <a:solidFill>
                  <a:srgbClr val="DAA520"/>
                </a:solidFill>
              </a:rPr>
              <a:t>Plätze</a:t>
            </a:r>
            <a:endParaRPr lang="en-US" sz="2800" b="1" dirty="0">
              <a:solidFill>
                <a:srgbClr val="DAA520"/>
              </a:solidFill>
            </a:endParaRPr>
          </a:p>
        </p:txBody>
      </p:sp>
      <p:sp>
        <p:nvSpPr>
          <p:cNvPr id="22" name="Title 11">
            <a:extLst>
              <a:ext uri="{FF2B5EF4-FFF2-40B4-BE49-F238E27FC236}">
                <a16:creationId xmlns:a16="http://schemas.microsoft.com/office/drawing/2014/main" id="{9310D89F-97E5-E54D-B079-8A954FDCEC0D}"/>
              </a:ext>
            </a:extLst>
          </p:cNvPr>
          <p:cNvSpPr txBox="1">
            <a:spLocks/>
          </p:cNvSpPr>
          <p:nvPr/>
        </p:nvSpPr>
        <p:spPr>
          <a:xfrm>
            <a:off x="1251438" y="420920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Frauen / </a:t>
            </a:r>
            <a:r>
              <a:rPr lang="en-US" sz="2800" dirty="0" err="1"/>
              <a:t>Flaschen</a:t>
            </a:r>
            <a:r>
              <a:rPr lang="en-US" sz="2800" dirty="0"/>
              <a:t> / </a:t>
            </a:r>
            <a:r>
              <a:rPr lang="en-US" sz="2800" b="1" dirty="0">
                <a:solidFill>
                  <a:srgbClr val="DAA520"/>
                </a:solidFill>
              </a:rPr>
              <a:t>Schule</a:t>
            </a:r>
          </a:p>
        </p:txBody>
      </p:sp>
      <p:sp>
        <p:nvSpPr>
          <p:cNvPr id="23" name="Title 11">
            <a:extLst>
              <a:ext uri="{FF2B5EF4-FFF2-40B4-BE49-F238E27FC236}">
                <a16:creationId xmlns:a16="http://schemas.microsoft.com/office/drawing/2014/main" id="{2BB0E343-C74C-1C4B-87D2-61079084890F}"/>
              </a:ext>
            </a:extLst>
          </p:cNvPr>
          <p:cNvSpPr txBox="1">
            <a:spLocks/>
          </p:cNvSpPr>
          <p:nvPr/>
        </p:nvSpPr>
        <p:spPr>
          <a:xfrm>
            <a:off x="1241504" y="5666329"/>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t>Buch / </a:t>
            </a:r>
            <a:r>
              <a:rPr lang="en-US" sz="2800" b="1" dirty="0" err="1">
                <a:solidFill>
                  <a:srgbClr val="DAA520"/>
                </a:solidFill>
              </a:rPr>
              <a:t>Filme</a:t>
            </a:r>
            <a:r>
              <a:rPr lang="en-US" sz="2400" dirty="0"/>
              <a:t> </a:t>
            </a:r>
            <a:r>
              <a:rPr lang="en-US" sz="2800" dirty="0"/>
              <a:t>/ Spiel</a:t>
            </a:r>
          </a:p>
        </p:txBody>
      </p:sp>
      <p:sp>
        <p:nvSpPr>
          <p:cNvPr id="24" name="Title 11">
            <a:extLst>
              <a:ext uri="{FF2B5EF4-FFF2-40B4-BE49-F238E27FC236}">
                <a16:creationId xmlns:a16="http://schemas.microsoft.com/office/drawing/2014/main" id="{D5B74CD3-F60A-8141-B37F-C227FB949F59}"/>
              </a:ext>
            </a:extLst>
          </p:cNvPr>
          <p:cNvSpPr txBox="1">
            <a:spLocks/>
          </p:cNvSpPr>
          <p:nvPr/>
        </p:nvSpPr>
        <p:spPr>
          <a:xfrm>
            <a:off x="1263641" y="494358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rgbClr val="DAA520"/>
                </a:solidFill>
              </a:rPr>
              <a:t>Wort</a:t>
            </a:r>
            <a:r>
              <a:rPr lang="en-US" sz="2800" dirty="0"/>
              <a:t> </a:t>
            </a:r>
            <a:r>
              <a:rPr lang="en-US" sz="600" dirty="0"/>
              <a:t> </a:t>
            </a:r>
            <a:r>
              <a:rPr lang="en-US" sz="2800" dirty="0"/>
              <a:t>/ Problem / </a:t>
            </a:r>
            <a:r>
              <a:rPr lang="en-US" sz="2800" dirty="0" err="1"/>
              <a:t>Gründe</a:t>
            </a:r>
            <a:r>
              <a:rPr lang="en-US" sz="2800" dirty="0"/>
              <a:t> </a:t>
            </a:r>
          </a:p>
        </p:txBody>
      </p:sp>
      <p:sp>
        <p:nvSpPr>
          <p:cNvPr id="2" name="Title 1">
            <a:extLst>
              <a:ext uri="{FF2B5EF4-FFF2-40B4-BE49-F238E27FC236}">
                <a16:creationId xmlns:a16="http://schemas.microsoft.com/office/drawing/2014/main" id="{448F8BF6-F5A0-204A-81FA-2F4CC093E24B}"/>
              </a:ext>
            </a:extLst>
          </p:cNvPr>
          <p:cNvSpPr>
            <a:spLocks noGrp="1"/>
          </p:cNvSpPr>
          <p:nvPr>
            <p:ph type="title"/>
          </p:nvPr>
        </p:nvSpPr>
        <p:spPr>
          <a:xfrm>
            <a:off x="10032335" y="280492"/>
            <a:ext cx="1924992" cy="496852"/>
          </a:xfrm>
        </p:spPr>
        <p:txBody>
          <a:bodyPr>
            <a:normAutofit/>
          </a:bodyPr>
          <a:lstStyle/>
          <a:p>
            <a:pPr algn="ctr"/>
            <a:r>
              <a:rPr lang="en-GB" sz="1800" b="1" dirty="0" err="1">
                <a:solidFill>
                  <a:prstClr val="white"/>
                </a:solidFill>
              </a:rPr>
              <a:t>Antworten</a:t>
            </a:r>
            <a:endParaRPr lang="en-US" sz="1800" dirty="0"/>
          </a:p>
        </p:txBody>
      </p:sp>
      <p:sp>
        <p:nvSpPr>
          <p:cNvPr id="25" name="Rounded Rectangle 11">
            <a:extLst>
              <a:ext uri="{FF2B5EF4-FFF2-40B4-BE49-F238E27FC236}">
                <a16:creationId xmlns:a16="http://schemas.microsoft.com/office/drawing/2014/main" id="{483D7EB9-C2AA-4190-98DE-925F861600E9}"/>
              </a:ext>
            </a:extLst>
          </p:cNvPr>
          <p:cNvSpPr/>
          <p:nvPr/>
        </p:nvSpPr>
        <p:spPr>
          <a:xfrm>
            <a:off x="10466443" y="247046"/>
            <a:ext cx="1476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3551583" cy="869950"/>
          </a:xfrm>
          <a:prstGeom prst="rect">
            <a:avLst/>
          </a:prstGeom>
        </p:spPr>
      </p:pic>
      <p:sp>
        <p:nvSpPr>
          <p:cNvPr id="27" name="Title 3"/>
          <p:cNvSpPr txBox="1">
            <a:spLocks/>
          </p:cNvSpPr>
          <p:nvPr/>
        </p:nvSpPr>
        <p:spPr>
          <a:xfrm>
            <a:off x="42530" y="315306"/>
            <a:ext cx="543697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schemeClr val="bg1"/>
                </a:solidFill>
              </a:rPr>
              <a:t>Antworten</a:t>
            </a:r>
            <a:endParaRPr lang="en-GB" sz="4000" b="1" dirty="0">
              <a:solidFill>
                <a:schemeClr val="bg1"/>
              </a:solidFill>
            </a:endParaRPr>
          </a:p>
        </p:txBody>
      </p:sp>
    </p:spTree>
    <p:extLst>
      <p:ext uri="{BB962C8B-B14F-4D97-AF65-F5344CB8AC3E}">
        <p14:creationId xmlns:p14="http://schemas.microsoft.com/office/powerpoint/2010/main" val="5673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2" grpId="1"/>
      <p:bldP spid="13" grpId="0"/>
      <p:bldP spid="13" grpId="1"/>
      <p:bldP spid="14" grpId="0"/>
      <p:bldP spid="14" grpId="1"/>
      <p:bldP spid="15" grpId="0"/>
      <p:bldP spid="15" grpId="1"/>
      <p:bldP spid="16" grpId="0"/>
      <p:bldP spid="16" grpId="1"/>
      <p:bldP spid="17" grpId="0"/>
      <p:bldP spid="17" grpId="1"/>
      <p:bldP spid="19" grpId="0"/>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01389"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Nummer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7" name="Rectangle 6">
            <a:extLst>
              <a:ext uri="{FF2B5EF4-FFF2-40B4-BE49-F238E27FC236}">
                <a16:creationId xmlns:a16="http://schemas.microsoft.com/office/drawing/2014/main" id="{3E95EE83-AF40-BD41-85AA-3DF4817BCEB9}"/>
              </a:ext>
            </a:extLst>
          </p:cNvPr>
          <p:cNvSpPr/>
          <p:nvPr/>
        </p:nvSpPr>
        <p:spPr>
          <a:xfrm>
            <a:off x="100928" y="1616441"/>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Januar</a:t>
            </a:r>
            <a:endParaRPr lang="en-US" sz="4000" b="1" dirty="0"/>
          </a:p>
        </p:txBody>
      </p:sp>
      <p:sp>
        <p:nvSpPr>
          <p:cNvPr id="8" name="Rectangle 7">
            <a:extLst>
              <a:ext uri="{FF2B5EF4-FFF2-40B4-BE49-F238E27FC236}">
                <a16:creationId xmlns:a16="http://schemas.microsoft.com/office/drawing/2014/main" id="{E62AEC8E-47A7-2C49-B0B9-01376618D600}"/>
              </a:ext>
            </a:extLst>
          </p:cNvPr>
          <p:cNvSpPr/>
          <p:nvPr/>
        </p:nvSpPr>
        <p:spPr>
          <a:xfrm>
            <a:off x="9064936" y="3112417"/>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August</a:t>
            </a:r>
          </a:p>
        </p:txBody>
      </p:sp>
      <p:sp>
        <p:nvSpPr>
          <p:cNvPr id="9" name="Rectangle 8">
            <a:extLst>
              <a:ext uri="{FF2B5EF4-FFF2-40B4-BE49-F238E27FC236}">
                <a16:creationId xmlns:a16="http://schemas.microsoft.com/office/drawing/2014/main" id="{F7CBE10F-2114-1047-B391-74B4D329BBF5}"/>
              </a:ext>
            </a:extLst>
          </p:cNvPr>
          <p:cNvSpPr/>
          <p:nvPr/>
        </p:nvSpPr>
        <p:spPr>
          <a:xfrm>
            <a:off x="6082630" y="4618840"/>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November</a:t>
            </a:r>
          </a:p>
        </p:txBody>
      </p:sp>
      <p:sp>
        <p:nvSpPr>
          <p:cNvPr id="10" name="Rectangle 9">
            <a:extLst>
              <a:ext uri="{FF2B5EF4-FFF2-40B4-BE49-F238E27FC236}">
                <a16:creationId xmlns:a16="http://schemas.microsoft.com/office/drawing/2014/main" id="{DAC8555A-1C98-1A47-9D58-ACB0B8E8459B}"/>
              </a:ext>
            </a:extLst>
          </p:cNvPr>
          <p:cNvSpPr/>
          <p:nvPr/>
        </p:nvSpPr>
        <p:spPr>
          <a:xfrm>
            <a:off x="102584" y="461881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September</a:t>
            </a:r>
          </a:p>
        </p:txBody>
      </p:sp>
      <p:sp>
        <p:nvSpPr>
          <p:cNvPr id="11" name="Rectangle 10">
            <a:extLst>
              <a:ext uri="{FF2B5EF4-FFF2-40B4-BE49-F238E27FC236}">
                <a16:creationId xmlns:a16="http://schemas.microsoft.com/office/drawing/2014/main" id="{6F5ABA2F-C8A0-CE42-B188-248F81E5C86F}"/>
              </a:ext>
            </a:extLst>
          </p:cNvPr>
          <p:cNvSpPr/>
          <p:nvPr/>
        </p:nvSpPr>
        <p:spPr>
          <a:xfrm>
            <a:off x="3097200" y="311922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Juni</a:t>
            </a:r>
            <a:endParaRPr lang="en-US" sz="4000" b="1" dirty="0"/>
          </a:p>
        </p:txBody>
      </p:sp>
      <p:sp>
        <p:nvSpPr>
          <p:cNvPr id="12" name="Rectangle 11">
            <a:extLst>
              <a:ext uri="{FF2B5EF4-FFF2-40B4-BE49-F238E27FC236}">
                <a16:creationId xmlns:a16="http://schemas.microsoft.com/office/drawing/2014/main" id="{5A32E4CA-26FD-4540-926B-18FC81E69183}"/>
              </a:ext>
            </a:extLst>
          </p:cNvPr>
          <p:cNvSpPr/>
          <p:nvPr/>
        </p:nvSpPr>
        <p:spPr>
          <a:xfrm>
            <a:off x="6082630" y="161561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März</a:t>
            </a:r>
            <a:endParaRPr lang="en-US" sz="4000" b="1" dirty="0"/>
          </a:p>
        </p:txBody>
      </p:sp>
      <p:sp>
        <p:nvSpPr>
          <p:cNvPr id="19" name="Rectangle 18">
            <a:extLst>
              <a:ext uri="{FF2B5EF4-FFF2-40B4-BE49-F238E27FC236}">
                <a16:creationId xmlns:a16="http://schemas.microsoft.com/office/drawing/2014/main" id="{86023802-02FB-5140-A07F-BA41FD9DC112}"/>
              </a:ext>
            </a:extLst>
          </p:cNvPr>
          <p:cNvSpPr/>
          <p:nvPr/>
        </p:nvSpPr>
        <p:spPr>
          <a:xfrm>
            <a:off x="3097244" y="1618051"/>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Februar</a:t>
            </a:r>
            <a:endParaRPr lang="en-US" sz="4000" b="1" dirty="0"/>
          </a:p>
        </p:txBody>
      </p:sp>
      <p:sp>
        <p:nvSpPr>
          <p:cNvPr id="20" name="Rectangle 19">
            <a:extLst>
              <a:ext uri="{FF2B5EF4-FFF2-40B4-BE49-F238E27FC236}">
                <a16:creationId xmlns:a16="http://schemas.microsoft.com/office/drawing/2014/main" id="{BB313DC6-8EF2-514A-9ADB-FC1AB67C47AB}"/>
              </a:ext>
            </a:extLst>
          </p:cNvPr>
          <p:cNvSpPr/>
          <p:nvPr/>
        </p:nvSpPr>
        <p:spPr>
          <a:xfrm>
            <a:off x="9064980" y="1615215"/>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April</a:t>
            </a:r>
          </a:p>
        </p:txBody>
      </p:sp>
      <p:sp>
        <p:nvSpPr>
          <p:cNvPr id="21" name="Rectangle 20">
            <a:extLst>
              <a:ext uri="{FF2B5EF4-FFF2-40B4-BE49-F238E27FC236}">
                <a16:creationId xmlns:a16="http://schemas.microsoft.com/office/drawing/2014/main" id="{EA8485B0-B6F1-D742-A61C-42BFC09D563B}"/>
              </a:ext>
            </a:extLst>
          </p:cNvPr>
          <p:cNvSpPr/>
          <p:nvPr/>
        </p:nvSpPr>
        <p:spPr>
          <a:xfrm>
            <a:off x="101480" y="311763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Mai</a:t>
            </a:r>
          </a:p>
        </p:txBody>
      </p:sp>
      <p:sp>
        <p:nvSpPr>
          <p:cNvPr id="22" name="Rectangle 21">
            <a:extLst>
              <a:ext uri="{FF2B5EF4-FFF2-40B4-BE49-F238E27FC236}">
                <a16:creationId xmlns:a16="http://schemas.microsoft.com/office/drawing/2014/main" id="{5DE17788-9E8C-5C49-A464-2A0FEAECA930}"/>
              </a:ext>
            </a:extLst>
          </p:cNvPr>
          <p:cNvSpPr/>
          <p:nvPr/>
        </p:nvSpPr>
        <p:spPr>
          <a:xfrm>
            <a:off x="6094344" y="3122434"/>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Juli</a:t>
            </a:r>
            <a:endParaRPr lang="en-US" sz="4000" b="1" dirty="0"/>
          </a:p>
        </p:txBody>
      </p:sp>
      <p:sp>
        <p:nvSpPr>
          <p:cNvPr id="23" name="Rectangle 22">
            <a:extLst>
              <a:ext uri="{FF2B5EF4-FFF2-40B4-BE49-F238E27FC236}">
                <a16:creationId xmlns:a16="http://schemas.microsoft.com/office/drawing/2014/main" id="{CCBF49FA-4437-F443-A212-07972CDAC027}"/>
              </a:ext>
            </a:extLst>
          </p:cNvPr>
          <p:cNvSpPr/>
          <p:nvPr/>
        </p:nvSpPr>
        <p:spPr>
          <a:xfrm>
            <a:off x="3097200" y="461881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Oktober</a:t>
            </a:r>
            <a:endParaRPr lang="en-US" sz="4000" b="1" dirty="0"/>
          </a:p>
        </p:txBody>
      </p:sp>
      <p:sp>
        <p:nvSpPr>
          <p:cNvPr id="24" name="Rectangle 23">
            <a:extLst>
              <a:ext uri="{FF2B5EF4-FFF2-40B4-BE49-F238E27FC236}">
                <a16:creationId xmlns:a16="http://schemas.microsoft.com/office/drawing/2014/main" id="{487BBC78-87D0-AF45-9A95-3F9479508E96}"/>
              </a:ext>
            </a:extLst>
          </p:cNvPr>
          <p:cNvSpPr/>
          <p:nvPr/>
        </p:nvSpPr>
        <p:spPr>
          <a:xfrm>
            <a:off x="9064936" y="4618818"/>
            <a:ext cx="2998800" cy="1501200"/>
          </a:xfrm>
          <a:prstGeom prst="rect">
            <a:avLst/>
          </a:prstGeom>
          <a:solidFill>
            <a:srgbClr val="11507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Dezember</a:t>
            </a:r>
            <a:endParaRPr lang="en-US" sz="4000" b="1" dirty="0"/>
          </a:p>
        </p:txBody>
      </p:sp>
      <p:sp>
        <p:nvSpPr>
          <p:cNvPr id="1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93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Ring, ring, ring</a:t>
            </a:r>
          </a:p>
        </p:txBody>
      </p:sp>
      <p:sp>
        <p:nvSpPr>
          <p:cNvPr id="73" name="Rounded Rectangular Callout 72">
            <a:extLst>
              <a:ext uri="{FF2B5EF4-FFF2-40B4-BE49-F238E27FC236}">
                <a16:creationId xmlns:a16="http://schemas.microsoft.com/office/drawing/2014/main" id="{19ADAF9C-B67C-9A49-9938-81C24FA509C5}"/>
              </a:ext>
            </a:extLst>
          </p:cNvPr>
          <p:cNvSpPr/>
          <p:nvPr/>
        </p:nvSpPr>
        <p:spPr>
          <a:xfrm>
            <a:off x="2525012" y="3743385"/>
            <a:ext cx="3717376" cy="1048802"/>
          </a:xfrm>
          <a:prstGeom prst="wedgeRoundRectCallout">
            <a:avLst>
              <a:gd name="adj1" fmla="val -72464"/>
              <a:gd name="adj2" fmla="val 7472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Welche</a:t>
            </a:r>
            <a:r>
              <a:rPr lang="en-US" sz="2800" dirty="0"/>
              <a:t> </a:t>
            </a:r>
            <a:r>
              <a:rPr lang="en-US" sz="2800" dirty="0" err="1"/>
              <a:t>Nummer</a:t>
            </a:r>
            <a:r>
              <a:rPr lang="en-US" sz="2800" dirty="0"/>
              <a:t> hat </a:t>
            </a:r>
            <a:r>
              <a:rPr lang="en-US" sz="2800" dirty="0" err="1"/>
              <a:t>Italien</a:t>
            </a:r>
            <a:r>
              <a:rPr lang="en-US" sz="2800" dirty="0"/>
              <a:t>?</a:t>
            </a:r>
          </a:p>
        </p:txBody>
      </p:sp>
      <p:sp>
        <p:nvSpPr>
          <p:cNvPr id="74" name="Rounded Rectangular Callout 73">
            <a:extLst>
              <a:ext uri="{FF2B5EF4-FFF2-40B4-BE49-F238E27FC236}">
                <a16:creationId xmlns:a16="http://schemas.microsoft.com/office/drawing/2014/main" id="{57378E47-0FFA-8849-81C8-C328ABF3AAB0}"/>
              </a:ext>
            </a:extLst>
          </p:cNvPr>
          <p:cNvSpPr/>
          <p:nvPr/>
        </p:nvSpPr>
        <p:spPr>
          <a:xfrm flipH="1">
            <a:off x="3955989" y="5287669"/>
            <a:ext cx="5134864" cy="869951"/>
          </a:xfrm>
          <a:prstGeom prst="wedgeRoundRectCallout">
            <a:avLst>
              <a:gd name="adj1" fmla="val -69816"/>
              <a:gd name="adj2" fmla="val -5803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Italien</a:t>
            </a:r>
            <a:r>
              <a:rPr lang="en-US" sz="2800" dirty="0">
                <a:solidFill>
                  <a:schemeClr val="bg1"/>
                </a:solidFill>
              </a:rPr>
              <a:t> hat null null </a:t>
            </a:r>
            <a:r>
              <a:rPr lang="en-US" sz="2800" dirty="0" err="1">
                <a:solidFill>
                  <a:schemeClr val="bg1"/>
                </a:solidFill>
              </a:rPr>
              <a:t>drei</a:t>
            </a:r>
            <a:r>
              <a:rPr lang="en-US" sz="2800" dirty="0">
                <a:solidFill>
                  <a:schemeClr val="bg1"/>
                </a:solidFill>
              </a:rPr>
              <a:t> </a:t>
            </a:r>
            <a:r>
              <a:rPr lang="en-US" sz="2800" dirty="0" err="1">
                <a:solidFill>
                  <a:schemeClr val="bg1"/>
                </a:solidFill>
              </a:rPr>
              <a:t>neun</a:t>
            </a:r>
            <a:endParaRPr lang="en-US" sz="2800" dirty="0">
              <a:solidFill>
                <a:schemeClr val="bg1"/>
              </a:solidFill>
            </a:endParaRPr>
          </a:p>
        </p:txBody>
      </p:sp>
      <p:pic>
        <p:nvPicPr>
          <p:cNvPr id="76" name="Picture 75">
            <a:extLst>
              <a:ext uri="{FF2B5EF4-FFF2-40B4-BE49-F238E27FC236}">
                <a16:creationId xmlns:a16="http://schemas.microsoft.com/office/drawing/2014/main" id="{D4DA4753-FD6B-E74B-9C95-5D4F93EF1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013" y="2234013"/>
            <a:ext cx="1350000" cy="900000"/>
          </a:xfrm>
          <a:prstGeom prst="rect">
            <a:avLst/>
          </a:prstGeom>
        </p:spPr>
      </p:pic>
      <p:sp>
        <p:nvSpPr>
          <p:cNvPr id="77" name="Title 11">
            <a:extLst>
              <a:ext uri="{FF2B5EF4-FFF2-40B4-BE49-F238E27FC236}">
                <a16:creationId xmlns:a16="http://schemas.microsoft.com/office/drawing/2014/main" id="{9E06F76E-21D5-EC4F-8C9F-B7BA8D584D0F}"/>
              </a:ext>
            </a:extLst>
          </p:cNvPr>
          <p:cNvSpPr txBox="1">
            <a:spLocks/>
          </p:cNvSpPr>
          <p:nvPr/>
        </p:nvSpPr>
        <p:spPr>
          <a:xfrm>
            <a:off x="3903901" y="241637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t>Italien</a:t>
            </a:r>
            <a:endParaRPr lang="en-US" sz="3200" dirty="0"/>
          </a:p>
        </p:txBody>
      </p:sp>
      <p:pic>
        <p:nvPicPr>
          <p:cNvPr id="78" name="Picture 77">
            <a:extLst>
              <a:ext uri="{FF2B5EF4-FFF2-40B4-BE49-F238E27FC236}">
                <a16:creationId xmlns:a16="http://schemas.microsoft.com/office/drawing/2014/main" id="{F18150EC-DBCB-9B4B-A9A3-626F4EAB8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260" y="2231527"/>
            <a:ext cx="1350000" cy="900000"/>
          </a:xfrm>
          <a:prstGeom prst="rect">
            <a:avLst/>
          </a:prstGeom>
        </p:spPr>
      </p:pic>
      <p:sp>
        <p:nvSpPr>
          <p:cNvPr id="79" name="Title 11">
            <a:extLst>
              <a:ext uri="{FF2B5EF4-FFF2-40B4-BE49-F238E27FC236}">
                <a16:creationId xmlns:a16="http://schemas.microsoft.com/office/drawing/2014/main" id="{92D436D8-129C-FD44-BEAF-3461A2B0B7FF}"/>
              </a:ext>
            </a:extLst>
          </p:cNvPr>
          <p:cNvSpPr txBox="1">
            <a:spLocks/>
          </p:cNvSpPr>
          <p:nvPr/>
        </p:nvSpPr>
        <p:spPr>
          <a:xfrm>
            <a:off x="8845345" y="241637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t>0039</a:t>
            </a:r>
          </a:p>
        </p:txBody>
      </p:sp>
      <p:sp>
        <p:nvSpPr>
          <p:cNvPr id="80" name="Title 11">
            <a:extLst>
              <a:ext uri="{FF2B5EF4-FFF2-40B4-BE49-F238E27FC236}">
                <a16:creationId xmlns:a16="http://schemas.microsoft.com/office/drawing/2014/main" id="{791BE8AA-EA25-924B-92E4-27E182D9BD3D}"/>
              </a:ext>
            </a:extLst>
          </p:cNvPr>
          <p:cNvSpPr txBox="1">
            <a:spLocks/>
          </p:cNvSpPr>
          <p:nvPr/>
        </p:nvSpPr>
        <p:spPr>
          <a:xfrm>
            <a:off x="2440013" y="128916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a:t>PERSON A</a:t>
            </a:r>
          </a:p>
        </p:txBody>
      </p:sp>
      <p:sp>
        <p:nvSpPr>
          <p:cNvPr id="81" name="Title 11">
            <a:extLst>
              <a:ext uri="{FF2B5EF4-FFF2-40B4-BE49-F238E27FC236}">
                <a16:creationId xmlns:a16="http://schemas.microsoft.com/office/drawing/2014/main" id="{980F9604-2308-384E-86A0-03487313248A}"/>
              </a:ext>
            </a:extLst>
          </p:cNvPr>
          <p:cNvSpPr txBox="1">
            <a:spLocks/>
          </p:cNvSpPr>
          <p:nvPr/>
        </p:nvSpPr>
        <p:spPr>
          <a:xfrm>
            <a:off x="7118858" y="1203690"/>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a:t>PERSON B</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0070" y="3978369"/>
            <a:ext cx="1630924" cy="166457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4200466"/>
            <a:ext cx="1747157" cy="1736366"/>
          </a:xfrm>
          <a:prstGeom prst="rect">
            <a:avLst/>
          </a:prstGeom>
        </p:spPr>
      </p:pic>
    </p:spTree>
    <p:extLst>
      <p:ext uri="{BB962C8B-B14F-4D97-AF65-F5344CB8AC3E}">
        <p14:creationId xmlns:p14="http://schemas.microsoft.com/office/powerpoint/2010/main" val="33274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32781</TotalTime>
  <Words>5853</Words>
  <Application>Microsoft Macintosh PowerPoint</Application>
  <PresentationFormat>Widescreen</PresentationFormat>
  <Paragraphs>859</Paragraphs>
  <Slides>31</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Bradley Hand ITC</vt:lpstr>
      <vt:lpstr>Calibri</vt:lpstr>
      <vt:lpstr>Century Gothic</vt:lpstr>
      <vt:lpstr>Tw Cen MT</vt:lpstr>
      <vt:lpstr>1_Office Theme</vt:lpstr>
      <vt:lpstr>2_Office Theme</vt:lpstr>
      <vt:lpstr>3_Office Theme</vt:lpstr>
      <vt:lpstr>Number: one or many? Talking about more than one thing</vt:lpstr>
      <vt:lpstr>Vokabeln</vt:lpstr>
      <vt:lpstr>More than one - Rule 4</vt:lpstr>
      <vt:lpstr>Lies die Sätze. Was ist möglich?  Wie viele Wörter? Eins, zwei oder drei?</vt:lpstr>
      <vt:lpstr>Lies die Sätze. Was ist möglich?  Wie viele Wörter? Eins, zwei oder drei?</vt:lpstr>
      <vt:lpstr>hören</vt:lpstr>
      <vt:lpstr>Antworten</vt:lpstr>
      <vt:lpstr>Welche Nummer ist das?</vt:lpstr>
      <vt:lpstr>Ring, ring, ring</vt:lpstr>
      <vt:lpstr>Person A</vt:lpstr>
      <vt:lpstr>Person B</vt:lpstr>
      <vt:lpstr>Ring, ring, ring</vt:lpstr>
      <vt:lpstr>Antworten</vt:lpstr>
      <vt:lpstr>Ring, ring, ring</vt:lpstr>
      <vt:lpstr>Antworten</vt:lpstr>
      <vt:lpstr>Number: one or many? Talking about more than one thing</vt:lpstr>
      <vt:lpstr>äu </vt:lpstr>
      <vt:lpstr>äu </vt:lpstr>
      <vt:lpstr>äu </vt:lpstr>
      <vt:lpstr>äu</vt:lpstr>
      <vt:lpstr>äu</vt:lpstr>
      <vt:lpstr>äu</vt:lpstr>
      <vt:lpstr>More than one - which rule?</vt:lpstr>
      <vt:lpstr>Schreib Sätze mit den Wörtern. Write sentences with the words.</vt:lpstr>
      <vt:lpstr>Wie viele Wörter?</vt:lpstr>
      <vt:lpstr>auf Englisch schreiben</vt:lpstr>
      <vt:lpstr>Schreib die Fragen auf Deutsch. </vt:lpstr>
      <vt:lpstr>Das Hexen-Einmaleins!</vt:lpstr>
      <vt:lpstr>Das Hexen-Einmaleins!</vt:lpstr>
      <vt:lpstr>Das Hexen-Einmaleins!</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319</cp:revision>
  <dcterms:created xsi:type="dcterms:W3CDTF">2019-03-27T07:30:03Z</dcterms:created>
  <dcterms:modified xsi:type="dcterms:W3CDTF">2021-12-20T11:19:18Z</dcterms:modified>
</cp:coreProperties>
</file>