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6357" autoAdjust="0"/>
  </p:normalViewPr>
  <p:slideViewPr>
    <p:cSldViewPr snapToGrid="0">
      <p:cViewPr varScale="1">
        <p:scale>
          <a:sx n="80" d="100"/>
          <a:sy n="80" d="100"/>
        </p:scale>
        <p:origin x="292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25AC09-E0B5-4FA7-8209-72911C7D3524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5158E-0280-463C-9AB5-FD52704159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12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601" indent="0" algn="ctr">
              <a:buNone/>
              <a:defRPr sz="2667"/>
            </a:lvl2pPr>
            <a:lvl3pPr marL="1219200" indent="0" algn="ctr">
              <a:buNone/>
              <a:defRPr sz="2400"/>
            </a:lvl3pPr>
            <a:lvl4pPr marL="1828800" indent="0" algn="ctr">
              <a:buNone/>
              <a:defRPr sz="2133"/>
            </a:lvl4pPr>
            <a:lvl5pPr marL="2438400" indent="0" algn="ctr">
              <a:buNone/>
              <a:defRPr sz="2133"/>
            </a:lvl5pPr>
            <a:lvl6pPr marL="3048000" indent="0" algn="ctr">
              <a:buNone/>
              <a:defRPr sz="2133"/>
            </a:lvl6pPr>
            <a:lvl7pPr marL="3657599" indent="0" algn="ctr">
              <a:buNone/>
              <a:defRPr sz="2133"/>
            </a:lvl7pPr>
            <a:lvl8pPr marL="4267200" indent="0" algn="ctr">
              <a:buNone/>
              <a:defRPr sz="2133"/>
            </a:lvl8pPr>
            <a:lvl9pPr marL="4876801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150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36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16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39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36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411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298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2470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4534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585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59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59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4724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89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010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897A93B-1AD4-0747-9010-E1D7BE90B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01888"/>
            <a:ext cx="3769112" cy="391915"/>
          </a:xfrm>
        </p:spPr>
        <p:txBody>
          <a:bodyPr/>
          <a:lstStyle>
            <a:lvl1pPr>
              <a:defRPr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43010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864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2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601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9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801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55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9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3" y="2241551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1" indent="0">
              <a:buNone/>
              <a:defRPr sz="2667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0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3" y="3340101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1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1" indent="0">
              <a:buNone/>
              <a:defRPr sz="2667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3" b="1"/>
            </a:lvl4pPr>
            <a:lvl5pPr marL="2438400" indent="0">
              <a:buNone/>
              <a:defRPr sz="2133" b="1"/>
            </a:lvl5pPr>
            <a:lvl6pPr marL="3048000" indent="0">
              <a:buNone/>
              <a:defRPr sz="2133" b="1"/>
            </a:lvl6pPr>
            <a:lvl7pPr marL="3657599" indent="0">
              <a:buNone/>
              <a:defRPr sz="2133" b="1"/>
            </a:lvl7pPr>
            <a:lvl8pPr marL="4267200" indent="0">
              <a:buNone/>
              <a:defRPr sz="2133" b="1"/>
            </a:lvl8pPr>
            <a:lvl9pPr marL="4876801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1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37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88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153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67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601" indent="0">
              <a:buNone/>
              <a:defRPr sz="1867"/>
            </a:lvl2pPr>
            <a:lvl3pPr marL="1219200" indent="0">
              <a:buNone/>
              <a:defRPr sz="1600"/>
            </a:lvl3pPr>
            <a:lvl4pPr marL="1828800" indent="0">
              <a:buNone/>
              <a:defRPr sz="1333"/>
            </a:lvl4pPr>
            <a:lvl5pPr marL="2438400" indent="0">
              <a:buNone/>
              <a:defRPr sz="1333"/>
            </a:lvl5pPr>
            <a:lvl6pPr marL="3048000" indent="0">
              <a:buNone/>
              <a:defRPr sz="1333"/>
            </a:lvl6pPr>
            <a:lvl7pPr marL="3657599" indent="0">
              <a:buNone/>
              <a:defRPr sz="1333"/>
            </a:lvl7pPr>
            <a:lvl8pPr marL="4267200" indent="0">
              <a:buNone/>
              <a:defRPr sz="1333"/>
            </a:lvl8pPr>
            <a:lvl9pPr marL="487680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1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609600"/>
            <a:ext cx="22118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5" y="1316567"/>
            <a:ext cx="3471863" cy="6498167"/>
          </a:xfrm>
        </p:spPr>
        <p:txBody>
          <a:bodyPr/>
          <a:lstStyle>
            <a:lvl1pPr marL="0" indent="0">
              <a:buNone/>
              <a:defRPr sz="4267"/>
            </a:lvl1pPr>
            <a:lvl2pPr marL="609601" indent="0">
              <a:buNone/>
              <a:defRPr sz="3733"/>
            </a:lvl2pPr>
            <a:lvl3pPr marL="1219200" indent="0">
              <a:buNone/>
              <a:defRPr sz="3200"/>
            </a:lvl3pPr>
            <a:lvl4pPr marL="1828800" indent="0">
              <a:buNone/>
              <a:defRPr sz="2667"/>
            </a:lvl4pPr>
            <a:lvl5pPr marL="2438400" indent="0">
              <a:buNone/>
              <a:defRPr sz="2667"/>
            </a:lvl5pPr>
            <a:lvl6pPr marL="3048000" indent="0">
              <a:buNone/>
              <a:defRPr sz="2667"/>
            </a:lvl6pPr>
            <a:lvl7pPr marL="3657599" indent="0">
              <a:buNone/>
              <a:defRPr sz="2667"/>
            </a:lvl7pPr>
            <a:lvl8pPr marL="4267200" indent="0">
              <a:buNone/>
              <a:defRPr sz="2667"/>
            </a:lvl8pPr>
            <a:lvl9pPr marL="4876801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2" y="2743200"/>
            <a:ext cx="22118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601" indent="0">
              <a:buNone/>
              <a:defRPr sz="1867"/>
            </a:lvl2pPr>
            <a:lvl3pPr marL="1219200" indent="0">
              <a:buNone/>
              <a:defRPr sz="1600"/>
            </a:lvl3pPr>
            <a:lvl4pPr marL="1828800" indent="0">
              <a:buNone/>
              <a:defRPr sz="1333"/>
            </a:lvl4pPr>
            <a:lvl5pPr marL="2438400" indent="0">
              <a:buNone/>
              <a:defRPr sz="1333"/>
            </a:lvl5pPr>
            <a:lvl6pPr marL="3048000" indent="0">
              <a:buNone/>
              <a:defRPr sz="1333"/>
            </a:lvl6pPr>
            <a:lvl7pPr marL="3657599" indent="0">
              <a:buNone/>
              <a:defRPr sz="1333"/>
            </a:lvl7pPr>
            <a:lvl8pPr marL="4267200" indent="0">
              <a:buNone/>
              <a:defRPr sz="1333"/>
            </a:lvl8pPr>
            <a:lvl9pPr marL="4876801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75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E52CF-017C-4BD2-B604-C8A95F74406D}" type="datetimeFigureOut">
              <a:rPr lang="en-GB" smtClean="0"/>
              <a:t>19/09/2020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8475137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7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B11C0-261E-45C4-BA9E-E729141D6D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390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98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99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1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2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1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99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1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764DE79-268F-4C1A-8933-263129D2AF90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9/19/2020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8F63A3B-78C7-47BE-AE5E-E10140E04643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6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5" y="8293"/>
            <a:ext cx="3769112" cy="391915"/>
          </a:xfrm>
        </p:spPr>
        <p:txBody>
          <a:bodyPr>
            <a:normAutofit/>
          </a:bodyPr>
          <a:lstStyle/>
          <a:p>
            <a:r>
              <a:rPr lang="en-GB" sz="1400" dirty="0" err="1"/>
              <a:t>Wolfgangs</a:t>
            </a:r>
            <a:r>
              <a:rPr lang="en-GB" sz="1400" dirty="0"/>
              <a:t> </a:t>
            </a:r>
            <a:r>
              <a:rPr lang="en-GB" sz="1400" dirty="0" err="1"/>
              <a:t>Hobbys</a:t>
            </a:r>
            <a:r>
              <a:rPr lang="en-GB" sz="1400" dirty="0"/>
              <a:t>: Person A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F3D5C79-38C3-476E-A816-830C1A220B31}"/>
              </a:ext>
            </a:extLst>
          </p:cNvPr>
          <p:cNvCxnSpPr/>
          <p:nvPr/>
        </p:nvCxnSpPr>
        <p:spPr>
          <a:xfrm>
            <a:off x="225646" y="4319601"/>
            <a:ext cx="6556530" cy="0"/>
          </a:xfrm>
          <a:prstGeom prst="line">
            <a:avLst/>
          </a:prstGeom>
          <a:ln w="38100">
            <a:solidFill>
              <a:schemeClr val="accent5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1">
            <a:extLst>
              <a:ext uri="{FF2B5EF4-FFF2-40B4-BE49-F238E27FC236}">
                <a16:creationId xmlns:a16="http://schemas.microsoft.com/office/drawing/2014/main" id="{13BE20DB-79C6-459F-8E0E-DB922BAA4A1F}"/>
              </a:ext>
            </a:extLst>
          </p:cNvPr>
          <p:cNvSpPr txBox="1">
            <a:spLocks/>
          </p:cNvSpPr>
          <p:nvPr/>
        </p:nvSpPr>
        <p:spPr>
          <a:xfrm>
            <a:off x="52385" y="1936967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</a:rPr>
              <a:t>Mias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</a:rPr>
              <a:t>Hobbys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: Person A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4827721-497E-443C-98A7-526EF96EA3BA}"/>
              </a:ext>
            </a:extLst>
          </p:cNvPr>
          <p:cNvSpPr txBox="1"/>
          <p:nvPr/>
        </p:nvSpPr>
        <p:spPr>
          <a:xfrm>
            <a:off x="52385" y="2311608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B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A79D92-E924-4A51-91FA-DC6563153636}"/>
              </a:ext>
            </a:extLst>
          </p:cNvPr>
          <p:cNvSpPr txBox="1"/>
          <p:nvPr/>
        </p:nvSpPr>
        <p:spPr>
          <a:xfrm>
            <a:off x="79727" y="333125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A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2F1939-8A9B-4EE5-8500-2CA0DF1A71FE}"/>
              </a:ext>
            </a:extLst>
          </p:cNvPr>
          <p:cNvSpPr/>
          <p:nvPr/>
        </p:nvSpPr>
        <p:spPr>
          <a:xfrm>
            <a:off x="100368" y="652933"/>
            <a:ext cx="6556530" cy="116525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[oft – Sport – machen]		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[langsam – Türkisch – sprechen]	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[schnell – laufen]			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gern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Fleisch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]		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0B8A69-2F4B-4586-91A4-A1D7BD8AED3E}"/>
              </a:ext>
            </a:extLst>
          </p:cNvPr>
          <p:cNvSpPr/>
          <p:nvPr/>
        </p:nvSpPr>
        <p:spPr>
          <a:xfrm>
            <a:off x="100368" y="2661428"/>
            <a:ext cx="6556530" cy="138499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letzte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Woche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zwei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Stunden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am Strand –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liegen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B. [diese Woche – schon – zweimal im Chor – singen]</a:t>
            </a:r>
          </a:p>
          <a:p>
            <a:pPr>
              <a:defRPr/>
            </a:pP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B. [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gestern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schnell -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viele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Postkarten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schreiben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</a:p>
          <a:p>
            <a:pPr>
              <a:defRPr/>
            </a:pPr>
            <a:endParaRPr lang="en-GB" sz="1200" dirty="0">
              <a:solidFill>
                <a:srgbClr val="1F4E7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B. [gestern – viel Wasser – trinken]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5B6406E-643E-4730-90C1-CADD0453436B}"/>
              </a:ext>
            </a:extLst>
          </p:cNvPr>
          <p:cNvSpPr txBox="1">
            <a:spLocks/>
          </p:cNvSpPr>
          <p:nvPr/>
        </p:nvSpPr>
        <p:spPr>
          <a:xfrm>
            <a:off x="79727" y="4559145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GB" sz="1400" dirty="0" err="1"/>
              <a:t>Wolfgangs</a:t>
            </a:r>
            <a:r>
              <a:rPr lang="en-GB" sz="1400" dirty="0"/>
              <a:t> </a:t>
            </a:r>
            <a:r>
              <a:rPr lang="en-GB" sz="1400" dirty="0" err="1"/>
              <a:t>Hobbys</a:t>
            </a:r>
            <a:r>
              <a:rPr lang="en-GB" sz="1400" dirty="0"/>
              <a:t>: Person B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11A2A0-33F6-4F26-A8EB-BD351E0D628E}"/>
              </a:ext>
            </a:extLst>
          </p:cNvPr>
          <p:cNvSpPr txBox="1"/>
          <p:nvPr/>
        </p:nvSpPr>
        <p:spPr>
          <a:xfrm>
            <a:off x="79727" y="4874391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A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815EEB-F9BB-4241-8173-A5C827787AB0}"/>
              </a:ext>
            </a:extLst>
          </p:cNvPr>
          <p:cNvSpPr/>
          <p:nvPr/>
        </p:nvSpPr>
        <p:spPr>
          <a:xfrm>
            <a:off x="111142" y="5133064"/>
            <a:ext cx="6545756" cy="138499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B. [gestern – drei Stunden – Türkisch – sprechen]</a:t>
            </a:r>
          </a:p>
          <a:p>
            <a:pPr lvl="0">
              <a:defRPr/>
            </a:pP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B. 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gestern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Park –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laufen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sz="1200" dirty="0">
              <a:solidFill>
                <a:srgbClr val="1F4E79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B. [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diese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Woche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schon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fünf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Hamburger – </a:t>
            </a:r>
            <a:r>
              <a:rPr lang="en-GB" sz="1200" dirty="0" err="1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essen</a:t>
            </a:r>
            <a:r>
              <a:rPr lang="en-GB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en-GB" sz="1200" dirty="0">
              <a:solidFill>
                <a:prstClr val="black"/>
              </a:solidFill>
            </a:endParaRPr>
          </a:p>
          <a:p>
            <a:pPr>
              <a:defRPr/>
            </a:pPr>
            <a:b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1200" dirty="0">
                <a:solidFill>
                  <a:srgbClr val="1F4E79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B. [diese Woche – zweimal – Sport – machen]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10116D2-07AD-42F5-B91C-62DFC90F7448}"/>
              </a:ext>
            </a:extLst>
          </p:cNvPr>
          <p:cNvSpPr txBox="1">
            <a:spLocks/>
          </p:cNvSpPr>
          <p:nvPr/>
        </p:nvSpPr>
        <p:spPr>
          <a:xfrm>
            <a:off x="52385" y="6625057"/>
            <a:ext cx="3769112" cy="39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en-US" sz="1400" dirty="0" err="1">
                <a:solidFill>
                  <a:srgbClr val="5B9BD5">
                    <a:lumMod val="50000"/>
                  </a:srgbClr>
                </a:solidFill>
              </a:rPr>
              <a:t>Mias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5B9BD5">
                    <a:lumMod val="50000"/>
                  </a:srgbClr>
                </a:solidFill>
              </a:rPr>
              <a:t>Hobbys</a:t>
            </a:r>
            <a:r>
              <a:rPr lang="en-US" sz="1400" dirty="0">
                <a:solidFill>
                  <a:srgbClr val="5B9BD5">
                    <a:lumMod val="50000"/>
                  </a:srgbClr>
                </a:solidFill>
              </a:rPr>
              <a:t>: Person B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A5BFB6-2258-4AEF-8E9A-935F92204543}"/>
              </a:ext>
            </a:extLst>
          </p:cNvPr>
          <p:cNvSpPr txBox="1"/>
          <p:nvPr/>
        </p:nvSpPr>
        <p:spPr>
          <a:xfrm>
            <a:off x="52385" y="6999698"/>
            <a:ext cx="4380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Person B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5D79F3-B3A3-4A7D-8071-0AFF5653C463}"/>
              </a:ext>
            </a:extLst>
          </p:cNvPr>
          <p:cNvSpPr/>
          <p:nvPr/>
        </p:nvSpPr>
        <p:spPr>
          <a:xfrm>
            <a:off x="107864" y="7390635"/>
            <a:ext cx="6545756" cy="1165255"/>
          </a:xfrm>
          <a:prstGeom prst="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[gern – wasser – trinken]		</a:t>
            </a:r>
            <a:b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[oft – singen]		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[gern – am Strand – liegen]		</a:t>
            </a:r>
            <a:b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A. [schnell –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Postkarten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en-GB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schreiben</a:t>
            </a: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1F4E79"/>
                </a:solidFill>
                <a:effectLst/>
                <a:uLnTx/>
                <a:uFillTx/>
                <a:latin typeface="Century Gothic" panose="020F0302020204030204"/>
                <a:ea typeface="Calibri" panose="020F0502020204030204" pitchFamily="34" charset="0"/>
                <a:cs typeface="Times New Roman" panose="02020603050405020304" pitchFamily="18" charset="0"/>
              </a:rPr>
              <a:t>]	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836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228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1_Office Theme</vt:lpstr>
      <vt:lpstr>Wolfgangs Hobbys: Person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 A</dc:title>
  <dc:creator>Ciaran Morris</dc:creator>
  <cp:lastModifiedBy>Rachel Hawkes</cp:lastModifiedBy>
  <cp:revision>8</cp:revision>
  <dcterms:created xsi:type="dcterms:W3CDTF">2020-07-31T12:51:45Z</dcterms:created>
  <dcterms:modified xsi:type="dcterms:W3CDTF">2020-09-19T07:15:58Z</dcterms:modified>
</cp:coreProperties>
</file>