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27"/>
  </p:notesMasterIdLst>
  <p:sldIdLst>
    <p:sldId id="258" r:id="rId3"/>
    <p:sldId id="478" r:id="rId4"/>
    <p:sldId id="431" r:id="rId5"/>
    <p:sldId id="440" r:id="rId6"/>
    <p:sldId id="441" r:id="rId7"/>
    <p:sldId id="442" r:id="rId8"/>
    <p:sldId id="443" r:id="rId9"/>
    <p:sldId id="444" r:id="rId10"/>
    <p:sldId id="445" r:id="rId11"/>
    <p:sldId id="446" r:id="rId12"/>
    <p:sldId id="447" r:id="rId13"/>
    <p:sldId id="448" r:id="rId14"/>
    <p:sldId id="449" r:id="rId15"/>
    <p:sldId id="474" r:id="rId16"/>
    <p:sldId id="479" r:id="rId17"/>
    <p:sldId id="480" r:id="rId18"/>
    <p:sldId id="423" r:id="rId19"/>
    <p:sldId id="432" r:id="rId20"/>
    <p:sldId id="433" r:id="rId21"/>
    <p:sldId id="434" r:id="rId22"/>
    <p:sldId id="435" r:id="rId23"/>
    <p:sldId id="436" r:id="rId24"/>
    <p:sldId id="437" r:id="rId25"/>
    <p:sldId id="4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364" autoAdjust="0"/>
  </p:normalViewPr>
  <p:slideViewPr>
    <p:cSldViewPr snapToGrid="0">
      <p:cViewPr varScale="1">
        <p:scale>
          <a:sx n="93" d="100"/>
          <a:sy n="93" d="100"/>
        </p:scale>
        <p:origin x="232" y="2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28/11/2019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local.de/20131206/1591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69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1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77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 </a:t>
            </a:r>
            <a:r>
              <a:rPr lang="en-US" dirty="0" err="1"/>
              <a:t>gibt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14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 activity: </a:t>
            </a:r>
            <a:r>
              <a:rPr lang="en-US" dirty="0"/>
              <a:t>students write down 1-8 in their notebooks and write down the German version of each word before it disappears (3 seconds). When checking their answers (before feedback) they should include the correct definite article.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6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SLIDE</a:t>
            </a:r>
            <a:br>
              <a:rPr lang="en-US" b="1" dirty="0"/>
            </a:br>
            <a:r>
              <a:rPr lang="en-US" b="0" dirty="0"/>
              <a:t>Pictures appear one by one</a:t>
            </a:r>
            <a:r>
              <a:rPr lang="en-US" b="0" baseline="0" dirty="0"/>
              <a:t> to focus attention and avoid cognitive overload. Teacher can elicit the answers orally, providing the text on the next click, and asking students to check their own answers (I wouldn’t suggest asking them to score their work, as for a vocabulary test, but to make any corrections).  Students might take even greater care if they are asked to swap books and correct a peer’s work.</a:t>
            </a:r>
            <a:br>
              <a:rPr lang="en-US" b="0" baseline="0" dirty="0"/>
            </a:br>
            <a:r>
              <a:rPr lang="en-US" b="0" baseline="0" dirty="0"/>
              <a:t>Ask them to pay particular attention to the presence or absence of ‘ü’, this week’s SSC.</a:t>
            </a:r>
            <a:br>
              <a:rPr lang="en-US" b="1"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51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Starter</a:t>
            </a:r>
          </a:p>
          <a:p>
            <a:br>
              <a:rPr lang="en-GB" dirty="0"/>
            </a:br>
            <a:r>
              <a:rPr lang="en-GB" dirty="0"/>
              <a:t>This starter</a:t>
            </a:r>
            <a:r>
              <a:rPr lang="en-GB" baseline="0" dirty="0"/>
              <a:t> task revises 11 items of vocabulary (shown in </a:t>
            </a:r>
            <a:r>
              <a:rPr lang="en-GB" b="1" baseline="0" dirty="0"/>
              <a:t>bold </a:t>
            </a:r>
            <a:r>
              <a:rPr lang="en-GB" baseline="0" dirty="0"/>
              <a:t>below) drawn from 1.1.4 and 1.2.3 (the two weeks students were set to revisit this week).</a:t>
            </a:r>
          </a:p>
          <a:p>
            <a:br>
              <a:rPr lang="en-GB" baseline="0" dirty="0"/>
            </a:br>
            <a:r>
              <a:rPr lang="en-GB" baseline="0" dirty="0"/>
              <a:t>By working out the answers to the clues and spelling out the words correctly, students create the word ‘</a:t>
            </a:r>
            <a:r>
              <a:rPr lang="en-GB" baseline="0" dirty="0" err="1"/>
              <a:t>Weihnachten</a:t>
            </a:r>
            <a:r>
              <a:rPr lang="en-GB" baseline="0" dirty="0"/>
              <a:t>’, which is the loose theme we use for this lesson. So the activity does the task of ‘sharing the context learning objective’ with students. Students have not learned ‘</a:t>
            </a:r>
            <a:r>
              <a:rPr lang="en-GB" baseline="0" dirty="0" err="1"/>
              <a:t>Weihnachten</a:t>
            </a:r>
            <a:r>
              <a:rPr lang="en-GB" baseline="0" dirty="0"/>
              <a:t>’ and the teacher could use this as an intro to the vocab introduced in the </a:t>
            </a:r>
            <a:r>
              <a:rPr lang="en-GB" baseline="0" dirty="0" err="1"/>
              <a:t>enxt</a:t>
            </a:r>
            <a:r>
              <a:rPr lang="en-GB" baseline="0" dirty="0"/>
              <a:t> slides.</a:t>
            </a:r>
          </a:p>
          <a:p>
            <a:r>
              <a:rPr lang="en-GB" b="1" baseline="0" dirty="0"/>
              <a:t>Note: </a:t>
            </a:r>
            <a:r>
              <a:rPr lang="en-GB" baseline="0" dirty="0"/>
              <a:t>The clues relate to the words directly to their right.</a:t>
            </a:r>
            <a:br>
              <a:rPr lang="en-GB" baseline="0" dirty="0"/>
            </a:br>
            <a:br>
              <a:rPr lang="en-GB" baseline="0" dirty="0"/>
            </a:br>
            <a:r>
              <a:rPr lang="en-GB" b="1" baseline="0" dirty="0"/>
              <a:t>This slide is then animated to provide the ANSWERS and give additional alphabet practice, as per the routine below:</a:t>
            </a:r>
            <a:endParaRPr lang="en-GB" b="1" dirty="0"/>
          </a:p>
          <a:p>
            <a:br>
              <a:rPr lang="en-GB" b="1" dirty="0"/>
            </a:br>
            <a:r>
              <a:rPr lang="en-GB" b="0" dirty="0"/>
              <a:t>1. Teacher asks</a:t>
            </a:r>
            <a:r>
              <a:rPr lang="en-GB" b="0" baseline="0" dirty="0"/>
              <a:t> question / gives clue in German as per A – L on slide.</a:t>
            </a:r>
            <a:br>
              <a:rPr lang="en-GB" b="0" baseline="0" dirty="0"/>
            </a:br>
            <a:r>
              <a:rPr lang="en-GB" b="0" baseline="0" dirty="0"/>
              <a:t>2. Student(s) volunteer(s) the answer (e.g. </a:t>
            </a:r>
            <a:r>
              <a:rPr lang="en-GB" b="0" baseline="0" dirty="0" err="1"/>
              <a:t>einmal</a:t>
            </a:r>
            <a:r>
              <a:rPr lang="en-GB" b="0" baseline="0" dirty="0"/>
              <a:t> die </a:t>
            </a:r>
            <a:r>
              <a:rPr lang="en-GB" b="0" baseline="0" dirty="0" err="1"/>
              <a:t>Woche</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Teacher asks ‘</a:t>
            </a:r>
            <a:r>
              <a:rPr lang="en-GB" b="0" baseline="0" dirty="0" err="1"/>
              <a:t>wie</a:t>
            </a:r>
            <a:r>
              <a:rPr lang="en-GB" b="0" baseline="0" dirty="0"/>
              <a:t> </a:t>
            </a:r>
            <a:r>
              <a:rPr lang="en-GB" b="0" baseline="0" dirty="0" err="1"/>
              <a:t>schreibt</a:t>
            </a:r>
            <a:r>
              <a:rPr lang="en-GB" b="0" baseline="0" dirty="0"/>
              <a:t> man das?’</a:t>
            </a:r>
            <a:br>
              <a:rPr lang="en-GB" b="0" baseline="0" dirty="0"/>
            </a:br>
            <a:r>
              <a:rPr lang="en-GB" b="0" baseline="0" dirty="0"/>
              <a:t>4. Students in chorus (slowly and steadily) respond to spell out the answer: </a:t>
            </a:r>
            <a:r>
              <a:rPr lang="en-GB" i="1" baseline="0" dirty="0"/>
              <a:t>E-I-N-M-A-L D-I-E W-O-C-H-E</a:t>
            </a:r>
            <a:r>
              <a:rPr lang="en-GB" i="0" baseline="0" dirty="0"/>
              <a:t>)  </a:t>
            </a:r>
            <a:br>
              <a:rPr lang="en-GB" i="0" baseline="0" dirty="0"/>
            </a:br>
            <a:r>
              <a:rPr lang="en-GB" b="1" i="0" baseline="0" dirty="0"/>
              <a:t>Note: </a:t>
            </a:r>
            <a:r>
              <a:rPr lang="en-GB" i="0" baseline="0" dirty="0"/>
              <a:t>If students are practising for the Spelling Bee, then they will have learnt the term ‘</a:t>
            </a:r>
            <a:r>
              <a:rPr lang="en-GB" i="0" baseline="0" dirty="0" err="1"/>
              <a:t>Abstand</a:t>
            </a:r>
            <a:r>
              <a:rPr lang="en-GB" i="0" baseline="0" dirty="0"/>
              <a:t>’ for indicating a space between words.  They could be prompted to use that, here.</a:t>
            </a:r>
            <a:endParaRPr lang="en-GB" baseline="0" dirty="0"/>
          </a:p>
          <a:p>
            <a:r>
              <a:rPr lang="en-GB" b="0" baseline="0" dirty="0"/>
              <a:t>5. As students spell the word, teacher reveals each letter on a click.</a:t>
            </a:r>
            <a:br>
              <a:rPr lang="en-GB" b="0" baseline="0" dirty="0"/>
            </a:br>
            <a:br>
              <a:rPr lang="en-GB" b="0" baseline="0" dirty="0"/>
            </a:br>
            <a:r>
              <a:rPr lang="en-GB" b="0" baseline="0" dirty="0"/>
              <a:t>This will enable the teacher to pick up on any of the trickier letters, and do some remedial practice in the moment.</a:t>
            </a:r>
            <a:endParaRPr lang="en-GB" dirty="0"/>
          </a:p>
          <a:p>
            <a:endParaRPr lang="en-GB" baseline="0" dirty="0"/>
          </a:p>
          <a:p>
            <a:r>
              <a:rPr lang="en-GB" b="1" baseline="0" dirty="0"/>
              <a:t>Note: There is a more challenging version of the same task on the next slide, which has only the first letter of each word.</a:t>
            </a: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T1.2 Week 3</a:t>
            </a:r>
            <a:endParaRPr lang="en-GB" sz="1200" b="0" i="0" u="none" strike="noStrike" kern="120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tanzen</a:t>
            </a:r>
            <a:r>
              <a:rPr lang="en-GB" sz="1200" b="0" i="0" u="none" strike="noStrike" kern="1200" dirty="0">
                <a:solidFill>
                  <a:schemeClr val="tx1"/>
                </a:solidFill>
                <a:effectLst/>
                <a:latin typeface="+mn-lt"/>
                <a:ea typeface="+mn-ea"/>
                <a:cs typeface="+mn-cs"/>
              </a:rPr>
              <a:t> [2011] </a:t>
            </a:r>
            <a:r>
              <a:rPr lang="en-GB" sz="1200" b="0" i="0" u="none" strike="noStrike" kern="1200" dirty="0" err="1">
                <a:solidFill>
                  <a:schemeClr val="tx1"/>
                </a:solidFill>
                <a:effectLst/>
                <a:latin typeface="+mn-lt"/>
                <a:ea typeface="+mn-ea"/>
                <a:cs typeface="+mn-cs"/>
              </a:rPr>
              <a:t>gehen</a:t>
            </a:r>
            <a:r>
              <a:rPr lang="en-GB" sz="1200" b="0" i="0" u="none" strike="noStrike" kern="1200" dirty="0">
                <a:solidFill>
                  <a:schemeClr val="tx1"/>
                </a:solidFill>
                <a:effectLst/>
                <a:latin typeface="+mn-lt"/>
                <a:ea typeface="+mn-ea"/>
                <a:cs typeface="+mn-cs"/>
              </a:rPr>
              <a:t> [69] </a:t>
            </a:r>
            <a:r>
              <a:rPr lang="en-GB" sz="1200" b="1" i="0" u="none" strike="noStrike" kern="1200" dirty="0" err="1">
                <a:solidFill>
                  <a:schemeClr val="tx1"/>
                </a:solidFill>
                <a:effectLst/>
                <a:latin typeface="+mn-lt"/>
                <a:ea typeface="+mn-ea"/>
                <a:cs typeface="+mn-cs"/>
              </a:rPr>
              <a:t>hören</a:t>
            </a:r>
            <a:r>
              <a:rPr lang="en-GB" sz="1200" b="0" i="0" u="none" strike="noStrike" kern="1200" dirty="0">
                <a:solidFill>
                  <a:schemeClr val="tx1"/>
                </a:solidFill>
                <a:effectLst/>
                <a:latin typeface="+mn-lt"/>
                <a:ea typeface="+mn-ea"/>
                <a:cs typeface="+mn-cs"/>
              </a:rPr>
              <a:t> [1557] </a:t>
            </a:r>
            <a:r>
              <a:rPr lang="en-GB" sz="1200" b="1" i="0" u="none" strike="noStrike" kern="1200" dirty="0" err="1">
                <a:solidFill>
                  <a:schemeClr val="tx1"/>
                </a:solidFill>
                <a:effectLst/>
                <a:latin typeface="+mn-lt"/>
                <a:ea typeface="+mn-ea"/>
                <a:cs typeface="+mn-cs"/>
              </a:rPr>
              <a:t>jeden</a:t>
            </a:r>
            <a:r>
              <a:rPr lang="en-GB" sz="1200" b="1" i="0" u="none" strike="noStrike" kern="1200" dirty="0">
                <a:solidFill>
                  <a:schemeClr val="tx1"/>
                </a:solidFill>
                <a:effectLst/>
                <a:latin typeface="+mn-lt"/>
                <a:ea typeface="+mn-ea"/>
                <a:cs typeface="+mn-cs"/>
              </a:rPr>
              <a:t> Tag </a:t>
            </a:r>
            <a:r>
              <a:rPr lang="en-GB" sz="1200" b="0" i="0" u="none" strike="noStrike" kern="1200" dirty="0">
                <a:solidFill>
                  <a:schemeClr val="tx1"/>
                </a:solidFill>
                <a:effectLst/>
                <a:latin typeface="+mn-lt"/>
                <a:ea typeface="+mn-ea"/>
                <a:cs typeface="+mn-cs"/>
              </a:rPr>
              <a:t>[88/108] </a:t>
            </a:r>
            <a:r>
              <a:rPr lang="en-GB" sz="1200" b="1" i="0" u="none" strike="noStrike" kern="1200" dirty="0" err="1">
                <a:solidFill>
                  <a:schemeClr val="tx1"/>
                </a:solidFill>
                <a:effectLst/>
                <a:latin typeface="+mn-lt"/>
                <a:ea typeface="+mn-ea"/>
                <a:cs typeface="+mn-cs"/>
              </a:rPr>
              <a:t>einmal</a:t>
            </a:r>
            <a:r>
              <a:rPr lang="en-GB" sz="1200" b="1" i="0" u="none" strike="noStrike" kern="1200" dirty="0">
                <a:solidFill>
                  <a:schemeClr val="tx1"/>
                </a:solidFill>
                <a:effectLst/>
                <a:latin typeface="+mn-lt"/>
                <a:ea typeface="+mn-ea"/>
                <a:cs typeface="+mn-cs"/>
              </a:rPr>
              <a:t> die </a:t>
            </a:r>
            <a:r>
              <a:rPr lang="en-GB" sz="1200" b="1" i="0" u="none" strike="noStrike" kern="1200" dirty="0" err="1">
                <a:solidFill>
                  <a:schemeClr val="tx1"/>
                </a:solidFill>
                <a:effectLst/>
                <a:latin typeface="+mn-lt"/>
                <a:ea typeface="+mn-ea"/>
                <a:cs typeface="+mn-cs"/>
              </a:rPr>
              <a:t>Woche</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[136 / 209] </a:t>
            </a:r>
            <a:r>
              <a:rPr lang="en-GB" sz="1200" b="1" i="0" u="none" strike="noStrike" kern="1200" dirty="0" err="1">
                <a:solidFill>
                  <a:schemeClr val="tx1"/>
                </a:solidFill>
                <a:effectLst/>
                <a:latin typeface="+mn-lt"/>
                <a:ea typeface="+mn-ea"/>
                <a:cs typeface="+mn-cs"/>
              </a:rPr>
              <a:t>nie</a:t>
            </a:r>
            <a:r>
              <a:rPr lang="en-GB" sz="1200" b="0" i="0" u="none" strike="noStrike" kern="1200" dirty="0">
                <a:solidFill>
                  <a:schemeClr val="tx1"/>
                </a:solidFill>
                <a:effectLst/>
                <a:latin typeface="+mn-lt"/>
                <a:ea typeface="+mn-ea"/>
                <a:cs typeface="+mn-cs"/>
              </a:rPr>
              <a:t> [196]</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kaum</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[259] </a:t>
            </a:r>
            <a:r>
              <a:rPr lang="en-GB" sz="1200" b="0" i="0" u="none" strike="noStrike" kern="1200" dirty="0" err="1">
                <a:solidFill>
                  <a:schemeClr val="tx1"/>
                </a:solidFill>
                <a:effectLst/>
                <a:latin typeface="+mn-lt"/>
                <a:ea typeface="+mn-ea"/>
                <a:cs typeface="+mn-cs"/>
              </a:rPr>
              <a:t>manchmal</a:t>
            </a:r>
            <a:r>
              <a:rPr lang="en-GB" sz="1200" b="0" i="0" u="none" strike="noStrike" kern="1200" dirty="0">
                <a:solidFill>
                  <a:schemeClr val="tx1"/>
                </a:solidFill>
                <a:effectLst/>
                <a:latin typeface="+mn-lt"/>
                <a:ea typeface="+mn-ea"/>
                <a:cs typeface="+mn-cs"/>
              </a:rPr>
              <a:t> [394] </a:t>
            </a:r>
            <a:r>
              <a:rPr lang="en-GB" sz="1200" b="0" i="0" u="none" strike="noStrike" kern="1200" dirty="0" err="1">
                <a:solidFill>
                  <a:schemeClr val="tx1"/>
                </a:solidFill>
                <a:effectLst/>
                <a:latin typeface="+mn-lt"/>
                <a:ea typeface="+mn-ea"/>
                <a:cs typeface="+mn-cs"/>
              </a:rPr>
              <a:t>sehr</a:t>
            </a:r>
            <a:r>
              <a:rPr lang="en-GB" sz="1200" b="0" i="0" u="none" strike="noStrike" kern="1200" dirty="0">
                <a:solidFill>
                  <a:schemeClr val="tx1"/>
                </a:solidFill>
                <a:effectLst/>
                <a:latin typeface="+mn-lt"/>
                <a:ea typeface="+mn-ea"/>
                <a:cs typeface="+mn-cs"/>
              </a:rPr>
              <a:t> [70] </a:t>
            </a:r>
            <a:r>
              <a:rPr lang="en-GB" sz="1200" b="1" i="0" u="none" strike="noStrike" kern="1200" dirty="0">
                <a:solidFill>
                  <a:schemeClr val="tx1"/>
                </a:solidFill>
                <a:effectLst/>
                <a:latin typeface="+mn-lt"/>
                <a:ea typeface="+mn-ea"/>
                <a:cs typeface="+mn-cs"/>
              </a:rPr>
              <a:t>oft</a:t>
            </a:r>
            <a:r>
              <a:rPr lang="en-GB" sz="1200" b="0" i="0" u="none" strike="noStrike" kern="1200" dirty="0">
                <a:solidFill>
                  <a:schemeClr val="tx1"/>
                </a:solidFill>
                <a:effectLst/>
                <a:latin typeface="+mn-lt"/>
                <a:ea typeface="+mn-ea"/>
                <a:cs typeface="+mn-cs"/>
              </a:rPr>
              <a:t> [215]) </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T1.1 Week 4</a:t>
            </a:r>
          </a:p>
          <a:p>
            <a:r>
              <a:rPr lang="en-GB" sz="1200" b="0" i="0" u="none" strike="noStrike" kern="1200" dirty="0">
                <a:solidFill>
                  <a:schemeClr val="tx1"/>
                </a:solidFill>
                <a:effectLst/>
                <a:latin typeface="+mn-lt"/>
                <a:ea typeface="+mn-ea"/>
                <a:cs typeface="+mn-cs"/>
              </a:rPr>
              <a:t>du </a:t>
            </a:r>
            <a:r>
              <a:rPr lang="en-GB" sz="1200" b="0" i="0" u="none" strike="noStrike" kern="1200" dirty="0" err="1">
                <a:solidFill>
                  <a:schemeClr val="tx1"/>
                </a:solidFill>
                <a:effectLst/>
                <a:latin typeface="+mn-lt"/>
                <a:ea typeface="+mn-ea"/>
                <a:cs typeface="+mn-cs"/>
              </a:rPr>
              <a:t>bist</a:t>
            </a:r>
            <a:r>
              <a:rPr lang="en-GB" sz="1200" b="0" i="0" u="none" strike="noStrike" kern="1200" dirty="0">
                <a:solidFill>
                  <a:schemeClr val="tx1"/>
                </a:solidFill>
                <a:effectLst/>
                <a:latin typeface="+mn-lt"/>
                <a:ea typeface="+mn-ea"/>
                <a:cs typeface="+mn-cs"/>
              </a:rPr>
              <a:t> [52/3] </a:t>
            </a:r>
            <a:r>
              <a:rPr lang="en-GB" sz="1200" b="0" i="0" u="none" strike="noStrike" kern="1200" dirty="0" err="1">
                <a:solidFill>
                  <a:schemeClr val="tx1"/>
                </a:solidFill>
                <a:effectLst/>
                <a:latin typeface="+mn-lt"/>
                <a:ea typeface="+mn-ea"/>
                <a:cs typeface="+mn-cs"/>
              </a:rPr>
              <a:t>wissen</a:t>
            </a:r>
            <a:r>
              <a:rPr lang="en-GB" sz="1200" b="0" i="0" u="none" strike="noStrike" kern="1200" dirty="0">
                <a:solidFill>
                  <a:schemeClr val="tx1"/>
                </a:solidFill>
                <a:effectLst/>
                <a:latin typeface="+mn-lt"/>
                <a:ea typeface="+mn-ea"/>
                <a:cs typeface="+mn-cs"/>
              </a:rPr>
              <a:t> [79] </a:t>
            </a:r>
            <a:r>
              <a:rPr lang="en-GB" sz="1200" b="0" i="0" u="none" strike="noStrike" kern="1200" dirty="0" err="1">
                <a:solidFill>
                  <a:schemeClr val="tx1"/>
                </a:solidFill>
                <a:effectLst/>
                <a:latin typeface="+mn-lt"/>
                <a:ea typeface="+mn-ea"/>
                <a:cs typeface="+mn-cs"/>
              </a:rPr>
              <a:t>weiß</a:t>
            </a:r>
            <a:r>
              <a:rPr lang="en-GB" sz="1200" b="0" i="0" u="none" strike="noStrike" kern="1200" dirty="0">
                <a:solidFill>
                  <a:schemeClr val="tx1"/>
                </a:solidFill>
                <a:effectLst/>
                <a:latin typeface="+mn-lt"/>
                <a:ea typeface="+mn-ea"/>
                <a:cs typeface="+mn-cs"/>
              </a:rPr>
              <a:t> [79] </a:t>
            </a:r>
            <a:r>
              <a:rPr lang="en-GB" sz="1200" b="0" i="0" u="none" strike="noStrike" kern="1200" dirty="0" err="1">
                <a:solidFill>
                  <a:schemeClr val="tx1"/>
                </a:solidFill>
                <a:effectLst/>
                <a:latin typeface="+mn-lt"/>
                <a:ea typeface="+mn-ea"/>
                <a:cs typeface="+mn-cs"/>
              </a:rPr>
              <a:t>kein</a:t>
            </a:r>
            <a:r>
              <a:rPr lang="en-GB" sz="1200" b="0" i="0" u="none" strike="noStrike" kern="1200" dirty="0">
                <a:solidFill>
                  <a:schemeClr val="tx1"/>
                </a:solidFill>
                <a:effectLst/>
                <a:latin typeface="+mn-lt"/>
                <a:ea typeface="+mn-ea"/>
                <a:cs typeface="+mn-cs"/>
              </a:rPr>
              <a:t> [50] </a:t>
            </a:r>
            <a:r>
              <a:rPr lang="en-GB" sz="1200" b="1" i="0" u="none" strike="noStrike" kern="1200" dirty="0">
                <a:solidFill>
                  <a:schemeClr val="tx1"/>
                </a:solidFill>
                <a:effectLst/>
                <a:latin typeface="+mn-lt"/>
                <a:ea typeface="+mn-ea"/>
                <a:cs typeface="+mn-cs"/>
              </a:rPr>
              <a:t>die </a:t>
            </a:r>
            <a:r>
              <a:rPr lang="en-GB" sz="1200" b="1" i="0" u="none" strike="noStrike" kern="1200" dirty="0" err="1">
                <a:solidFill>
                  <a:schemeClr val="tx1"/>
                </a:solidFill>
                <a:effectLst/>
                <a:latin typeface="+mn-lt"/>
                <a:ea typeface="+mn-ea"/>
                <a:cs typeface="+mn-cs"/>
              </a:rPr>
              <a:t>Farbe</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[929] </a:t>
            </a:r>
            <a:r>
              <a:rPr lang="en-GB" sz="1200" b="1" i="0" u="none" strike="noStrike" kern="1200" dirty="0">
                <a:solidFill>
                  <a:schemeClr val="tx1"/>
                </a:solidFill>
                <a:effectLst/>
                <a:latin typeface="+mn-lt"/>
                <a:ea typeface="+mn-ea"/>
                <a:cs typeface="+mn-cs"/>
              </a:rPr>
              <a:t>die </a:t>
            </a:r>
            <a:r>
              <a:rPr lang="en-GB" sz="1200" b="1" i="0" u="none" strike="noStrike" kern="1200" dirty="0" err="1">
                <a:solidFill>
                  <a:schemeClr val="tx1"/>
                </a:solidFill>
                <a:effectLst/>
                <a:latin typeface="+mn-lt"/>
                <a:ea typeface="+mn-ea"/>
                <a:cs typeface="+mn-cs"/>
              </a:rPr>
              <a:t>Sach</a:t>
            </a:r>
            <a:r>
              <a:rPr lang="en-GB" sz="1200" b="0" i="0" u="none" strike="noStrike" kern="1200" dirty="0" err="1">
                <a:solidFill>
                  <a:schemeClr val="tx1"/>
                </a:solidFill>
                <a:effectLst/>
                <a:latin typeface="+mn-lt"/>
                <a:ea typeface="+mn-ea"/>
                <a:cs typeface="+mn-cs"/>
              </a:rPr>
              <a:t>e</a:t>
            </a:r>
            <a:r>
              <a:rPr lang="en-GB" sz="1200" b="0" i="0" u="none" strike="noStrike" kern="1200" dirty="0">
                <a:solidFill>
                  <a:schemeClr val="tx1"/>
                </a:solidFill>
                <a:effectLst/>
                <a:latin typeface="+mn-lt"/>
                <a:ea typeface="+mn-ea"/>
                <a:cs typeface="+mn-cs"/>
              </a:rPr>
              <a:t> [251] die </a:t>
            </a:r>
            <a:r>
              <a:rPr lang="en-GB" sz="1200" b="0" i="0" u="none" strike="noStrike" kern="1200" dirty="0" err="1">
                <a:solidFill>
                  <a:schemeClr val="tx1"/>
                </a:solidFill>
                <a:effectLst/>
                <a:latin typeface="+mn-lt"/>
                <a:ea typeface="+mn-ea"/>
                <a:cs typeface="+mn-cs"/>
              </a:rPr>
              <a:t>Nummer</a:t>
            </a:r>
            <a:r>
              <a:rPr lang="en-GB" sz="1200" b="0" i="0" u="none" strike="noStrike" kern="1200" dirty="0">
                <a:solidFill>
                  <a:schemeClr val="tx1"/>
                </a:solidFill>
                <a:effectLst/>
                <a:latin typeface="+mn-lt"/>
                <a:ea typeface="+mn-ea"/>
                <a:cs typeface="+mn-cs"/>
              </a:rPr>
              <a:t> [1048] </a:t>
            </a:r>
            <a:r>
              <a:rPr lang="en-GB" sz="1200" b="1" i="0" u="none" strike="noStrike" kern="1200" dirty="0">
                <a:solidFill>
                  <a:schemeClr val="tx1"/>
                </a:solidFill>
                <a:effectLst/>
                <a:latin typeface="+mn-lt"/>
                <a:ea typeface="+mn-ea"/>
                <a:cs typeface="+mn-cs"/>
              </a:rPr>
              <a:t>das </a:t>
            </a:r>
            <a:r>
              <a:rPr lang="en-GB" sz="1200" b="1" i="0" u="none" strike="noStrike" kern="1200" dirty="0" err="1">
                <a:solidFill>
                  <a:schemeClr val="tx1"/>
                </a:solidFill>
                <a:effectLst/>
                <a:latin typeface="+mn-lt"/>
                <a:ea typeface="+mn-ea"/>
                <a:cs typeface="+mn-cs"/>
              </a:rPr>
              <a:t>Haustier</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[670] der Ort [383] </a:t>
            </a:r>
            <a:r>
              <a:rPr lang="en-GB" sz="1200" b="0" i="0" u="none" strike="noStrike" kern="1200" dirty="0" err="1">
                <a:solidFill>
                  <a:schemeClr val="tx1"/>
                </a:solidFill>
                <a:effectLst/>
                <a:latin typeface="+mn-lt"/>
                <a:ea typeface="+mn-ea"/>
                <a:cs typeface="+mn-cs"/>
              </a:rPr>
              <a:t>aber</a:t>
            </a:r>
            <a:r>
              <a:rPr lang="en-GB" sz="1200" b="0" i="0" u="none" strike="noStrike" kern="1200" dirty="0">
                <a:solidFill>
                  <a:schemeClr val="tx1"/>
                </a:solidFill>
                <a:effectLst/>
                <a:latin typeface="+mn-lt"/>
                <a:ea typeface="+mn-ea"/>
                <a:cs typeface="+mn-cs"/>
              </a:rPr>
              <a:t> [32] ich </a:t>
            </a:r>
            <a:r>
              <a:rPr lang="en-GB" sz="1200" b="0" i="0" u="none" strike="noStrike" kern="1200" dirty="0" err="1">
                <a:solidFill>
                  <a:schemeClr val="tx1"/>
                </a:solidFill>
                <a:effectLst/>
                <a:latin typeface="+mn-lt"/>
                <a:ea typeface="+mn-ea"/>
                <a:cs typeface="+mn-cs"/>
              </a:rPr>
              <a:t>weiß</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nicht</a:t>
            </a:r>
            <a:r>
              <a:rPr lang="en-GB" sz="1200" b="0" i="0" u="none" strike="noStrike" kern="1200" dirty="0">
                <a:solidFill>
                  <a:schemeClr val="tx1"/>
                </a:solidFill>
                <a:effectLst/>
                <a:latin typeface="+mn-lt"/>
                <a:ea typeface="+mn-ea"/>
                <a:cs typeface="+mn-cs"/>
              </a:rPr>
              <a:t> [8/79/12] </a:t>
            </a:r>
            <a:r>
              <a:rPr lang="en-GB" sz="1200" b="1" i="0" u="none" strike="noStrike" kern="1200" dirty="0" err="1">
                <a:solidFill>
                  <a:schemeClr val="tx1"/>
                </a:solidFill>
                <a:effectLst/>
                <a:latin typeface="+mn-lt"/>
                <a:ea typeface="+mn-ea"/>
                <a:cs typeface="+mn-cs"/>
              </a:rPr>
              <a:t>wie</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sagt</a:t>
            </a:r>
            <a:r>
              <a:rPr lang="en-GB" sz="1200" b="1" i="0" u="none" strike="noStrike" kern="1200" dirty="0">
                <a:solidFill>
                  <a:schemeClr val="tx1"/>
                </a:solidFill>
                <a:effectLst/>
                <a:latin typeface="+mn-lt"/>
                <a:ea typeface="+mn-ea"/>
                <a:cs typeface="+mn-cs"/>
              </a:rPr>
              <a:t> man </a:t>
            </a:r>
            <a:r>
              <a:rPr lang="en-GB" sz="1200" b="0" i="0" u="none" strike="noStrike" kern="1200" dirty="0">
                <a:solidFill>
                  <a:schemeClr val="tx1"/>
                </a:solidFill>
                <a:effectLst/>
                <a:latin typeface="+mn-lt"/>
                <a:ea typeface="+mn-ea"/>
                <a:cs typeface="+mn-cs"/>
              </a:rPr>
              <a:t>[28/48/36] </a:t>
            </a:r>
            <a:r>
              <a:rPr lang="en-GB" sz="1200" b="0" i="0" u="none" strike="noStrike" kern="1200" dirty="0" err="1">
                <a:solidFill>
                  <a:schemeClr val="tx1"/>
                </a:solidFill>
                <a:effectLst/>
                <a:latin typeface="+mn-lt"/>
                <a:ea typeface="+mn-ea"/>
                <a:cs typeface="+mn-cs"/>
              </a:rPr>
              <a:t>wie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schreibt</a:t>
            </a:r>
            <a:r>
              <a:rPr lang="en-GB" sz="1200" b="0" i="0" u="none" strike="noStrike" kern="1200" dirty="0">
                <a:solidFill>
                  <a:schemeClr val="tx1"/>
                </a:solidFill>
                <a:effectLst/>
                <a:latin typeface="+mn-lt"/>
                <a:ea typeface="+mn-ea"/>
                <a:cs typeface="+mn-cs"/>
              </a:rPr>
              <a:t> man [28/247/48]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97BA26-074C-42EA-B0E4-CCD2016A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18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Starter</a:t>
            </a:r>
            <a:r>
              <a:rPr lang="en-GB" b="1" baseline="0" dirty="0"/>
              <a:t> - m</a:t>
            </a:r>
            <a:r>
              <a:rPr lang="en-GB" b="1" dirty="0"/>
              <a:t>ore challenging</a:t>
            </a:r>
            <a:r>
              <a:rPr lang="en-GB" b="1" baseline="0" dirty="0"/>
              <a:t> version, which gives only the first letter of each word.</a:t>
            </a:r>
            <a:br>
              <a:rPr lang="en-GB" b="1" baseline="0" dirty="0"/>
            </a:br>
            <a:endParaRPr lang="en-GB" b="1" baseline="0" dirty="0"/>
          </a:p>
          <a:p>
            <a:r>
              <a:rPr lang="en-GB" b="1" baseline="0" dirty="0"/>
              <a:t>This slide is then animated to provide the answers and give additional alphabet practice, as per the routine below:</a:t>
            </a:r>
            <a:endParaRPr lang="en-GB" b="1" dirty="0"/>
          </a:p>
          <a:p>
            <a:br>
              <a:rPr lang="en-GB" b="1" dirty="0"/>
            </a:br>
            <a:r>
              <a:rPr lang="en-GB" b="0" dirty="0"/>
              <a:t>1. Teacher asks</a:t>
            </a:r>
            <a:r>
              <a:rPr lang="en-GB" b="0" baseline="0" dirty="0"/>
              <a:t> question / gives clue in German as per A – L on slide.</a:t>
            </a:r>
            <a:br>
              <a:rPr lang="en-GB" b="0" baseline="0" dirty="0"/>
            </a:br>
            <a:r>
              <a:rPr lang="en-GB" b="0" baseline="0" dirty="0"/>
              <a:t>2. Student(s) volunteer(s) the answer (e.g. </a:t>
            </a:r>
            <a:r>
              <a:rPr lang="en-GB" b="0" baseline="0" dirty="0" err="1"/>
              <a:t>einmal</a:t>
            </a:r>
            <a:r>
              <a:rPr lang="en-GB" b="0" baseline="0" dirty="0"/>
              <a:t> die </a:t>
            </a:r>
            <a:r>
              <a:rPr lang="en-GB" b="0" baseline="0" dirty="0" err="1"/>
              <a:t>Woche</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Teacher asks ‘</a:t>
            </a:r>
            <a:r>
              <a:rPr lang="en-GB" b="0" baseline="0" dirty="0" err="1"/>
              <a:t>wie</a:t>
            </a:r>
            <a:r>
              <a:rPr lang="en-GB" b="0" baseline="0" dirty="0"/>
              <a:t> </a:t>
            </a:r>
            <a:r>
              <a:rPr lang="en-GB" b="0" baseline="0" dirty="0" err="1"/>
              <a:t>schreibt</a:t>
            </a:r>
            <a:r>
              <a:rPr lang="en-GB" b="0" baseline="0" dirty="0"/>
              <a:t> man das?’</a:t>
            </a:r>
            <a:br>
              <a:rPr lang="en-GB" b="0" baseline="0" dirty="0"/>
            </a:br>
            <a:r>
              <a:rPr lang="en-GB" b="0" baseline="0" dirty="0"/>
              <a:t>4. Students in chorus (slowly and steadily) respond to spell out the answer: </a:t>
            </a:r>
            <a:r>
              <a:rPr lang="en-GB" i="1" baseline="0" dirty="0"/>
              <a:t>E-I-N-M-A-L D-I-E W-O-C-H-E</a:t>
            </a:r>
            <a:r>
              <a:rPr lang="en-GB" i="0" baseline="0" dirty="0"/>
              <a:t>)  </a:t>
            </a:r>
            <a:br>
              <a:rPr lang="en-GB" i="0" baseline="0" dirty="0"/>
            </a:br>
            <a:r>
              <a:rPr lang="en-GB" b="1" i="0" baseline="0" dirty="0"/>
              <a:t>Note: </a:t>
            </a:r>
            <a:r>
              <a:rPr lang="en-GB" i="0" baseline="0" dirty="0"/>
              <a:t>If students are practising for the Spelling Bee, then they will have learnt the term ‘</a:t>
            </a:r>
            <a:r>
              <a:rPr lang="en-GB" i="0" baseline="0" dirty="0" err="1"/>
              <a:t>Abstand</a:t>
            </a:r>
            <a:r>
              <a:rPr lang="en-GB" i="0" baseline="0" dirty="0"/>
              <a:t>’ for indicating a space between words.  They could be prompted to use that, here.</a:t>
            </a:r>
            <a:endParaRPr lang="en-GB" baseline="0" dirty="0"/>
          </a:p>
          <a:p>
            <a:r>
              <a:rPr lang="en-GB" b="0" baseline="0" dirty="0"/>
              <a:t>5. As students spell the word, teacher reveals each letter on a click.</a:t>
            </a:r>
            <a:br>
              <a:rPr lang="en-GB" b="0" baseline="0" dirty="0"/>
            </a:br>
            <a:br>
              <a:rPr lang="en-GB" b="0" baseline="0" dirty="0"/>
            </a:br>
            <a:r>
              <a:rPr lang="en-GB" b="0" baseline="0" dirty="0"/>
              <a:t>This will enable the teacher to pick up on any of the trickier letters, and do some remedial practice in the moment.</a:t>
            </a:r>
            <a:endParaRPr lang="en-GB" dirty="0"/>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T1.2 Week 3</a:t>
            </a:r>
            <a:endParaRPr lang="en-GB" sz="1200" b="0" i="0" u="none" strike="noStrike" kern="1200" dirty="0">
              <a:solidFill>
                <a:schemeClr val="tx1"/>
              </a:solidFill>
              <a:effectLst/>
              <a:latin typeface="+mn-lt"/>
              <a:ea typeface="+mn-ea"/>
              <a:cs typeface="+mn-cs"/>
            </a:endParaRPr>
          </a:p>
          <a:p>
            <a:r>
              <a:rPr lang="en-GB" sz="1200" b="0" i="0" u="none" strike="noStrike" kern="1200" dirty="0" err="1">
                <a:solidFill>
                  <a:schemeClr val="tx1"/>
                </a:solidFill>
                <a:effectLst/>
                <a:latin typeface="+mn-lt"/>
                <a:ea typeface="+mn-ea"/>
                <a:cs typeface="+mn-cs"/>
              </a:rPr>
              <a:t>tanzen</a:t>
            </a:r>
            <a:r>
              <a:rPr lang="en-GB" sz="1200" b="0" i="0" u="none" strike="noStrike" kern="1200" dirty="0">
                <a:solidFill>
                  <a:schemeClr val="tx1"/>
                </a:solidFill>
                <a:effectLst/>
                <a:latin typeface="+mn-lt"/>
                <a:ea typeface="+mn-ea"/>
                <a:cs typeface="+mn-cs"/>
              </a:rPr>
              <a:t> [2011] </a:t>
            </a:r>
            <a:r>
              <a:rPr lang="en-GB" sz="1200" b="0" i="0" u="none" strike="noStrike" kern="1200" dirty="0" err="1">
                <a:solidFill>
                  <a:schemeClr val="tx1"/>
                </a:solidFill>
                <a:effectLst/>
                <a:latin typeface="+mn-lt"/>
                <a:ea typeface="+mn-ea"/>
                <a:cs typeface="+mn-cs"/>
              </a:rPr>
              <a:t>gehen</a:t>
            </a:r>
            <a:r>
              <a:rPr lang="en-GB" sz="1200" b="0" i="0" u="none" strike="noStrike" kern="1200" dirty="0">
                <a:solidFill>
                  <a:schemeClr val="tx1"/>
                </a:solidFill>
                <a:effectLst/>
                <a:latin typeface="+mn-lt"/>
                <a:ea typeface="+mn-ea"/>
                <a:cs typeface="+mn-cs"/>
              </a:rPr>
              <a:t> [69] </a:t>
            </a:r>
            <a:r>
              <a:rPr lang="en-GB" sz="1200" b="1" i="0" u="none" strike="noStrike" kern="1200" dirty="0" err="1">
                <a:solidFill>
                  <a:schemeClr val="tx1"/>
                </a:solidFill>
                <a:effectLst/>
                <a:latin typeface="+mn-lt"/>
                <a:ea typeface="+mn-ea"/>
                <a:cs typeface="+mn-cs"/>
              </a:rPr>
              <a:t>hören</a:t>
            </a:r>
            <a:r>
              <a:rPr lang="en-GB" sz="1200" b="0" i="0" u="none" strike="noStrike" kern="1200" dirty="0">
                <a:solidFill>
                  <a:schemeClr val="tx1"/>
                </a:solidFill>
                <a:effectLst/>
                <a:latin typeface="+mn-lt"/>
                <a:ea typeface="+mn-ea"/>
                <a:cs typeface="+mn-cs"/>
              </a:rPr>
              <a:t> [1557] </a:t>
            </a:r>
            <a:r>
              <a:rPr lang="en-GB" sz="1200" b="1" i="0" u="none" strike="noStrike" kern="1200" dirty="0" err="1">
                <a:solidFill>
                  <a:schemeClr val="tx1"/>
                </a:solidFill>
                <a:effectLst/>
                <a:latin typeface="+mn-lt"/>
                <a:ea typeface="+mn-ea"/>
                <a:cs typeface="+mn-cs"/>
              </a:rPr>
              <a:t>jeden</a:t>
            </a:r>
            <a:r>
              <a:rPr lang="en-GB" sz="1200" b="1" i="0" u="none" strike="noStrike" kern="1200" dirty="0">
                <a:solidFill>
                  <a:schemeClr val="tx1"/>
                </a:solidFill>
                <a:effectLst/>
                <a:latin typeface="+mn-lt"/>
                <a:ea typeface="+mn-ea"/>
                <a:cs typeface="+mn-cs"/>
              </a:rPr>
              <a:t> Tag </a:t>
            </a:r>
            <a:r>
              <a:rPr lang="en-GB" sz="1200" b="0" i="0" u="none" strike="noStrike" kern="1200" dirty="0">
                <a:solidFill>
                  <a:schemeClr val="tx1"/>
                </a:solidFill>
                <a:effectLst/>
                <a:latin typeface="+mn-lt"/>
                <a:ea typeface="+mn-ea"/>
                <a:cs typeface="+mn-cs"/>
              </a:rPr>
              <a:t>[88/108] </a:t>
            </a:r>
            <a:r>
              <a:rPr lang="en-GB" sz="1200" b="1" i="0" u="none" strike="noStrike" kern="1200" dirty="0" err="1">
                <a:solidFill>
                  <a:schemeClr val="tx1"/>
                </a:solidFill>
                <a:effectLst/>
                <a:latin typeface="+mn-lt"/>
                <a:ea typeface="+mn-ea"/>
                <a:cs typeface="+mn-cs"/>
              </a:rPr>
              <a:t>einmal</a:t>
            </a:r>
            <a:r>
              <a:rPr lang="en-GB" sz="1200" b="1" i="0" u="none" strike="noStrike" kern="1200" dirty="0">
                <a:solidFill>
                  <a:schemeClr val="tx1"/>
                </a:solidFill>
                <a:effectLst/>
                <a:latin typeface="+mn-lt"/>
                <a:ea typeface="+mn-ea"/>
                <a:cs typeface="+mn-cs"/>
              </a:rPr>
              <a:t> die </a:t>
            </a:r>
            <a:r>
              <a:rPr lang="en-GB" sz="1200" b="1" i="0" u="none" strike="noStrike" kern="1200" dirty="0" err="1">
                <a:solidFill>
                  <a:schemeClr val="tx1"/>
                </a:solidFill>
                <a:effectLst/>
                <a:latin typeface="+mn-lt"/>
                <a:ea typeface="+mn-ea"/>
                <a:cs typeface="+mn-cs"/>
              </a:rPr>
              <a:t>Woche</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[136 / 209] </a:t>
            </a:r>
            <a:r>
              <a:rPr lang="en-GB" sz="1200" b="1" i="0" u="none" strike="noStrike" kern="1200" dirty="0" err="1">
                <a:solidFill>
                  <a:schemeClr val="tx1"/>
                </a:solidFill>
                <a:effectLst/>
                <a:latin typeface="+mn-lt"/>
                <a:ea typeface="+mn-ea"/>
                <a:cs typeface="+mn-cs"/>
              </a:rPr>
              <a:t>nie</a:t>
            </a:r>
            <a:r>
              <a:rPr lang="en-GB" sz="1200" b="0" i="0" u="none" strike="noStrike" kern="1200" dirty="0">
                <a:solidFill>
                  <a:schemeClr val="tx1"/>
                </a:solidFill>
                <a:effectLst/>
                <a:latin typeface="+mn-lt"/>
                <a:ea typeface="+mn-ea"/>
                <a:cs typeface="+mn-cs"/>
              </a:rPr>
              <a:t> [196]</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kaum</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[259] </a:t>
            </a:r>
            <a:r>
              <a:rPr lang="en-GB" sz="1200" b="0" i="0" u="none" strike="noStrike" kern="1200" dirty="0" err="1">
                <a:solidFill>
                  <a:schemeClr val="tx1"/>
                </a:solidFill>
                <a:effectLst/>
                <a:latin typeface="+mn-lt"/>
                <a:ea typeface="+mn-ea"/>
                <a:cs typeface="+mn-cs"/>
              </a:rPr>
              <a:t>manchmal</a:t>
            </a:r>
            <a:r>
              <a:rPr lang="en-GB" sz="1200" b="0" i="0" u="none" strike="noStrike" kern="1200" dirty="0">
                <a:solidFill>
                  <a:schemeClr val="tx1"/>
                </a:solidFill>
                <a:effectLst/>
                <a:latin typeface="+mn-lt"/>
                <a:ea typeface="+mn-ea"/>
                <a:cs typeface="+mn-cs"/>
              </a:rPr>
              <a:t> [394] </a:t>
            </a:r>
            <a:r>
              <a:rPr lang="en-GB" sz="1200" b="0" i="0" u="none" strike="noStrike" kern="1200" dirty="0" err="1">
                <a:solidFill>
                  <a:schemeClr val="tx1"/>
                </a:solidFill>
                <a:effectLst/>
                <a:latin typeface="+mn-lt"/>
                <a:ea typeface="+mn-ea"/>
                <a:cs typeface="+mn-cs"/>
              </a:rPr>
              <a:t>sehr</a:t>
            </a:r>
            <a:r>
              <a:rPr lang="en-GB" sz="1200" b="0" i="0" u="none" strike="noStrike" kern="1200" dirty="0">
                <a:solidFill>
                  <a:schemeClr val="tx1"/>
                </a:solidFill>
                <a:effectLst/>
                <a:latin typeface="+mn-lt"/>
                <a:ea typeface="+mn-ea"/>
                <a:cs typeface="+mn-cs"/>
              </a:rPr>
              <a:t> [70] </a:t>
            </a:r>
            <a:r>
              <a:rPr lang="en-GB" sz="1200" b="1" i="0" u="none" strike="noStrike" kern="1200" dirty="0">
                <a:solidFill>
                  <a:schemeClr val="tx1"/>
                </a:solidFill>
                <a:effectLst/>
                <a:latin typeface="+mn-lt"/>
                <a:ea typeface="+mn-ea"/>
                <a:cs typeface="+mn-cs"/>
              </a:rPr>
              <a:t>oft</a:t>
            </a:r>
            <a:r>
              <a:rPr lang="en-GB" sz="1200" b="0" i="0" u="none" strike="noStrike" kern="1200" dirty="0">
                <a:solidFill>
                  <a:schemeClr val="tx1"/>
                </a:solidFill>
                <a:effectLst/>
                <a:latin typeface="+mn-lt"/>
                <a:ea typeface="+mn-ea"/>
                <a:cs typeface="+mn-cs"/>
              </a:rPr>
              <a:t> [215]) </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T1.1 Week 4</a:t>
            </a:r>
          </a:p>
          <a:p>
            <a:r>
              <a:rPr lang="en-GB" sz="1200" b="0" i="0" u="none" strike="noStrike" kern="1200" dirty="0">
                <a:solidFill>
                  <a:schemeClr val="tx1"/>
                </a:solidFill>
                <a:effectLst/>
                <a:latin typeface="+mn-lt"/>
                <a:ea typeface="+mn-ea"/>
                <a:cs typeface="+mn-cs"/>
              </a:rPr>
              <a:t>du </a:t>
            </a:r>
            <a:r>
              <a:rPr lang="en-GB" sz="1200" b="0" i="0" u="none" strike="noStrike" kern="1200" dirty="0" err="1">
                <a:solidFill>
                  <a:schemeClr val="tx1"/>
                </a:solidFill>
                <a:effectLst/>
                <a:latin typeface="+mn-lt"/>
                <a:ea typeface="+mn-ea"/>
                <a:cs typeface="+mn-cs"/>
              </a:rPr>
              <a:t>bist</a:t>
            </a:r>
            <a:r>
              <a:rPr lang="en-GB" sz="1200" b="0" i="0" u="none" strike="noStrike" kern="1200" dirty="0">
                <a:solidFill>
                  <a:schemeClr val="tx1"/>
                </a:solidFill>
                <a:effectLst/>
                <a:latin typeface="+mn-lt"/>
                <a:ea typeface="+mn-ea"/>
                <a:cs typeface="+mn-cs"/>
              </a:rPr>
              <a:t> [52/3] </a:t>
            </a:r>
            <a:r>
              <a:rPr lang="en-GB" sz="1200" b="0" i="0" u="none" strike="noStrike" kern="1200" dirty="0" err="1">
                <a:solidFill>
                  <a:schemeClr val="tx1"/>
                </a:solidFill>
                <a:effectLst/>
                <a:latin typeface="+mn-lt"/>
                <a:ea typeface="+mn-ea"/>
                <a:cs typeface="+mn-cs"/>
              </a:rPr>
              <a:t>wissen</a:t>
            </a:r>
            <a:r>
              <a:rPr lang="en-GB" sz="1200" b="0" i="0" u="none" strike="noStrike" kern="1200" dirty="0">
                <a:solidFill>
                  <a:schemeClr val="tx1"/>
                </a:solidFill>
                <a:effectLst/>
                <a:latin typeface="+mn-lt"/>
                <a:ea typeface="+mn-ea"/>
                <a:cs typeface="+mn-cs"/>
              </a:rPr>
              <a:t> [79] </a:t>
            </a:r>
            <a:r>
              <a:rPr lang="en-GB" sz="1200" b="0" i="0" u="none" strike="noStrike" kern="1200" dirty="0" err="1">
                <a:solidFill>
                  <a:schemeClr val="tx1"/>
                </a:solidFill>
                <a:effectLst/>
                <a:latin typeface="+mn-lt"/>
                <a:ea typeface="+mn-ea"/>
                <a:cs typeface="+mn-cs"/>
              </a:rPr>
              <a:t>weiß</a:t>
            </a:r>
            <a:r>
              <a:rPr lang="en-GB" sz="1200" b="0" i="0" u="none" strike="noStrike" kern="1200" dirty="0">
                <a:solidFill>
                  <a:schemeClr val="tx1"/>
                </a:solidFill>
                <a:effectLst/>
                <a:latin typeface="+mn-lt"/>
                <a:ea typeface="+mn-ea"/>
                <a:cs typeface="+mn-cs"/>
              </a:rPr>
              <a:t> [79] </a:t>
            </a:r>
            <a:r>
              <a:rPr lang="en-GB" sz="1200" b="0" i="0" u="none" strike="noStrike" kern="1200" dirty="0" err="1">
                <a:solidFill>
                  <a:schemeClr val="tx1"/>
                </a:solidFill>
                <a:effectLst/>
                <a:latin typeface="+mn-lt"/>
                <a:ea typeface="+mn-ea"/>
                <a:cs typeface="+mn-cs"/>
              </a:rPr>
              <a:t>kein</a:t>
            </a:r>
            <a:r>
              <a:rPr lang="en-GB" sz="1200" b="0" i="0" u="none" strike="noStrike" kern="1200" dirty="0">
                <a:solidFill>
                  <a:schemeClr val="tx1"/>
                </a:solidFill>
                <a:effectLst/>
                <a:latin typeface="+mn-lt"/>
                <a:ea typeface="+mn-ea"/>
                <a:cs typeface="+mn-cs"/>
              </a:rPr>
              <a:t> [50] </a:t>
            </a:r>
            <a:r>
              <a:rPr lang="en-GB" sz="1200" b="1" i="0" u="none" strike="noStrike" kern="1200" dirty="0">
                <a:solidFill>
                  <a:schemeClr val="tx1"/>
                </a:solidFill>
                <a:effectLst/>
                <a:latin typeface="+mn-lt"/>
                <a:ea typeface="+mn-ea"/>
                <a:cs typeface="+mn-cs"/>
              </a:rPr>
              <a:t>die </a:t>
            </a:r>
            <a:r>
              <a:rPr lang="en-GB" sz="1200" b="1" i="0" u="none" strike="noStrike" kern="1200" dirty="0" err="1">
                <a:solidFill>
                  <a:schemeClr val="tx1"/>
                </a:solidFill>
                <a:effectLst/>
                <a:latin typeface="+mn-lt"/>
                <a:ea typeface="+mn-ea"/>
                <a:cs typeface="+mn-cs"/>
              </a:rPr>
              <a:t>Farbe</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[929] </a:t>
            </a:r>
            <a:r>
              <a:rPr lang="en-GB" sz="1200" b="1" i="0" u="none" strike="noStrike" kern="1200" dirty="0">
                <a:solidFill>
                  <a:schemeClr val="tx1"/>
                </a:solidFill>
                <a:effectLst/>
                <a:latin typeface="+mn-lt"/>
                <a:ea typeface="+mn-ea"/>
                <a:cs typeface="+mn-cs"/>
              </a:rPr>
              <a:t>die </a:t>
            </a:r>
            <a:r>
              <a:rPr lang="en-GB" sz="1200" b="1" i="0" u="none" strike="noStrike" kern="1200" dirty="0" err="1">
                <a:solidFill>
                  <a:schemeClr val="tx1"/>
                </a:solidFill>
                <a:effectLst/>
                <a:latin typeface="+mn-lt"/>
                <a:ea typeface="+mn-ea"/>
                <a:cs typeface="+mn-cs"/>
              </a:rPr>
              <a:t>Sach</a:t>
            </a:r>
            <a:r>
              <a:rPr lang="en-GB" sz="1200" b="0" i="0" u="none" strike="noStrike" kern="1200" dirty="0" err="1">
                <a:solidFill>
                  <a:schemeClr val="tx1"/>
                </a:solidFill>
                <a:effectLst/>
                <a:latin typeface="+mn-lt"/>
                <a:ea typeface="+mn-ea"/>
                <a:cs typeface="+mn-cs"/>
              </a:rPr>
              <a:t>e</a:t>
            </a:r>
            <a:r>
              <a:rPr lang="en-GB" sz="1200" b="0" i="0" u="none" strike="noStrike" kern="1200" dirty="0">
                <a:solidFill>
                  <a:schemeClr val="tx1"/>
                </a:solidFill>
                <a:effectLst/>
                <a:latin typeface="+mn-lt"/>
                <a:ea typeface="+mn-ea"/>
                <a:cs typeface="+mn-cs"/>
              </a:rPr>
              <a:t> [251] die </a:t>
            </a:r>
            <a:r>
              <a:rPr lang="en-GB" sz="1200" b="0" i="0" u="none" strike="noStrike" kern="1200" dirty="0" err="1">
                <a:solidFill>
                  <a:schemeClr val="tx1"/>
                </a:solidFill>
                <a:effectLst/>
                <a:latin typeface="+mn-lt"/>
                <a:ea typeface="+mn-ea"/>
                <a:cs typeface="+mn-cs"/>
              </a:rPr>
              <a:t>Nummer</a:t>
            </a:r>
            <a:r>
              <a:rPr lang="en-GB" sz="1200" b="0" i="0" u="none" strike="noStrike" kern="1200" dirty="0">
                <a:solidFill>
                  <a:schemeClr val="tx1"/>
                </a:solidFill>
                <a:effectLst/>
                <a:latin typeface="+mn-lt"/>
                <a:ea typeface="+mn-ea"/>
                <a:cs typeface="+mn-cs"/>
              </a:rPr>
              <a:t> [1048] </a:t>
            </a:r>
            <a:r>
              <a:rPr lang="en-GB" sz="1200" b="1" i="0" u="none" strike="noStrike" kern="1200" dirty="0">
                <a:solidFill>
                  <a:schemeClr val="tx1"/>
                </a:solidFill>
                <a:effectLst/>
                <a:latin typeface="+mn-lt"/>
                <a:ea typeface="+mn-ea"/>
                <a:cs typeface="+mn-cs"/>
              </a:rPr>
              <a:t>das </a:t>
            </a:r>
            <a:r>
              <a:rPr lang="en-GB" sz="1200" b="1" i="0" u="none" strike="noStrike" kern="1200" dirty="0" err="1">
                <a:solidFill>
                  <a:schemeClr val="tx1"/>
                </a:solidFill>
                <a:effectLst/>
                <a:latin typeface="+mn-lt"/>
                <a:ea typeface="+mn-ea"/>
                <a:cs typeface="+mn-cs"/>
              </a:rPr>
              <a:t>Haustier</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[670] der Ort [383] </a:t>
            </a:r>
            <a:r>
              <a:rPr lang="en-GB" sz="1200" b="0" i="0" u="none" strike="noStrike" kern="1200" dirty="0" err="1">
                <a:solidFill>
                  <a:schemeClr val="tx1"/>
                </a:solidFill>
                <a:effectLst/>
                <a:latin typeface="+mn-lt"/>
                <a:ea typeface="+mn-ea"/>
                <a:cs typeface="+mn-cs"/>
              </a:rPr>
              <a:t>aber</a:t>
            </a:r>
            <a:r>
              <a:rPr lang="en-GB" sz="1200" b="0" i="0" u="none" strike="noStrike" kern="1200" dirty="0">
                <a:solidFill>
                  <a:schemeClr val="tx1"/>
                </a:solidFill>
                <a:effectLst/>
                <a:latin typeface="+mn-lt"/>
                <a:ea typeface="+mn-ea"/>
                <a:cs typeface="+mn-cs"/>
              </a:rPr>
              <a:t> [32] ich </a:t>
            </a:r>
            <a:r>
              <a:rPr lang="en-GB" sz="1200" b="0" i="0" u="none" strike="noStrike" kern="1200" dirty="0" err="1">
                <a:solidFill>
                  <a:schemeClr val="tx1"/>
                </a:solidFill>
                <a:effectLst/>
                <a:latin typeface="+mn-lt"/>
                <a:ea typeface="+mn-ea"/>
                <a:cs typeface="+mn-cs"/>
              </a:rPr>
              <a:t>weiß</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nicht</a:t>
            </a:r>
            <a:r>
              <a:rPr lang="en-GB" sz="1200" b="0" i="0" u="none" strike="noStrike" kern="1200" dirty="0">
                <a:solidFill>
                  <a:schemeClr val="tx1"/>
                </a:solidFill>
                <a:effectLst/>
                <a:latin typeface="+mn-lt"/>
                <a:ea typeface="+mn-ea"/>
                <a:cs typeface="+mn-cs"/>
              </a:rPr>
              <a:t> [8/79/12] </a:t>
            </a:r>
            <a:r>
              <a:rPr lang="en-GB" sz="1200" b="1" i="0" u="none" strike="noStrike" kern="1200" dirty="0" err="1">
                <a:solidFill>
                  <a:schemeClr val="tx1"/>
                </a:solidFill>
                <a:effectLst/>
                <a:latin typeface="+mn-lt"/>
                <a:ea typeface="+mn-ea"/>
                <a:cs typeface="+mn-cs"/>
              </a:rPr>
              <a:t>wie</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sagt</a:t>
            </a:r>
            <a:r>
              <a:rPr lang="en-GB" sz="1200" b="1" i="0" u="none" strike="noStrike" kern="1200" dirty="0">
                <a:solidFill>
                  <a:schemeClr val="tx1"/>
                </a:solidFill>
                <a:effectLst/>
                <a:latin typeface="+mn-lt"/>
                <a:ea typeface="+mn-ea"/>
                <a:cs typeface="+mn-cs"/>
              </a:rPr>
              <a:t> man </a:t>
            </a:r>
            <a:r>
              <a:rPr lang="en-GB" sz="1200" b="0" i="0" u="none" strike="noStrike" kern="1200" dirty="0">
                <a:solidFill>
                  <a:schemeClr val="tx1"/>
                </a:solidFill>
                <a:effectLst/>
                <a:latin typeface="+mn-lt"/>
                <a:ea typeface="+mn-ea"/>
                <a:cs typeface="+mn-cs"/>
              </a:rPr>
              <a:t>[28/48/36] </a:t>
            </a:r>
            <a:r>
              <a:rPr lang="en-GB" sz="1200" b="0" i="0" u="none" strike="noStrike" kern="1200" dirty="0" err="1">
                <a:solidFill>
                  <a:schemeClr val="tx1"/>
                </a:solidFill>
                <a:effectLst/>
                <a:latin typeface="+mn-lt"/>
                <a:ea typeface="+mn-ea"/>
                <a:cs typeface="+mn-cs"/>
              </a:rPr>
              <a:t>wie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schreibt</a:t>
            </a:r>
            <a:r>
              <a:rPr lang="en-GB" sz="1200" b="0" i="0" u="none" strike="noStrike" kern="1200" dirty="0">
                <a:solidFill>
                  <a:schemeClr val="tx1"/>
                </a:solidFill>
                <a:effectLst/>
                <a:latin typeface="+mn-lt"/>
                <a:ea typeface="+mn-ea"/>
                <a:cs typeface="+mn-cs"/>
              </a:rPr>
              <a:t> man [28/247/48]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97BA26-074C-42EA-B0E4-CCD2016A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7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Presentation of new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Practise reading aloud and applying SSC knowledge - Key SSC recapped here are: short</a:t>
            </a:r>
            <a:r>
              <a:rPr lang="en-GB" sz="1200" b="0" i="0" u="none" strike="noStrike" kern="1200" baseline="0" dirty="0">
                <a:solidFill>
                  <a:schemeClr val="tx1"/>
                </a:solidFill>
                <a:effectLst/>
                <a:latin typeface="+mn-lt"/>
                <a:ea typeface="+mn-ea"/>
                <a:cs typeface="+mn-cs"/>
              </a:rPr>
              <a:t> E, IE, EI, W, CH, Z</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Present single word + picture and ask students to read aloud using their knowledge of phonics.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These are thematic words chosen to illustrate SSCs and plurals. They are not part of the vocabulary set for the week, but are introduced to fit with seasonal 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6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85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reason for including a boot as a Christmassy items might need a little cultural aside explaining that children leave a boot or shoe outside</a:t>
            </a:r>
            <a:r>
              <a:rPr lang="en-GB" sz="1200" b="0" i="0" u="none" strike="noStrike" kern="1200" baseline="0" dirty="0">
                <a:solidFill>
                  <a:schemeClr val="tx1"/>
                </a:solidFill>
                <a:effectLst/>
                <a:latin typeface="+mn-lt"/>
                <a:ea typeface="+mn-ea"/>
                <a:cs typeface="+mn-cs"/>
              </a:rPr>
              <a:t> their bedroom door on the evening of 5</a:t>
            </a:r>
            <a:r>
              <a:rPr lang="en-GB" sz="1200" b="0" i="0" u="none" strike="noStrike" kern="1200" baseline="30000" dirty="0">
                <a:solidFill>
                  <a:schemeClr val="tx1"/>
                </a:solidFill>
                <a:effectLst/>
                <a:latin typeface="+mn-lt"/>
                <a:ea typeface="+mn-ea"/>
                <a:cs typeface="+mn-cs"/>
              </a:rPr>
              <a:t>th</a:t>
            </a:r>
            <a:r>
              <a:rPr lang="en-GB" sz="1200" b="0" i="0" u="none" strike="noStrike" kern="1200" baseline="0" dirty="0">
                <a:solidFill>
                  <a:schemeClr val="tx1"/>
                </a:solidFill>
                <a:effectLst/>
                <a:latin typeface="+mn-lt"/>
                <a:ea typeface="+mn-ea"/>
                <a:cs typeface="+mn-cs"/>
              </a:rPr>
              <a:t> December for</a:t>
            </a:r>
            <a:r>
              <a:rPr lang="en-GB" sz="1200" b="0" i="0" u="none" strike="noStrike" kern="1200" dirty="0">
                <a:solidFill>
                  <a:schemeClr val="tx1"/>
                </a:solidFill>
                <a:effectLst/>
                <a:latin typeface="+mn-lt"/>
                <a:ea typeface="+mn-ea"/>
                <a:cs typeface="+mn-cs"/>
              </a:rPr>
              <a:t> St </a:t>
            </a:r>
            <a:r>
              <a:rPr lang="en-GB" sz="1200" b="0" i="0" u="none" strike="noStrike" kern="1200" dirty="0" err="1">
                <a:solidFill>
                  <a:schemeClr val="tx1"/>
                </a:solidFill>
                <a:effectLst/>
                <a:latin typeface="+mn-lt"/>
                <a:ea typeface="+mn-ea"/>
                <a:cs typeface="+mn-cs"/>
              </a:rPr>
              <a:t>Nikolaus</a:t>
            </a:r>
            <a:r>
              <a:rPr lang="en-GB" sz="1200" b="0" i="0" u="none" strike="noStrike" kern="1200" dirty="0">
                <a:solidFill>
                  <a:schemeClr val="tx1"/>
                </a:solidFill>
                <a:effectLst/>
                <a:latin typeface="+mn-lt"/>
                <a:ea typeface="+mn-ea"/>
                <a:cs typeface="+mn-cs"/>
              </a:rPr>
              <a:t>. When they wake up in the morning of 6</a:t>
            </a:r>
            <a:r>
              <a:rPr lang="en-GB" sz="1200" b="0" i="0" u="none" strike="noStrike" kern="1200" baseline="30000" dirty="0">
                <a:solidFill>
                  <a:schemeClr val="tx1"/>
                </a:solidFill>
                <a:effectLst/>
                <a:latin typeface="+mn-lt"/>
                <a:ea typeface="+mn-ea"/>
                <a:cs typeface="+mn-cs"/>
              </a:rPr>
              <a:t>th</a:t>
            </a:r>
            <a:r>
              <a:rPr lang="en-GB" sz="1200" b="0" i="0" u="none" strike="noStrike" kern="1200" dirty="0">
                <a:solidFill>
                  <a:schemeClr val="tx1"/>
                </a:solidFill>
                <a:effectLst/>
                <a:latin typeface="+mn-lt"/>
                <a:ea typeface="+mn-ea"/>
                <a:cs typeface="+mn-cs"/>
              </a:rPr>
              <a:t> December, they hopefully find them full of delicious goodies if they’ve been good. St </a:t>
            </a:r>
            <a:r>
              <a:rPr lang="en-GB" sz="1200" b="0" i="0" u="none" strike="noStrike" kern="1200" dirty="0" err="1">
                <a:solidFill>
                  <a:schemeClr val="tx1"/>
                </a:solidFill>
                <a:effectLst/>
                <a:latin typeface="+mn-lt"/>
                <a:ea typeface="+mn-ea"/>
                <a:cs typeface="+mn-cs"/>
              </a:rPr>
              <a:t>Nikolaus</a:t>
            </a:r>
            <a:r>
              <a:rPr lang="en-GB" sz="1200" b="0" i="0" u="none" strike="noStrike" kern="1200" baseline="0" dirty="0">
                <a:solidFill>
                  <a:schemeClr val="tx1"/>
                </a:solidFill>
                <a:effectLst/>
                <a:latin typeface="+mn-lt"/>
                <a:ea typeface="+mn-ea"/>
                <a:cs typeface="+mn-cs"/>
              </a:rPr>
              <a:t> is not the same tradition as Father Christmas (der </a:t>
            </a:r>
            <a:r>
              <a:rPr lang="en-GB" sz="1200" b="0" i="0" u="none" strike="noStrike" kern="1200" baseline="0" dirty="0" err="1">
                <a:solidFill>
                  <a:schemeClr val="tx1"/>
                </a:solidFill>
                <a:effectLst/>
                <a:latin typeface="+mn-lt"/>
                <a:ea typeface="+mn-ea"/>
                <a:cs typeface="+mn-cs"/>
              </a:rPr>
              <a:t>Weihnachtsmann</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Read more,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https://www.thelocal.de/20131206/15915</a:t>
            </a:r>
            <a:r>
              <a:rPr lang="en-GB" sz="1200" b="0" i="0"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74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starter</a:t>
            </a:r>
            <a:r>
              <a:rPr lang="en-GB" baseline="0" dirty="0"/>
              <a:t> task revises items of Week 5 vocabulary and two items from this week.  By working out which letters are missing and putting them in order into the spaces below, they create the question ‘Wie </a:t>
            </a:r>
            <a:r>
              <a:rPr lang="en-GB" baseline="0" dirty="0" err="1"/>
              <a:t>viele</a:t>
            </a:r>
            <a:r>
              <a:rPr lang="en-GB" baseline="0" dirty="0"/>
              <a:t>?’, which is the context for this week’s lessons, so the activity does the task of ‘sharing the context learning objective’ with students.  Elicit the English translation of this question from students to ensure that they are all clear about its meaning.</a:t>
            </a:r>
            <a:br>
              <a:rPr lang="en-GB" baseline="0" dirty="0"/>
            </a:br>
            <a:endParaRPr lang="en-GB" dirty="0"/>
          </a:p>
          <a:p>
            <a:r>
              <a:rPr lang="en-GB" sz="1200" b="1" i="0" u="none" strike="noStrike" kern="1200" dirty="0">
                <a:solidFill>
                  <a:schemeClr val="tx1"/>
                </a:solidFill>
                <a:effectLst/>
                <a:latin typeface="+mn-lt"/>
                <a:ea typeface="+mn-ea"/>
                <a:cs typeface="+mn-cs"/>
              </a:rPr>
              <a:t>Frequency rankings (1 is the most common word in German): </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es </a:t>
            </a:r>
            <a:r>
              <a:rPr lang="en-GB" sz="1200" b="0" i="0" u="none" strike="noStrike" kern="1200" dirty="0" err="1">
                <a:solidFill>
                  <a:schemeClr val="tx1"/>
                </a:solidFill>
                <a:effectLst/>
                <a:latin typeface="+mn-lt"/>
                <a:ea typeface="+mn-ea"/>
                <a:cs typeface="+mn-cs"/>
              </a:rPr>
              <a:t>gibt</a:t>
            </a:r>
            <a:r>
              <a:rPr lang="en-GB" sz="1200" b="0" i="0" u="none" strike="noStrike" kern="1200" dirty="0">
                <a:solidFill>
                  <a:schemeClr val="tx1"/>
                </a:solidFill>
                <a:effectLst/>
                <a:latin typeface="+mn-lt"/>
                <a:ea typeface="+mn-ea"/>
                <a:cs typeface="+mn-cs"/>
              </a:rPr>
              <a:t> [14, 57] </a:t>
            </a:r>
            <a:r>
              <a:rPr lang="en-GB" sz="1200" b="0" i="0" u="none" strike="noStrike" kern="1200" dirty="0" err="1">
                <a:solidFill>
                  <a:schemeClr val="tx1"/>
                </a:solidFill>
                <a:effectLst/>
                <a:latin typeface="+mn-lt"/>
                <a:ea typeface="+mn-ea"/>
                <a:cs typeface="+mn-cs"/>
              </a:rPr>
              <a:t>wünschen</a:t>
            </a:r>
            <a:r>
              <a:rPr lang="en-GB" sz="1200" b="0" i="0" u="none" strike="noStrike" kern="1200" dirty="0">
                <a:solidFill>
                  <a:schemeClr val="tx1"/>
                </a:solidFill>
                <a:effectLst/>
                <a:latin typeface="+mn-lt"/>
                <a:ea typeface="+mn-ea"/>
                <a:cs typeface="+mn-cs"/>
              </a:rPr>
              <a:t> [684] </a:t>
            </a:r>
            <a:r>
              <a:rPr lang="en-GB" sz="1200" b="1" i="0" u="none" strike="noStrike" kern="1200" dirty="0">
                <a:solidFill>
                  <a:schemeClr val="tx1"/>
                </a:solidFill>
                <a:effectLst/>
                <a:latin typeface="+mn-lt"/>
                <a:ea typeface="+mn-ea"/>
                <a:cs typeface="+mn-cs"/>
              </a:rPr>
              <a:t>Wie </a:t>
            </a:r>
            <a:r>
              <a:rPr lang="en-GB" sz="1200" b="1" i="0" u="none" strike="noStrike" kern="1200" dirty="0" err="1">
                <a:solidFill>
                  <a:schemeClr val="tx1"/>
                </a:solidFill>
                <a:effectLst/>
                <a:latin typeface="+mn-lt"/>
                <a:ea typeface="+mn-ea"/>
                <a:cs typeface="+mn-cs"/>
              </a:rPr>
              <a:t>viele</a:t>
            </a:r>
            <a:r>
              <a:rPr lang="en-GB" sz="1200" b="1" i="0" u="none" strike="noStrike"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rPr>
              <a:t> [28, 60] der Zug [613] der Platz [344] der </a:t>
            </a:r>
            <a:r>
              <a:rPr lang="en-GB" sz="1200" b="0" i="0" u="none" strike="noStrike" kern="1200" dirty="0" err="1">
                <a:solidFill>
                  <a:schemeClr val="tx1"/>
                </a:solidFill>
                <a:effectLst/>
                <a:latin typeface="+mn-lt"/>
                <a:ea typeface="+mn-ea"/>
                <a:cs typeface="+mn-cs"/>
              </a:rPr>
              <a:t>Arzt</a:t>
            </a:r>
            <a:r>
              <a:rPr lang="en-GB" sz="1200" b="0" i="0" u="none" strike="noStrike" kern="1200" dirty="0">
                <a:solidFill>
                  <a:schemeClr val="tx1"/>
                </a:solidFill>
                <a:effectLst/>
                <a:latin typeface="+mn-lt"/>
                <a:ea typeface="+mn-ea"/>
                <a:cs typeface="+mn-cs"/>
              </a:rPr>
              <a:t> [614] das Spiel [500] der </a:t>
            </a:r>
            <a:r>
              <a:rPr lang="en-GB" sz="1200" b="0" i="0" u="none" strike="noStrike" kern="1200" dirty="0" err="1">
                <a:solidFill>
                  <a:schemeClr val="tx1"/>
                </a:solidFill>
                <a:effectLst/>
                <a:latin typeface="+mn-lt"/>
                <a:ea typeface="+mn-ea"/>
                <a:cs typeface="+mn-cs"/>
              </a:rPr>
              <a:t>Grund</a:t>
            </a:r>
            <a:r>
              <a:rPr lang="en-GB" sz="1200" b="0" i="0" u="none" strike="noStrike" kern="1200" dirty="0">
                <a:solidFill>
                  <a:schemeClr val="tx1"/>
                </a:solidFill>
                <a:effectLst/>
                <a:latin typeface="+mn-lt"/>
                <a:ea typeface="+mn-ea"/>
                <a:cs typeface="+mn-cs"/>
              </a:rPr>
              <a:t> [230] das </a:t>
            </a:r>
            <a:r>
              <a:rPr lang="en-GB" sz="1200" b="0" i="0" u="none" strike="noStrike" kern="1200" dirty="0" err="1">
                <a:solidFill>
                  <a:schemeClr val="tx1"/>
                </a:solidFill>
                <a:effectLst/>
                <a:latin typeface="+mn-lt"/>
                <a:ea typeface="+mn-ea"/>
                <a:cs typeface="+mn-cs"/>
              </a:rPr>
              <a:t>Stück</a:t>
            </a:r>
            <a:r>
              <a:rPr lang="en-GB" sz="1200" b="0" i="0" u="none" strike="noStrike" kern="1200" dirty="0">
                <a:solidFill>
                  <a:schemeClr val="tx1"/>
                </a:solidFill>
                <a:effectLst/>
                <a:latin typeface="+mn-lt"/>
                <a:ea typeface="+mn-ea"/>
                <a:cs typeface="+mn-cs"/>
              </a:rPr>
              <a:t> [417] </a:t>
            </a:r>
            <a:r>
              <a:rPr lang="en-GB" sz="1200" b="0" i="0" u="none" strike="noStrike" kern="1200" dirty="0" err="1">
                <a:solidFill>
                  <a:schemeClr val="tx1"/>
                </a:solidFill>
                <a:effectLst/>
                <a:latin typeface="+mn-lt"/>
                <a:ea typeface="+mn-ea"/>
                <a:cs typeface="+mn-cs"/>
              </a:rPr>
              <a:t>grün</a:t>
            </a:r>
            <a:r>
              <a:rPr lang="en-GB" sz="1200" b="0" i="0" u="none" strike="noStrike" kern="1200" dirty="0">
                <a:solidFill>
                  <a:schemeClr val="tx1"/>
                </a:solidFill>
                <a:effectLst/>
                <a:latin typeface="+mn-lt"/>
                <a:ea typeface="+mn-ea"/>
                <a:cs typeface="+mn-cs"/>
              </a:rPr>
              <a:t> [556] </a:t>
            </a:r>
            <a:r>
              <a:rPr lang="en-GB" sz="1200" b="0" i="0" u="none" strike="noStrike" kern="1200" dirty="0" err="1">
                <a:solidFill>
                  <a:schemeClr val="tx1"/>
                </a:solidFill>
                <a:effectLst/>
                <a:latin typeface="+mn-lt"/>
                <a:ea typeface="+mn-ea"/>
                <a:cs typeface="+mn-cs"/>
              </a:rPr>
              <a:t>auch</a:t>
            </a:r>
            <a:r>
              <a:rPr lang="en-GB" sz="1200" b="0" i="0" u="none" strike="noStrike" kern="1200" dirty="0">
                <a:solidFill>
                  <a:schemeClr val="tx1"/>
                </a:solidFill>
                <a:effectLst/>
                <a:latin typeface="+mn-lt"/>
                <a:ea typeface="+mn-ea"/>
                <a:cs typeface="+mn-cs"/>
              </a:rPr>
              <a:t> [16]</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Revisit 1.2.3</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tanzen</a:t>
            </a:r>
            <a:r>
              <a:rPr lang="en-GB" sz="1200" b="0" i="0" u="none" strike="noStrike" kern="1200" dirty="0">
                <a:solidFill>
                  <a:schemeClr val="tx1"/>
                </a:solidFill>
                <a:effectLst/>
                <a:latin typeface="+mn-lt"/>
                <a:ea typeface="+mn-ea"/>
                <a:cs typeface="+mn-cs"/>
              </a:rPr>
              <a:t> [2011] </a:t>
            </a:r>
            <a:r>
              <a:rPr lang="en-GB" sz="1200" b="0" i="0" u="none" strike="noStrike" kern="1200" dirty="0" err="1">
                <a:solidFill>
                  <a:schemeClr val="tx1"/>
                </a:solidFill>
                <a:effectLst/>
                <a:latin typeface="+mn-lt"/>
                <a:ea typeface="+mn-ea"/>
                <a:cs typeface="+mn-cs"/>
              </a:rPr>
              <a:t>gehen</a:t>
            </a:r>
            <a:r>
              <a:rPr lang="en-GB" sz="1200" b="0" i="0" u="none" strike="noStrike" kern="1200" dirty="0">
                <a:solidFill>
                  <a:schemeClr val="tx1"/>
                </a:solidFill>
                <a:effectLst/>
                <a:latin typeface="+mn-lt"/>
                <a:ea typeface="+mn-ea"/>
                <a:cs typeface="+mn-cs"/>
              </a:rPr>
              <a:t> [69] </a:t>
            </a:r>
            <a:r>
              <a:rPr lang="en-GB" sz="1200" b="0" i="0" u="none" strike="noStrike" kern="1200" dirty="0" err="1">
                <a:solidFill>
                  <a:schemeClr val="tx1"/>
                </a:solidFill>
                <a:effectLst/>
                <a:latin typeface="+mn-lt"/>
                <a:ea typeface="+mn-ea"/>
                <a:cs typeface="+mn-cs"/>
              </a:rPr>
              <a:t>hören</a:t>
            </a:r>
            <a:r>
              <a:rPr lang="en-GB" sz="1200" b="0" i="0" u="none" strike="noStrike" kern="1200" dirty="0">
                <a:solidFill>
                  <a:schemeClr val="tx1"/>
                </a:solidFill>
                <a:effectLst/>
                <a:latin typeface="+mn-lt"/>
                <a:ea typeface="+mn-ea"/>
                <a:cs typeface="+mn-cs"/>
              </a:rPr>
              <a:t> [1557] </a:t>
            </a:r>
            <a:r>
              <a:rPr lang="en-GB" sz="1200" b="0" i="0" u="none" strike="noStrike" kern="1200" dirty="0" err="1">
                <a:solidFill>
                  <a:schemeClr val="tx1"/>
                </a:solidFill>
                <a:effectLst/>
                <a:latin typeface="+mn-lt"/>
                <a:ea typeface="+mn-ea"/>
                <a:cs typeface="+mn-cs"/>
              </a:rPr>
              <a:t>jeden</a:t>
            </a:r>
            <a:r>
              <a:rPr lang="en-GB" sz="1200" b="0" i="0" u="none" strike="noStrike" kern="1200" dirty="0">
                <a:solidFill>
                  <a:schemeClr val="tx1"/>
                </a:solidFill>
                <a:effectLst/>
                <a:latin typeface="+mn-lt"/>
                <a:ea typeface="+mn-ea"/>
                <a:cs typeface="+mn-cs"/>
              </a:rPr>
              <a:t> Tag [88/108] </a:t>
            </a:r>
            <a:r>
              <a:rPr lang="en-GB" sz="1200" b="0" i="0" u="none" strike="noStrike" kern="1200" dirty="0" err="1">
                <a:solidFill>
                  <a:schemeClr val="tx1"/>
                </a:solidFill>
                <a:effectLst/>
                <a:latin typeface="+mn-lt"/>
                <a:ea typeface="+mn-ea"/>
                <a:cs typeface="+mn-cs"/>
              </a:rPr>
              <a:t>einmal</a:t>
            </a:r>
            <a:r>
              <a:rPr lang="en-GB" sz="1200" b="0" i="0" u="none" strike="noStrike" kern="1200" dirty="0">
                <a:solidFill>
                  <a:schemeClr val="tx1"/>
                </a:solidFill>
                <a:effectLst/>
                <a:latin typeface="+mn-lt"/>
                <a:ea typeface="+mn-ea"/>
                <a:cs typeface="+mn-cs"/>
              </a:rPr>
              <a:t> die </a:t>
            </a:r>
            <a:r>
              <a:rPr lang="en-GB" sz="1200" b="0" i="0" u="none" strike="noStrike" kern="1200" dirty="0" err="1">
                <a:solidFill>
                  <a:schemeClr val="tx1"/>
                </a:solidFill>
                <a:effectLst/>
                <a:latin typeface="+mn-lt"/>
                <a:ea typeface="+mn-ea"/>
                <a:cs typeface="+mn-cs"/>
              </a:rPr>
              <a:t>Woche</a:t>
            </a:r>
            <a:r>
              <a:rPr lang="en-GB" sz="1200" b="0" i="0" u="none" strike="noStrike" kern="1200" dirty="0">
                <a:solidFill>
                  <a:schemeClr val="tx1"/>
                </a:solidFill>
                <a:effectLst/>
                <a:latin typeface="+mn-lt"/>
                <a:ea typeface="+mn-ea"/>
                <a:cs typeface="+mn-cs"/>
              </a:rPr>
              <a:t> [136 / 209] </a:t>
            </a:r>
            <a:r>
              <a:rPr lang="en-GB" sz="1200" b="0" i="0" u="none" strike="noStrike" kern="1200" dirty="0" err="1">
                <a:solidFill>
                  <a:schemeClr val="tx1"/>
                </a:solidFill>
                <a:effectLst/>
                <a:latin typeface="+mn-lt"/>
                <a:ea typeface="+mn-ea"/>
                <a:cs typeface="+mn-cs"/>
              </a:rPr>
              <a:t>nie</a:t>
            </a:r>
            <a:r>
              <a:rPr lang="en-GB" sz="1200" b="0" i="0" u="none" strike="noStrike" kern="1200" dirty="0">
                <a:solidFill>
                  <a:schemeClr val="tx1"/>
                </a:solidFill>
                <a:effectLst/>
                <a:latin typeface="+mn-lt"/>
                <a:ea typeface="+mn-ea"/>
                <a:cs typeface="+mn-cs"/>
              </a:rPr>
              <a:t> [196] </a:t>
            </a:r>
            <a:r>
              <a:rPr lang="en-GB" sz="1200" b="0" i="0" u="none" strike="noStrike" kern="1200" dirty="0" err="1">
                <a:solidFill>
                  <a:schemeClr val="tx1"/>
                </a:solidFill>
                <a:effectLst/>
                <a:latin typeface="+mn-lt"/>
                <a:ea typeface="+mn-ea"/>
                <a:cs typeface="+mn-cs"/>
              </a:rPr>
              <a:t>kaum</a:t>
            </a:r>
            <a:r>
              <a:rPr lang="en-GB" sz="1200" b="0" i="0" u="none" strike="noStrike" kern="1200" dirty="0">
                <a:solidFill>
                  <a:schemeClr val="tx1"/>
                </a:solidFill>
                <a:effectLst/>
                <a:latin typeface="+mn-lt"/>
                <a:ea typeface="+mn-ea"/>
                <a:cs typeface="+mn-cs"/>
              </a:rPr>
              <a:t> [259] </a:t>
            </a:r>
            <a:r>
              <a:rPr lang="en-GB" sz="1200" b="0" i="0" u="none" strike="noStrike" kern="1200" dirty="0" err="1">
                <a:solidFill>
                  <a:schemeClr val="tx1"/>
                </a:solidFill>
                <a:effectLst/>
                <a:latin typeface="+mn-lt"/>
                <a:ea typeface="+mn-ea"/>
                <a:cs typeface="+mn-cs"/>
              </a:rPr>
              <a:t>manchmal</a:t>
            </a:r>
            <a:r>
              <a:rPr lang="en-GB" sz="1200" b="0" i="0" u="none" strike="noStrike" kern="1200" dirty="0">
                <a:solidFill>
                  <a:schemeClr val="tx1"/>
                </a:solidFill>
                <a:effectLst/>
                <a:latin typeface="+mn-lt"/>
                <a:ea typeface="+mn-ea"/>
                <a:cs typeface="+mn-cs"/>
              </a:rPr>
              <a:t> [394] </a:t>
            </a:r>
            <a:r>
              <a:rPr lang="en-GB" sz="1200" b="0" i="0" u="none" strike="noStrike" kern="1200" dirty="0" err="1">
                <a:solidFill>
                  <a:schemeClr val="tx1"/>
                </a:solidFill>
                <a:effectLst/>
                <a:latin typeface="+mn-lt"/>
                <a:ea typeface="+mn-ea"/>
                <a:cs typeface="+mn-cs"/>
              </a:rPr>
              <a:t>sehr</a:t>
            </a:r>
            <a:r>
              <a:rPr lang="en-GB" sz="1200" b="0" i="0" u="none" strike="noStrike" kern="1200" dirty="0">
                <a:solidFill>
                  <a:schemeClr val="tx1"/>
                </a:solidFill>
                <a:effectLst/>
                <a:latin typeface="+mn-lt"/>
                <a:ea typeface="+mn-ea"/>
                <a:cs typeface="+mn-cs"/>
              </a:rPr>
              <a:t> [70] oft [215]) </a:t>
            </a:r>
          </a:p>
          <a:p>
            <a:r>
              <a:rPr lang="en-GB" sz="1200" b="1" i="0" u="none" strike="noStrike" kern="1200" dirty="0">
                <a:solidFill>
                  <a:schemeClr val="tx1"/>
                </a:solidFill>
                <a:effectLst/>
                <a:latin typeface="+mn-lt"/>
                <a:ea typeface="+mn-ea"/>
                <a:cs typeface="+mn-cs"/>
              </a:rPr>
              <a:t>Revisit 1.1.4:</a:t>
            </a:r>
            <a:r>
              <a:rPr lang="en-GB" sz="1200" b="0" i="0" u="none" strike="noStrike" kern="1200" dirty="0">
                <a:solidFill>
                  <a:schemeClr val="tx1"/>
                </a:solidFill>
                <a:effectLst/>
                <a:latin typeface="+mn-lt"/>
                <a:ea typeface="+mn-ea"/>
                <a:cs typeface="+mn-cs"/>
              </a:rPr>
              <a:t> du </a:t>
            </a:r>
            <a:r>
              <a:rPr lang="en-GB" sz="1200" b="0" i="0" u="none" strike="noStrike" kern="1200" dirty="0" err="1">
                <a:solidFill>
                  <a:schemeClr val="tx1"/>
                </a:solidFill>
                <a:effectLst/>
                <a:latin typeface="+mn-lt"/>
                <a:ea typeface="+mn-ea"/>
                <a:cs typeface="+mn-cs"/>
              </a:rPr>
              <a:t>bist</a:t>
            </a:r>
            <a:r>
              <a:rPr lang="en-GB" sz="1200" b="0" i="0" u="none" strike="noStrike" kern="1200" dirty="0">
                <a:solidFill>
                  <a:schemeClr val="tx1"/>
                </a:solidFill>
                <a:effectLst/>
                <a:latin typeface="+mn-lt"/>
                <a:ea typeface="+mn-ea"/>
                <a:cs typeface="+mn-cs"/>
              </a:rPr>
              <a:t> [52/3] </a:t>
            </a:r>
            <a:r>
              <a:rPr lang="en-GB" sz="1200" b="0" i="0" u="none" strike="noStrike" kern="1200" dirty="0" err="1">
                <a:solidFill>
                  <a:schemeClr val="tx1"/>
                </a:solidFill>
                <a:effectLst/>
                <a:latin typeface="+mn-lt"/>
                <a:ea typeface="+mn-ea"/>
                <a:cs typeface="+mn-cs"/>
              </a:rPr>
              <a:t>wissen</a:t>
            </a:r>
            <a:r>
              <a:rPr lang="en-GB" sz="1200" b="0" i="0" u="none" strike="noStrike" kern="1200" dirty="0">
                <a:solidFill>
                  <a:schemeClr val="tx1"/>
                </a:solidFill>
                <a:effectLst/>
                <a:latin typeface="+mn-lt"/>
                <a:ea typeface="+mn-ea"/>
                <a:cs typeface="+mn-cs"/>
              </a:rPr>
              <a:t> [79] </a:t>
            </a:r>
            <a:r>
              <a:rPr lang="en-GB" sz="1200" b="0" i="0" u="none" strike="noStrike" kern="1200" dirty="0" err="1">
                <a:solidFill>
                  <a:schemeClr val="tx1"/>
                </a:solidFill>
                <a:effectLst/>
                <a:latin typeface="+mn-lt"/>
                <a:ea typeface="+mn-ea"/>
                <a:cs typeface="+mn-cs"/>
              </a:rPr>
              <a:t>weiß</a:t>
            </a:r>
            <a:r>
              <a:rPr lang="en-GB" sz="1200" b="0" i="0" u="none" strike="noStrike" kern="1200" dirty="0">
                <a:solidFill>
                  <a:schemeClr val="tx1"/>
                </a:solidFill>
                <a:effectLst/>
                <a:latin typeface="+mn-lt"/>
                <a:ea typeface="+mn-ea"/>
                <a:cs typeface="+mn-cs"/>
              </a:rPr>
              <a:t> [79] </a:t>
            </a:r>
            <a:r>
              <a:rPr lang="en-GB" sz="1200" b="0" i="0" u="none" strike="noStrike" kern="1200" dirty="0" err="1">
                <a:solidFill>
                  <a:schemeClr val="tx1"/>
                </a:solidFill>
                <a:effectLst/>
                <a:latin typeface="+mn-lt"/>
                <a:ea typeface="+mn-ea"/>
                <a:cs typeface="+mn-cs"/>
              </a:rPr>
              <a:t>kein</a:t>
            </a:r>
            <a:r>
              <a:rPr lang="en-GB" sz="1200" b="0" i="0" u="none" strike="noStrike" kern="1200" dirty="0">
                <a:solidFill>
                  <a:schemeClr val="tx1"/>
                </a:solidFill>
                <a:effectLst/>
                <a:latin typeface="+mn-lt"/>
                <a:ea typeface="+mn-ea"/>
                <a:cs typeface="+mn-cs"/>
              </a:rPr>
              <a:t> [50] die </a:t>
            </a:r>
            <a:r>
              <a:rPr lang="en-GB" sz="1200" b="0" i="0" u="none" strike="noStrike" kern="1200" dirty="0" err="1">
                <a:solidFill>
                  <a:schemeClr val="tx1"/>
                </a:solidFill>
                <a:effectLst/>
                <a:latin typeface="+mn-lt"/>
                <a:ea typeface="+mn-ea"/>
                <a:cs typeface="+mn-cs"/>
              </a:rPr>
              <a:t>Farbe</a:t>
            </a:r>
            <a:r>
              <a:rPr lang="en-GB" sz="1200" b="0" i="0" u="none" strike="noStrike" kern="1200" dirty="0">
                <a:solidFill>
                  <a:schemeClr val="tx1"/>
                </a:solidFill>
                <a:effectLst/>
                <a:latin typeface="+mn-lt"/>
                <a:ea typeface="+mn-ea"/>
                <a:cs typeface="+mn-cs"/>
              </a:rPr>
              <a:t> [929] die </a:t>
            </a:r>
            <a:r>
              <a:rPr lang="en-GB" sz="1200" b="0" i="0" u="none" strike="noStrike" kern="1200" dirty="0" err="1">
                <a:solidFill>
                  <a:schemeClr val="tx1"/>
                </a:solidFill>
                <a:effectLst/>
                <a:latin typeface="+mn-lt"/>
                <a:ea typeface="+mn-ea"/>
                <a:cs typeface="+mn-cs"/>
              </a:rPr>
              <a:t>Sache</a:t>
            </a:r>
            <a:r>
              <a:rPr lang="en-GB" sz="1200" b="0" i="0" u="none" strike="noStrike" kern="1200" dirty="0">
                <a:solidFill>
                  <a:schemeClr val="tx1"/>
                </a:solidFill>
                <a:effectLst/>
                <a:latin typeface="+mn-lt"/>
                <a:ea typeface="+mn-ea"/>
                <a:cs typeface="+mn-cs"/>
              </a:rPr>
              <a:t> [251] die </a:t>
            </a:r>
            <a:r>
              <a:rPr lang="en-GB" sz="1200" b="0" i="0" u="none" strike="noStrike" kern="1200" dirty="0" err="1">
                <a:solidFill>
                  <a:schemeClr val="tx1"/>
                </a:solidFill>
                <a:effectLst/>
                <a:latin typeface="+mn-lt"/>
                <a:ea typeface="+mn-ea"/>
                <a:cs typeface="+mn-cs"/>
              </a:rPr>
              <a:t>Nummer</a:t>
            </a:r>
            <a:r>
              <a:rPr lang="en-GB" sz="1200" b="0" i="0" u="none" strike="noStrike" kern="1200" dirty="0">
                <a:solidFill>
                  <a:schemeClr val="tx1"/>
                </a:solidFill>
                <a:effectLst/>
                <a:latin typeface="+mn-lt"/>
                <a:ea typeface="+mn-ea"/>
                <a:cs typeface="+mn-cs"/>
              </a:rPr>
              <a:t> [1048] das Tier [670] der Ort [383] </a:t>
            </a:r>
            <a:r>
              <a:rPr lang="en-GB" sz="1200" b="0" i="0" u="none" strike="noStrike" kern="1200" dirty="0" err="1">
                <a:solidFill>
                  <a:schemeClr val="tx1"/>
                </a:solidFill>
                <a:effectLst/>
                <a:latin typeface="+mn-lt"/>
                <a:ea typeface="+mn-ea"/>
                <a:cs typeface="+mn-cs"/>
              </a:rPr>
              <a:t>aber</a:t>
            </a:r>
            <a:r>
              <a:rPr lang="en-GB" sz="1200" b="0" i="0" u="none" strike="noStrike" kern="1200" dirty="0">
                <a:solidFill>
                  <a:schemeClr val="tx1"/>
                </a:solidFill>
                <a:effectLst/>
                <a:latin typeface="+mn-lt"/>
                <a:ea typeface="+mn-ea"/>
                <a:cs typeface="+mn-cs"/>
              </a:rPr>
              <a:t> [32] </a:t>
            </a:r>
            <a:r>
              <a:rPr lang="en-GB" sz="1200" b="1" i="0" u="none" strike="noStrike" kern="1200" dirty="0">
                <a:solidFill>
                  <a:schemeClr val="tx1"/>
                </a:solidFill>
                <a:effectLst/>
                <a:latin typeface="+mn-lt"/>
                <a:ea typeface="+mn-ea"/>
                <a:cs typeface="+mn-cs"/>
              </a:rPr>
              <a:t>ich </a:t>
            </a:r>
            <a:r>
              <a:rPr lang="en-GB" sz="1200" b="1" i="0" u="none" strike="noStrike" kern="1200" dirty="0" err="1">
                <a:solidFill>
                  <a:schemeClr val="tx1"/>
                </a:solidFill>
                <a:effectLst/>
                <a:latin typeface="+mn-lt"/>
                <a:ea typeface="+mn-ea"/>
                <a:cs typeface="+mn-cs"/>
              </a:rPr>
              <a:t>weiß</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nicht</a:t>
            </a:r>
            <a:r>
              <a:rPr lang="en-GB" sz="1200" b="1" i="0" u="none" strike="noStrike" kern="120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[8/79/12] </a:t>
            </a:r>
            <a:r>
              <a:rPr lang="en-GB" sz="1200" b="1" i="0" u="none" strike="noStrike" kern="1200" dirty="0" err="1">
                <a:solidFill>
                  <a:schemeClr val="tx1"/>
                </a:solidFill>
                <a:effectLst/>
                <a:latin typeface="+mn-lt"/>
                <a:ea typeface="+mn-ea"/>
                <a:cs typeface="+mn-cs"/>
              </a:rPr>
              <a:t>wie</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sagt</a:t>
            </a:r>
            <a:r>
              <a:rPr lang="en-GB" sz="1200" b="1" i="0" u="none" strike="noStrike" kern="1200" dirty="0">
                <a:solidFill>
                  <a:schemeClr val="tx1"/>
                </a:solidFill>
                <a:effectLst/>
                <a:latin typeface="+mn-lt"/>
                <a:ea typeface="+mn-ea"/>
                <a:cs typeface="+mn-cs"/>
              </a:rPr>
              <a:t> man</a:t>
            </a:r>
            <a:r>
              <a:rPr lang="en-GB" sz="1200" b="0" i="0" u="none" strike="noStrike" kern="1200" dirty="0">
                <a:solidFill>
                  <a:schemeClr val="tx1"/>
                </a:solidFill>
                <a:effectLst/>
                <a:latin typeface="+mn-lt"/>
                <a:ea typeface="+mn-ea"/>
                <a:cs typeface="+mn-cs"/>
              </a:rPr>
              <a:t> [28/48/36] </a:t>
            </a:r>
            <a:r>
              <a:rPr lang="en-GB" sz="1200" b="1" i="0" u="none" strike="noStrike" kern="1200" dirty="0" err="1">
                <a:solidFill>
                  <a:schemeClr val="tx1"/>
                </a:solidFill>
                <a:effectLst/>
                <a:latin typeface="+mn-lt"/>
                <a:ea typeface="+mn-ea"/>
                <a:cs typeface="+mn-cs"/>
              </a:rPr>
              <a:t>wie</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schreibt</a:t>
            </a:r>
            <a:r>
              <a:rPr lang="en-GB" sz="1200" b="1" i="0" u="none" strike="noStrike" kern="1200" dirty="0">
                <a:solidFill>
                  <a:schemeClr val="tx1"/>
                </a:solidFill>
                <a:effectLst/>
                <a:latin typeface="+mn-lt"/>
                <a:ea typeface="+mn-ea"/>
                <a:cs typeface="+mn-cs"/>
              </a:rPr>
              <a:t> man </a:t>
            </a:r>
            <a:r>
              <a:rPr lang="en-GB" sz="1200" b="0" i="0" u="none" strike="noStrike" kern="1200" dirty="0">
                <a:solidFill>
                  <a:schemeClr val="tx1"/>
                </a:solidFill>
                <a:effectLst/>
                <a:latin typeface="+mn-lt"/>
                <a:ea typeface="+mn-ea"/>
                <a:cs typeface="+mn-cs"/>
              </a:rPr>
              <a:t>[28/247/48]</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V = not in any of this week’s vocab or revisited vocab so </a:t>
            </a:r>
            <a:r>
              <a:rPr lang="en-GB" sz="1200" b="1" i="0" u="none" strike="noStrike" kern="1200" dirty="0" err="1">
                <a:solidFill>
                  <a:schemeClr val="tx1"/>
                </a:solidFill>
                <a:effectLst/>
                <a:latin typeface="+mn-lt"/>
                <a:ea typeface="+mn-ea"/>
                <a:cs typeface="+mn-cs"/>
              </a:rPr>
              <a:t>V</a:t>
            </a:r>
            <a:r>
              <a:rPr lang="en-GB" sz="1200" b="0" i="0" u="none" strike="noStrike" kern="1200" dirty="0" err="1">
                <a:solidFill>
                  <a:schemeClr val="tx1"/>
                </a:solidFill>
                <a:effectLst/>
                <a:latin typeface="+mn-lt"/>
                <a:ea typeface="+mn-ea"/>
                <a:cs typeface="+mn-cs"/>
              </a:rPr>
              <a:t>ater</a:t>
            </a:r>
            <a:r>
              <a:rPr lang="en-GB" sz="1200" b="0" i="0" u="none" strike="noStrike" kern="1200" dirty="0">
                <a:solidFill>
                  <a:schemeClr val="tx1"/>
                </a:solidFill>
                <a:effectLst/>
                <a:latin typeface="+mn-lt"/>
                <a:ea typeface="+mn-ea"/>
                <a:cs typeface="+mn-cs"/>
              </a:rPr>
              <a:t> used, here.</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070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313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373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180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300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Quick Vocab re-cap – students see how many words they can translate into English in a minute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44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vocab has been pre-learnt, so the pictures appear first, to elicit responses,</a:t>
            </a:r>
            <a:r>
              <a:rPr lang="en-GB" sz="1200" b="0" i="0" u="none" strike="noStrike" kern="1200" baseline="0" dirty="0">
                <a:solidFill>
                  <a:schemeClr val="tx1"/>
                </a:solidFill>
                <a:effectLst/>
                <a:latin typeface="+mn-lt"/>
                <a:ea typeface="+mn-ea"/>
                <a:cs typeface="+mn-cs"/>
              </a:rPr>
              <a:t> if known, using standard ‘Was </a:t>
            </a:r>
            <a:r>
              <a:rPr lang="en-GB" sz="1200" b="0" i="0" u="none" strike="noStrike" kern="1200" baseline="0" dirty="0" err="1">
                <a:solidFill>
                  <a:schemeClr val="tx1"/>
                </a:solidFill>
                <a:effectLst/>
                <a:latin typeface="+mn-lt"/>
                <a:ea typeface="+mn-ea"/>
                <a:cs typeface="+mn-cs"/>
              </a:rPr>
              <a:t>ist</a:t>
            </a:r>
            <a:r>
              <a:rPr lang="en-GB" sz="1200" b="0" i="0" u="none" strike="noStrike" kern="1200" baseline="0" dirty="0">
                <a:solidFill>
                  <a:schemeClr val="tx1"/>
                </a:solidFill>
                <a:effectLst/>
                <a:latin typeface="+mn-lt"/>
                <a:ea typeface="+mn-ea"/>
                <a:cs typeface="+mn-cs"/>
              </a:rPr>
              <a:t> das?’ prompt. </a:t>
            </a:r>
            <a:br>
              <a:rPr lang="en-GB" sz="1200" b="0" i="0" u="none" strike="noStrike" kern="1200" baseline="0" dirty="0">
                <a:solidFill>
                  <a:schemeClr val="tx1"/>
                </a:solidFill>
                <a:effectLst/>
                <a:latin typeface="+mn-lt"/>
                <a:ea typeface="+mn-ea"/>
                <a:cs typeface="+mn-cs"/>
              </a:rPr>
            </a:br>
            <a:r>
              <a:rPr lang="en-GB" sz="1200" b="0" i="0" u="none" strike="noStrike" kern="1200" baseline="0" dirty="0">
                <a:solidFill>
                  <a:schemeClr val="tx1"/>
                </a:solidFill>
                <a:effectLst/>
                <a:latin typeface="+mn-lt"/>
                <a:ea typeface="+mn-ea"/>
                <a:cs typeface="+mn-cs"/>
              </a:rPr>
              <a:t>The text appears on the 2</a:t>
            </a:r>
            <a:r>
              <a:rPr lang="en-GB" sz="1200" b="0" i="0" u="none" strike="noStrike" kern="1200" baseline="30000" dirty="0">
                <a:solidFill>
                  <a:schemeClr val="tx1"/>
                </a:solidFill>
                <a:effectLst/>
                <a:latin typeface="+mn-lt"/>
                <a:ea typeface="+mn-ea"/>
                <a:cs typeface="+mn-cs"/>
              </a:rPr>
              <a:t>nd</a:t>
            </a:r>
            <a:r>
              <a:rPr lang="en-GB" sz="1200" b="0" i="0" u="none" strike="noStrike" kern="1200" baseline="0" dirty="0">
                <a:solidFill>
                  <a:schemeClr val="tx1"/>
                </a:solidFill>
                <a:effectLst/>
                <a:latin typeface="+mn-lt"/>
                <a:ea typeface="+mn-ea"/>
                <a:cs typeface="+mn-cs"/>
              </a:rPr>
              <a:t> click, and can be practised by all, as necessary.</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Frequency rankings (1 is the most common word in German): </a:t>
            </a:r>
          </a:p>
          <a:p>
            <a:r>
              <a:rPr lang="en-GB" sz="1200" b="0" i="0" u="none" strike="noStrike" kern="1200" dirty="0">
                <a:solidFill>
                  <a:schemeClr val="tx1"/>
                </a:solidFill>
                <a:effectLst/>
                <a:latin typeface="+mn-lt"/>
                <a:ea typeface="+mn-ea"/>
                <a:cs typeface="+mn-cs"/>
              </a:rPr>
              <a:t>es </a:t>
            </a:r>
            <a:r>
              <a:rPr lang="en-GB" sz="1200" b="0" i="0" u="none" strike="noStrike" kern="1200" dirty="0" err="1">
                <a:solidFill>
                  <a:schemeClr val="tx1"/>
                </a:solidFill>
                <a:effectLst/>
                <a:latin typeface="+mn-lt"/>
                <a:ea typeface="+mn-ea"/>
                <a:cs typeface="+mn-cs"/>
              </a:rPr>
              <a:t>gibt</a:t>
            </a:r>
            <a:r>
              <a:rPr lang="en-GB" sz="1200" b="0" i="0" u="none" strike="noStrike" kern="1200" dirty="0">
                <a:solidFill>
                  <a:schemeClr val="tx1"/>
                </a:solidFill>
                <a:effectLst/>
                <a:latin typeface="+mn-lt"/>
                <a:ea typeface="+mn-ea"/>
                <a:cs typeface="+mn-cs"/>
              </a:rPr>
              <a:t> [14, 57] </a:t>
            </a:r>
            <a:r>
              <a:rPr lang="en-GB" sz="1200" b="0" i="0" u="none" strike="noStrike" kern="1200" dirty="0" err="1">
                <a:solidFill>
                  <a:schemeClr val="tx1"/>
                </a:solidFill>
                <a:effectLst/>
                <a:latin typeface="+mn-lt"/>
                <a:ea typeface="+mn-ea"/>
                <a:cs typeface="+mn-cs"/>
              </a:rPr>
              <a:t>wünschen</a:t>
            </a:r>
            <a:r>
              <a:rPr lang="en-GB" sz="1200" b="0" i="0" u="none" strike="noStrike" kern="1200" dirty="0">
                <a:solidFill>
                  <a:schemeClr val="tx1"/>
                </a:solidFill>
                <a:effectLst/>
                <a:latin typeface="+mn-lt"/>
                <a:ea typeface="+mn-ea"/>
                <a:cs typeface="+mn-cs"/>
              </a:rPr>
              <a:t> [684] </a:t>
            </a:r>
            <a:r>
              <a:rPr lang="en-GB" sz="1200" b="1" i="0" u="none" strike="noStrike" kern="1200" dirty="0">
                <a:solidFill>
                  <a:schemeClr val="tx1"/>
                </a:solidFill>
                <a:effectLst/>
                <a:latin typeface="+mn-lt"/>
                <a:ea typeface="+mn-ea"/>
                <a:cs typeface="+mn-cs"/>
              </a:rPr>
              <a:t>Wie </a:t>
            </a:r>
            <a:r>
              <a:rPr lang="en-GB" sz="1200" b="1" i="0" u="none" strike="noStrike" kern="1200" dirty="0" err="1">
                <a:solidFill>
                  <a:schemeClr val="tx1"/>
                </a:solidFill>
                <a:effectLst/>
                <a:latin typeface="+mn-lt"/>
                <a:ea typeface="+mn-ea"/>
                <a:cs typeface="+mn-cs"/>
              </a:rPr>
              <a:t>viele</a:t>
            </a:r>
            <a:r>
              <a:rPr lang="en-GB" sz="1200" b="1" i="0" u="none" strike="noStrike"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rPr>
              <a:t> [28, 60] der Zug [613] der Platz [344] der </a:t>
            </a:r>
            <a:r>
              <a:rPr lang="en-GB" sz="1200" b="0" i="0" u="none" strike="noStrike" kern="1200" dirty="0" err="1">
                <a:solidFill>
                  <a:schemeClr val="tx1"/>
                </a:solidFill>
                <a:effectLst/>
                <a:latin typeface="+mn-lt"/>
                <a:ea typeface="+mn-ea"/>
                <a:cs typeface="+mn-cs"/>
              </a:rPr>
              <a:t>Arzt</a:t>
            </a:r>
            <a:r>
              <a:rPr lang="en-GB" sz="1200" b="0" i="0" u="none" strike="noStrike" kern="1200" dirty="0">
                <a:solidFill>
                  <a:schemeClr val="tx1"/>
                </a:solidFill>
                <a:effectLst/>
                <a:latin typeface="+mn-lt"/>
                <a:ea typeface="+mn-ea"/>
                <a:cs typeface="+mn-cs"/>
              </a:rPr>
              <a:t> [614] das Spiel [500] der </a:t>
            </a:r>
            <a:r>
              <a:rPr lang="en-GB" sz="1200" b="0" i="0" u="none" strike="noStrike" kern="1200" dirty="0" err="1">
                <a:solidFill>
                  <a:schemeClr val="tx1"/>
                </a:solidFill>
                <a:effectLst/>
                <a:latin typeface="+mn-lt"/>
                <a:ea typeface="+mn-ea"/>
                <a:cs typeface="+mn-cs"/>
              </a:rPr>
              <a:t>Grund</a:t>
            </a:r>
            <a:r>
              <a:rPr lang="en-GB" sz="1200" b="0" i="0" u="none" strike="noStrike" kern="1200" dirty="0">
                <a:solidFill>
                  <a:schemeClr val="tx1"/>
                </a:solidFill>
                <a:effectLst/>
                <a:latin typeface="+mn-lt"/>
                <a:ea typeface="+mn-ea"/>
                <a:cs typeface="+mn-cs"/>
              </a:rPr>
              <a:t> [230] das </a:t>
            </a:r>
            <a:r>
              <a:rPr lang="en-GB" sz="1200" b="0" i="0" u="none" strike="noStrike" kern="1200" dirty="0" err="1">
                <a:solidFill>
                  <a:schemeClr val="tx1"/>
                </a:solidFill>
                <a:effectLst/>
                <a:latin typeface="+mn-lt"/>
                <a:ea typeface="+mn-ea"/>
                <a:cs typeface="+mn-cs"/>
              </a:rPr>
              <a:t>Stück</a:t>
            </a:r>
            <a:r>
              <a:rPr lang="en-GB" sz="1200" b="0" i="0" u="none" strike="noStrike" kern="1200" dirty="0">
                <a:solidFill>
                  <a:schemeClr val="tx1"/>
                </a:solidFill>
                <a:effectLst/>
                <a:latin typeface="+mn-lt"/>
                <a:ea typeface="+mn-ea"/>
                <a:cs typeface="+mn-cs"/>
              </a:rPr>
              <a:t> [417] </a:t>
            </a:r>
            <a:r>
              <a:rPr lang="en-GB" sz="1200" b="0" i="0" u="none" strike="noStrike" kern="1200" dirty="0" err="1">
                <a:solidFill>
                  <a:schemeClr val="tx1"/>
                </a:solidFill>
                <a:effectLst/>
                <a:latin typeface="+mn-lt"/>
                <a:ea typeface="+mn-ea"/>
                <a:cs typeface="+mn-cs"/>
              </a:rPr>
              <a:t>grün</a:t>
            </a:r>
            <a:r>
              <a:rPr lang="en-GB" sz="1200" b="0" i="0" u="none" strike="noStrike" kern="1200" dirty="0">
                <a:solidFill>
                  <a:schemeClr val="tx1"/>
                </a:solidFill>
                <a:effectLst/>
                <a:latin typeface="+mn-lt"/>
                <a:ea typeface="+mn-ea"/>
                <a:cs typeface="+mn-cs"/>
              </a:rPr>
              <a:t> [556] </a:t>
            </a:r>
            <a:r>
              <a:rPr lang="en-GB" sz="1200" b="0" i="0" u="none" strike="noStrike" kern="1200" dirty="0" err="1">
                <a:solidFill>
                  <a:schemeClr val="tx1"/>
                </a:solidFill>
                <a:effectLst/>
                <a:latin typeface="+mn-lt"/>
                <a:ea typeface="+mn-ea"/>
                <a:cs typeface="+mn-cs"/>
              </a:rPr>
              <a:t>auch</a:t>
            </a:r>
            <a:r>
              <a:rPr lang="en-GB" sz="1200" b="0" i="0" u="none" strike="noStrike" kern="1200" dirty="0">
                <a:solidFill>
                  <a:schemeClr val="tx1"/>
                </a:solidFill>
                <a:effectLst/>
                <a:latin typeface="+mn-lt"/>
                <a:ea typeface="+mn-ea"/>
                <a:cs typeface="+mn-cs"/>
              </a:rPr>
              <a:t> [16]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23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24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9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01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36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92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99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30323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560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2036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797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784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4171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2528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3645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62048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96859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28/11/2019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5228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777337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5.png"/><Relationship Id="rId7" Type="http://schemas.openxmlformats.org/officeDocument/2006/relationships/image" Target="../media/image20.sv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D416ACD7-98EC-DE49-972E-2020897CCB2E}"/>
              </a:ext>
            </a:extLst>
          </p:cNvPr>
          <p:cNvSpPr>
            <a:spLocks noGrp="1"/>
          </p:cNvSpPr>
          <p:nvPr>
            <p:ph type="title"/>
          </p:nvPr>
        </p:nvSpPr>
        <p:spPr>
          <a:xfrm>
            <a:off x="168926" y="2395093"/>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68926" y="5324324"/>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1.2 - Week 6</a:t>
            </a:r>
          </a:p>
        </p:txBody>
      </p:sp>
      <p:sp>
        <p:nvSpPr>
          <p:cNvPr id="11" name="TextBox 10"/>
          <p:cNvSpPr txBox="1"/>
          <p:nvPr/>
        </p:nvSpPr>
        <p:spPr>
          <a:xfrm>
            <a:off x="168927" y="6294705"/>
            <a:ext cx="43509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Century Gothic" panose="020B0502020202020204" pitchFamily="34" charset="0"/>
              </a:rPr>
              <a:t>Inge Alferink / Rachel Hawkes</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97692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8EBE4C-4963-F543-A21D-205333D5732D}"/>
              </a:ext>
            </a:extLst>
          </p:cNvPr>
          <p:cNvSpPr/>
          <p:nvPr/>
        </p:nvSpPr>
        <p:spPr>
          <a:xfrm>
            <a:off x="4300476" y="575331"/>
            <a:ext cx="3591048"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der </a:t>
            </a:r>
            <a:r>
              <a:rPr kumimoji="0" lang="en-GB" sz="54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Grund</a:t>
            </a:r>
            <a:endParaRPr kumimoji="0" lang="en-GB" sz="5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A23B4310-2D50-4A43-85EB-9A95815B8F91}"/>
              </a:ext>
            </a:extLst>
          </p:cNvPr>
          <p:cNvSpPr txBox="1"/>
          <p:nvPr/>
        </p:nvSpPr>
        <p:spPr>
          <a:xfrm>
            <a:off x="4091385" y="2814935"/>
            <a:ext cx="400923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[reason]</a:t>
            </a:r>
          </a:p>
        </p:txBody>
      </p:sp>
    </p:spTree>
    <p:extLst>
      <p:ext uri="{BB962C8B-B14F-4D97-AF65-F5344CB8AC3E}">
        <p14:creationId xmlns:p14="http://schemas.microsoft.com/office/powerpoint/2010/main" val="27231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FD1D7E-7985-224B-8DA8-75AE9439F7F0}"/>
              </a:ext>
            </a:extLst>
          </p:cNvPr>
          <p:cNvGrpSpPr/>
          <p:nvPr/>
        </p:nvGrpSpPr>
        <p:grpSpPr>
          <a:xfrm>
            <a:off x="4158025" y="1743388"/>
            <a:ext cx="4223975" cy="4609199"/>
            <a:chOff x="155497" y="2622555"/>
            <a:chExt cx="3112220" cy="3118627"/>
          </a:xfrm>
        </p:grpSpPr>
        <p:pic>
          <p:nvPicPr>
            <p:cNvPr id="2" name="Picture 1">
              <a:extLst>
                <a:ext uri="{FF2B5EF4-FFF2-40B4-BE49-F238E27FC236}">
                  <a16:creationId xmlns:a16="http://schemas.microsoft.com/office/drawing/2014/main" id="{21EE5EEA-AB78-6A40-93AF-823C731E6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97" y="3323182"/>
              <a:ext cx="1989172" cy="1103991"/>
            </a:xfrm>
            <a:prstGeom prst="rect">
              <a:avLst/>
            </a:prstGeom>
          </p:spPr>
        </p:pic>
        <p:pic>
          <p:nvPicPr>
            <p:cNvPr id="3" name="Picture 2">
              <a:extLst>
                <a:ext uri="{FF2B5EF4-FFF2-40B4-BE49-F238E27FC236}">
                  <a16:creationId xmlns:a16="http://schemas.microsoft.com/office/drawing/2014/main" id="{0EDE076D-3F6F-1040-8D72-EBD258C9CF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056" y="4351656"/>
              <a:ext cx="935661" cy="1389526"/>
            </a:xfrm>
            <a:prstGeom prst="rect">
              <a:avLst/>
            </a:prstGeom>
          </p:spPr>
        </p:pic>
        <p:pic>
          <p:nvPicPr>
            <p:cNvPr id="4" name="Picture 3">
              <a:extLst>
                <a:ext uri="{FF2B5EF4-FFF2-40B4-BE49-F238E27FC236}">
                  <a16:creationId xmlns:a16="http://schemas.microsoft.com/office/drawing/2014/main" id="{4C89C044-A9A2-8C46-827D-0A4657338F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476" y="2622555"/>
              <a:ext cx="757452" cy="789012"/>
            </a:xfrm>
            <a:prstGeom prst="rect">
              <a:avLst/>
            </a:prstGeom>
          </p:spPr>
        </p:pic>
        <p:pic>
          <p:nvPicPr>
            <p:cNvPr id="5" name="Picture 4">
              <a:extLst>
                <a:ext uri="{FF2B5EF4-FFF2-40B4-BE49-F238E27FC236}">
                  <a16:creationId xmlns:a16="http://schemas.microsoft.com/office/drawing/2014/main" id="{48CED86F-5019-B249-8694-3088833709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3452" y="3656434"/>
              <a:ext cx="581170" cy="662795"/>
            </a:xfrm>
            <a:prstGeom prst="rect">
              <a:avLst/>
            </a:prstGeom>
          </p:spPr>
        </p:pic>
      </p:grpSp>
      <p:sp>
        <p:nvSpPr>
          <p:cNvPr id="7" name="Rectangle 6">
            <a:extLst>
              <a:ext uri="{FF2B5EF4-FFF2-40B4-BE49-F238E27FC236}">
                <a16:creationId xmlns:a16="http://schemas.microsoft.com/office/drawing/2014/main" id="{FD38424F-DD2B-204A-8B2B-5540F2B8E52E}"/>
              </a:ext>
            </a:extLst>
          </p:cNvPr>
          <p:cNvSpPr/>
          <p:nvPr/>
        </p:nvSpPr>
        <p:spPr>
          <a:xfrm>
            <a:off x="4324280" y="581185"/>
            <a:ext cx="3578618"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Platz</a:t>
            </a:r>
            <a:endParaRPr kumimoji="0" lang="en-US"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023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ECFE01-778E-374E-AF52-C17324EFDCB9}"/>
              </a:ext>
            </a:extLst>
          </p:cNvPr>
          <p:cNvSpPr/>
          <p:nvPr/>
        </p:nvSpPr>
        <p:spPr>
          <a:xfrm>
            <a:off x="4803253" y="533564"/>
            <a:ext cx="295465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es </a:t>
            </a: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gibt</a:t>
            </a:r>
            <a:r>
              <a:rPr kumimoji="0" lang="en-GB"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3CFF14DD-8A11-B841-8E25-A47FA6647193}"/>
              </a:ext>
            </a:extLst>
          </p:cNvPr>
          <p:cNvSpPr txBox="1"/>
          <p:nvPr/>
        </p:nvSpPr>
        <p:spPr>
          <a:xfrm>
            <a:off x="1815264" y="2824095"/>
            <a:ext cx="85614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[there is / there are]</a:t>
            </a:r>
          </a:p>
        </p:txBody>
      </p:sp>
    </p:spTree>
    <p:extLst>
      <p:ext uri="{BB962C8B-B14F-4D97-AF65-F5344CB8AC3E}">
        <p14:creationId xmlns:p14="http://schemas.microsoft.com/office/powerpoint/2010/main" val="53525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D31D5B-7519-8749-9E69-C2C1036A2BD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986" y="1831250"/>
            <a:ext cx="3139065" cy="1768798"/>
          </a:xfrm>
          <a:prstGeom prst="rect">
            <a:avLst/>
          </a:prstGeom>
        </p:spPr>
      </p:pic>
      <p:pic>
        <p:nvPicPr>
          <p:cNvPr id="3" name="Picture 2">
            <a:extLst>
              <a:ext uri="{FF2B5EF4-FFF2-40B4-BE49-F238E27FC236}">
                <a16:creationId xmlns:a16="http://schemas.microsoft.com/office/drawing/2014/main" id="{4828C76C-FAE5-1247-A538-9E21BE952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1549" y="660565"/>
            <a:ext cx="953988" cy="2768435"/>
          </a:xfrm>
          <a:prstGeom prst="rect">
            <a:avLst/>
          </a:prstGeom>
        </p:spPr>
      </p:pic>
      <p:pic>
        <p:nvPicPr>
          <p:cNvPr id="4" name="Picture 3">
            <a:extLst>
              <a:ext uri="{FF2B5EF4-FFF2-40B4-BE49-F238E27FC236}">
                <a16:creationId xmlns:a16="http://schemas.microsoft.com/office/drawing/2014/main" id="{186430CB-8134-2142-A6ED-469EC92D38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355" y="1669705"/>
            <a:ext cx="2202401" cy="2084940"/>
          </a:xfrm>
          <a:prstGeom prst="rect">
            <a:avLst/>
          </a:prstGeom>
        </p:spPr>
      </p:pic>
      <p:pic>
        <p:nvPicPr>
          <p:cNvPr id="5" name="Picture 6" descr="http://www.clker.com/cliparts/8/5/4/b/11949911381154569537asso_carte_architetto_fr_01.svg.med.png">
            <a:extLst>
              <a:ext uri="{FF2B5EF4-FFF2-40B4-BE49-F238E27FC236}">
                <a16:creationId xmlns:a16="http://schemas.microsoft.com/office/drawing/2014/main" id="{386822B4-9ED9-F041-AE70-58F6E5DC96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692" y="4636008"/>
            <a:ext cx="1372824" cy="1267575"/>
          </a:xfrm>
          <a:prstGeom prst="rect">
            <a:avLst/>
          </a:prstGeom>
          <a:noFill/>
          <a:extLst>
            <a:ext uri="{909E8E84-426E-40DD-AFC4-6F175D3DCCD1}">
              <a14:hiddenFill xmlns:a14="http://schemas.microsoft.com/office/drawing/2010/main">
                <a:solidFill>
                  <a:srgbClr val="FFFFFF"/>
                </a:solidFill>
              </a14:hiddenFill>
            </a:ext>
          </a:extLst>
        </p:spPr>
      </p:pic>
      <p:sp>
        <p:nvSpPr>
          <p:cNvPr id="6" name="Plus 5">
            <a:extLst>
              <a:ext uri="{FF2B5EF4-FFF2-40B4-BE49-F238E27FC236}">
                <a16:creationId xmlns:a16="http://schemas.microsoft.com/office/drawing/2014/main" id="{D18C88FC-5184-3A41-AC5F-E85379125E04}"/>
              </a:ext>
            </a:extLst>
          </p:cNvPr>
          <p:cNvSpPr/>
          <p:nvPr/>
        </p:nvSpPr>
        <p:spPr>
          <a:xfrm>
            <a:off x="8012809" y="1693128"/>
            <a:ext cx="936135" cy="96135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7" name="Group 6">
            <a:extLst>
              <a:ext uri="{FF2B5EF4-FFF2-40B4-BE49-F238E27FC236}">
                <a16:creationId xmlns:a16="http://schemas.microsoft.com/office/drawing/2014/main" id="{91576F0A-B398-A648-B2CC-74294835555C}"/>
              </a:ext>
            </a:extLst>
          </p:cNvPr>
          <p:cNvGrpSpPr/>
          <p:nvPr/>
        </p:nvGrpSpPr>
        <p:grpSpPr>
          <a:xfrm>
            <a:off x="3286066" y="3754645"/>
            <a:ext cx="1921611" cy="1316700"/>
            <a:chOff x="8910830" y="2063119"/>
            <a:chExt cx="1921611" cy="1316700"/>
          </a:xfrm>
        </p:grpSpPr>
        <p:pic>
          <p:nvPicPr>
            <p:cNvPr id="8" name="Picture 7">
              <a:extLst>
                <a:ext uri="{FF2B5EF4-FFF2-40B4-BE49-F238E27FC236}">
                  <a16:creationId xmlns:a16="http://schemas.microsoft.com/office/drawing/2014/main" id="{A8B4AC1A-E62D-1643-BDBC-03B99C5474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2769" y="2063119"/>
              <a:ext cx="844652" cy="561694"/>
            </a:xfrm>
            <a:prstGeom prst="rect">
              <a:avLst/>
            </a:prstGeom>
          </p:spPr>
        </p:pic>
        <p:pic>
          <p:nvPicPr>
            <p:cNvPr id="9" name="Picture 8">
              <a:extLst>
                <a:ext uri="{FF2B5EF4-FFF2-40B4-BE49-F238E27FC236}">
                  <a16:creationId xmlns:a16="http://schemas.microsoft.com/office/drawing/2014/main" id="{4EFB25EB-D05A-404B-91F5-07B436A5DB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10830" y="2063119"/>
              <a:ext cx="1369185" cy="1316700"/>
            </a:xfrm>
            <a:prstGeom prst="rect">
              <a:avLst/>
            </a:prstGeom>
          </p:spPr>
        </p:pic>
        <p:cxnSp>
          <p:nvCxnSpPr>
            <p:cNvPr id="10" name="Straight Arrow Connector 9">
              <a:extLst>
                <a:ext uri="{FF2B5EF4-FFF2-40B4-BE49-F238E27FC236}">
                  <a16:creationId xmlns:a16="http://schemas.microsoft.com/office/drawing/2014/main" id="{017A193C-40B7-1A4C-B74B-28BEACCE1C71}"/>
                </a:ext>
              </a:extLst>
            </p:cNvPr>
            <p:cNvCxnSpPr/>
            <p:nvPr/>
          </p:nvCxnSpPr>
          <p:spPr>
            <a:xfrm flipH="1" flipV="1">
              <a:off x="10501303" y="2663093"/>
              <a:ext cx="331138" cy="465011"/>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98D60CD-B4E9-9A43-9F7D-448AB9B80FF0}"/>
              </a:ext>
            </a:extLst>
          </p:cNvPr>
          <p:cNvPicPr>
            <a:picLocks noChangeAspect="1"/>
          </p:cNvPicPr>
          <p:nvPr/>
        </p:nvPicPr>
        <p:blipFill>
          <a:blip r:embed="rId9">
            <a:clrChange>
              <a:clrFrom>
                <a:srgbClr val="91CCEC"/>
              </a:clrFrom>
              <a:clrTo>
                <a:srgbClr val="91CCEC">
                  <a:alpha val="0"/>
                </a:srgbClr>
              </a:clrTo>
            </a:clrChange>
            <a:extLst>
              <a:ext uri="{28A0092B-C50C-407E-A947-70E740481C1C}">
                <a14:useLocalDpi xmlns:a14="http://schemas.microsoft.com/office/drawing/2010/main" val="0"/>
              </a:ext>
            </a:extLst>
          </a:blip>
          <a:stretch>
            <a:fillRect/>
          </a:stretch>
        </p:blipFill>
        <p:spPr>
          <a:xfrm>
            <a:off x="4085314" y="4384186"/>
            <a:ext cx="4313682" cy="2310901"/>
          </a:xfrm>
          <a:prstGeom prst="rect">
            <a:avLst/>
          </a:prstGeom>
        </p:spPr>
      </p:pic>
      <p:grpSp>
        <p:nvGrpSpPr>
          <p:cNvPr id="12" name="Group 11">
            <a:extLst>
              <a:ext uri="{FF2B5EF4-FFF2-40B4-BE49-F238E27FC236}">
                <a16:creationId xmlns:a16="http://schemas.microsoft.com/office/drawing/2014/main" id="{6E7F09E5-634A-CF40-A6D2-C5B11CDF998F}"/>
              </a:ext>
            </a:extLst>
          </p:cNvPr>
          <p:cNvGrpSpPr/>
          <p:nvPr/>
        </p:nvGrpSpPr>
        <p:grpSpPr>
          <a:xfrm>
            <a:off x="7556170" y="3386810"/>
            <a:ext cx="2664767" cy="2907792"/>
            <a:chOff x="155497" y="2622555"/>
            <a:chExt cx="3112220" cy="3118627"/>
          </a:xfrm>
        </p:grpSpPr>
        <p:pic>
          <p:nvPicPr>
            <p:cNvPr id="13" name="Picture 12">
              <a:extLst>
                <a:ext uri="{FF2B5EF4-FFF2-40B4-BE49-F238E27FC236}">
                  <a16:creationId xmlns:a16="http://schemas.microsoft.com/office/drawing/2014/main" id="{75DA0D33-2A93-2048-9B0F-E99D3C9D96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497" y="3323182"/>
              <a:ext cx="1989172" cy="1103991"/>
            </a:xfrm>
            <a:prstGeom prst="rect">
              <a:avLst/>
            </a:prstGeom>
          </p:spPr>
        </p:pic>
        <p:pic>
          <p:nvPicPr>
            <p:cNvPr id="14" name="Picture 13">
              <a:extLst>
                <a:ext uri="{FF2B5EF4-FFF2-40B4-BE49-F238E27FC236}">
                  <a16:creationId xmlns:a16="http://schemas.microsoft.com/office/drawing/2014/main" id="{E985E1D1-7860-BB4F-8756-50DE2F360BA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32056" y="4351656"/>
              <a:ext cx="935661" cy="1389526"/>
            </a:xfrm>
            <a:prstGeom prst="rect">
              <a:avLst/>
            </a:prstGeom>
          </p:spPr>
        </p:pic>
        <p:pic>
          <p:nvPicPr>
            <p:cNvPr id="15" name="Picture 14">
              <a:extLst>
                <a:ext uri="{FF2B5EF4-FFF2-40B4-BE49-F238E27FC236}">
                  <a16:creationId xmlns:a16="http://schemas.microsoft.com/office/drawing/2014/main" id="{F84CD175-BEEF-6949-A1B2-0459A9DBE7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5476" y="2622555"/>
              <a:ext cx="757452" cy="789012"/>
            </a:xfrm>
            <a:prstGeom prst="rect">
              <a:avLst/>
            </a:prstGeom>
          </p:spPr>
        </p:pic>
        <p:pic>
          <p:nvPicPr>
            <p:cNvPr id="16" name="Picture 15">
              <a:extLst>
                <a:ext uri="{FF2B5EF4-FFF2-40B4-BE49-F238E27FC236}">
                  <a16:creationId xmlns:a16="http://schemas.microsoft.com/office/drawing/2014/main" id="{00FF694F-2904-3E4B-8C32-1B544FF4EB6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83452" y="3656434"/>
              <a:ext cx="581170" cy="662795"/>
            </a:xfrm>
            <a:prstGeom prst="rect">
              <a:avLst/>
            </a:prstGeom>
          </p:spPr>
        </p:pic>
      </p:grpSp>
      <p:pic>
        <p:nvPicPr>
          <p:cNvPr id="17" name="Picture 16">
            <a:extLst>
              <a:ext uri="{FF2B5EF4-FFF2-40B4-BE49-F238E27FC236}">
                <a16:creationId xmlns:a16="http://schemas.microsoft.com/office/drawing/2014/main" id="{BFDA0C7F-09DD-0A4E-ACBF-8339829F1D2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18" name="Title 3">
            <a:extLst>
              <a:ext uri="{FF2B5EF4-FFF2-40B4-BE49-F238E27FC236}">
                <a16:creationId xmlns:a16="http://schemas.microsoft.com/office/drawing/2014/main" id="{1EB4B778-9007-724C-826E-900E14F0E052}"/>
              </a:ext>
            </a:extLst>
          </p:cNvPr>
          <p:cNvSpPr>
            <a:spLocks noGrp="1"/>
          </p:cNvSpPr>
          <p:nvPr>
            <p:ph type="title"/>
          </p:nvPr>
        </p:nvSpPr>
        <p:spPr>
          <a:xfrm>
            <a:off x="92597" y="201397"/>
            <a:ext cx="5706319" cy="707849"/>
          </a:xfrm>
        </p:spPr>
        <p:txBody>
          <a:bodyPr>
            <a:normAutofit/>
          </a:bodyPr>
          <a:lstStyle/>
          <a:p>
            <a:r>
              <a:rPr lang="en-GB" sz="3600" b="1" dirty="0" err="1">
                <a:solidFill>
                  <a:schemeClr val="bg1"/>
                </a:solidFill>
              </a:rPr>
              <a:t>Vokabeln</a:t>
            </a:r>
            <a:endParaRPr lang="en-GB" sz="3600" b="1" dirty="0">
              <a:solidFill>
                <a:schemeClr val="bg1"/>
              </a:solidFill>
            </a:endParaRPr>
          </a:p>
        </p:txBody>
      </p:sp>
    </p:spTree>
    <p:extLst>
      <p:ext uri="{BB962C8B-B14F-4D97-AF65-F5344CB8AC3E}">
        <p14:creationId xmlns:p14="http://schemas.microsoft.com/office/powerpoint/2010/main" val="1246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3000"/>
                                        <p:tgtEl>
                                          <p:spTgt spid="2"/>
                                        </p:tgtEl>
                                      </p:cBhvr>
                                    </p:animEffect>
                                    <p:set>
                                      <p:cBhvr>
                                        <p:cTn id="10" dur="1" fill="hold">
                                          <p:stCondLst>
                                            <p:cond delay="2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0" presetClass="exit" presetSubtype="0" fill="hold" nodeType="afterEffect">
                                  <p:stCondLst>
                                    <p:cond delay="0"/>
                                  </p:stCondLst>
                                  <p:childTnLst>
                                    <p:animEffect transition="out" filter="fade">
                                      <p:cBhvr>
                                        <p:cTn id="17" dur="3000"/>
                                        <p:tgtEl>
                                          <p:spTgt spid="4"/>
                                        </p:tgtEl>
                                      </p:cBhvr>
                                    </p:animEffect>
                                    <p:set>
                                      <p:cBhvr>
                                        <p:cTn id="18" dur="1" fill="hold">
                                          <p:stCondLst>
                                            <p:cond delay="29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0" presetClass="exit" presetSubtype="0" fill="hold" grpId="1" nodeType="afterEffect">
                                  <p:stCondLst>
                                    <p:cond delay="0"/>
                                  </p:stCondLst>
                                  <p:childTnLst>
                                    <p:animEffect transition="out" filter="fade">
                                      <p:cBhvr>
                                        <p:cTn id="25" dur="3000"/>
                                        <p:tgtEl>
                                          <p:spTgt spid="6"/>
                                        </p:tgtEl>
                                      </p:cBhvr>
                                    </p:animEffect>
                                    <p:set>
                                      <p:cBhvr>
                                        <p:cTn id="26" dur="1" fill="hold">
                                          <p:stCondLst>
                                            <p:cond delay="2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0"/>
                            </p:stCondLst>
                            <p:childTnLst>
                              <p:par>
                                <p:cTn id="32" presetID="10" presetClass="exit" presetSubtype="0" fill="hold" nodeType="afterEffect">
                                  <p:stCondLst>
                                    <p:cond delay="0"/>
                                  </p:stCondLst>
                                  <p:childTnLst>
                                    <p:animEffect transition="out" filter="fade">
                                      <p:cBhvr>
                                        <p:cTn id="33" dur="3000"/>
                                        <p:tgtEl>
                                          <p:spTgt spid="11"/>
                                        </p:tgtEl>
                                      </p:cBhvr>
                                    </p:animEffect>
                                    <p:set>
                                      <p:cBhvr>
                                        <p:cTn id="34" dur="1" fill="hold">
                                          <p:stCondLst>
                                            <p:cond delay="2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10" presetClass="exit" presetSubtype="0" fill="hold" nodeType="afterEffect">
                                  <p:stCondLst>
                                    <p:cond delay="0"/>
                                  </p:stCondLst>
                                  <p:childTnLst>
                                    <p:animEffect transition="out" filter="fade">
                                      <p:cBhvr>
                                        <p:cTn id="41" dur="3000"/>
                                        <p:tgtEl>
                                          <p:spTgt spid="5"/>
                                        </p:tgtEl>
                                      </p:cBhvr>
                                    </p:animEffect>
                                    <p:set>
                                      <p:cBhvr>
                                        <p:cTn id="42" dur="1" fill="hold">
                                          <p:stCondLst>
                                            <p:cond delay="29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0"/>
                            </p:stCondLst>
                            <p:childTnLst>
                              <p:par>
                                <p:cTn id="48" presetID="10" presetClass="exit" presetSubtype="0" fill="hold" nodeType="afterEffect">
                                  <p:stCondLst>
                                    <p:cond delay="0"/>
                                  </p:stCondLst>
                                  <p:childTnLst>
                                    <p:animEffect transition="out" filter="fade">
                                      <p:cBhvr>
                                        <p:cTn id="49" dur="3000"/>
                                        <p:tgtEl>
                                          <p:spTgt spid="12"/>
                                        </p:tgtEl>
                                      </p:cBhvr>
                                    </p:animEffect>
                                    <p:set>
                                      <p:cBhvr>
                                        <p:cTn id="50" dur="1" fill="hold">
                                          <p:stCondLst>
                                            <p:cond delay="29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par>
                          <p:cTn id="55" fill="hold">
                            <p:stCondLst>
                              <p:cond delay="0"/>
                            </p:stCondLst>
                            <p:childTnLst>
                              <p:par>
                                <p:cTn id="56" presetID="10" presetClass="exit" presetSubtype="0" fill="hold" nodeType="afterEffect">
                                  <p:stCondLst>
                                    <p:cond delay="0"/>
                                  </p:stCondLst>
                                  <p:childTnLst>
                                    <p:animEffect transition="out" filter="fade">
                                      <p:cBhvr>
                                        <p:cTn id="57" dur="3000"/>
                                        <p:tgtEl>
                                          <p:spTgt spid="3"/>
                                        </p:tgtEl>
                                      </p:cBhvr>
                                    </p:animEffect>
                                    <p:set>
                                      <p:cBhvr>
                                        <p:cTn id="58" dur="1" fill="hold">
                                          <p:stCondLst>
                                            <p:cond delay="2999"/>
                                          </p:stCondLst>
                                        </p:cTn>
                                        <p:tgtEl>
                                          <p:spTgt spid="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par>
                          <p:cTn id="63" fill="hold">
                            <p:stCondLst>
                              <p:cond delay="0"/>
                            </p:stCondLst>
                            <p:childTnLst>
                              <p:par>
                                <p:cTn id="64" presetID="10" presetClass="exit" presetSubtype="0" fill="hold" nodeType="afterEffect">
                                  <p:stCondLst>
                                    <p:cond delay="0"/>
                                  </p:stCondLst>
                                  <p:childTnLst>
                                    <p:animEffect transition="out" filter="fade">
                                      <p:cBhvr>
                                        <p:cTn id="65" dur="3000"/>
                                        <p:tgtEl>
                                          <p:spTgt spid="7"/>
                                        </p:tgtEl>
                                      </p:cBhvr>
                                    </p:animEffect>
                                    <p:set>
                                      <p:cBhvr>
                                        <p:cTn id="66"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D31D5B-7519-8749-9E69-C2C1036A2BD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295" y="987092"/>
            <a:ext cx="3139065" cy="1768798"/>
          </a:xfrm>
          <a:prstGeom prst="rect">
            <a:avLst/>
          </a:prstGeom>
        </p:spPr>
      </p:pic>
      <p:pic>
        <p:nvPicPr>
          <p:cNvPr id="3" name="Picture 2">
            <a:extLst>
              <a:ext uri="{FF2B5EF4-FFF2-40B4-BE49-F238E27FC236}">
                <a16:creationId xmlns:a16="http://schemas.microsoft.com/office/drawing/2014/main" id="{4828C76C-FAE5-1247-A538-9E21BE952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1549" y="660565"/>
            <a:ext cx="953988" cy="2768435"/>
          </a:xfrm>
          <a:prstGeom prst="rect">
            <a:avLst/>
          </a:prstGeom>
        </p:spPr>
      </p:pic>
      <p:pic>
        <p:nvPicPr>
          <p:cNvPr id="4" name="Picture 3">
            <a:extLst>
              <a:ext uri="{FF2B5EF4-FFF2-40B4-BE49-F238E27FC236}">
                <a16:creationId xmlns:a16="http://schemas.microsoft.com/office/drawing/2014/main" id="{186430CB-8134-2142-A6ED-469EC92D38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3769" y="1083103"/>
            <a:ext cx="2202401" cy="2084940"/>
          </a:xfrm>
          <a:prstGeom prst="rect">
            <a:avLst/>
          </a:prstGeom>
        </p:spPr>
      </p:pic>
      <p:pic>
        <p:nvPicPr>
          <p:cNvPr id="5" name="Picture 6" descr="http://www.clker.com/cliparts/8/5/4/b/11949911381154569537asso_carte_architetto_fr_01.svg.med.png">
            <a:extLst>
              <a:ext uri="{FF2B5EF4-FFF2-40B4-BE49-F238E27FC236}">
                <a16:creationId xmlns:a16="http://schemas.microsoft.com/office/drawing/2014/main" id="{386822B4-9ED9-F041-AE70-58F6E5DC96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37" y="3932594"/>
            <a:ext cx="1372824" cy="1267575"/>
          </a:xfrm>
          <a:prstGeom prst="rect">
            <a:avLst/>
          </a:prstGeom>
          <a:noFill/>
          <a:extLst>
            <a:ext uri="{909E8E84-426E-40DD-AFC4-6F175D3DCCD1}">
              <a14:hiddenFill xmlns:a14="http://schemas.microsoft.com/office/drawing/2010/main">
                <a:solidFill>
                  <a:srgbClr val="FFFFFF"/>
                </a:solidFill>
              </a14:hiddenFill>
            </a:ext>
          </a:extLst>
        </p:spPr>
      </p:pic>
      <p:sp>
        <p:nvSpPr>
          <p:cNvPr id="6" name="Plus 5">
            <a:extLst>
              <a:ext uri="{FF2B5EF4-FFF2-40B4-BE49-F238E27FC236}">
                <a16:creationId xmlns:a16="http://schemas.microsoft.com/office/drawing/2014/main" id="{D18C88FC-5184-3A41-AC5F-E85379125E04}"/>
              </a:ext>
            </a:extLst>
          </p:cNvPr>
          <p:cNvSpPr/>
          <p:nvPr/>
        </p:nvSpPr>
        <p:spPr>
          <a:xfrm>
            <a:off x="8012809" y="1693128"/>
            <a:ext cx="936135" cy="961358"/>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7" name="Group 6">
            <a:extLst>
              <a:ext uri="{FF2B5EF4-FFF2-40B4-BE49-F238E27FC236}">
                <a16:creationId xmlns:a16="http://schemas.microsoft.com/office/drawing/2014/main" id="{91576F0A-B398-A648-B2CC-74294835555C}"/>
              </a:ext>
            </a:extLst>
          </p:cNvPr>
          <p:cNvGrpSpPr/>
          <p:nvPr/>
        </p:nvGrpSpPr>
        <p:grpSpPr>
          <a:xfrm>
            <a:off x="3073188" y="3319201"/>
            <a:ext cx="1921611" cy="1316700"/>
            <a:chOff x="8910830" y="2063119"/>
            <a:chExt cx="1921611" cy="1316700"/>
          </a:xfrm>
        </p:grpSpPr>
        <p:pic>
          <p:nvPicPr>
            <p:cNvPr id="8" name="Picture 7">
              <a:extLst>
                <a:ext uri="{FF2B5EF4-FFF2-40B4-BE49-F238E27FC236}">
                  <a16:creationId xmlns:a16="http://schemas.microsoft.com/office/drawing/2014/main" id="{A8B4AC1A-E62D-1643-BDBC-03B99C5474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2769" y="2063119"/>
              <a:ext cx="844652" cy="561694"/>
            </a:xfrm>
            <a:prstGeom prst="rect">
              <a:avLst/>
            </a:prstGeom>
          </p:spPr>
        </p:pic>
        <p:pic>
          <p:nvPicPr>
            <p:cNvPr id="9" name="Picture 8">
              <a:extLst>
                <a:ext uri="{FF2B5EF4-FFF2-40B4-BE49-F238E27FC236}">
                  <a16:creationId xmlns:a16="http://schemas.microsoft.com/office/drawing/2014/main" id="{4EFB25EB-D05A-404B-91F5-07B436A5DB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10830" y="2063119"/>
              <a:ext cx="1369185" cy="1316700"/>
            </a:xfrm>
            <a:prstGeom prst="rect">
              <a:avLst/>
            </a:prstGeom>
          </p:spPr>
        </p:pic>
        <p:cxnSp>
          <p:nvCxnSpPr>
            <p:cNvPr id="10" name="Straight Arrow Connector 9">
              <a:extLst>
                <a:ext uri="{FF2B5EF4-FFF2-40B4-BE49-F238E27FC236}">
                  <a16:creationId xmlns:a16="http://schemas.microsoft.com/office/drawing/2014/main" id="{017A193C-40B7-1A4C-B74B-28BEACCE1C71}"/>
                </a:ext>
              </a:extLst>
            </p:cNvPr>
            <p:cNvCxnSpPr/>
            <p:nvPr/>
          </p:nvCxnSpPr>
          <p:spPr>
            <a:xfrm flipH="1" flipV="1">
              <a:off x="10501303" y="2663093"/>
              <a:ext cx="331138" cy="465011"/>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98D60CD-B4E9-9A43-9F7D-448AB9B80FF0}"/>
              </a:ext>
            </a:extLst>
          </p:cNvPr>
          <p:cNvPicPr>
            <a:picLocks noChangeAspect="1"/>
          </p:cNvPicPr>
          <p:nvPr/>
        </p:nvPicPr>
        <p:blipFill>
          <a:blip r:embed="rId9">
            <a:clrChange>
              <a:clrFrom>
                <a:srgbClr val="91CCEC"/>
              </a:clrFrom>
              <a:clrTo>
                <a:srgbClr val="91CCEC">
                  <a:alpha val="0"/>
                </a:srgbClr>
              </a:clrTo>
            </a:clrChange>
            <a:extLst>
              <a:ext uri="{28A0092B-C50C-407E-A947-70E740481C1C}">
                <a14:useLocalDpi xmlns:a14="http://schemas.microsoft.com/office/drawing/2010/main" val="0"/>
              </a:ext>
            </a:extLst>
          </a:blip>
          <a:stretch>
            <a:fillRect/>
          </a:stretch>
        </p:blipFill>
        <p:spPr>
          <a:xfrm>
            <a:off x="4085314" y="3969790"/>
            <a:ext cx="4313682" cy="2310901"/>
          </a:xfrm>
          <a:prstGeom prst="rect">
            <a:avLst/>
          </a:prstGeom>
        </p:spPr>
      </p:pic>
      <p:grpSp>
        <p:nvGrpSpPr>
          <p:cNvPr id="12" name="Group 11">
            <a:extLst>
              <a:ext uri="{FF2B5EF4-FFF2-40B4-BE49-F238E27FC236}">
                <a16:creationId xmlns:a16="http://schemas.microsoft.com/office/drawing/2014/main" id="{6E7F09E5-634A-CF40-A6D2-C5B11CDF998F}"/>
              </a:ext>
            </a:extLst>
          </p:cNvPr>
          <p:cNvGrpSpPr/>
          <p:nvPr/>
        </p:nvGrpSpPr>
        <p:grpSpPr>
          <a:xfrm>
            <a:off x="7556170" y="3386810"/>
            <a:ext cx="2664767" cy="2907792"/>
            <a:chOff x="155497" y="2622555"/>
            <a:chExt cx="3112220" cy="3118627"/>
          </a:xfrm>
        </p:grpSpPr>
        <p:pic>
          <p:nvPicPr>
            <p:cNvPr id="13" name="Picture 12">
              <a:extLst>
                <a:ext uri="{FF2B5EF4-FFF2-40B4-BE49-F238E27FC236}">
                  <a16:creationId xmlns:a16="http://schemas.microsoft.com/office/drawing/2014/main" id="{75DA0D33-2A93-2048-9B0F-E99D3C9D96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497" y="3323182"/>
              <a:ext cx="1989172" cy="1103991"/>
            </a:xfrm>
            <a:prstGeom prst="rect">
              <a:avLst/>
            </a:prstGeom>
          </p:spPr>
        </p:pic>
        <p:pic>
          <p:nvPicPr>
            <p:cNvPr id="14" name="Picture 13">
              <a:extLst>
                <a:ext uri="{FF2B5EF4-FFF2-40B4-BE49-F238E27FC236}">
                  <a16:creationId xmlns:a16="http://schemas.microsoft.com/office/drawing/2014/main" id="{E985E1D1-7860-BB4F-8756-50DE2F360BA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32056" y="4351656"/>
              <a:ext cx="935661" cy="1389526"/>
            </a:xfrm>
            <a:prstGeom prst="rect">
              <a:avLst/>
            </a:prstGeom>
          </p:spPr>
        </p:pic>
        <p:pic>
          <p:nvPicPr>
            <p:cNvPr id="15" name="Picture 14">
              <a:extLst>
                <a:ext uri="{FF2B5EF4-FFF2-40B4-BE49-F238E27FC236}">
                  <a16:creationId xmlns:a16="http://schemas.microsoft.com/office/drawing/2014/main" id="{F84CD175-BEEF-6949-A1B2-0459A9DBE7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5476" y="2622555"/>
              <a:ext cx="757452" cy="789012"/>
            </a:xfrm>
            <a:prstGeom prst="rect">
              <a:avLst/>
            </a:prstGeom>
          </p:spPr>
        </p:pic>
        <p:pic>
          <p:nvPicPr>
            <p:cNvPr id="16" name="Picture 15">
              <a:extLst>
                <a:ext uri="{FF2B5EF4-FFF2-40B4-BE49-F238E27FC236}">
                  <a16:creationId xmlns:a16="http://schemas.microsoft.com/office/drawing/2014/main" id="{00FF694F-2904-3E4B-8C32-1B544FF4EB6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83452" y="3656434"/>
              <a:ext cx="581170" cy="662795"/>
            </a:xfrm>
            <a:prstGeom prst="rect">
              <a:avLst/>
            </a:prstGeom>
          </p:spPr>
        </p:pic>
      </p:grpSp>
      <p:sp>
        <p:nvSpPr>
          <p:cNvPr id="17" name="TextBox 16"/>
          <p:cNvSpPr txBox="1"/>
          <p:nvPr/>
        </p:nvSpPr>
        <p:spPr>
          <a:xfrm>
            <a:off x="557339" y="2640098"/>
            <a:ext cx="3214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der Zug</a:t>
            </a:r>
          </a:p>
        </p:txBody>
      </p:sp>
      <p:sp>
        <p:nvSpPr>
          <p:cNvPr id="18" name="TextBox 17"/>
          <p:cNvSpPr txBox="1"/>
          <p:nvPr/>
        </p:nvSpPr>
        <p:spPr>
          <a:xfrm>
            <a:off x="4810755" y="2952347"/>
            <a:ext cx="3214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grün</a:t>
            </a:r>
            <a:endPar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19" name="TextBox 18"/>
          <p:cNvSpPr txBox="1"/>
          <p:nvPr/>
        </p:nvSpPr>
        <p:spPr>
          <a:xfrm>
            <a:off x="6933917" y="2538960"/>
            <a:ext cx="3214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auch</a:t>
            </a:r>
            <a:endPar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20" name="TextBox 19"/>
          <p:cNvSpPr txBox="1"/>
          <p:nvPr/>
        </p:nvSpPr>
        <p:spPr>
          <a:xfrm>
            <a:off x="4635027" y="5538130"/>
            <a:ext cx="3214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wünschen</a:t>
            </a:r>
            <a:endPar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21" name="TextBox 20"/>
          <p:cNvSpPr txBox="1"/>
          <p:nvPr/>
        </p:nvSpPr>
        <p:spPr>
          <a:xfrm>
            <a:off x="-305213" y="5292865"/>
            <a:ext cx="3214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das Spiel</a:t>
            </a:r>
          </a:p>
        </p:txBody>
      </p:sp>
      <p:sp>
        <p:nvSpPr>
          <p:cNvPr id="22" name="TextBox 21"/>
          <p:cNvSpPr txBox="1"/>
          <p:nvPr/>
        </p:nvSpPr>
        <p:spPr>
          <a:xfrm>
            <a:off x="9515954" y="4715484"/>
            <a:ext cx="3214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der </a:t>
            </a:r>
            <a:r>
              <a:rPr kumimoji="0" lang="en-GB" sz="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Platz</a:t>
            </a:r>
            <a:endPar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23" name="TextBox 22"/>
          <p:cNvSpPr txBox="1"/>
          <p:nvPr/>
        </p:nvSpPr>
        <p:spPr>
          <a:xfrm>
            <a:off x="2141976" y="4687692"/>
            <a:ext cx="3214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das </a:t>
            </a:r>
            <a:r>
              <a:rPr kumimoji="0" lang="en-GB" sz="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Stück</a:t>
            </a:r>
            <a:endPar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24" name="TextBox 23"/>
          <p:cNvSpPr txBox="1"/>
          <p:nvPr/>
        </p:nvSpPr>
        <p:spPr>
          <a:xfrm>
            <a:off x="9129428" y="3328519"/>
            <a:ext cx="3214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der </a:t>
            </a:r>
            <a:r>
              <a:rPr kumimoji="0" lang="en-GB" sz="40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Arzt</a:t>
            </a:r>
            <a:endParaRPr kumimoji="0" lang="en-GB" sz="4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pic>
        <p:nvPicPr>
          <p:cNvPr id="25" name="Picture 24">
            <a:extLst>
              <a:ext uri="{FF2B5EF4-FFF2-40B4-BE49-F238E27FC236}">
                <a16:creationId xmlns:a16="http://schemas.microsoft.com/office/drawing/2014/main" id="{2A134668-759D-3A4D-9895-3F7334DDD3E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26" name="Title 3">
            <a:extLst>
              <a:ext uri="{FF2B5EF4-FFF2-40B4-BE49-F238E27FC236}">
                <a16:creationId xmlns:a16="http://schemas.microsoft.com/office/drawing/2014/main" id="{6B8DA2D3-BDB4-9648-87D7-56668E317EF0}"/>
              </a:ext>
            </a:extLst>
          </p:cNvPr>
          <p:cNvSpPr>
            <a:spLocks noGrp="1"/>
          </p:cNvSpPr>
          <p:nvPr>
            <p:ph type="title"/>
          </p:nvPr>
        </p:nvSpPr>
        <p:spPr>
          <a:xfrm>
            <a:off x="92597" y="201397"/>
            <a:ext cx="5706319" cy="707849"/>
          </a:xfrm>
        </p:spPr>
        <p:txBody>
          <a:bodyPr>
            <a:normAutofit/>
          </a:bodyPr>
          <a:lstStyle/>
          <a:p>
            <a:r>
              <a:rPr lang="en-GB" sz="3600" b="1" dirty="0" err="1">
                <a:solidFill>
                  <a:schemeClr val="bg1"/>
                </a:solidFill>
              </a:rPr>
              <a:t>Antworten</a:t>
            </a:r>
            <a:endParaRPr lang="en-GB" sz="3600" b="1" dirty="0">
              <a:solidFill>
                <a:schemeClr val="bg1"/>
              </a:solidFill>
            </a:endParaRPr>
          </a:p>
        </p:txBody>
      </p:sp>
    </p:spTree>
    <p:extLst>
      <p:ext uri="{BB962C8B-B14F-4D97-AF65-F5344CB8AC3E}">
        <p14:creationId xmlns:p14="http://schemas.microsoft.com/office/powerpoint/2010/main" val="256745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11">
            <a:extLst>
              <a:ext uri="{FF2B5EF4-FFF2-40B4-BE49-F238E27FC236}">
                <a16:creationId xmlns:a16="http://schemas.microsoft.com/office/drawing/2014/main" id="{483D7EB9-C2AA-4190-98DE-925F861600E9}"/>
              </a:ext>
            </a:extLst>
          </p:cNvPr>
          <p:cNvSpPr/>
          <p:nvPr/>
        </p:nvSpPr>
        <p:spPr>
          <a:xfrm>
            <a:off x="9546418" y="152870"/>
            <a:ext cx="246063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Tw Cen MT" panose="020B0602020104020603"/>
                <a:ea typeface="+mn-ea"/>
                <a:cs typeface="+mn-cs"/>
              </a:rPr>
              <a:t>lesen</a:t>
            </a:r>
            <a:r>
              <a:rPr kumimoji="0" lang="en-GB" sz="1800" b="1" i="0" u="none" strike="noStrike" kern="1200" cap="none" spc="0" normalizeH="0" baseline="0" noProof="0" dirty="0">
                <a:ln>
                  <a:noFill/>
                </a:ln>
                <a:solidFill>
                  <a:prstClr val="white"/>
                </a:solidFill>
                <a:effectLst/>
                <a:uLnTx/>
                <a:uFillTx/>
                <a:latin typeface="Tw Cen MT" panose="020B0602020104020603"/>
                <a:ea typeface="+mn-ea"/>
                <a:cs typeface="+mn-cs"/>
              </a:rPr>
              <a:t> und </a:t>
            </a:r>
            <a:r>
              <a:rPr kumimoji="0" lang="en-GB" sz="1800" b="1" i="0" u="none" strike="noStrike" kern="1200" cap="none" spc="0" normalizeH="0" baseline="0" noProof="0" dirty="0" err="1">
                <a:ln>
                  <a:noFill/>
                </a:ln>
                <a:solidFill>
                  <a:prstClr val="white"/>
                </a:solidFill>
                <a:effectLst/>
                <a:uLnTx/>
                <a:uFillTx/>
                <a:latin typeface="Tw Cen MT" panose="020B0602020104020603"/>
                <a:ea typeface="+mn-ea"/>
                <a:cs typeface="+mn-cs"/>
              </a:rPr>
              <a:t>schreiben</a:t>
            </a:r>
            <a:endParaRPr kumimoji="0" lang="en-GB" sz="18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aphicFrame>
        <p:nvGraphicFramePr>
          <p:cNvPr id="50" name="Table 49"/>
          <p:cNvGraphicFramePr>
            <a:graphicFrameLocks noGrp="1"/>
          </p:cNvGraphicFramePr>
          <p:nvPr/>
        </p:nvGraphicFramePr>
        <p:xfrm>
          <a:off x="5467576" y="1568863"/>
          <a:ext cx="6539477" cy="4079240"/>
        </p:xfrm>
        <a:graphic>
          <a:graphicData uri="http://schemas.openxmlformats.org/drawingml/2006/table">
            <a:tbl>
              <a:tblPr firstRow="1" bandRow="1">
                <a:tableStyleId>{5C22544A-7EE6-4342-B048-85BDC9FD1C3A}</a:tableStyleId>
              </a:tblPr>
              <a:tblGrid>
                <a:gridCol w="344183">
                  <a:extLst>
                    <a:ext uri="{9D8B030D-6E8A-4147-A177-3AD203B41FA5}">
                      <a16:colId xmlns:a16="http://schemas.microsoft.com/office/drawing/2014/main" val="263268012"/>
                    </a:ext>
                  </a:extLst>
                </a:gridCol>
                <a:gridCol w="344183">
                  <a:extLst>
                    <a:ext uri="{9D8B030D-6E8A-4147-A177-3AD203B41FA5}">
                      <a16:colId xmlns:a16="http://schemas.microsoft.com/office/drawing/2014/main" val="1957082805"/>
                    </a:ext>
                  </a:extLst>
                </a:gridCol>
                <a:gridCol w="344183">
                  <a:extLst>
                    <a:ext uri="{9D8B030D-6E8A-4147-A177-3AD203B41FA5}">
                      <a16:colId xmlns:a16="http://schemas.microsoft.com/office/drawing/2014/main" val="2298253624"/>
                    </a:ext>
                  </a:extLst>
                </a:gridCol>
                <a:gridCol w="344183">
                  <a:extLst>
                    <a:ext uri="{9D8B030D-6E8A-4147-A177-3AD203B41FA5}">
                      <a16:colId xmlns:a16="http://schemas.microsoft.com/office/drawing/2014/main" val="4294540399"/>
                    </a:ext>
                  </a:extLst>
                </a:gridCol>
                <a:gridCol w="344183">
                  <a:extLst>
                    <a:ext uri="{9D8B030D-6E8A-4147-A177-3AD203B41FA5}">
                      <a16:colId xmlns:a16="http://schemas.microsoft.com/office/drawing/2014/main" val="3126897042"/>
                    </a:ext>
                  </a:extLst>
                </a:gridCol>
                <a:gridCol w="344183">
                  <a:extLst>
                    <a:ext uri="{9D8B030D-6E8A-4147-A177-3AD203B41FA5}">
                      <a16:colId xmlns:a16="http://schemas.microsoft.com/office/drawing/2014/main" val="1207600796"/>
                    </a:ext>
                  </a:extLst>
                </a:gridCol>
                <a:gridCol w="344183">
                  <a:extLst>
                    <a:ext uri="{9D8B030D-6E8A-4147-A177-3AD203B41FA5}">
                      <a16:colId xmlns:a16="http://schemas.microsoft.com/office/drawing/2014/main" val="3305774512"/>
                    </a:ext>
                  </a:extLst>
                </a:gridCol>
                <a:gridCol w="344183">
                  <a:extLst>
                    <a:ext uri="{9D8B030D-6E8A-4147-A177-3AD203B41FA5}">
                      <a16:colId xmlns:a16="http://schemas.microsoft.com/office/drawing/2014/main" val="1078327919"/>
                    </a:ext>
                  </a:extLst>
                </a:gridCol>
                <a:gridCol w="344183">
                  <a:extLst>
                    <a:ext uri="{9D8B030D-6E8A-4147-A177-3AD203B41FA5}">
                      <a16:colId xmlns:a16="http://schemas.microsoft.com/office/drawing/2014/main" val="2951137329"/>
                    </a:ext>
                  </a:extLst>
                </a:gridCol>
                <a:gridCol w="344183">
                  <a:extLst>
                    <a:ext uri="{9D8B030D-6E8A-4147-A177-3AD203B41FA5}">
                      <a16:colId xmlns:a16="http://schemas.microsoft.com/office/drawing/2014/main" val="4187961833"/>
                    </a:ext>
                  </a:extLst>
                </a:gridCol>
                <a:gridCol w="344183">
                  <a:extLst>
                    <a:ext uri="{9D8B030D-6E8A-4147-A177-3AD203B41FA5}">
                      <a16:colId xmlns:a16="http://schemas.microsoft.com/office/drawing/2014/main" val="2281195132"/>
                    </a:ext>
                  </a:extLst>
                </a:gridCol>
                <a:gridCol w="344183">
                  <a:extLst>
                    <a:ext uri="{9D8B030D-6E8A-4147-A177-3AD203B41FA5}">
                      <a16:colId xmlns:a16="http://schemas.microsoft.com/office/drawing/2014/main" val="1898360713"/>
                    </a:ext>
                  </a:extLst>
                </a:gridCol>
                <a:gridCol w="344183">
                  <a:extLst>
                    <a:ext uri="{9D8B030D-6E8A-4147-A177-3AD203B41FA5}">
                      <a16:colId xmlns:a16="http://schemas.microsoft.com/office/drawing/2014/main" val="447930653"/>
                    </a:ext>
                  </a:extLst>
                </a:gridCol>
                <a:gridCol w="344183">
                  <a:extLst>
                    <a:ext uri="{9D8B030D-6E8A-4147-A177-3AD203B41FA5}">
                      <a16:colId xmlns:a16="http://schemas.microsoft.com/office/drawing/2014/main" val="36163679"/>
                    </a:ext>
                  </a:extLst>
                </a:gridCol>
                <a:gridCol w="344183">
                  <a:extLst>
                    <a:ext uri="{9D8B030D-6E8A-4147-A177-3AD203B41FA5}">
                      <a16:colId xmlns:a16="http://schemas.microsoft.com/office/drawing/2014/main" val="879613253"/>
                    </a:ext>
                  </a:extLst>
                </a:gridCol>
                <a:gridCol w="344183">
                  <a:extLst>
                    <a:ext uri="{9D8B030D-6E8A-4147-A177-3AD203B41FA5}">
                      <a16:colId xmlns:a16="http://schemas.microsoft.com/office/drawing/2014/main" val="3833201954"/>
                    </a:ext>
                  </a:extLst>
                </a:gridCol>
                <a:gridCol w="344183">
                  <a:extLst>
                    <a:ext uri="{9D8B030D-6E8A-4147-A177-3AD203B41FA5}">
                      <a16:colId xmlns:a16="http://schemas.microsoft.com/office/drawing/2014/main" val="2635866267"/>
                    </a:ext>
                  </a:extLst>
                </a:gridCol>
                <a:gridCol w="344183">
                  <a:extLst>
                    <a:ext uri="{9D8B030D-6E8A-4147-A177-3AD203B41FA5}">
                      <a16:colId xmlns:a16="http://schemas.microsoft.com/office/drawing/2014/main" val="3714715184"/>
                    </a:ext>
                  </a:extLst>
                </a:gridCol>
                <a:gridCol w="344183">
                  <a:extLst>
                    <a:ext uri="{9D8B030D-6E8A-4147-A177-3AD203B41FA5}">
                      <a16:colId xmlns:a16="http://schemas.microsoft.com/office/drawing/2014/main" val="977521360"/>
                    </a:ext>
                  </a:extLst>
                </a:gridCol>
              </a:tblGrid>
              <a:tr h="370840">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2"/>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62683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4787418"/>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530721"/>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2"/>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143554"/>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97375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761285"/>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39561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err="1">
                          <a:solidFill>
                            <a:schemeClr val="accent1">
                              <a:lumMod val="50000"/>
                            </a:schemeClr>
                          </a:solidFill>
                        </a:rPr>
                        <a:t>Ö</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3151360"/>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322507"/>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07952"/>
                  </a:ext>
                </a:extLst>
              </a:tr>
              <a:tr h="370840">
                <a:tc>
                  <a:txBody>
                    <a:bodyPr/>
                    <a:lstStyle/>
                    <a:p>
                      <a:pPr algn="ctr"/>
                      <a:r>
                        <a:rPr lang="en-GB" b="1" dirty="0">
                          <a:solidFill>
                            <a:schemeClr val="accent1">
                              <a:lumMod val="50000"/>
                            </a:schemeClr>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523839"/>
                  </a:ext>
                </a:extLst>
              </a:tr>
            </a:tbl>
          </a:graphicData>
        </a:graphic>
      </p:graphicFrame>
      <p:pic>
        <p:nvPicPr>
          <p:cNvPr id="53" name="Picture 5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349"/>
            <a:ext cx="6807200" cy="869950"/>
          </a:xfrm>
          <a:prstGeom prst="rect">
            <a:avLst/>
          </a:prstGeom>
        </p:spPr>
      </p:pic>
      <p:sp>
        <p:nvSpPr>
          <p:cNvPr id="54" name="Title 3"/>
          <p:cNvSpPr>
            <a:spLocks noGrp="1"/>
          </p:cNvSpPr>
          <p:nvPr>
            <p:ph type="title"/>
          </p:nvPr>
        </p:nvSpPr>
        <p:spPr>
          <a:xfrm>
            <a:off x="0" y="199865"/>
            <a:ext cx="3745089" cy="707849"/>
          </a:xfrm>
        </p:spPr>
        <p:txBody>
          <a:bodyPr>
            <a:normAutofit/>
          </a:bodyPr>
          <a:lstStyle/>
          <a:p>
            <a:r>
              <a:rPr lang="en-GB" sz="3600" b="1" dirty="0" err="1">
                <a:solidFill>
                  <a:schemeClr val="bg1"/>
                </a:solidFill>
              </a:rPr>
              <a:t>Vokabeln</a:t>
            </a:r>
            <a:endParaRPr lang="en-GB" sz="3600" b="1" dirty="0">
              <a:solidFill>
                <a:schemeClr val="bg1"/>
              </a:solidFill>
            </a:endParaRPr>
          </a:p>
        </p:txBody>
      </p:sp>
      <p:graphicFrame>
        <p:nvGraphicFramePr>
          <p:cNvPr id="55" name="Table 54"/>
          <p:cNvGraphicFramePr>
            <a:graphicFrameLocks noGrp="1"/>
          </p:cNvGraphicFramePr>
          <p:nvPr/>
        </p:nvGraphicFramePr>
        <p:xfrm>
          <a:off x="445633" y="1568863"/>
          <a:ext cx="4374561" cy="4079240"/>
        </p:xfrm>
        <a:graphic>
          <a:graphicData uri="http://schemas.openxmlformats.org/drawingml/2006/table">
            <a:tbl>
              <a:tblPr firstRow="1" bandRow="1">
                <a:tableStyleId>{5C22544A-7EE6-4342-B048-85BDC9FD1C3A}</a:tableStyleId>
              </a:tblPr>
              <a:tblGrid>
                <a:gridCol w="4374561">
                  <a:extLst>
                    <a:ext uri="{9D8B030D-6E8A-4147-A177-3AD203B41FA5}">
                      <a16:colId xmlns:a16="http://schemas.microsoft.com/office/drawing/2014/main" val="660022236"/>
                    </a:ext>
                  </a:extLst>
                </a:gridCol>
              </a:tblGrid>
              <a:tr h="370840">
                <a:tc>
                  <a:txBody>
                    <a:bodyPr/>
                    <a:lstStyle/>
                    <a:p>
                      <a:pPr marL="0" indent="0">
                        <a:buNone/>
                      </a:pPr>
                      <a:r>
                        <a:rPr lang="en-GB" b="0" baseline="0" dirty="0">
                          <a:solidFill>
                            <a:schemeClr val="accent1">
                              <a:lumMod val="50000"/>
                            </a:schemeClr>
                          </a:solidFill>
                        </a:rPr>
                        <a:t>A. Nur am </a:t>
                      </a:r>
                      <a:r>
                        <a:rPr lang="en-GB" b="0" baseline="0" dirty="0" err="1">
                          <a:solidFill>
                            <a:schemeClr val="accent1">
                              <a:lumMod val="50000"/>
                            </a:schemeClr>
                          </a:solidFill>
                        </a:rPr>
                        <a:t>Montags</a:t>
                      </a:r>
                      <a:endParaRPr lang="en-GB" b="0" baseline="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625409"/>
                  </a:ext>
                </a:extLst>
              </a:tr>
              <a:tr h="370840">
                <a:tc>
                  <a:txBody>
                    <a:bodyPr/>
                    <a:lstStyle/>
                    <a:p>
                      <a:r>
                        <a:rPr lang="en-GB" b="0" dirty="0">
                          <a:solidFill>
                            <a:schemeClr val="accent1">
                              <a:lumMod val="50000"/>
                            </a:schemeClr>
                          </a:solidFill>
                        </a:rPr>
                        <a:t>B. </a:t>
                      </a:r>
                      <a:r>
                        <a:rPr lang="en-GB" b="0" dirty="0" err="1">
                          <a:solidFill>
                            <a:schemeClr val="accent1">
                              <a:lumMod val="50000"/>
                            </a:schemeClr>
                          </a:solidFill>
                        </a:rPr>
                        <a:t>Blau</a:t>
                      </a:r>
                      <a:r>
                        <a:rPr lang="en-GB" b="0" dirty="0">
                          <a:solidFill>
                            <a:schemeClr val="accent1">
                              <a:lumMod val="50000"/>
                            </a:schemeClr>
                          </a:solidFill>
                        </a:rPr>
                        <a:t>, </a:t>
                      </a:r>
                      <a:r>
                        <a:rPr lang="en-GB" b="0" dirty="0" err="1">
                          <a:solidFill>
                            <a:schemeClr val="accent1">
                              <a:lumMod val="50000"/>
                            </a:schemeClr>
                          </a:solidFill>
                        </a:rPr>
                        <a:t>gelb</a:t>
                      </a:r>
                      <a:r>
                        <a:rPr lang="en-GB" b="0" dirty="0">
                          <a:solidFill>
                            <a:schemeClr val="accent1">
                              <a:lumMod val="50000"/>
                            </a:schemeClr>
                          </a:solidFill>
                        </a:rPr>
                        <a:t>, rot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992579"/>
                  </a:ext>
                </a:extLst>
              </a:tr>
              <a:tr h="370840">
                <a:tc>
                  <a:txBody>
                    <a:bodyPr/>
                    <a:lstStyle/>
                    <a:p>
                      <a:r>
                        <a:rPr lang="en-GB" b="0" dirty="0">
                          <a:solidFill>
                            <a:schemeClr val="accent1">
                              <a:lumMod val="50000"/>
                            </a:schemeClr>
                          </a:solidFill>
                        </a:rPr>
                        <a:t>C. </a:t>
                      </a:r>
                      <a:r>
                        <a:rPr lang="en-GB" b="0" dirty="0" err="1">
                          <a:solidFill>
                            <a:schemeClr val="accent1">
                              <a:lumMod val="50000"/>
                            </a:schemeClr>
                          </a:solidFill>
                        </a:rPr>
                        <a:t>Übersetze</a:t>
                      </a:r>
                      <a:r>
                        <a:rPr lang="en-GB" b="0" dirty="0">
                          <a:solidFill>
                            <a:schemeClr val="accent1">
                              <a:lumMod val="50000"/>
                            </a:schemeClr>
                          </a:solidFill>
                        </a:rPr>
                        <a:t> ‘never’</a:t>
                      </a:r>
                      <a:endParaRPr lang="en-GB" b="0" dirty="0">
                        <a:solidFill>
                          <a:schemeClr val="accent1">
                            <a:lumMod val="50000"/>
                          </a:schemeClr>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74271"/>
                  </a:ext>
                </a:extLst>
              </a:tr>
              <a:tr h="370840">
                <a:tc>
                  <a:txBody>
                    <a:bodyPr/>
                    <a:lstStyle/>
                    <a:p>
                      <a:pPr marL="0" indent="0">
                        <a:buNone/>
                      </a:pPr>
                      <a:r>
                        <a:rPr lang="en-GB" b="0" dirty="0">
                          <a:solidFill>
                            <a:schemeClr val="accent1">
                              <a:lumMod val="50000"/>
                            </a:schemeClr>
                          </a:solidFill>
                        </a:rPr>
                        <a:t>D. </a:t>
                      </a:r>
                      <a:r>
                        <a:rPr lang="en-GB" b="0" baseline="0" dirty="0">
                          <a:solidFill>
                            <a:schemeClr val="accent1">
                              <a:lumMod val="50000"/>
                            </a:schemeClr>
                          </a:solidFill>
                          <a:sym typeface="Wingdings" panose="05000000000000000000" pitchFamily="2" charset="2"/>
                        </a:rPr>
                        <a:t>          </a:t>
                      </a:r>
                      <a:r>
                        <a:rPr lang="en-GB" b="0" baseline="0" dirty="0" err="1">
                          <a:solidFill>
                            <a:schemeClr val="accent1">
                              <a:lumMod val="50000"/>
                            </a:schemeClr>
                          </a:solidFill>
                          <a:sym typeface="Wingdings" panose="05000000000000000000" pitchFamily="2" charset="2"/>
                        </a:rPr>
                        <a:t>oder</a:t>
                      </a:r>
                      <a:r>
                        <a:rPr lang="en-GB" b="0" baseline="0" dirty="0">
                          <a:solidFill>
                            <a:schemeClr val="accent1">
                              <a:lumMod val="50000"/>
                            </a:schemeClr>
                          </a:solidFill>
                          <a:sym typeface="Wingdings" panose="05000000000000000000" pitchFamily="2" charset="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790900"/>
                  </a:ext>
                </a:extLst>
              </a:tr>
              <a:tr h="370840">
                <a:tc>
                  <a:txBody>
                    <a:bodyPr/>
                    <a:lstStyle/>
                    <a:p>
                      <a:pPr marL="0" indent="0">
                        <a:buNone/>
                      </a:pPr>
                      <a:r>
                        <a:rPr lang="en-GB" b="0" dirty="0">
                          <a:solidFill>
                            <a:schemeClr val="accent1">
                              <a:lumMod val="50000"/>
                            </a:schemeClr>
                          </a:solidFill>
                        </a:rPr>
                        <a:t>E. Am Sontag, Montag, </a:t>
                      </a:r>
                      <a:r>
                        <a:rPr lang="en-GB" b="0" dirty="0" err="1">
                          <a:solidFill>
                            <a:schemeClr val="accent1">
                              <a:lumMod val="50000"/>
                            </a:schemeClr>
                          </a:solidFill>
                        </a:rPr>
                        <a:t>Dienstag</a:t>
                      </a:r>
                      <a:r>
                        <a:rPr lang="en-GB" b="0" dirty="0">
                          <a:solidFill>
                            <a:schemeClr val="accent1">
                              <a:lumMod val="50000"/>
                            </a:schemeClr>
                          </a:solidFill>
                        </a:rPr>
                        <a:t>,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9965362"/>
                  </a:ext>
                </a:extLst>
              </a:tr>
              <a:tr h="370840">
                <a:tc>
                  <a:txBody>
                    <a:bodyPr/>
                    <a:lstStyle/>
                    <a:p>
                      <a:r>
                        <a:rPr lang="en-GB" b="0" dirty="0">
                          <a:solidFill>
                            <a:schemeClr val="accent1">
                              <a:lumMod val="50000"/>
                            </a:schemeClr>
                          </a:solidFill>
                        </a:rPr>
                        <a:t>F. </a:t>
                      </a:r>
                      <a:r>
                        <a:rPr lang="en-GB" b="0" dirty="0" err="1">
                          <a:solidFill>
                            <a:schemeClr val="accent1">
                              <a:lumMod val="50000"/>
                            </a:schemeClr>
                          </a:solidFill>
                        </a:rPr>
                        <a:t>Übersetze</a:t>
                      </a:r>
                      <a:r>
                        <a:rPr lang="en-GB" b="0" dirty="0">
                          <a:solidFill>
                            <a:schemeClr val="accent1">
                              <a:lumMod val="50000"/>
                            </a:schemeClr>
                          </a:solidFill>
                        </a:rPr>
                        <a:t> ‘hardly’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56905"/>
                  </a:ext>
                </a:extLst>
              </a:tr>
              <a:tr h="370840">
                <a:tc>
                  <a:txBody>
                    <a:bodyPr/>
                    <a:lstStyle/>
                    <a:p>
                      <a:r>
                        <a:rPr lang="en-GB" b="0" dirty="0">
                          <a:solidFill>
                            <a:schemeClr val="accent1">
                              <a:lumMod val="50000"/>
                            </a:schemeClr>
                          </a:solidFill>
                        </a:rPr>
                        <a:t>G. </a:t>
                      </a:r>
                      <a:r>
                        <a:rPr lang="en-GB" b="0" dirty="0" err="1">
                          <a:solidFill>
                            <a:schemeClr val="accent1">
                              <a:lumMod val="50000"/>
                            </a:schemeClr>
                          </a:solidFill>
                        </a:rPr>
                        <a:t>Übersetze</a:t>
                      </a:r>
                      <a:r>
                        <a:rPr lang="en-GB" b="0" dirty="0">
                          <a:solidFill>
                            <a:schemeClr val="accent1">
                              <a:lumMod val="50000"/>
                            </a:schemeClr>
                          </a:solidFill>
                        </a:rPr>
                        <a:t> ‘thing, 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95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1">
                              <a:lumMod val="50000"/>
                            </a:schemeClr>
                          </a:solidFill>
                        </a:rPr>
                        <a:t>H. </a:t>
                      </a:r>
                      <a:r>
                        <a:rPr lang="en-GB" b="0" dirty="0" err="1">
                          <a:solidFill>
                            <a:schemeClr val="accent1">
                              <a:lumMod val="50000"/>
                            </a:schemeClr>
                          </a:solidFill>
                        </a:rPr>
                        <a:t>Schreiben</a:t>
                      </a:r>
                      <a:r>
                        <a:rPr lang="en-GB" b="0" dirty="0">
                          <a:solidFill>
                            <a:schemeClr val="accent1">
                              <a:lumMod val="50000"/>
                            </a:schemeClr>
                          </a:solidFill>
                        </a:rPr>
                        <a:t>, </a:t>
                      </a:r>
                      <a:r>
                        <a:rPr lang="en-GB" b="0" dirty="0" err="1">
                          <a:solidFill>
                            <a:schemeClr val="accent1">
                              <a:lumMod val="50000"/>
                            </a:schemeClr>
                          </a:solidFill>
                        </a:rPr>
                        <a:t>sprechen</a:t>
                      </a:r>
                      <a:r>
                        <a:rPr lang="en-GB" b="0" dirty="0">
                          <a:solidFill>
                            <a:schemeClr val="accent1">
                              <a:lumMod val="50000"/>
                            </a:schemeClr>
                          </a:solidFill>
                        </a:rPr>
                        <a:t>, </a:t>
                      </a:r>
                      <a:r>
                        <a:rPr lang="en-GB" b="0" dirty="0" err="1">
                          <a:solidFill>
                            <a:schemeClr val="accent1">
                              <a:lumMod val="50000"/>
                            </a:schemeClr>
                          </a:solidFill>
                        </a:rPr>
                        <a:t>lesen</a:t>
                      </a:r>
                      <a:r>
                        <a:rPr lang="en-GB" b="0" dirty="0">
                          <a:solidFill>
                            <a:schemeClr val="accent1">
                              <a:lumMod val="50000"/>
                            </a:schemeClr>
                          </a:solidFill>
                        </a:rPr>
                        <a:t>, und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52797"/>
                  </a:ext>
                </a:extLst>
              </a:tr>
              <a:tr h="370840">
                <a:tc>
                  <a:txBody>
                    <a:bodyPr/>
                    <a:lstStyle/>
                    <a:p>
                      <a:r>
                        <a:rPr lang="en-GB" b="0" dirty="0">
                          <a:solidFill>
                            <a:schemeClr val="accent1">
                              <a:lumMod val="50000"/>
                            </a:schemeClr>
                          </a:solidFill>
                        </a:rPr>
                        <a:t>I.</a:t>
                      </a:r>
                      <a:r>
                        <a:rPr lang="en-GB" b="0" baseline="0" dirty="0">
                          <a:solidFill>
                            <a:schemeClr val="accent1">
                              <a:lumMod val="50000"/>
                            </a:schemeClr>
                          </a:solidFill>
                        </a:rPr>
                        <a:t> </a:t>
                      </a:r>
                      <a:r>
                        <a:rPr lang="en-GB" b="0" baseline="0" dirty="0" err="1">
                          <a:solidFill>
                            <a:schemeClr val="accent1">
                              <a:lumMod val="50000"/>
                            </a:schemeClr>
                          </a:solidFill>
                        </a:rPr>
                        <a:t>Nicht</a:t>
                      </a:r>
                      <a:r>
                        <a:rPr lang="en-GB" b="0" baseline="0" dirty="0">
                          <a:solidFill>
                            <a:schemeClr val="accent1">
                              <a:lumMod val="50000"/>
                            </a:schemeClr>
                          </a:solidFill>
                        </a:rPr>
                        <a:t> </a:t>
                      </a:r>
                      <a:r>
                        <a:rPr lang="en-GB" b="0" baseline="0" dirty="0" err="1">
                          <a:solidFill>
                            <a:schemeClr val="accent1">
                              <a:lumMod val="50000"/>
                            </a:schemeClr>
                          </a:solidFill>
                        </a:rPr>
                        <a:t>selten</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700870"/>
                  </a:ext>
                </a:extLst>
              </a:tr>
              <a:tr h="370840">
                <a:tc>
                  <a:txBody>
                    <a:bodyPr/>
                    <a:lstStyle/>
                    <a:p>
                      <a:r>
                        <a:rPr lang="en-GB" b="0" dirty="0">
                          <a:solidFill>
                            <a:schemeClr val="accent1">
                              <a:lumMod val="50000"/>
                            </a:schemeClr>
                          </a:solidFill>
                        </a:rPr>
                        <a:t>J. Wo?</a:t>
                      </a:r>
                      <a:endParaRPr lang="en-GB" b="0" dirty="0">
                        <a:solidFill>
                          <a:schemeClr val="accent1">
                            <a:lumMod val="50000"/>
                          </a:schemeClr>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15152"/>
                  </a:ext>
                </a:extLst>
              </a:tr>
              <a:tr h="370840">
                <a:tc>
                  <a:txBody>
                    <a:bodyPr/>
                    <a:lstStyle/>
                    <a:p>
                      <a:r>
                        <a:rPr lang="en-GB" b="0" dirty="0">
                          <a:solidFill>
                            <a:schemeClr val="accent1">
                              <a:lumMod val="50000"/>
                            </a:schemeClr>
                          </a:solidFill>
                        </a:rPr>
                        <a:t>K. </a:t>
                      </a:r>
                      <a:r>
                        <a:rPr lang="en-GB" b="0" dirty="0" err="1">
                          <a:solidFill>
                            <a:schemeClr val="accent1">
                              <a:lumMod val="50000"/>
                            </a:schemeClr>
                          </a:solidFill>
                        </a:rPr>
                        <a:t>Ehm</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344852"/>
                  </a:ext>
                </a:extLst>
              </a:tr>
            </a:tbl>
          </a:graphicData>
        </a:graphic>
      </p:graphicFrame>
      <p:sp>
        <p:nvSpPr>
          <p:cNvPr id="77" name="Rectangle 76"/>
          <p:cNvSpPr/>
          <p:nvPr/>
        </p:nvSpPr>
        <p:spPr>
          <a:xfrm>
            <a:off x="9285161" y="1624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Down Arrow 44"/>
          <p:cNvSpPr/>
          <p:nvPr/>
        </p:nvSpPr>
        <p:spPr>
          <a:xfrm>
            <a:off x="9218673" y="804110"/>
            <a:ext cx="386946" cy="6286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 Cen MT" panose="020B0602020104020603"/>
                <a:ea typeface="+mn-ea"/>
                <a:cs typeface="+mn-cs"/>
              </a:rPr>
              <a:t>?</a:t>
            </a:r>
          </a:p>
        </p:txBody>
      </p:sp>
      <p:pic>
        <p:nvPicPr>
          <p:cNvPr id="3" name="Graphic 2" descr="Cat">
            <a:extLst>
              <a:ext uri="{FF2B5EF4-FFF2-40B4-BE49-F238E27FC236}">
                <a16:creationId xmlns:a16="http://schemas.microsoft.com/office/drawing/2014/main" id="{84BDD1E1-BC86-C440-ACD7-D2AAFD35BA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1832" y="2690671"/>
            <a:ext cx="342900" cy="342900"/>
          </a:xfrm>
          <a:prstGeom prst="rect">
            <a:avLst/>
          </a:prstGeom>
        </p:spPr>
      </p:pic>
      <p:pic>
        <p:nvPicPr>
          <p:cNvPr id="5" name="Graphic 4" descr="Dog">
            <a:extLst>
              <a:ext uri="{FF2B5EF4-FFF2-40B4-BE49-F238E27FC236}">
                <a16:creationId xmlns:a16="http://schemas.microsoft.com/office/drawing/2014/main" id="{CA533070-4EC2-F543-BADE-B8EA1FB3ED2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8828" y="2594310"/>
            <a:ext cx="535622" cy="535622"/>
          </a:xfrm>
          <a:prstGeom prst="rect">
            <a:avLst/>
          </a:prstGeom>
        </p:spPr>
      </p:pic>
      <p:sp>
        <p:nvSpPr>
          <p:cNvPr id="51" name="Rectangle 50">
            <a:extLst>
              <a:ext uri="{FF2B5EF4-FFF2-40B4-BE49-F238E27FC236}">
                <a16:creationId xmlns:a16="http://schemas.microsoft.com/office/drawing/2014/main" id="{E20BB28D-F96D-B64D-B062-FEBD932962D3}"/>
              </a:ext>
            </a:extLst>
          </p:cNvPr>
          <p:cNvSpPr/>
          <p:nvPr/>
        </p:nvSpPr>
        <p:spPr>
          <a:xfrm>
            <a:off x="9281060" y="20050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2" name="Rectangle 51">
            <a:extLst>
              <a:ext uri="{FF2B5EF4-FFF2-40B4-BE49-F238E27FC236}">
                <a16:creationId xmlns:a16="http://schemas.microsoft.com/office/drawing/2014/main" id="{249B0F5F-A0AC-B146-83A1-6EDF8B8ED3EC}"/>
              </a:ext>
            </a:extLst>
          </p:cNvPr>
          <p:cNvSpPr/>
          <p:nvPr/>
        </p:nvSpPr>
        <p:spPr>
          <a:xfrm>
            <a:off x="9281515" y="235783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7" name="Rectangle 56">
            <a:extLst>
              <a:ext uri="{FF2B5EF4-FFF2-40B4-BE49-F238E27FC236}">
                <a16:creationId xmlns:a16="http://schemas.microsoft.com/office/drawing/2014/main" id="{520931D7-0E17-B943-89B8-BE858EC4AC21}"/>
              </a:ext>
            </a:extLst>
          </p:cNvPr>
          <p:cNvSpPr/>
          <p:nvPr/>
        </p:nvSpPr>
        <p:spPr>
          <a:xfrm>
            <a:off x="9299775" y="272581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8" name="Rectangle 57">
            <a:extLst>
              <a:ext uri="{FF2B5EF4-FFF2-40B4-BE49-F238E27FC236}">
                <a16:creationId xmlns:a16="http://schemas.microsoft.com/office/drawing/2014/main" id="{E8A4A8E6-C0BE-FC48-8561-3D2FFCD403FD}"/>
              </a:ext>
            </a:extLst>
          </p:cNvPr>
          <p:cNvSpPr/>
          <p:nvPr/>
        </p:nvSpPr>
        <p:spPr>
          <a:xfrm>
            <a:off x="9290929" y="312311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9" name="Rectangle 58">
            <a:extLst>
              <a:ext uri="{FF2B5EF4-FFF2-40B4-BE49-F238E27FC236}">
                <a16:creationId xmlns:a16="http://schemas.microsoft.com/office/drawing/2014/main" id="{2E94ADB3-7045-D24E-9717-55F09180FCC0}"/>
              </a:ext>
            </a:extLst>
          </p:cNvPr>
          <p:cNvSpPr/>
          <p:nvPr/>
        </p:nvSpPr>
        <p:spPr>
          <a:xfrm>
            <a:off x="9290929" y="345640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0" name="Rectangle 59">
            <a:extLst>
              <a:ext uri="{FF2B5EF4-FFF2-40B4-BE49-F238E27FC236}">
                <a16:creationId xmlns:a16="http://schemas.microsoft.com/office/drawing/2014/main" id="{E1F7C323-F068-A94D-A53E-19378F4856EB}"/>
              </a:ext>
            </a:extLst>
          </p:cNvPr>
          <p:cNvSpPr/>
          <p:nvPr/>
        </p:nvSpPr>
        <p:spPr>
          <a:xfrm>
            <a:off x="9281516" y="382709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3" name="Rectangle 62">
            <a:extLst>
              <a:ext uri="{FF2B5EF4-FFF2-40B4-BE49-F238E27FC236}">
                <a16:creationId xmlns:a16="http://schemas.microsoft.com/office/drawing/2014/main" id="{30F1939B-47BD-BB48-9797-475814F92D9E}"/>
              </a:ext>
            </a:extLst>
          </p:cNvPr>
          <p:cNvSpPr/>
          <p:nvPr/>
        </p:nvSpPr>
        <p:spPr>
          <a:xfrm>
            <a:off x="9281516" y="423560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4" name="Rectangle 63">
            <a:extLst>
              <a:ext uri="{FF2B5EF4-FFF2-40B4-BE49-F238E27FC236}">
                <a16:creationId xmlns:a16="http://schemas.microsoft.com/office/drawing/2014/main" id="{894E872B-9F82-B845-89FD-7081F93F9C9E}"/>
              </a:ext>
            </a:extLst>
          </p:cNvPr>
          <p:cNvSpPr/>
          <p:nvPr/>
        </p:nvSpPr>
        <p:spPr>
          <a:xfrm>
            <a:off x="9290930" y="459762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5" name="Rectangle 64">
            <a:extLst>
              <a:ext uri="{FF2B5EF4-FFF2-40B4-BE49-F238E27FC236}">
                <a16:creationId xmlns:a16="http://schemas.microsoft.com/office/drawing/2014/main" id="{AFD1931F-69FF-9649-9BB8-A431C155CF72}"/>
              </a:ext>
            </a:extLst>
          </p:cNvPr>
          <p:cNvSpPr/>
          <p:nvPr/>
        </p:nvSpPr>
        <p:spPr>
          <a:xfrm>
            <a:off x="9281517" y="49596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6" name="Rectangle 65">
            <a:extLst>
              <a:ext uri="{FF2B5EF4-FFF2-40B4-BE49-F238E27FC236}">
                <a16:creationId xmlns:a16="http://schemas.microsoft.com/office/drawing/2014/main" id="{FE54C2E1-5CAF-8246-BA5C-CB3E0222C407}"/>
              </a:ext>
            </a:extLst>
          </p:cNvPr>
          <p:cNvSpPr/>
          <p:nvPr/>
        </p:nvSpPr>
        <p:spPr>
          <a:xfrm>
            <a:off x="9281517" y="534014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7" name="Picture 66">
            <a:extLst>
              <a:ext uri="{FF2B5EF4-FFF2-40B4-BE49-F238E27FC236}">
                <a16:creationId xmlns:a16="http://schemas.microsoft.com/office/drawing/2014/main" id="{947A331A-A0F5-134B-848B-ACF5EF8D6158}"/>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5315" y="5215741"/>
            <a:ext cx="536517" cy="511996"/>
          </a:xfrm>
          <a:prstGeom prst="rect">
            <a:avLst/>
          </a:prstGeom>
        </p:spPr>
      </p:pic>
      <p:sp>
        <p:nvSpPr>
          <p:cNvPr id="68" name="Rectangle 67">
            <a:extLst>
              <a:ext uri="{FF2B5EF4-FFF2-40B4-BE49-F238E27FC236}">
                <a16:creationId xmlns:a16="http://schemas.microsoft.com/office/drawing/2014/main" id="{9635C3BE-ABED-834C-9144-518D1F02AE80}"/>
              </a:ext>
            </a:extLst>
          </p:cNvPr>
          <p:cNvSpPr/>
          <p:nvPr/>
        </p:nvSpPr>
        <p:spPr>
          <a:xfrm>
            <a:off x="8264734" y="274374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9" name="Rectangle 68">
            <a:extLst>
              <a:ext uri="{FF2B5EF4-FFF2-40B4-BE49-F238E27FC236}">
                <a16:creationId xmlns:a16="http://schemas.microsoft.com/office/drawing/2014/main" id="{A90A785F-517F-3046-AC57-E4208F79F0FF}"/>
              </a:ext>
            </a:extLst>
          </p:cNvPr>
          <p:cNvSpPr/>
          <p:nvPr/>
        </p:nvSpPr>
        <p:spPr>
          <a:xfrm>
            <a:off x="8642268" y="202824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0" name="Rectangle 79">
            <a:extLst>
              <a:ext uri="{FF2B5EF4-FFF2-40B4-BE49-F238E27FC236}">
                <a16:creationId xmlns:a16="http://schemas.microsoft.com/office/drawing/2014/main" id="{5C83B1A8-72A7-A448-B969-768B1F68D07F}"/>
              </a:ext>
            </a:extLst>
          </p:cNvPr>
          <p:cNvSpPr/>
          <p:nvPr/>
        </p:nvSpPr>
        <p:spPr>
          <a:xfrm>
            <a:off x="8264734" y="202824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9" name="Rectangle 88">
            <a:extLst>
              <a:ext uri="{FF2B5EF4-FFF2-40B4-BE49-F238E27FC236}">
                <a16:creationId xmlns:a16="http://schemas.microsoft.com/office/drawing/2014/main" id="{F61A4A9C-A6AD-4F4D-8D8D-97D37AE43849}"/>
              </a:ext>
            </a:extLst>
          </p:cNvPr>
          <p:cNvSpPr/>
          <p:nvPr/>
        </p:nvSpPr>
        <p:spPr>
          <a:xfrm>
            <a:off x="9995092" y="164887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0" name="Rectangle 89">
            <a:extLst>
              <a:ext uri="{FF2B5EF4-FFF2-40B4-BE49-F238E27FC236}">
                <a16:creationId xmlns:a16="http://schemas.microsoft.com/office/drawing/2014/main" id="{2154A8CB-EDEE-1540-AEBE-E32E83E4F7C8}"/>
              </a:ext>
            </a:extLst>
          </p:cNvPr>
          <p:cNvSpPr/>
          <p:nvPr/>
        </p:nvSpPr>
        <p:spPr>
          <a:xfrm>
            <a:off x="8292983" y="159592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1" name="Rectangle 90">
            <a:extLst>
              <a:ext uri="{FF2B5EF4-FFF2-40B4-BE49-F238E27FC236}">
                <a16:creationId xmlns:a16="http://schemas.microsoft.com/office/drawing/2014/main" id="{5F47A3B1-7992-7143-96A1-39A6BB54B449}"/>
              </a:ext>
            </a:extLst>
          </p:cNvPr>
          <p:cNvSpPr/>
          <p:nvPr/>
        </p:nvSpPr>
        <p:spPr>
          <a:xfrm>
            <a:off x="6563269" y="1624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2" name="Rectangle 91">
            <a:extLst>
              <a:ext uri="{FF2B5EF4-FFF2-40B4-BE49-F238E27FC236}">
                <a16:creationId xmlns:a16="http://schemas.microsoft.com/office/drawing/2014/main" id="{AF44CFD5-6685-2B42-A797-D1604405B4F5}"/>
              </a:ext>
            </a:extLst>
          </p:cNvPr>
          <p:cNvSpPr/>
          <p:nvPr/>
        </p:nvSpPr>
        <p:spPr>
          <a:xfrm>
            <a:off x="5834743" y="1624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5" name="Rectangle 94">
            <a:extLst>
              <a:ext uri="{FF2B5EF4-FFF2-40B4-BE49-F238E27FC236}">
                <a16:creationId xmlns:a16="http://schemas.microsoft.com/office/drawing/2014/main" id="{E6EB127F-C69D-2F44-9917-61B6BDFA5308}"/>
              </a:ext>
            </a:extLst>
          </p:cNvPr>
          <p:cNvSpPr/>
          <p:nvPr/>
        </p:nvSpPr>
        <p:spPr>
          <a:xfrm>
            <a:off x="9980249" y="312038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8" name="Rectangle 107">
            <a:extLst>
              <a:ext uri="{FF2B5EF4-FFF2-40B4-BE49-F238E27FC236}">
                <a16:creationId xmlns:a16="http://schemas.microsoft.com/office/drawing/2014/main" id="{BC18ED41-A7EE-C745-807D-FE47B953E4C8}"/>
              </a:ext>
            </a:extLst>
          </p:cNvPr>
          <p:cNvSpPr/>
          <p:nvPr/>
        </p:nvSpPr>
        <p:spPr>
          <a:xfrm>
            <a:off x="8606684" y="309409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2" name="Rectangle 111">
            <a:extLst>
              <a:ext uri="{FF2B5EF4-FFF2-40B4-BE49-F238E27FC236}">
                <a16:creationId xmlns:a16="http://schemas.microsoft.com/office/drawing/2014/main" id="{A0CCAD71-448D-A441-BE7B-748B1772958E}"/>
              </a:ext>
            </a:extLst>
          </p:cNvPr>
          <p:cNvSpPr/>
          <p:nvPr/>
        </p:nvSpPr>
        <p:spPr>
          <a:xfrm>
            <a:off x="9980249" y="273406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3" name="Rectangle 112">
            <a:extLst>
              <a:ext uri="{FF2B5EF4-FFF2-40B4-BE49-F238E27FC236}">
                <a16:creationId xmlns:a16="http://schemas.microsoft.com/office/drawing/2014/main" id="{C8F7E4AF-F4E2-9345-BB5D-26A60B024A9B}"/>
              </a:ext>
            </a:extLst>
          </p:cNvPr>
          <p:cNvSpPr/>
          <p:nvPr/>
        </p:nvSpPr>
        <p:spPr>
          <a:xfrm>
            <a:off x="10673339" y="273406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4" name="Rectangle 113">
            <a:extLst>
              <a:ext uri="{FF2B5EF4-FFF2-40B4-BE49-F238E27FC236}">
                <a16:creationId xmlns:a16="http://schemas.microsoft.com/office/drawing/2014/main" id="{15994D69-8CFC-2E4D-9EB3-136401FC69F0}"/>
              </a:ext>
            </a:extLst>
          </p:cNvPr>
          <p:cNvSpPr/>
          <p:nvPr/>
        </p:nvSpPr>
        <p:spPr>
          <a:xfrm>
            <a:off x="8606685" y="274374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5" name="Rectangle 114">
            <a:extLst>
              <a:ext uri="{FF2B5EF4-FFF2-40B4-BE49-F238E27FC236}">
                <a16:creationId xmlns:a16="http://schemas.microsoft.com/office/drawing/2014/main" id="{F8FB36D9-A802-1B47-85F6-DF878D76D72C}"/>
              </a:ext>
            </a:extLst>
          </p:cNvPr>
          <p:cNvSpPr/>
          <p:nvPr/>
        </p:nvSpPr>
        <p:spPr>
          <a:xfrm>
            <a:off x="5514516" y="534014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6" name="Rectangle 115">
            <a:extLst>
              <a:ext uri="{FF2B5EF4-FFF2-40B4-BE49-F238E27FC236}">
                <a16:creationId xmlns:a16="http://schemas.microsoft.com/office/drawing/2014/main" id="{57B9F6F3-1567-DC4C-86C1-E62865E48C1B}"/>
              </a:ext>
            </a:extLst>
          </p:cNvPr>
          <p:cNvSpPr/>
          <p:nvPr/>
        </p:nvSpPr>
        <p:spPr>
          <a:xfrm>
            <a:off x="10673338" y="49596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7" name="Rectangle 116">
            <a:extLst>
              <a:ext uri="{FF2B5EF4-FFF2-40B4-BE49-F238E27FC236}">
                <a16:creationId xmlns:a16="http://schemas.microsoft.com/office/drawing/2014/main" id="{3277271D-6C45-8242-A36C-6CD18245166A}"/>
              </a:ext>
            </a:extLst>
          </p:cNvPr>
          <p:cNvSpPr/>
          <p:nvPr/>
        </p:nvSpPr>
        <p:spPr>
          <a:xfrm>
            <a:off x="9605619" y="423560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8" name="Rectangle 117">
            <a:extLst>
              <a:ext uri="{FF2B5EF4-FFF2-40B4-BE49-F238E27FC236}">
                <a16:creationId xmlns:a16="http://schemas.microsoft.com/office/drawing/2014/main" id="{A376A396-959E-CC47-B46D-BDC9420EC2C0}"/>
              </a:ext>
            </a:extLst>
          </p:cNvPr>
          <p:cNvSpPr/>
          <p:nvPr/>
        </p:nvSpPr>
        <p:spPr>
          <a:xfrm>
            <a:off x="8609052" y="385815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9" name="Rectangle 118">
            <a:extLst>
              <a:ext uri="{FF2B5EF4-FFF2-40B4-BE49-F238E27FC236}">
                <a16:creationId xmlns:a16="http://schemas.microsoft.com/office/drawing/2014/main" id="{8C5987C1-531C-0340-9970-FBCDA958DE9B}"/>
              </a:ext>
            </a:extLst>
          </p:cNvPr>
          <p:cNvSpPr/>
          <p:nvPr/>
        </p:nvSpPr>
        <p:spPr>
          <a:xfrm>
            <a:off x="7247084" y="382709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0" name="Rectangle 119">
            <a:extLst>
              <a:ext uri="{FF2B5EF4-FFF2-40B4-BE49-F238E27FC236}">
                <a16:creationId xmlns:a16="http://schemas.microsoft.com/office/drawing/2014/main" id="{9B3942E9-EBA9-ED40-AF47-D8A33178B9C5}"/>
              </a:ext>
            </a:extLst>
          </p:cNvPr>
          <p:cNvSpPr/>
          <p:nvPr/>
        </p:nvSpPr>
        <p:spPr>
          <a:xfrm>
            <a:off x="6895990" y="534411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1" name="Rectangle 120">
            <a:extLst>
              <a:ext uri="{FF2B5EF4-FFF2-40B4-BE49-F238E27FC236}">
                <a16:creationId xmlns:a16="http://schemas.microsoft.com/office/drawing/2014/main" id="{149248C7-FB5E-0544-AAAF-3AD986E9FC63}"/>
              </a:ext>
            </a:extLst>
          </p:cNvPr>
          <p:cNvSpPr/>
          <p:nvPr/>
        </p:nvSpPr>
        <p:spPr>
          <a:xfrm>
            <a:off x="7547791" y="534014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7729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0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1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1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6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6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1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11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2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12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51" grpId="0" animBg="1"/>
      <p:bldP spid="52" grpId="0" animBg="1"/>
      <p:bldP spid="57" grpId="0" animBg="1"/>
      <p:bldP spid="58" grpId="0" animBg="1"/>
      <p:bldP spid="59" grpId="0" animBg="1"/>
      <p:bldP spid="60" grpId="0" animBg="1"/>
      <p:bldP spid="63" grpId="0" animBg="1"/>
      <p:bldP spid="64" grpId="0" animBg="1"/>
      <p:bldP spid="65" grpId="0" animBg="1"/>
      <p:bldP spid="66" grpId="0" animBg="1"/>
      <p:bldP spid="68" grpId="0" animBg="1"/>
      <p:bldP spid="69" grpId="0" animBg="1"/>
      <p:bldP spid="80" grpId="0" animBg="1"/>
      <p:bldP spid="89" grpId="0" animBg="1"/>
      <p:bldP spid="90" grpId="0" animBg="1"/>
      <p:bldP spid="91" grpId="0" animBg="1"/>
      <p:bldP spid="92" grpId="0" animBg="1"/>
      <p:bldP spid="95" grpId="0" animBg="1"/>
      <p:bldP spid="108"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11">
            <a:extLst>
              <a:ext uri="{FF2B5EF4-FFF2-40B4-BE49-F238E27FC236}">
                <a16:creationId xmlns:a16="http://schemas.microsoft.com/office/drawing/2014/main" id="{483D7EB9-C2AA-4190-98DE-925F861600E9}"/>
              </a:ext>
            </a:extLst>
          </p:cNvPr>
          <p:cNvSpPr/>
          <p:nvPr/>
        </p:nvSpPr>
        <p:spPr>
          <a:xfrm>
            <a:off x="9546418" y="152870"/>
            <a:ext cx="246063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Tw Cen MT" panose="020B0602020104020603"/>
                <a:ea typeface="+mn-ea"/>
                <a:cs typeface="+mn-cs"/>
              </a:rPr>
              <a:t>lesen</a:t>
            </a:r>
            <a:r>
              <a:rPr kumimoji="0" lang="en-GB" sz="1800" b="1" i="0" u="none" strike="noStrike" kern="1200" cap="none" spc="0" normalizeH="0" baseline="0" noProof="0" dirty="0">
                <a:ln>
                  <a:noFill/>
                </a:ln>
                <a:solidFill>
                  <a:prstClr val="white"/>
                </a:solidFill>
                <a:effectLst/>
                <a:uLnTx/>
                <a:uFillTx/>
                <a:latin typeface="Tw Cen MT" panose="020B0602020104020603"/>
                <a:ea typeface="+mn-ea"/>
                <a:cs typeface="+mn-cs"/>
              </a:rPr>
              <a:t> und </a:t>
            </a:r>
            <a:r>
              <a:rPr kumimoji="0" lang="en-GB" sz="1800" b="1" i="0" u="none" strike="noStrike" kern="1200" cap="none" spc="0" normalizeH="0" baseline="0" noProof="0" dirty="0" err="1">
                <a:ln>
                  <a:noFill/>
                </a:ln>
                <a:solidFill>
                  <a:prstClr val="white"/>
                </a:solidFill>
                <a:effectLst/>
                <a:uLnTx/>
                <a:uFillTx/>
                <a:latin typeface="Tw Cen MT" panose="020B0602020104020603"/>
                <a:ea typeface="+mn-ea"/>
                <a:cs typeface="+mn-cs"/>
              </a:rPr>
              <a:t>schreiben</a:t>
            </a:r>
            <a:endParaRPr kumimoji="0" lang="en-GB" sz="18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aphicFrame>
        <p:nvGraphicFramePr>
          <p:cNvPr id="50" name="Table 49"/>
          <p:cNvGraphicFramePr>
            <a:graphicFrameLocks noGrp="1"/>
          </p:cNvGraphicFramePr>
          <p:nvPr/>
        </p:nvGraphicFramePr>
        <p:xfrm>
          <a:off x="5467576" y="1568863"/>
          <a:ext cx="6539477" cy="4079240"/>
        </p:xfrm>
        <a:graphic>
          <a:graphicData uri="http://schemas.openxmlformats.org/drawingml/2006/table">
            <a:tbl>
              <a:tblPr firstRow="1" bandRow="1">
                <a:tableStyleId>{5C22544A-7EE6-4342-B048-85BDC9FD1C3A}</a:tableStyleId>
              </a:tblPr>
              <a:tblGrid>
                <a:gridCol w="344183">
                  <a:extLst>
                    <a:ext uri="{9D8B030D-6E8A-4147-A177-3AD203B41FA5}">
                      <a16:colId xmlns:a16="http://schemas.microsoft.com/office/drawing/2014/main" val="263268012"/>
                    </a:ext>
                  </a:extLst>
                </a:gridCol>
                <a:gridCol w="344183">
                  <a:extLst>
                    <a:ext uri="{9D8B030D-6E8A-4147-A177-3AD203B41FA5}">
                      <a16:colId xmlns:a16="http://schemas.microsoft.com/office/drawing/2014/main" val="1957082805"/>
                    </a:ext>
                  </a:extLst>
                </a:gridCol>
                <a:gridCol w="344183">
                  <a:extLst>
                    <a:ext uri="{9D8B030D-6E8A-4147-A177-3AD203B41FA5}">
                      <a16:colId xmlns:a16="http://schemas.microsoft.com/office/drawing/2014/main" val="2298253624"/>
                    </a:ext>
                  </a:extLst>
                </a:gridCol>
                <a:gridCol w="344183">
                  <a:extLst>
                    <a:ext uri="{9D8B030D-6E8A-4147-A177-3AD203B41FA5}">
                      <a16:colId xmlns:a16="http://schemas.microsoft.com/office/drawing/2014/main" val="4294540399"/>
                    </a:ext>
                  </a:extLst>
                </a:gridCol>
                <a:gridCol w="344183">
                  <a:extLst>
                    <a:ext uri="{9D8B030D-6E8A-4147-A177-3AD203B41FA5}">
                      <a16:colId xmlns:a16="http://schemas.microsoft.com/office/drawing/2014/main" val="3126897042"/>
                    </a:ext>
                  </a:extLst>
                </a:gridCol>
                <a:gridCol w="344183">
                  <a:extLst>
                    <a:ext uri="{9D8B030D-6E8A-4147-A177-3AD203B41FA5}">
                      <a16:colId xmlns:a16="http://schemas.microsoft.com/office/drawing/2014/main" val="1207600796"/>
                    </a:ext>
                  </a:extLst>
                </a:gridCol>
                <a:gridCol w="344183">
                  <a:extLst>
                    <a:ext uri="{9D8B030D-6E8A-4147-A177-3AD203B41FA5}">
                      <a16:colId xmlns:a16="http://schemas.microsoft.com/office/drawing/2014/main" val="3305774512"/>
                    </a:ext>
                  </a:extLst>
                </a:gridCol>
                <a:gridCol w="344183">
                  <a:extLst>
                    <a:ext uri="{9D8B030D-6E8A-4147-A177-3AD203B41FA5}">
                      <a16:colId xmlns:a16="http://schemas.microsoft.com/office/drawing/2014/main" val="1078327919"/>
                    </a:ext>
                  </a:extLst>
                </a:gridCol>
                <a:gridCol w="344183">
                  <a:extLst>
                    <a:ext uri="{9D8B030D-6E8A-4147-A177-3AD203B41FA5}">
                      <a16:colId xmlns:a16="http://schemas.microsoft.com/office/drawing/2014/main" val="2951137329"/>
                    </a:ext>
                  </a:extLst>
                </a:gridCol>
                <a:gridCol w="344183">
                  <a:extLst>
                    <a:ext uri="{9D8B030D-6E8A-4147-A177-3AD203B41FA5}">
                      <a16:colId xmlns:a16="http://schemas.microsoft.com/office/drawing/2014/main" val="4187961833"/>
                    </a:ext>
                  </a:extLst>
                </a:gridCol>
                <a:gridCol w="344183">
                  <a:extLst>
                    <a:ext uri="{9D8B030D-6E8A-4147-A177-3AD203B41FA5}">
                      <a16:colId xmlns:a16="http://schemas.microsoft.com/office/drawing/2014/main" val="2281195132"/>
                    </a:ext>
                  </a:extLst>
                </a:gridCol>
                <a:gridCol w="344183">
                  <a:extLst>
                    <a:ext uri="{9D8B030D-6E8A-4147-A177-3AD203B41FA5}">
                      <a16:colId xmlns:a16="http://schemas.microsoft.com/office/drawing/2014/main" val="1898360713"/>
                    </a:ext>
                  </a:extLst>
                </a:gridCol>
                <a:gridCol w="344183">
                  <a:extLst>
                    <a:ext uri="{9D8B030D-6E8A-4147-A177-3AD203B41FA5}">
                      <a16:colId xmlns:a16="http://schemas.microsoft.com/office/drawing/2014/main" val="447930653"/>
                    </a:ext>
                  </a:extLst>
                </a:gridCol>
                <a:gridCol w="344183">
                  <a:extLst>
                    <a:ext uri="{9D8B030D-6E8A-4147-A177-3AD203B41FA5}">
                      <a16:colId xmlns:a16="http://schemas.microsoft.com/office/drawing/2014/main" val="36163679"/>
                    </a:ext>
                  </a:extLst>
                </a:gridCol>
                <a:gridCol w="344183">
                  <a:extLst>
                    <a:ext uri="{9D8B030D-6E8A-4147-A177-3AD203B41FA5}">
                      <a16:colId xmlns:a16="http://schemas.microsoft.com/office/drawing/2014/main" val="879613253"/>
                    </a:ext>
                  </a:extLst>
                </a:gridCol>
                <a:gridCol w="344183">
                  <a:extLst>
                    <a:ext uri="{9D8B030D-6E8A-4147-A177-3AD203B41FA5}">
                      <a16:colId xmlns:a16="http://schemas.microsoft.com/office/drawing/2014/main" val="3833201954"/>
                    </a:ext>
                  </a:extLst>
                </a:gridCol>
                <a:gridCol w="344183">
                  <a:extLst>
                    <a:ext uri="{9D8B030D-6E8A-4147-A177-3AD203B41FA5}">
                      <a16:colId xmlns:a16="http://schemas.microsoft.com/office/drawing/2014/main" val="2635866267"/>
                    </a:ext>
                  </a:extLst>
                </a:gridCol>
                <a:gridCol w="344183">
                  <a:extLst>
                    <a:ext uri="{9D8B030D-6E8A-4147-A177-3AD203B41FA5}">
                      <a16:colId xmlns:a16="http://schemas.microsoft.com/office/drawing/2014/main" val="3714715184"/>
                    </a:ext>
                  </a:extLst>
                </a:gridCol>
                <a:gridCol w="344183">
                  <a:extLst>
                    <a:ext uri="{9D8B030D-6E8A-4147-A177-3AD203B41FA5}">
                      <a16:colId xmlns:a16="http://schemas.microsoft.com/office/drawing/2014/main" val="977521360"/>
                    </a:ext>
                  </a:extLst>
                </a:gridCol>
              </a:tblGrid>
              <a:tr h="370840">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2"/>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62683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F</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4787418"/>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530721"/>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2"/>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143554"/>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973759"/>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761285"/>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395612"/>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err="1">
                          <a:solidFill>
                            <a:schemeClr val="accent1">
                              <a:lumMod val="50000"/>
                            </a:schemeClr>
                          </a:solidFill>
                        </a:rPr>
                        <a:t>Ö</a:t>
                      </a: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3151360"/>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3322507"/>
                  </a:ext>
                </a:extLst>
              </a:tr>
              <a:tr h="370840">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07952"/>
                  </a:ext>
                </a:extLst>
              </a:tr>
              <a:tr h="370840">
                <a:tc>
                  <a:txBody>
                    <a:bodyPr/>
                    <a:lstStyle/>
                    <a:p>
                      <a:pPr algn="ctr"/>
                      <a:r>
                        <a:rPr lang="en-GB" b="1" dirty="0">
                          <a:solidFill>
                            <a:schemeClr val="accent1">
                              <a:lumMod val="50000"/>
                            </a:schemeClr>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GB" b="1" dirty="0">
                          <a:solidFill>
                            <a:schemeClr val="accent1">
                              <a:lumMod val="50000"/>
                            </a:schemeClr>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2"/>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b="1"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523839"/>
                  </a:ext>
                </a:extLst>
              </a:tr>
            </a:tbl>
          </a:graphicData>
        </a:graphic>
      </p:graphicFrame>
      <p:pic>
        <p:nvPicPr>
          <p:cNvPr id="53" name="Picture 5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9349"/>
            <a:ext cx="6807200" cy="869950"/>
          </a:xfrm>
          <a:prstGeom prst="rect">
            <a:avLst/>
          </a:prstGeom>
        </p:spPr>
      </p:pic>
      <p:sp>
        <p:nvSpPr>
          <p:cNvPr id="54" name="Title 3"/>
          <p:cNvSpPr>
            <a:spLocks noGrp="1"/>
          </p:cNvSpPr>
          <p:nvPr>
            <p:ph type="title"/>
          </p:nvPr>
        </p:nvSpPr>
        <p:spPr>
          <a:xfrm>
            <a:off x="0" y="199865"/>
            <a:ext cx="3745089" cy="707849"/>
          </a:xfrm>
        </p:spPr>
        <p:txBody>
          <a:bodyPr>
            <a:normAutofit/>
          </a:bodyPr>
          <a:lstStyle/>
          <a:p>
            <a:r>
              <a:rPr lang="en-GB" sz="3600" b="1" dirty="0" err="1">
                <a:solidFill>
                  <a:schemeClr val="bg1"/>
                </a:solidFill>
              </a:rPr>
              <a:t>Vokabeln</a:t>
            </a:r>
            <a:endParaRPr lang="en-GB" sz="3600" b="1" dirty="0">
              <a:solidFill>
                <a:schemeClr val="bg1"/>
              </a:solidFill>
            </a:endParaRPr>
          </a:p>
        </p:txBody>
      </p:sp>
      <p:graphicFrame>
        <p:nvGraphicFramePr>
          <p:cNvPr id="55" name="Table 54"/>
          <p:cNvGraphicFramePr>
            <a:graphicFrameLocks noGrp="1"/>
          </p:cNvGraphicFramePr>
          <p:nvPr/>
        </p:nvGraphicFramePr>
        <p:xfrm>
          <a:off x="445633" y="1568863"/>
          <a:ext cx="4374561" cy="4079240"/>
        </p:xfrm>
        <a:graphic>
          <a:graphicData uri="http://schemas.openxmlformats.org/drawingml/2006/table">
            <a:tbl>
              <a:tblPr firstRow="1" bandRow="1">
                <a:tableStyleId>{5C22544A-7EE6-4342-B048-85BDC9FD1C3A}</a:tableStyleId>
              </a:tblPr>
              <a:tblGrid>
                <a:gridCol w="4374561">
                  <a:extLst>
                    <a:ext uri="{9D8B030D-6E8A-4147-A177-3AD203B41FA5}">
                      <a16:colId xmlns:a16="http://schemas.microsoft.com/office/drawing/2014/main" val="660022236"/>
                    </a:ext>
                  </a:extLst>
                </a:gridCol>
              </a:tblGrid>
              <a:tr h="370840">
                <a:tc>
                  <a:txBody>
                    <a:bodyPr/>
                    <a:lstStyle/>
                    <a:p>
                      <a:pPr marL="0" indent="0">
                        <a:buNone/>
                      </a:pPr>
                      <a:r>
                        <a:rPr lang="en-GB" b="0" baseline="0" dirty="0">
                          <a:solidFill>
                            <a:schemeClr val="accent1">
                              <a:lumMod val="50000"/>
                            </a:schemeClr>
                          </a:solidFill>
                        </a:rPr>
                        <a:t>A. Nur am </a:t>
                      </a:r>
                      <a:r>
                        <a:rPr lang="en-GB" b="0" baseline="0" dirty="0" err="1">
                          <a:solidFill>
                            <a:schemeClr val="accent1">
                              <a:lumMod val="50000"/>
                            </a:schemeClr>
                          </a:solidFill>
                        </a:rPr>
                        <a:t>Montags</a:t>
                      </a:r>
                      <a:endParaRPr lang="en-GB" b="0" baseline="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625409"/>
                  </a:ext>
                </a:extLst>
              </a:tr>
              <a:tr h="370840">
                <a:tc>
                  <a:txBody>
                    <a:bodyPr/>
                    <a:lstStyle/>
                    <a:p>
                      <a:r>
                        <a:rPr lang="en-GB" b="0" dirty="0">
                          <a:solidFill>
                            <a:schemeClr val="accent1">
                              <a:lumMod val="50000"/>
                            </a:schemeClr>
                          </a:solidFill>
                        </a:rPr>
                        <a:t>B. </a:t>
                      </a:r>
                      <a:r>
                        <a:rPr lang="en-GB" b="0" dirty="0" err="1">
                          <a:solidFill>
                            <a:schemeClr val="accent1">
                              <a:lumMod val="50000"/>
                            </a:schemeClr>
                          </a:solidFill>
                        </a:rPr>
                        <a:t>Blau</a:t>
                      </a:r>
                      <a:r>
                        <a:rPr lang="en-GB" b="0" dirty="0">
                          <a:solidFill>
                            <a:schemeClr val="accent1">
                              <a:lumMod val="50000"/>
                            </a:schemeClr>
                          </a:solidFill>
                        </a:rPr>
                        <a:t>, </a:t>
                      </a:r>
                      <a:r>
                        <a:rPr lang="en-GB" b="0" dirty="0" err="1">
                          <a:solidFill>
                            <a:schemeClr val="accent1">
                              <a:lumMod val="50000"/>
                            </a:schemeClr>
                          </a:solidFill>
                        </a:rPr>
                        <a:t>gelb</a:t>
                      </a:r>
                      <a:r>
                        <a:rPr lang="en-GB" b="0" dirty="0">
                          <a:solidFill>
                            <a:schemeClr val="accent1">
                              <a:lumMod val="50000"/>
                            </a:schemeClr>
                          </a:solidFill>
                        </a:rPr>
                        <a:t>, rot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992579"/>
                  </a:ext>
                </a:extLst>
              </a:tr>
              <a:tr h="370840">
                <a:tc>
                  <a:txBody>
                    <a:bodyPr/>
                    <a:lstStyle/>
                    <a:p>
                      <a:r>
                        <a:rPr lang="en-GB" b="0" dirty="0">
                          <a:solidFill>
                            <a:schemeClr val="accent1">
                              <a:lumMod val="50000"/>
                            </a:schemeClr>
                          </a:solidFill>
                        </a:rPr>
                        <a:t>C. </a:t>
                      </a:r>
                      <a:r>
                        <a:rPr lang="en-GB" b="0" dirty="0" err="1">
                          <a:solidFill>
                            <a:schemeClr val="accent1">
                              <a:lumMod val="50000"/>
                            </a:schemeClr>
                          </a:solidFill>
                        </a:rPr>
                        <a:t>Übersetze</a:t>
                      </a:r>
                      <a:r>
                        <a:rPr lang="en-GB" b="0" dirty="0">
                          <a:solidFill>
                            <a:schemeClr val="accent1">
                              <a:lumMod val="50000"/>
                            </a:schemeClr>
                          </a:solidFill>
                        </a:rPr>
                        <a:t> ‘never’</a:t>
                      </a:r>
                      <a:endParaRPr lang="en-GB" b="0" dirty="0">
                        <a:solidFill>
                          <a:schemeClr val="accent1">
                            <a:lumMod val="50000"/>
                          </a:schemeClr>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774271"/>
                  </a:ext>
                </a:extLst>
              </a:tr>
              <a:tr h="370840">
                <a:tc>
                  <a:txBody>
                    <a:bodyPr/>
                    <a:lstStyle/>
                    <a:p>
                      <a:pPr marL="0" indent="0">
                        <a:buNone/>
                      </a:pPr>
                      <a:r>
                        <a:rPr lang="en-GB" b="0" dirty="0">
                          <a:solidFill>
                            <a:schemeClr val="accent1">
                              <a:lumMod val="50000"/>
                            </a:schemeClr>
                          </a:solidFill>
                        </a:rPr>
                        <a:t>D. </a:t>
                      </a:r>
                      <a:r>
                        <a:rPr lang="en-GB" b="0" baseline="0" dirty="0">
                          <a:solidFill>
                            <a:schemeClr val="accent1">
                              <a:lumMod val="50000"/>
                            </a:schemeClr>
                          </a:solidFill>
                          <a:sym typeface="Wingdings" panose="05000000000000000000" pitchFamily="2" charset="2"/>
                        </a:rPr>
                        <a:t>          </a:t>
                      </a:r>
                      <a:r>
                        <a:rPr lang="en-GB" b="0" baseline="0" dirty="0" err="1">
                          <a:solidFill>
                            <a:schemeClr val="accent1">
                              <a:lumMod val="50000"/>
                            </a:schemeClr>
                          </a:solidFill>
                          <a:sym typeface="Wingdings" panose="05000000000000000000" pitchFamily="2" charset="2"/>
                        </a:rPr>
                        <a:t>oder</a:t>
                      </a:r>
                      <a:r>
                        <a:rPr lang="en-GB" b="0" baseline="0" dirty="0">
                          <a:solidFill>
                            <a:schemeClr val="accent1">
                              <a:lumMod val="50000"/>
                            </a:schemeClr>
                          </a:solidFill>
                          <a:sym typeface="Wingdings" panose="05000000000000000000" pitchFamily="2" charset="2"/>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790900"/>
                  </a:ext>
                </a:extLst>
              </a:tr>
              <a:tr h="370840">
                <a:tc>
                  <a:txBody>
                    <a:bodyPr/>
                    <a:lstStyle/>
                    <a:p>
                      <a:pPr marL="0" indent="0">
                        <a:buNone/>
                      </a:pPr>
                      <a:r>
                        <a:rPr lang="en-GB" b="0" dirty="0">
                          <a:solidFill>
                            <a:schemeClr val="accent1">
                              <a:lumMod val="50000"/>
                            </a:schemeClr>
                          </a:solidFill>
                        </a:rPr>
                        <a:t>E. Am Sontag, Montag, </a:t>
                      </a:r>
                      <a:r>
                        <a:rPr lang="en-GB" b="0" dirty="0" err="1">
                          <a:solidFill>
                            <a:schemeClr val="accent1">
                              <a:lumMod val="50000"/>
                            </a:schemeClr>
                          </a:solidFill>
                        </a:rPr>
                        <a:t>Dienstag</a:t>
                      </a:r>
                      <a:r>
                        <a:rPr lang="en-GB" b="0" dirty="0">
                          <a:solidFill>
                            <a:schemeClr val="accent1">
                              <a:lumMod val="50000"/>
                            </a:schemeClr>
                          </a:solidFill>
                        </a:rPr>
                        <a:t>,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9965362"/>
                  </a:ext>
                </a:extLst>
              </a:tr>
              <a:tr h="370840">
                <a:tc>
                  <a:txBody>
                    <a:bodyPr/>
                    <a:lstStyle/>
                    <a:p>
                      <a:r>
                        <a:rPr lang="en-GB" b="0" dirty="0">
                          <a:solidFill>
                            <a:schemeClr val="accent1">
                              <a:lumMod val="50000"/>
                            </a:schemeClr>
                          </a:solidFill>
                        </a:rPr>
                        <a:t>F. </a:t>
                      </a:r>
                      <a:r>
                        <a:rPr lang="en-GB" b="0" dirty="0" err="1">
                          <a:solidFill>
                            <a:schemeClr val="accent1">
                              <a:lumMod val="50000"/>
                            </a:schemeClr>
                          </a:solidFill>
                        </a:rPr>
                        <a:t>Übersetze</a:t>
                      </a:r>
                      <a:r>
                        <a:rPr lang="en-GB" b="0" dirty="0">
                          <a:solidFill>
                            <a:schemeClr val="accent1">
                              <a:lumMod val="50000"/>
                            </a:schemeClr>
                          </a:solidFill>
                        </a:rPr>
                        <a:t> ‘hardly’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56905"/>
                  </a:ext>
                </a:extLst>
              </a:tr>
              <a:tr h="370840">
                <a:tc>
                  <a:txBody>
                    <a:bodyPr/>
                    <a:lstStyle/>
                    <a:p>
                      <a:r>
                        <a:rPr lang="en-GB" b="0" dirty="0">
                          <a:solidFill>
                            <a:schemeClr val="accent1">
                              <a:lumMod val="50000"/>
                            </a:schemeClr>
                          </a:solidFill>
                        </a:rPr>
                        <a:t>G. </a:t>
                      </a:r>
                      <a:r>
                        <a:rPr lang="en-GB" b="0" dirty="0" err="1">
                          <a:solidFill>
                            <a:schemeClr val="accent1">
                              <a:lumMod val="50000"/>
                            </a:schemeClr>
                          </a:solidFill>
                        </a:rPr>
                        <a:t>Übersetze</a:t>
                      </a:r>
                      <a:r>
                        <a:rPr lang="en-GB" b="0" dirty="0">
                          <a:solidFill>
                            <a:schemeClr val="accent1">
                              <a:lumMod val="50000"/>
                            </a:schemeClr>
                          </a:solidFill>
                        </a:rPr>
                        <a:t> ‘thing’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795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accent1">
                              <a:lumMod val="50000"/>
                            </a:schemeClr>
                          </a:solidFill>
                        </a:rPr>
                        <a:t>H. </a:t>
                      </a:r>
                      <a:r>
                        <a:rPr lang="en-GB" b="0" dirty="0" err="1">
                          <a:solidFill>
                            <a:schemeClr val="accent1">
                              <a:lumMod val="50000"/>
                            </a:schemeClr>
                          </a:solidFill>
                        </a:rPr>
                        <a:t>Schreiben</a:t>
                      </a:r>
                      <a:r>
                        <a:rPr lang="en-GB" b="0" dirty="0">
                          <a:solidFill>
                            <a:schemeClr val="accent1">
                              <a:lumMod val="50000"/>
                            </a:schemeClr>
                          </a:solidFill>
                        </a:rPr>
                        <a:t>, </a:t>
                      </a:r>
                      <a:r>
                        <a:rPr lang="en-GB" b="0" dirty="0" err="1">
                          <a:solidFill>
                            <a:schemeClr val="accent1">
                              <a:lumMod val="50000"/>
                            </a:schemeClr>
                          </a:solidFill>
                        </a:rPr>
                        <a:t>sprechen</a:t>
                      </a:r>
                      <a:r>
                        <a:rPr lang="en-GB" b="0" dirty="0">
                          <a:solidFill>
                            <a:schemeClr val="accent1">
                              <a:lumMod val="50000"/>
                            </a:schemeClr>
                          </a:solidFill>
                        </a:rPr>
                        <a:t>, </a:t>
                      </a:r>
                      <a:r>
                        <a:rPr lang="en-GB" b="0" dirty="0" err="1">
                          <a:solidFill>
                            <a:schemeClr val="accent1">
                              <a:lumMod val="50000"/>
                            </a:schemeClr>
                          </a:solidFill>
                        </a:rPr>
                        <a:t>lesen</a:t>
                      </a:r>
                      <a:r>
                        <a:rPr lang="en-GB" b="0" dirty="0">
                          <a:solidFill>
                            <a:schemeClr val="accent1">
                              <a:lumMod val="50000"/>
                            </a:schemeClr>
                          </a:solidFill>
                        </a:rPr>
                        <a:t>, und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52797"/>
                  </a:ext>
                </a:extLst>
              </a:tr>
              <a:tr h="370840">
                <a:tc>
                  <a:txBody>
                    <a:bodyPr/>
                    <a:lstStyle/>
                    <a:p>
                      <a:r>
                        <a:rPr lang="en-GB" b="0" dirty="0">
                          <a:solidFill>
                            <a:schemeClr val="accent1">
                              <a:lumMod val="50000"/>
                            </a:schemeClr>
                          </a:solidFill>
                        </a:rPr>
                        <a:t>I.</a:t>
                      </a:r>
                      <a:r>
                        <a:rPr lang="en-GB" b="0" baseline="0" dirty="0">
                          <a:solidFill>
                            <a:schemeClr val="accent1">
                              <a:lumMod val="50000"/>
                            </a:schemeClr>
                          </a:solidFill>
                        </a:rPr>
                        <a:t> </a:t>
                      </a:r>
                      <a:r>
                        <a:rPr lang="en-GB" b="0" baseline="0" dirty="0" err="1">
                          <a:solidFill>
                            <a:schemeClr val="accent1">
                              <a:lumMod val="50000"/>
                            </a:schemeClr>
                          </a:solidFill>
                        </a:rPr>
                        <a:t>Nicht</a:t>
                      </a:r>
                      <a:r>
                        <a:rPr lang="en-GB" b="0" baseline="0" dirty="0">
                          <a:solidFill>
                            <a:schemeClr val="accent1">
                              <a:lumMod val="50000"/>
                            </a:schemeClr>
                          </a:solidFill>
                        </a:rPr>
                        <a:t> </a:t>
                      </a:r>
                      <a:r>
                        <a:rPr lang="en-GB" b="0" baseline="0" dirty="0" err="1">
                          <a:solidFill>
                            <a:schemeClr val="accent1">
                              <a:lumMod val="50000"/>
                            </a:schemeClr>
                          </a:solidFill>
                        </a:rPr>
                        <a:t>selten</a:t>
                      </a:r>
                      <a:endParaRPr lang="en-GB"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8700870"/>
                  </a:ext>
                </a:extLst>
              </a:tr>
              <a:tr h="370840">
                <a:tc>
                  <a:txBody>
                    <a:bodyPr/>
                    <a:lstStyle/>
                    <a:p>
                      <a:r>
                        <a:rPr lang="en-GB" b="0" dirty="0">
                          <a:solidFill>
                            <a:schemeClr val="accent1">
                              <a:lumMod val="50000"/>
                            </a:schemeClr>
                          </a:solidFill>
                        </a:rPr>
                        <a:t>J. Wo?</a:t>
                      </a:r>
                      <a:endParaRPr lang="en-GB" b="0" dirty="0">
                        <a:solidFill>
                          <a:schemeClr val="accent1">
                            <a:lumMod val="50000"/>
                          </a:schemeClr>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15152"/>
                  </a:ext>
                </a:extLst>
              </a:tr>
              <a:tr h="370840">
                <a:tc>
                  <a:txBody>
                    <a:bodyPr/>
                    <a:lstStyle/>
                    <a:p>
                      <a:r>
                        <a:rPr lang="en-GB" b="0" dirty="0">
                          <a:solidFill>
                            <a:schemeClr val="accent1">
                              <a:lumMod val="50000"/>
                            </a:schemeClr>
                          </a:solidFill>
                        </a:rPr>
                        <a:t>K. </a:t>
                      </a:r>
                      <a:r>
                        <a:rPr lang="en-GB" b="0" dirty="0" err="1">
                          <a:solidFill>
                            <a:schemeClr val="accent1">
                              <a:lumMod val="50000"/>
                            </a:schemeClr>
                          </a:solidFill>
                        </a:rPr>
                        <a:t>Ehm</a:t>
                      </a:r>
                      <a:r>
                        <a:rPr lang="en-GB" b="0" dirty="0">
                          <a:solidFill>
                            <a:schemeClr val="accent1">
                              <a:lumMod val="50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344852"/>
                  </a:ext>
                </a:extLst>
              </a:tr>
            </a:tbl>
          </a:graphicData>
        </a:graphic>
      </p:graphicFrame>
      <p:sp>
        <p:nvSpPr>
          <p:cNvPr id="77" name="Rectangle 76"/>
          <p:cNvSpPr/>
          <p:nvPr/>
        </p:nvSpPr>
        <p:spPr>
          <a:xfrm>
            <a:off x="9637077" y="163888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Down Arrow 44"/>
          <p:cNvSpPr/>
          <p:nvPr/>
        </p:nvSpPr>
        <p:spPr>
          <a:xfrm>
            <a:off x="9218673" y="804110"/>
            <a:ext cx="386946" cy="62865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 Cen MT" panose="020B0602020104020603"/>
                <a:ea typeface="+mn-ea"/>
                <a:cs typeface="+mn-cs"/>
              </a:rPr>
              <a:t>?</a:t>
            </a:r>
          </a:p>
        </p:txBody>
      </p:sp>
      <p:pic>
        <p:nvPicPr>
          <p:cNvPr id="3" name="Graphic 2" descr="Cat">
            <a:extLst>
              <a:ext uri="{FF2B5EF4-FFF2-40B4-BE49-F238E27FC236}">
                <a16:creationId xmlns:a16="http://schemas.microsoft.com/office/drawing/2014/main" id="{84BDD1E1-BC86-C440-ACD7-D2AAFD35BA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1832" y="2690671"/>
            <a:ext cx="342900" cy="342900"/>
          </a:xfrm>
          <a:prstGeom prst="rect">
            <a:avLst/>
          </a:prstGeom>
        </p:spPr>
      </p:pic>
      <p:pic>
        <p:nvPicPr>
          <p:cNvPr id="5" name="Graphic 4" descr="Dog">
            <a:extLst>
              <a:ext uri="{FF2B5EF4-FFF2-40B4-BE49-F238E27FC236}">
                <a16:creationId xmlns:a16="http://schemas.microsoft.com/office/drawing/2014/main" id="{CA533070-4EC2-F543-BADE-B8EA1FB3ED2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8828" y="2594310"/>
            <a:ext cx="535622" cy="535622"/>
          </a:xfrm>
          <a:prstGeom prst="rect">
            <a:avLst/>
          </a:prstGeom>
        </p:spPr>
      </p:pic>
      <p:sp>
        <p:nvSpPr>
          <p:cNvPr id="51" name="Rectangle 50">
            <a:extLst>
              <a:ext uri="{FF2B5EF4-FFF2-40B4-BE49-F238E27FC236}">
                <a16:creationId xmlns:a16="http://schemas.microsoft.com/office/drawing/2014/main" id="{E20BB28D-F96D-B64D-B062-FEBD932962D3}"/>
              </a:ext>
            </a:extLst>
          </p:cNvPr>
          <p:cNvSpPr/>
          <p:nvPr/>
        </p:nvSpPr>
        <p:spPr>
          <a:xfrm>
            <a:off x="9281060" y="20050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2" name="Rectangle 51">
            <a:extLst>
              <a:ext uri="{FF2B5EF4-FFF2-40B4-BE49-F238E27FC236}">
                <a16:creationId xmlns:a16="http://schemas.microsoft.com/office/drawing/2014/main" id="{249B0F5F-A0AC-B146-83A1-6EDF8B8ED3EC}"/>
              </a:ext>
            </a:extLst>
          </p:cNvPr>
          <p:cNvSpPr/>
          <p:nvPr/>
        </p:nvSpPr>
        <p:spPr>
          <a:xfrm>
            <a:off x="9281515" y="235783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7" name="Rectangle 56">
            <a:extLst>
              <a:ext uri="{FF2B5EF4-FFF2-40B4-BE49-F238E27FC236}">
                <a16:creationId xmlns:a16="http://schemas.microsoft.com/office/drawing/2014/main" id="{520931D7-0E17-B943-89B8-BE858EC4AC21}"/>
              </a:ext>
            </a:extLst>
          </p:cNvPr>
          <p:cNvSpPr/>
          <p:nvPr/>
        </p:nvSpPr>
        <p:spPr>
          <a:xfrm>
            <a:off x="9637077" y="273406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8" name="Rectangle 57">
            <a:extLst>
              <a:ext uri="{FF2B5EF4-FFF2-40B4-BE49-F238E27FC236}">
                <a16:creationId xmlns:a16="http://schemas.microsoft.com/office/drawing/2014/main" id="{E8A4A8E6-C0BE-FC48-8561-3D2FFCD403FD}"/>
              </a:ext>
            </a:extLst>
          </p:cNvPr>
          <p:cNvSpPr/>
          <p:nvPr/>
        </p:nvSpPr>
        <p:spPr>
          <a:xfrm>
            <a:off x="9290929" y="3123118"/>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9" name="Rectangle 58">
            <a:extLst>
              <a:ext uri="{FF2B5EF4-FFF2-40B4-BE49-F238E27FC236}">
                <a16:creationId xmlns:a16="http://schemas.microsoft.com/office/drawing/2014/main" id="{2E94ADB3-7045-D24E-9717-55F09180FCC0}"/>
              </a:ext>
            </a:extLst>
          </p:cNvPr>
          <p:cNvSpPr/>
          <p:nvPr/>
        </p:nvSpPr>
        <p:spPr>
          <a:xfrm>
            <a:off x="9290929" y="345640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0" name="Rectangle 59">
            <a:extLst>
              <a:ext uri="{FF2B5EF4-FFF2-40B4-BE49-F238E27FC236}">
                <a16:creationId xmlns:a16="http://schemas.microsoft.com/office/drawing/2014/main" id="{E1F7C323-F068-A94D-A53E-19378F4856EB}"/>
              </a:ext>
            </a:extLst>
          </p:cNvPr>
          <p:cNvSpPr/>
          <p:nvPr/>
        </p:nvSpPr>
        <p:spPr>
          <a:xfrm>
            <a:off x="9281516" y="382709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3" name="Rectangle 62">
            <a:extLst>
              <a:ext uri="{FF2B5EF4-FFF2-40B4-BE49-F238E27FC236}">
                <a16:creationId xmlns:a16="http://schemas.microsoft.com/office/drawing/2014/main" id="{30F1939B-47BD-BB48-9797-475814F92D9E}"/>
              </a:ext>
            </a:extLst>
          </p:cNvPr>
          <p:cNvSpPr/>
          <p:nvPr/>
        </p:nvSpPr>
        <p:spPr>
          <a:xfrm>
            <a:off x="9995092" y="42165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4" name="Rectangle 63">
            <a:extLst>
              <a:ext uri="{FF2B5EF4-FFF2-40B4-BE49-F238E27FC236}">
                <a16:creationId xmlns:a16="http://schemas.microsoft.com/office/drawing/2014/main" id="{894E872B-9F82-B845-89FD-7081F93F9C9E}"/>
              </a:ext>
            </a:extLst>
          </p:cNvPr>
          <p:cNvSpPr/>
          <p:nvPr/>
        </p:nvSpPr>
        <p:spPr>
          <a:xfrm>
            <a:off x="9290930" y="459762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5" name="Rectangle 64">
            <a:extLst>
              <a:ext uri="{FF2B5EF4-FFF2-40B4-BE49-F238E27FC236}">
                <a16:creationId xmlns:a16="http://schemas.microsoft.com/office/drawing/2014/main" id="{AFD1931F-69FF-9649-9BB8-A431C155CF72}"/>
              </a:ext>
            </a:extLst>
          </p:cNvPr>
          <p:cNvSpPr/>
          <p:nvPr/>
        </p:nvSpPr>
        <p:spPr>
          <a:xfrm>
            <a:off x="9281517" y="49596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6" name="Rectangle 65">
            <a:extLst>
              <a:ext uri="{FF2B5EF4-FFF2-40B4-BE49-F238E27FC236}">
                <a16:creationId xmlns:a16="http://schemas.microsoft.com/office/drawing/2014/main" id="{FE54C2E1-5CAF-8246-BA5C-CB3E0222C407}"/>
              </a:ext>
            </a:extLst>
          </p:cNvPr>
          <p:cNvSpPr/>
          <p:nvPr/>
        </p:nvSpPr>
        <p:spPr>
          <a:xfrm>
            <a:off x="9281517" y="534014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7" name="Picture 66">
            <a:extLst>
              <a:ext uri="{FF2B5EF4-FFF2-40B4-BE49-F238E27FC236}">
                <a16:creationId xmlns:a16="http://schemas.microsoft.com/office/drawing/2014/main" id="{947A331A-A0F5-134B-848B-ACF5EF8D6158}"/>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5315" y="5215741"/>
            <a:ext cx="536517" cy="511996"/>
          </a:xfrm>
          <a:prstGeom prst="rect">
            <a:avLst/>
          </a:prstGeom>
        </p:spPr>
      </p:pic>
      <p:sp>
        <p:nvSpPr>
          <p:cNvPr id="68" name="Rectangle 67">
            <a:extLst>
              <a:ext uri="{FF2B5EF4-FFF2-40B4-BE49-F238E27FC236}">
                <a16:creationId xmlns:a16="http://schemas.microsoft.com/office/drawing/2014/main" id="{9635C3BE-ABED-834C-9144-518D1F02AE80}"/>
              </a:ext>
            </a:extLst>
          </p:cNvPr>
          <p:cNvSpPr/>
          <p:nvPr/>
        </p:nvSpPr>
        <p:spPr>
          <a:xfrm>
            <a:off x="8264734" y="274374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9" name="Rectangle 68">
            <a:extLst>
              <a:ext uri="{FF2B5EF4-FFF2-40B4-BE49-F238E27FC236}">
                <a16:creationId xmlns:a16="http://schemas.microsoft.com/office/drawing/2014/main" id="{A90A785F-517F-3046-AC57-E4208F79F0FF}"/>
              </a:ext>
            </a:extLst>
          </p:cNvPr>
          <p:cNvSpPr/>
          <p:nvPr/>
        </p:nvSpPr>
        <p:spPr>
          <a:xfrm>
            <a:off x="8642268" y="202824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0" name="Rectangle 79">
            <a:extLst>
              <a:ext uri="{FF2B5EF4-FFF2-40B4-BE49-F238E27FC236}">
                <a16:creationId xmlns:a16="http://schemas.microsoft.com/office/drawing/2014/main" id="{5C83B1A8-72A7-A448-B969-768B1F68D07F}"/>
              </a:ext>
            </a:extLst>
          </p:cNvPr>
          <p:cNvSpPr/>
          <p:nvPr/>
        </p:nvSpPr>
        <p:spPr>
          <a:xfrm>
            <a:off x="8264734" y="202824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9" name="Rectangle 88">
            <a:extLst>
              <a:ext uri="{FF2B5EF4-FFF2-40B4-BE49-F238E27FC236}">
                <a16:creationId xmlns:a16="http://schemas.microsoft.com/office/drawing/2014/main" id="{F61A4A9C-A6AD-4F4D-8D8D-97D37AE43849}"/>
              </a:ext>
            </a:extLst>
          </p:cNvPr>
          <p:cNvSpPr/>
          <p:nvPr/>
        </p:nvSpPr>
        <p:spPr>
          <a:xfrm>
            <a:off x="9995092" y="164887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0" name="Rectangle 89">
            <a:extLst>
              <a:ext uri="{FF2B5EF4-FFF2-40B4-BE49-F238E27FC236}">
                <a16:creationId xmlns:a16="http://schemas.microsoft.com/office/drawing/2014/main" id="{2154A8CB-EDEE-1540-AEBE-E32E83E4F7C8}"/>
              </a:ext>
            </a:extLst>
          </p:cNvPr>
          <p:cNvSpPr/>
          <p:nvPr/>
        </p:nvSpPr>
        <p:spPr>
          <a:xfrm>
            <a:off x="8292983" y="159592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1" name="Rectangle 90">
            <a:extLst>
              <a:ext uri="{FF2B5EF4-FFF2-40B4-BE49-F238E27FC236}">
                <a16:creationId xmlns:a16="http://schemas.microsoft.com/office/drawing/2014/main" id="{5F47A3B1-7992-7143-96A1-39A6BB54B449}"/>
              </a:ext>
            </a:extLst>
          </p:cNvPr>
          <p:cNvSpPr/>
          <p:nvPr/>
        </p:nvSpPr>
        <p:spPr>
          <a:xfrm>
            <a:off x="6563269" y="1624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2" name="Rectangle 91">
            <a:extLst>
              <a:ext uri="{FF2B5EF4-FFF2-40B4-BE49-F238E27FC236}">
                <a16:creationId xmlns:a16="http://schemas.microsoft.com/office/drawing/2014/main" id="{AF44CFD5-6685-2B42-A797-D1604405B4F5}"/>
              </a:ext>
            </a:extLst>
          </p:cNvPr>
          <p:cNvSpPr/>
          <p:nvPr/>
        </p:nvSpPr>
        <p:spPr>
          <a:xfrm>
            <a:off x="5834743" y="162452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5" name="Rectangle 94">
            <a:extLst>
              <a:ext uri="{FF2B5EF4-FFF2-40B4-BE49-F238E27FC236}">
                <a16:creationId xmlns:a16="http://schemas.microsoft.com/office/drawing/2014/main" id="{E6EB127F-C69D-2F44-9917-61B6BDFA5308}"/>
              </a:ext>
            </a:extLst>
          </p:cNvPr>
          <p:cNvSpPr/>
          <p:nvPr/>
        </p:nvSpPr>
        <p:spPr>
          <a:xfrm>
            <a:off x="10356140" y="313099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8" name="Rectangle 107">
            <a:extLst>
              <a:ext uri="{FF2B5EF4-FFF2-40B4-BE49-F238E27FC236}">
                <a16:creationId xmlns:a16="http://schemas.microsoft.com/office/drawing/2014/main" id="{BC18ED41-A7EE-C745-807D-FE47B953E4C8}"/>
              </a:ext>
            </a:extLst>
          </p:cNvPr>
          <p:cNvSpPr/>
          <p:nvPr/>
        </p:nvSpPr>
        <p:spPr>
          <a:xfrm>
            <a:off x="8606684" y="309409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2" name="Rectangle 111">
            <a:extLst>
              <a:ext uri="{FF2B5EF4-FFF2-40B4-BE49-F238E27FC236}">
                <a16:creationId xmlns:a16="http://schemas.microsoft.com/office/drawing/2014/main" id="{A0CCAD71-448D-A441-BE7B-748B1772958E}"/>
              </a:ext>
            </a:extLst>
          </p:cNvPr>
          <p:cNvSpPr/>
          <p:nvPr/>
        </p:nvSpPr>
        <p:spPr>
          <a:xfrm>
            <a:off x="9980249" y="273406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3" name="Rectangle 112">
            <a:extLst>
              <a:ext uri="{FF2B5EF4-FFF2-40B4-BE49-F238E27FC236}">
                <a16:creationId xmlns:a16="http://schemas.microsoft.com/office/drawing/2014/main" id="{C8F7E4AF-F4E2-9345-BB5D-26A60B024A9B}"/>
              </a:ext>
            </a:extLst>
          </p:cNvPr>
          <p:cNvSpPr/>
          <p:nvPr/>
        </p:nvSpPr>
        <p:spPr>
          <a:xfrm>
            <a:off x="10673339" y="273406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4" name="Rectangle 113">
            <a:extLst>
              <a:ext uri="{FF2B5EF4-FFF2-40B4-BE49-F238E27FC236}">
                <a16:creationId xmlns:a16="http://schemas.microsoft.com/office/drawing/2014/main" id="{15994D69-8CFC-2E4D-9EB3-136401FC69F0}"/>
              </a:ext>
            </a:extLst>
          </p:cNvPr>
          <p:cNvSpPr/>
          <p:nvPr/>
        </p:nvSpPr>
        <p:spPr>
          <a:xfrm>
            <a:off x="8606685" y="274374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5" name="Rectangle 114">
            <a:extLst>
              <a:ext uri="{FF2B5EF4-FFF2-40B4-BE49-F238E27FC236}">
                <a16:creationId xmlns:a16="http://schemas.microsoft.com/office/drawing/2014/main" id="{F8FB36D9-A802-1B47-85F6-DF878D76D72C}"/>
              </a:ext>
            </a:extLst>
          </p:cNvPr>
          <p:cNvSpPr/>
          <p:nvPr/>
        </p:nvSpPr>
        <p:spPr>
          <a:xfrm>
            <a:off x="5878286" y="534014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6" name="Rectangle 115">
            <a:extLst>
              <a:ext uri="{FF2B5EF4-FFF2-40B4-BE49-F238E27FC236}">
                <a16:creationId xmlns:a16="http://schemas.microsoft.com/office/drawing/2014/main" id="{57B9F6F3-1567-DC4C-86C1-E62865E48C1B}"/>
              </a:ext>
            </a:extLst>
          </p:cNvPr>
          <p:cNvSpPr/>
          <p:nvPr/>
        </p:nvSpPr>
        <p:spPr>
          <a:xfrm>
            <a:off x="10673338" y="49596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7" name="Rectangle 116">
            <a:extLst>
              <a:ext uri="{FF2B5EF4-FFF2-40B4-BE49-F238E27FC236}">
                <a16:creationId xmlns:a16="http://schemas.microsoft.com/office/drawing/2014/main" id="{3277271D-6C45-8242-A36C-6CD18245166A}"/>
              </a:ext>
            </a:extLst>
          </p:cNvPr>
          <p:cNvSpPr/>
          <p:nvPr/>
        </p:nvSpPr>
        <p:spPr>
          <a:xfrm>
            <a:off x="9627552" y="42165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8" name="Rectangle 117">
            <a:extLst>
              <a:ext uri="{FF2B5EF4-FFF2-40B4-BE49-F238E27FC236}">
                <a16:creationId xmlns:a16="http://schemas.microsoft.com/office/drawing/2014/main" id="{A376A396-959E-CC47-B46D-BDC9420EC2C0}"/>
              </a:ext>
            </a:extLst>
          </p:cNvPr>
          <p:cNvSpPr/>
          <p:nvPr/>
        </p:nvSpPr>
        <p:spPr>
          <a:xfrm>
            <a:off x="8957416" y="38586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9" name="Rectangle 118">
            <a:extLst>
              <a:ext uri="{FF2B5EF4-FFF2-40B4-BE49-F238E27FC236}">
                <a16:creationId xmlns:a16="http://schemas.microsoft.com/office/drawing/2014/main" id="{8C5987C1-531C-0340-9970-FBCDA958DE9B}"/>
              </a:ext>
            </a:extLst>
          </p:cNvPr>
          <p:cNvSpPr/>
          <p:nvPr/>
        </p:nvSpPr>
        <p:spPr>
          <a:xfrm>
            <a:off x="7547791" y="382709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0" name="Rectangle 119">
            <a:extLst>
              <a:ext uri="{FF2B5EF4-FFF2-40B4-BE49-F238E27FC236}">
                <a16:creationId xmlns:a16="http://schemas.microsoft.com/office/drawing/2014/main" id="{9B3942E9-EBA9-ED40-AF47-D8A33178B9C5}"/>
              </a:ext>
            </a:extLst>
          </p:cNvPr>
          <p:cNvSpPr/>
          <p:nvPr/>
        </p:nvSpPr>
        <p:spPr>
          <a:xfrm>
            <a:off x="7228095" y="533961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1" name="Rectangle 120">
            <a:extLst>
              <a:ext uri="{FF2B5EF4-FFF2-40B4-BE49-F238E27FC236}">
                <a16:creationId xmlns:a16="http://schemas.microsoft.com/office/drawing/2014/main" id="{149248C7-FB5E-0544-AAAF-3AD986E9FC63}"/>
              </a:ext>
            </a:extLst>
          </p:cNvPr>
          <p:cNvSpPr/>
          <p:nvPr/>
        </p:nvSpPr>
        <p:spPr>
          <a:xfrm>
            <a:off x="7547791" y="534014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1" name="Rectangle 40">
            <a:extLst>
              <a:ext uri="{FF2B5EF4-FFF2-40B4-BE49-F238E27FC236}">
                <a16:creationId xmlns:a16="http://schemas.microsoft.com/office/drawing/2014/main" id="{7E3BB3BC-11AD-5A4E-A7A6-88DD34B92D39}"/>
              </a:ext>
            </a:extLst>
          </p:cNvPr>
          <p:cNvSpPr/>
          <p:nvPr/>
        </p:nvSpPr>
        <p:spPr>
          <a:xfrm>
            <a:off x="10673338" y="42165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 name="Rectangle 41">
            <a:extLst>
              <a:ext uri="{FF2B5EF4-FFF2-40B4-BE49-F238E27FC236}">
                <a16:creationId xmlns:a16="http://schemas.microsoft.com/office/drawing/2014/main" id="{B733722C-8C4B-054F-BCCB-81136037D5D6}"/>
              </a:ext>
            </a:extLst>
          </p:cNvPr>
          <p:cNvSpPr/>
          <p:nvPr/>
        </p:nvSpPr>
        <p:spPr>
          <a:xfrm>
            <a:off x="10332239" y="422903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 name="Rectangle 42">
            <a:extLst>
              <a:ext uri="{FF2B5EF4-FFF2-40B4-BE49-F238E27FC236}">
                <a16:creationId xmlns:a16="http://schemas.microsoft.com/office/drawing/2014/main" id="{18471AA6-641C-5648-A9D7-97854EB5BB05}"/>
              </a:ext>
            </a:extLst>
          </p:cNvPr>
          <p:cNvSpPr/>
          <p:nvPr/>
        </p:nvSpPr>
        <p:spPr>
          <a:xfrm>
            <a:off x="8957416" y="459706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4" name="Rectangle 43">
            <a:extLst>
              <a:ext uri="{FF2B5EF4-FFF2-40B4-BE49-F238E27FC236}">
                <a16:creationId xmlns:a16="http://schemas.microsoft.com/office/drawing/2014/main" id="{8A06C198-23CB-764C-A19E-2A02B774F171}"/>
              </a:ext>
            </a:extLst>
          </p:cNvPr>
          <p:cNvSpPr/>
          <p:nvPr/>
        </p:nvSpPr>
        <p:spPr>
          <a:xfrm>
            <a:off x="11053084" y="49596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 name="Rectangle 45">
            <a:extLst>
              <a:ext uri="{FF2B5EF4-FFF2-40B4-BE49-F238E27FC236}">
                <a16:creationId xmlns:a16="http://schemas.microsoft.com/office/drawing/2014/main" id="{4EE815C4-2539-C04A-9731-87F787C7D0F4}"/>
              </a:ext>
            </a:extLst>
          </p:cNvPr>
          <p:cNvSpPr/>
          <p:nvPr/>
        </p:nvSpPr>
        <p:spPr>
          <a:xfrm>
            <a:off x="9605642" y="49596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 name="Rectangle 46">
            <a:extLst>
              <a:ext uri="{FF2B5EF4-FFF2-40B4-BE49-F238E27FC236}">
                <a16:creationId xmlns:a16="http://schemas.microsoft.com/office/drawing/2014/main" id="{1CAA5E47-39E7-5445-9C2D-19F1240189B2}"/>
              </a:ext>
            </a:extLst>
          </p:cNvPr>
          <p:cNvSpPr/>
          <p:nvPr/>
        </p:nvSpPr>
        <p:spPr>
          <a:xfrm>
            <a:off x="8929609" y="533961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8" name="Rectangle 47">
            <a:extLst>
              <a:ext uri="{FF2B5EF4-FFF2-40B4-BE49-F238E27FC236}">
                <a16:creationId xmlns:a16="http://schemas.microsoft.com/office/drawing/2014/main" id="{6BA302DE-EE86-674A-92B0-7B4F1D58C97E}"/>
              </a:ext>
            </a:extLst>
          </p:cNvPr>
          <p:cNvSpPr/>
          <p:nvPr/>
        </p:nvSpPr>
        <p:spPr>
          <a:xfrm>
            <a:off x="7941233" y="533961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9" name="Rectangle 48">
            <a:extLst>
              <a:ext uri="{FF2B5EF4-FFF2-40B4-BE49-F238E27FC236}">
                <a16:creationId xmlns:a16="http://schemas.microsoft.com/office/drawing/2014/main" id="{6ED1BF74-94E8-584B-A801-5CDE17C7BDF0}"/>
              </a:ext>
            </a:extLst>
          </p:cNvPr>
          <p:cNvSpPr/>
          <p:nvPr/>
        </p:nvSpPr>
        <p:spPr>
          <a:xfrm>
            <a:off x="6207507" y="533961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6" name="Rectangle 55">
            <a:extLst>
              <a:ext uri="{FF2B5EF4-FFF2-40B4-BE49-F238E27FC236}">
                <a16:creationId xmlns:a16="http://schemas.microsoft.com/office/drawing/2014/main" id="{49A89068-CE86-7044-8F5B-DEA14EA148B4}"/>
              </a:ext>
            </a:extLst>
          </p:cNvPr>
          <p:cNvSpPr/>
          <p:nvPr/>
        </p:nvSpPr>
        <p:spPr>
          <a:xfrm>
            <a:off x="8946269" y="309206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1" name="Rectangle 60">
            <a:extLst>
              <a:ext uri="{FF2B5EF4-FFF2-40B4-BE49-F238E27FC236}">
                <a16:creationId xmlns:a16="http://schemas.microsoft.com/office/drawing/2014/main" id="{A2ACA840-52C9-7C4D-B6AF-1B57DEB02E29}"/>
              </a:ext>
            </a:extLst>
          </p:cNvPr>
          <p:cNvSpPr/>
          <p:nvPr/>
        </p:nvSpPr>
        <p:spPr>
          <a:xfrm>
            <a:off x="8264734" y="3092064"/>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2" name="Rectangle 61">
            <a:extLst>
              <a:ext uri="{FF2B5EF4-FFF2-40B4-BE49-F238E27FC236}">
                <a16:creationId xmlns:a16="http://schemas.microsoft.com/office/drawing/2014/main" id="{6034B065-E7C1-0F4E-8C70-C464D4461E47}"/>
              </a:ext>
            </a:extLst>
          </p:cNvPr>
          <p:cNvSpPr/>
          <p:nvPr/>
        </p:nvSpPr>
        <p:spPr>
          <a:xfrm>
            <a:off x="9980248" y="34528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0" name="Rectangle 69">
            <a:extLst>
              <a:ext uri="{FF2B5EF4-FFF2-40B4-BE49-F238E27FC236}">
                <a16:creationId xmlns:a16="http://schemas.microsoft.com/office/drawing/2014/main" id="{7B796382-475B-0642-8A5A-F5A5C330D7B1}"/>
              </a:ext>
            </a:extLst>
          </p:cNvPr>
          <p:cNvSpPr/>
          <p:nvPr/>
        </p:nvSpPr>
        <p:spPr>
          <a:xfrm>
            <a:off x="9637077" y="347880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1" name="Rectangle 70">
            <a:extLst>
              <a:ext uri="{FF2B5EF4-FFF2-40B4-BE49-F238E27FC236}">
                <a16:creationId xmlns:a16="http://schemas.microsoft.com/office/drawing/2014/main" id="{53B4D111-0D10-DA4D-90CB-09E5DEAF4B93}"/>
              </a:ext>
            </a:extLst>
          </p:cNvPr>
          <p:cNvSpPr/>
          <p:nvPr/>
        </p:nvSpPr>
        <p:spPr>
          <a:xfrm>
            <a:off x="9980249" y="38503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2" name="Rectangle 71">
            <a:extLst>
              <a:ext uri="{FF2B5EF4-FFF2-40B4-BE49-F238E27FC236}">
                <a16:creationId xmlns:a16="http://schemas.microsoft.com/office/drawing/2014/main" id="{727BF380-6D1D-C541-8301-49AD8859C517}"/>
              </a:ext>
            </a:extLst>
          </p:cNvPr>
          <p:cNvSpPr/>
          <p:nvPr/>
        </p:nvSpPr>
        <p:spPr>
          <a:xfrm>
            <a:off x="9627552" y="385035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3" name="Rectangle 72">
            <a:extLst>
              <a:ext uri="{FF2B5EF4-FFF2-40B4-BE49-F238E27FC236}">
                <a16:creationId xmlns:a16="http://schemas.microsoft.com/office/drawing/2014/main" id="{2CEA720C-EEA1-A843-9FC5-90C7F6F5E7F1}"/>
              </a:ext>
            </a:extLst>
          </p:cNvPr>
          <p:cNvSpPr/>
          <p:nvPr/>
        </p:nvSpPr>
        <p:spPr>
          <a:xfrm>
            <a:off x="7947792" y="385869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4" name="Rectangle 73">
            <a:extLst>
              <a:ext uri="{FF2B5EF4-FFF2-40B4-BE49-F238E27FC236}">
                <a16:creationId xmlns:a16="http://schemas.microsoft.com/office/drawing/2014/main" id="{6F4F7F36-4C0C-824D-B7D3-6F3BAADCF34B}"/>
              </a:ext>
            </a:extLst>
          </p:cNvPr>
          <p:cNvSpPr/>
          <p:nvPr/>
        </p:nvSpPr>
        <p:spPr>
          <a:xfrm>
            <a:off x="11703731" y="27334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5" name="Rectangle 74">
            <a:extLst>
              <a:ext uri="{FF2B5EF4-FFF2-40B4-BE49-F238E27FC236}">
                <a16:creationId xmlns:a16="http://schemas.microsoft.com/office/drawing/2014/main" id="{4719A897-9727-4D43-9218-BCE8A8A97EC0}"/>
              </a:ext>
            </a:extLst>
          </p:cNvPr>
          <p:cNvSpPr/>
          <p:nvPr/>
        </p:nvSpPr>
        <p:spPr>
          <a:xfrm>
            <a:off x="11369269" y="273349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6" name="Rectangle 75">
            <a:extLst>
              <a:ext uri="{FF2B5EF4-FFF2-40B4-BE49-F238E27FC236}">
                <a16:creationId xmlns:a16="http://schemas.microsoft.com/office/drawing/2014/main" id="{51B86852-AC51-8F44-AADA-DFC256CD3E46}"/>
              </a:ext>
            </a:extLst>
          </p:cNvPr>
          <p:cNvSpPr/>
          <p:nvPr/>
        </p:nvSpPr>
        <p:spPr>
          <a:xfrm>
            <a:off x="11021304" y="273895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8" name="Rectangle 77">
            <a:extLst>
              <a:ext uri="{FF2B5EF4-FFF2-40B4-BE49-F238E27FC236}">
                <a16:creationId xmlns:a16="http://schemas.microsoft.com/office/drawing/2014/main" id="{320B30B8-35BA-7549-B74B-7B68E74933B6}"/>
              </a:ext>
            </a:extLst>
          </p:cNvPr>
          <p:cNvSpPr/>
          <p:nvPr/>
        </p:nvSpPr>
        <p:spPr>
          <a:xfrm>
            <a:off x="10330167" y="274374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9" name="Rectangle 78">
            <a:extLst>
              <a:ext uri="{FF2B5EF4-FFF2-40B4-BE49-F238E27FC236}">
                <a16:creationId xmlns:a16="http://schemas.microsoft.com/office/drawing/2014/main" id="{4F4DFC07-C468-4D4D-ACCF-7DF152003EF2}"/>
              </a:ext>
            </a:extLst>
          </p:cNvPr>
          <p:cNvSpPr/>
          <p:nvPr/>
        </p:nvSpPr>
        <p:spPr>
          <a:xfrm>
            <a:off x="10678100" y="312038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1" name="Rectangle 80">
            <a:extLst>
              <a:ext uri="{FF2B5EF4-FFF2-40B4-BE49-F238E27FC236}">
                <a16:creationId xmlns:a16="http://schemas.microsoft.com/office/drawing/2014/main" id="{C47F3828-64EF-D74A-8862-B1C176823450}"/>
              </a:ext>
            </a:extLst>
          </p:cNvPr>
          <p:cNvSpPr/>
          <p:nvPr/>
        </p:nvSpPr>
        <p:spPr>
          <a:xfrm>
            <a:off x="7228095" y="2005033"/>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2" name="Rectangle 81">
            <a:extLst>
              <a:ext uri="{FF2B5EF4-FFF2-40B4-BE49-F238E27FC236}">
                <a16:creationId xmlns:a16="http://schemas.microsoft.com/office/drawing/2014/main" id="{446AD06E-69E6-C642-9C44-421D15CC5656}"/>
              </a:ext>
            </a:extLst>
          </p:cNvPr>
          <p:cNvSpPr/>
          <p:nvPr/>
        </p:nvSpPr>
        <p:spPr>
          <a:xfrm>
            <a:off x="8955107" y="1988687"/>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3" name="Rectangle 82">
            <a:extLst>
              <a:ext uri="{FF2B5EF4-FFF2-40B4-BE49-F238E27FC236}">
                <a16:creationId xmlns:a16="http://schemas.microsoft.com/office/drawing/2014/main" id="{8C7BE3D1-DED0-4347-AC6B-E8D633752479}"/>
              </a:ext>
            </a:extLst>
          </p:cNvPr>
          <p:cNvSpPr/>
          <p:nvPr/>
        </p:nvSpPr>
        <p:spPr>
          <a:xfrm>
            <a:off x="9658595" y="1989236"/>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4" name="Rectangle 83">
            <a:extLst>
              <a:ext uri="{FF2B5EF4-FFF2-40B4-BE49-F238E27FC236}">
                <a16:creationId xmlns:a16="http://schemas.microsoft.com/office/drawing/2014/main" id="{8151FDA9-2777-8749-B37F-10B3EA21A9B1}"/>
              </a:ext>
            </a:extLst>
          </p:cNvPr>
          <p:cNvSpPr/>
          <p:nvPr/>
        </p:nvSpPr>
        <p:spPr>
          <a:xfrm>
            <a:off x="9631397" y="237207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5" name="Rectangle 84">
            <a:extLst>
              <a:ext uri="{FF2B5EF4-FFF2-40B4-BE49-F238E27FC236}">
                <a16:creationId xmlns:a16="http://schemas.microsoft.com/office/drawing/2014/main" id="{FA13EFEB-E2A9-C44C-83F2-B38AED65D5ED}"/>
              </a:ext>
            </a:extLst>
          </p:cNvPr>
          <p:cNvSpPr/>
          <p:nvPr/>
        </p:nvSpPr>
        <p:spPr>
          <a:xfrm>
            <a:off x="10673338" y="163037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6" name="Rectangle 85">
            <a:extLst>
              <a:ext uri="{FF2B5EF4-FFF2-40B4-BE49-F238E27FC236}">
                <a16:creationId xmlns:a16="http://schemas.microsoft.com/office/drawing/2014/main" id="{CD9141E9-39C2-D149-B30B-A06E1477DCBA}"/>
              </a:ext>
            </a:extLst>
          </p:cNvPr>
          <p:cNvSpPr/>
          <p:nvPr/>
        </p:nvSpPr>
        <p:spPr>
          <a:xfrm>
            <a:off x="6867906" y="2018211"/>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7" name="Rectangle 86">
            <a:extLst>
              <a:ext uri="{FF2B5EF4-FFF2-40B4-BE49-F238E27FC236}">
                <a16:creationId xmlns:a16="http://schemas.microsoft.com/office/drawing/2014/main" id="{2940F001-9354-D543-8440-C0E5DA26911B}"/>
              </a:ext>
            </a:extLst>
          </p:cNvPr>
          <p:cNvSpPr/>
          <p:nvPr/>
        </p:nvSpPr>
        <p:spPr>
          <a:xfrm>
            <a:off x="6201445" y="162979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8" name="Rectangle 87">
            <a:extLst>
              <a:ext uri="{FF2B5EF4-FFF2-40B4-BE49-F238E27FC236}">
                <a16:creationId xmlns:a16="http://schemas.microsoft.com/office/drawing/2014/main" id="{4AFE2D7D-0BD6-3B45-9CC2-8D303878F28C}"/>
              </a:ext>
            </a:extLst>
          </p:cNvPr>
          <p:cNvSpPr/>
          <p:nvPr/>
        </p:nvSpPr>
        <p:spPr>
          <a:xfrm>
            <a:off x="6879691" y="1629799"/>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3" name="Rectangle 92">
            <a:extLst>
              <a:ext uri="{FF2B5EF4-FFF2-40B4-BE49-F238E27FC236}">
                <a16:creationId xmlns:a16="http://schemas.microsoft.com/office/drawing/2014/main" id="{EDE4CF86-CEF7-734E-A6DE-9B436B22E56E}"/>
              </a:ext>
            </a:extLst>
          </p:cNvPr>
          <p:cNvSpPr/>
          <p:nvPr/>
        </p:nvSpPr>
        <p:spPr>
          <a:xfrm>
            <a:off x="7203847" y="1629820"/>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4" name="Rectangle 93">
            <a:extLst>
              <a:ext uri="{FF2B5EF4-FFF2-40B4-BE49-F238E27FC236}">
                <a16:creationId xmlns:a16="http://schemas.microsoft.com/office/drawing/2014/main" id="{526B4437-E02E-F141-9E10-81FE9D9D0E33}"/>
              </a:ext>
            </a:extLst>
          </p:cNvPr>
          <p:cNvSpPr/>
          <p:nvPr/>
        </p:nvSpPr>
        <p:spPr>
          <a:xfrm>
            <a:off x="8583441" y="1619172"/>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6" name="Rectangle 95">
            <a:extLst>
              <a:ext uri="{FF2B5EF4-FFF2-40B4-BE49-F238E27FC236}">
                <a16:creationId xmlns:a16="http://schemas.microsoft.com/office/drawing/2014/main" id="{AC2AC442-6CCE-4F48-817E-6DD766B36E40}"/>
              </a:ext>
            </a:extLst>
          </p:cNvPr>
          <p:cNvSpPr/>
          <p:nvPr/>
        </p:nvSpPr>
        <p:spPr>
          <a:xfrm>
            <a:off x="10330166" y="1630375"/>
            <a:ext cx="261257" cy="25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7019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2"/>
                                        </p:tgtEl>
                                      </p:cBhvr>
                                    </p:animEffect>
                                    <p:set>
                                      <p:cBhvr>
                                        <p:cTn id="7" dur="1" fill="hold">
                                          <p:stCondLst>
                                            <p:cond delay="499"/>
                                          </p:stCondLst>
                                        </p:cTn>
                                        <p:tgtEl>
                                          <p:spTgt spid="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7"/>
                                        </p:tgtEl>
                                      </p:cBhvr>
                                    </p:animEffect>
                                    <p:set>
                                      <p:cBhvr>
                                        <p:cTn id="12" dur="1" fill="hold">
                                          <p:stCondLst>
                                            <p:cond delay="499"/>
                                          </p:stCondLst>
                                        </p:cTn>
                                        <p:tgtEl>
                                          <p:spTgt spid="8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1"/>
                                        </p:tgtEl>
                                      </p:cBhvr>
                                    </p:animEffect>
                                    <p:set>
                                      <p:cBhvr>
                                        <p:cTn id="17" dur="1" fill="hold">
                                          <p:stCondLst>
                                            <p:cond delay="499"/>
                                          </p:stCondLst>
                                        </p:cTn>
                                        <p:tgtEl>
                                          <p:spTgt spid="9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8"/>
                                        </p:tgtEl>
                                      </p:cBhvr>
                                    </p:animEffect>
                                    <p:set>
                                      <p:cBhvr>
                                        <p:cTn id="22" dur="1" fill="hold">
                                          <p:stCondLst>
                                            <p:cond delay="499"/>
                                          </p:stCondLst>
                                        </p:cTn>
                                        <p:tgtEl>
                                          <p:spTgt spid="8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3"/>
                                        </p:tgtEl>
                                      </p:cBhvr>
                                    </p:animEffect>
                                    <p:set>
                                      <p:cBhvr>
                                        <p:cTn id="27" dur="1" fill="hold">
                                          <p:stCondLst>
                                            <p:cond delay="499"/>
                                          </p:stCondLst>
                                        </p:cTn>
                                        <p:tgtEl>
                                          <p:spTgt spid="9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0"/>
                                        </p:tgtEl>
                                      </p:cBhvr>
                                    </p:animEffect>
                                    <p:set>
                                      <p:cBhvr>
                                        <p:cTn id="32" dur="1" fill="hold">
                                          <p:stCondLst>
                                            <p:cond delay="499"/>
                                          </p:stCondLst>
                                        </p:cTn>
                                        <p:tgtEl>
                                          <p:spTgt spid="9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4"/>
                                        </p:tgtEl>
                                      </p:cBhvr>
                                    </p:animEffect>
                                    <p:set>
                                      <p:cBhvr>
                                        <p:cTn id="37" dur="1" fill="hold">
                                          <p:stCondLst>
                                            <p:cond delay="499"/>
                                          </p:stCondLst>
                                        </p:cTn>
                                        <p:tgtEl>
                                          <p:spTgt spid="9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77"/>
                                        </p:tgtEl>
                                      </p:cBhvr>
                                    </p:animEffect>
                                    <p:set>
                                      <p:cBhvr>
                                        <p:cTn id="42" dur="1" fill="hold">
                                          <p:stCondLst>
                                            <p:cond delay="499"/>
                                          </p:stCondLst>
                                        </p:cTn>
                                        <p:tgtEl>
                                          <p:spTgt spid="7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89"/>
                                        </p:tgtEl>
                                      </p:cBhvr>
                                    </p:animEffect>
                                    <p:set>
                                      <p:cBhvr>
                                        <p:cTn id="47" dur="1" fill="hold">
                                          <p:stCondLst>
                                            <p:cond delay="499"/>
                                          </p:stCondLst>
                                        </p:cTn>
                                        <p:tgtEl>
                                          <p:spTgt spid="8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96"/>
                                        </p:tgtEl>
                                      </p:cBhvr>
                                    </p:animEffect>
                                    <p:set>
                                      <p:cBhvr>
                                        <p:cTn id="52" dur="1" fill="hold">
                                          <p:stCondLst>
                                            <p:cond delay="499"/>
                                          </p:stCondLst>
                                        </p:cTn>
                                        <p:tgtEl>
                                          <p:spTgt spid="9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85"/>
                                        </p:tgtEl>
                                      </p:cBhvr>
                                    </p:animEffect>
                                    <p:set>
                                      <p:cBhvr>
                                        <p:cTn id="57" dur="1" fill="hold">
                                          <p:stCondLst>
                                            <p:cond delay="499"/>
                                          </p:stCondLst>
                                        </p:cTn>
                                        <p:tgtEl>
                                          <p:spTgt spid="8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86"/>
                                        </p:tgtEl>
                                      </p:cBhvr>
                                    </p:animEffect>
                                    <p:set>
                                      <p:cBhvr>
                                        <p:cTn id="62" dur="1" fill="hold">
                                          <p:stCondLst>
                                            <p:cond delay="499"/>
                                          </p:stCondLst>
                                        </p:cTn>
                                        <p:tgtEl>
                                          <p:spTgt spid="8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81"/>
                                        </p:tgtEl>
                                      </p:cBhvr>
                                    </p:animEffect>
                                    <p:set>
                                      <p:cBhvr>
                                        <p:cTn id="67" dur="1" fill="hold">
                                          <p:stCondLst>
                                            <p:cond delay="499"/>
                                          </p:stCondLst>
                                        </p:cTn>
                                        <p:tgtEl>
                                          <p:spTgt spid="8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80"/>
                                        </p:tgtEl>
                                      </p:cBhvr>
                                    </p:animEffect>
                                    <p:set>
                                      <p:cBhvr>
                                        <p:cTn id="72" dur="1" fill="hold">
                                          <p:stCondLst>
                                            <p:cond delay="499"/>
                                          </p:stCondLst>
                                        </p:cTn>
                                        <p:tgtEl>
                                          <p:spTgt spid="8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82"/>
                                        </p:tgtEl>
                                      </p:cBhvr>
                                    </p:animEffect>
                                    <p:set>
                                      <p:cBhvr>
                                        <p:cTn id="82" dur="1" fill="hold">
                                          <p:stCondLst>
                                            <p:cond delay="499"/>
                                          </p:stCondLst>
                                        </p:cTn>
                                        <p:tgtEl>
                                          <p:spTgt spid="8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51"/>
                                        </p:tgtEl>
                                      </p:cBhvr>
                                    </p:animEffect>
                                    <p:set>
                                      <p:cBhvr>
                                        <p:cTn id="87" dur="1" fill="hold">
                                          <p:stCondLst>
                                            <p:cond delay="499"/>
                                          </p:stCondLst>
                                        </p:cTn>
                                        <p:tgtEl>
                                          <p:spTgt spid="5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83"/>
                                        </p:tgtEl>
                                      </p:cBhvr>
                                    </p:animEffect>
                                    <p:set>
                                      <p:cBhvr>
                                        <p:cTn id="92" dur="1" fill="hold">
                                          <p:stCondLst>
                                            <p:cond delay="499"/>
                                          </p:stCondLst>
                                        </p:cTn>
                                        <p:tgtEl>
                                          <p:spTgt spid="8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52"/>
                                        </p:tgtEl>
                                      </p:cBhvr>
                                    </p:animEffect>
                                    <p:set>
                                      <p:cBhvr>
                                        <p:cTn id="97" dur="1" fill="hold">
                                          <p:stCondLst>
                                            <p:cond delay="499"/>
                                          </p:stCondLst>
                                        </p:cTn>
                                        <p:tgtEl>
                                          <p:spTgt spid="5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84"/>
                                        </p:tgtEl>
                                      </p:cBhvr>
                                    </p:animEffect>
                                    <p:set>
                                      <p:cBhvr>
                                        <p:cTn id="102" dur="1" fill="hold">
                                          <p:stCondLst>
                                            <p:cond delay="499"/>
                                          </p:stCondLst>
                                        </p:cTn>
                                        <p:tgtEl>
                                          <p:spTgt spid="8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68"/>
                                        </p:tgtEl>
                                      </p:cBhvr>
                                    </p:animEffect>
                                    <p:set>
                                      <p:cBhvr>
                                        <p:cTn id="107" dur="1" fill="hold">
                                          <p:stCondLst>
                                            <p:cond delay="499"/>
                                          </p:stCondLst>
                                        </p:cTn>
                                        <p:tgtEl>
                                          <p:spTgt spid="6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114"/>
                                        </p:tgtEl>
                                      </p:cBhvr>
                                    </p:animEffect>
                                    <p:set>
                                      <p:cBhvr>
                                        <p:cTn id="112" dur="1" fill="hold">
                                          <p:stCondLst>
                                            <p:cond delay="499"/>
                                          </p:stCondLst>
                                        </p:cTn>
                                        <p:tgtEl>
                                          <p:spTgt spid="11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57"/>
                                        </p:tgtEl>
                                      </p:cBhvr>
                                    </p:animEffect>
                                    <p:set>
                                      <p:cBhvr>
                                        <p:cTn id="117" dur="1" fill="hold">
                                          <p:stCondLst>
                                            <p:cond delay="499"/>
                                          </p:stCondLst>
                                        </p:cTn>
                                        <p:tgtEl>
                                          <p:spTgt spid="5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112"/>
                                        </p:tgtEl>
                                      </p:cBhvr>
                                    </p:animEffect>
                                    <p:set>
                                      <p:cBhvr>
                                        <p:cTn id="122" dur="1" fill="hold">
                                          <p:stCondLst>
                                            <p:cond delay="499"/>
                                          </p:stCondLst>
                                        </p:cTn>
                                        <p:tgtEl>
                                          <p:spTgt spid="11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78"/>
                                        </p:tgtEl>
                                      </p:cBhvr>
                                    </p:animEffect>
                                    <p:set>
                                      <p:cBhvr>
                                        <p:cTn id="127" dur="1" fill="hold">
                                          <p:stCondLst>
                                            <p:cond delay="499"/>
                                          </p:stCondLst>
                                        </p:cTn>
                                        <p:tgtEl>
                                          <p:spTgt spid="7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0" nodeType="clickEffect">
                                  <p:stCondLst>
                                    <p:cond delay="0"/>
                                  </p:stCondLst>
                                  <p:childTnLst>
                                    <p:animEffect transition="out" filter="fade">
                                      <p:cBhvr>
                                        <p:cTn id="131" dur="500"/>
                                        <p:tgtEl>
                                          <p:spTgt spid="113"/>
                                        </p:tgtEl>
                                      </p:cBhvr>
                                    </p:animEffect>
                                    <p:set>
                                      <p:cBhvr>
                                        <p:cTn id="132" dur="1" fill="hold">
                                          <p:stCondLst>
                                            <p:cond delay="499"/>
                                          </p:stCondLst>
                                        </p:cTn>
                                        <p:tgtEl>
                                          <p:spTgt spid="11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0"/>
                                  </p:stCondLst>
                                  <p:childTnLst>
                                    <p:animEffect transition="out" filter="fade">
                                      <p:cBhvr>
                                        <p:cTn id="136" dur="500"/>
                                        <p:tgtEl>
                                          <p:spTgt spid="76"/>
                                        </p:tgtEl>
                                      </p:cBhvr>
                                    </p:animEffect>
                                    <p:set>
                                      <p:cBhvr>
                                        <p:cTn id="137" dur="1" fill="hold">
                                          <p:stCondLst>
                                            <p:cond delay="499"/>
                                          </p:stCondLst>
                                        </p:cTn>
                                        <p:tgtEl>
                                          <p:spTgt spid="76"/>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0" nodeType="clickEffect">
                                  <p:stCondLst>
                                    <p:cond delay="0"/>
                                  </p:stCondLst>
                                  <p:childTnLst>
                                    <p:animEffect transition="out" filter="fade">
                                      <p:cBhvr>
                                        <p:cTn id="141" dur="500"/>
                                        <p:tgtEl>
                                          <p:spTgt spid="75"/>
                                        </p:tgtEl>
                                      </p:cBhvr>
                                    </p:animEffect>
                                    <p:set>
                                      <p:cBhvr>
                                        <p:cTn id="142" dur="1" fill="hold">
                                          <p:stCondLst>
                                            <p:cond delay="499"/>
                                          </p:stCondLst>
                                        </p:cTn>
                                        <p:tgtEl>
                                          <p:spTgt spid="7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0" nodeType="clickEffect">
                                  <p:stCondLst>
                                    <p:cond delay="0"/>
                                  </p:stCondLst>
                                  <p:childTnLst>
                                    <p:animEffect transition="out" filter="fade">
                                      <p:cBhvr>
                                        <p:cTn id="146" dur="500"/>
                                        <p:tgtEl>
                                          <p:spTgt spid="74"/>
                                        </p:tgtEl>
                                      </p:cBhvr>
                                    </p:animEffect>
                                    <p:set>
                                      <p:cBhvr>
                                        <p:cTn id="147" dur="1" fill="hold">
                                          <p:stCondLst>
                                            <p:cond delay="499"/>
                                          </p:stCondLst>
                                        </p:cTn>
                                        <p:tgtEl>
                                          <p:spTgt spid="74"/>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0" nodeType="clickEffect">
                                  <p:stCondLst>
                                    <p:cond delay="0"/>
                                  </p:stCondLst>
                                  <p:childTnLst>
                                    <p:animEffect transition="out" filter="fade">
                                      <p:cBhvr>
                                        <p:cTn id="151" dur="500"/>
                                        <p:tgtEl>
                                          <p:spTgt spid="61"/>
                                        </p:tgtEl>
                                      </p:cBhvr>
                                    </p:animEffect>
                                    <p:set>
                                      <p:cBhvr>
                                        <p:cTn id="152" dur="1" fill="hold">
                                          <p:stCondLst>
                                            <p:cond delay="499"/>
                                          </p:stCondLst>
                                        </p:cTn>
                                        <p:tgtEl>
                                          <p:spTgt spid="6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108"/>
                                        </p:tgtEl>
                                      </p:cBhvr>
                                    </p:animEffect>
                                    <p:set>
                                      <p:cBhvr>
                                        <p:cTn id="157" dur="1" fill="hold">
                                          <p:stCondLst>
                                            <p:cond delay="499"/>
                                          </p:stCondLst>
                                        </p:cTn>
                                        <p:tgtEl>
                                          <p:spTgt spid="10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0" nodeType="clickEffect">
                                  <p:stCondLst>
                                    <p:cond delay="0"/>
                                  </p:stCondLst>
                                  <p:childTnLst>
                                    <p:animEffect transition="out" filter="fade">
                                      <p:cBhvr>
                                        <p:cTn id="161" dur="500"/>
                                        <p:tgtEl>
                                          <p:spTgt spid="56"/>
                                        </p:tgtEl>
                                      </p:cBhvr>
                                    </p:animEffect>
                                    <p:set>
                                      <p:cBhvr>
                                        <p:cTn id="162" dur="1" fill="hold">
                                          <p:stCondLst>
                                            <p:cond delay="499"/>
                                          </p:stCondLst>
                                        </p:cTn>
                                        <p:tgtEl>
                                          <p:spTgt spid="56"/>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0" nodeType="clickEffect">
                                  <p:stCondLst>
                                    <p:cond delay="0"/>
                                  </p:stCondLst>
                                  <p:childTnLst>
                                    <p:animEffect transition="out" filter="fade">
                                      <p:cBhvr>
                                        <p:cTn id="166" dur="500"/>
                                        <p:tgtEl>
                                          <p:spTgt spid="58"/>
                                        </p:tgtEl>
                                      </p:cBhvr>
                                    </p:animEffect>
                                    <p:set>
                                      <p:cBhvr>
                                        <p:cTn id="167" dur="1" fill="hold">
                                          <p:stCondLst>
                                            <p:cond delay="499"/>
                                          </p:stCondLst>
                                        </p:cTn>
                                        <p:tgtEl>
                                          <p:spTgt spid="5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grpId="0" nodeType="clickEffect">
                                  <p:stCondLst>
                                    <p:cond delay="0"/>
                                  </p:stCondLst>
                                  <p:childTnLst>
                                    <p:animEffect transition="out" filter="fade">
                                      <p:cBhvr>
                                        <p:cTn id="171" dur="500"/>
                                        <p:tgtEl>
                                          <p:spTgt spid="95"/>
                                        </p:tgtEl>
                                      </p:cBhvr>
                                    </p:animEffect>
                                    <p:set>
                                      <p:cBhvr>
                                        <p:cTn id="172" dur="1" fill="hold">
                                          <p:stCondLst>
                                            <p:cond delay="499"/>
                                          </p:stCondLst>
                                        </p:cTn>
                                        <p:tgtEl>
                                          <p:spTgt spid="95"/>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grpId="0" nodeType="clickEffect">
                                  <p:stCondLst>
                                    <p:cond delay="0"/>
                                  </p:stCondLst>
                                  <p:childTnLst>
                                    <p:animEffect transition="out" filter="fade">
                                      <p:cBhvr>
                                        <p:cTn id="176" dur="500"/>
                                        <p:tgtEl>
                                          <p:spTgt spid="79"/>
                                        </p:tgtEl>
                                      </p:cBhvr>
                                    </p:animEffect>
                                    <p:set>
                                      <p:cBhvr>
                                        <p:cTn id="177" dur="1" fill="hold">
                                          <p:stCondLst>
                                            <p:cond delay="499"/>
                                          </p:stCondLst>
                                        </p:cTn>
                                        <p:tgtEl>
                                          <p:spTgt spid="79"/>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grpId="0" nodeType="clickEffect">
                                  <p:stCondLst>
                                    <p:cond delay="0"/>
                                  </p:stCondLst>
                                  <p:childTnLst>
                                    <p:animEffect transition="out" filter="fade">
                                      <p:cBhvr>
                                        <p:cTn id="181" dur="500"/>
                                        <p:tgtEl>
                                          <p:spTgt spid="59"/>
                                        </p:tgtEl>
                                      </p:cBhvr>
                                    </p:animEffect>
                                    <p:set>
                                      <p:cBhvr>
                                        <p:cTn id="182" dur="1" fill="hold">
                                          <p:stCondLst>
                                            <p:cond delay="499"/>
                                          </p:stCondLst>
                                        </p:cTn>
                                        <p:tgtEl>
                                          <p:spTgt spid="59"/>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0" nodeType="clickEffect">
                                  <p:stCondLst>
                                    <p:cond delay="0"/>
                                  </p:stCondLst>
                                  <p:childTnLst>
                                    <p:animEffect transition="out" filter="fade">
                                      <p:cBhvr>
                                        <p:cTn id="186" dur="500"/>
                                        <p:tgtEl>
                                          <p:spTgt spid="70"/>
                                        </p:tgtEl>
                                      </p:cBhvr>
                                    </p:animEffect>
                                    <p:set>
                                      <p:cBhvr>
                                        <p:cTn id="187" dur="1" fill="hold">
                                          <p:stCondLst>
                                            <p:cond delay="499"/>
                                          </p:stCondLst>
                                        </p:cTn>
                                        <p:tgtEl>
                                          <p:spTgt spid="70"/>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0" presetClass="exit" presetSubtype="0" fill="hold" grpId="0" nodeType="clickEffect">
                                  <p:stCondLst>
                                    <p:cond delay="0"/>
                                  </p:stCondLst>
                                  <p:childTnLst>
                                    <p:animEffect transition="out" filter="fade">
                                      <p:cBhvr>
                                        <p:cTn id="191" dur="500"/>
                                        <p:tgtEl>
                                          <p:spTgt spid="62"/>
                                        </p:tgtEl>
                                      </p:cBhvr>
                                    </p:animEffect>
                                    <p:set>
                                      <p:cBhvr>
                                        <p:cTn id="192" dur="1" fill="hold">
                                          <p:stCondLst>
                                            <p:cond delay="499"/>
                                          </p:stCondLst>
                                        </p:cTn>
                                        <p:tgtEl>
                                          <p:spTgt spid="62"/>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0" nodeType="clickEffect">
                                  <p:stCondLst>
                                    <p:cond delay="0"/>
                                  </p:stCondLst>
                                  <p:childTnLst>
                                    <p:animEffect transition="out" filter="fade">
                                      <p:cBhvr>
                                        <p:cTn id="196" dur="500"/>
                                        <p:tgtEl>
                                          <p:spTgt spid="119"/>
                                        </p:tgtEl>
                                      </p:cBhvr>
                                    </p:animEffect>
                                    <p:set>
                                      <p:cBhvr>
                                        <p:cTn id="197" dur="1" fill="hold">
                                          <p:stCondLst>
                                            <p:cond delay="499"/>
                                          </p:stCondLst>
                                        </p:cTn>
                                        <p:tgtEl>
                                          <p:spTgt spid="119"/>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0" presetClass="exit" presetSubtype="0" fill="hold" grpId="0" nodeType="clickEffect">
                                  <p:stCondLst>
                                    <p:cond delay="0"/>
                                  </p:stCondLst>
                                  <p:childTnLst>
                                    <p:animEffect transition="out" filter="fade">
                                      <p:cBhvr>
                                        <p:cTn id="201" dur="500"/>
                                        <p:tgtEl>
                                          <p:spTgt spid="73"/>
                                        </p:tgtEl>
                                      </p:cBhvr>
                                    </p:animEffect>
                                    <p:set>
                                      <p:cBhvr>
                                        <p:cTn id="202" dur="1" fill="hold">
                                          <p:stCondLst>
                                            <p:cond delay="499"/>
                                          </p:stCondLst>
                                        </p:cTn>
                                        <p:tgtEl>
                                          <p:spTgt spid="73"/>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grpId="0" nodeType="clickEffect">
                                  <p:stCondLst>
                                    <p:cond delay="0"/>
                                  </p:stCondLst>
                                  <p:childTnLst>
                                    <p:animEffect transition="out" filter="fade">
                                      <p:cBhvr>
                                        <p:cTn id="206" dur="500"/>
                                        <p:tgtEl>
                                          <p:spTgt spid="118"/>
                                        </p:tgtEl>
                                      </p:cBhvr>
                                    </p:animEffect>
                                    <p:set>
                                      <p:cBhvr>
                                        <p:cTn id="207" dur="1" fill="hold">
                                          <p:stCondLst>
                                            <p:cond delay="499"/>
                                          </p:stCondLst>
                                        </p:cTn>
                                        <p:tgtEl>
                                          <p:spTgt spid="118"/>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grpId="0" nodeType="clickEffect">
                                  <p:stCondLst>
                                    <p:cond delay="0"/>
                                  </p:stCondLst>
                                  <p:childTnLst>
                                    <p:animEffect transition="out" filter="fade">
                                      <p:cBhvr>
                                        <p:cTn id="211" dur="500"/>
                                        <p:tgtEl>
                                          <p:spTgt spid="60"/>
                                        </p:tgtEl>
                                      </p:cBhvr>
                                    </p:animEffect>
                                    <p:set>
                                      <p:cBhvr>
                                        <p:cTn id="212" dur="1" fill="hold">
                                          <p:stCondLst>
                                            <p:cond delay="499"/>
                                          </p:stCondLst>
                                        </p:cTn>
                                        <p:tgtEl>
                                          <p:spTgt spid="60"/>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grpId="0" nodeType="clickEffect">
                                  <p:stCondLst>
                                    <p:cond delay="0"/>
                                  </p:stCondLst>
                                  <p:childTnLst>
                                    <p:animEffect transition="out" filter="fade">
                                      <p:cBhvr>
                                        <p:cTn id="216" dur="500"/>
                                        <p:tgtEl>
                                          <p:spTgt spid="72"/>
                                        </p:tgtEl>
                                      </p:cBhvr>
                                    </p:animEffect>
                                    <p:set>
                                      <p:cBhvr>
                                        <p:cTn id="217" dur="1" fill="hold">
                                          <p:stCondLst>
                                            <p:cond delay="499"/>
                                          </p:stCondLst>
                                        </p:cTn>
                                        <p:tgtEl>
                                          <p:spTgt spid="72"/>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0" nodeType="clickEffect">
                                  <p:stCondLst>
                                    <p:cond delay="0"/>
                                  </p:stCondLst>
                                  <p:childTnLst>
                                    <p:animEffect transition="out" filter="fade">
                                      <p:cBhvr>
                                        <p:cTn id="221" dur="500"/>
                                        <p:tgtEl>
                                          <p:spTgt spid="71"/>
                                        </p:tgtEl>
                                      </p:cBhvr>
                                    </p:animEffect>
                                    <p:set>
                                      <p:cBhvr>
                                        <p:cTn id="222" dur="1" fill="hold">
                                          <p:stCondLst>
                                            <p:cond delay="499"/>
                                          </p:stCondLst>
                                        </p:cTn>
                                        <p:tgtEl>
                                          <p:spTgt spid="71"/>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xit" presetSubtype="0" fill="hold" grpId="0" nodeType="clickEffect">
                                  <p:stCondLst>
                                    <p:cond delay="0"/>
                                  </p:stCondLst>
                                  <p:childTnLst>
                                    <p:animEffect transition="out" filter="fade">
                                      <p:cBhvr>
                                        <p:cTn id="226" dur="500"/>
                                        <p:tgtEl>
                                          <p:spTgt spid="117"/>
                                        </p:tgtEl>
                                      </p:cBhvr>
                                    </p:animEffect>
                                    <p:set>
                                      <p:cBhvr>
                                        <p:cTn id="227" dur="1" fill="hold">
                                          <p:stCondLst>
                                            <p:cond delay="499"/>
                                          </p:stCondLst>
                                        </p:cTn>
                                        <p:tgtEl>
                                          <p:spTgt spid="117"/>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0" presetClass="exit" presetSubtype="0" fill="hold" grpId="0" nodeType="clickEffect">
                                  <p:stCondLst>
                                    <p:cond delay="0"/>
                                  </p:stCondLst>
                                  <p:childTnLst>
                                    <p:animEffect transition="out" filter="fade">
                                      <p:cBhvr>
                                        <p:cTn id="231" dur="500"/>
                                        <p:tgtEl>
                                          <p:spTgt spid="63"/>
                                        </p:tgtEl>
                                      </p:cBhvr>
                                    </p:animEffect>
                                    <p:set>
                                      <p:cBhvr>
                                        <p:cTn id="232" dur="1" fill="hold">
                                          <p:stCondLst>
                                            <p:cond delay="499"/>
                                          </p:stCondLst>
                                        </p:cTn>
                                        <p:tgtEl>
                                          <p:spTgt spid="63"/>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grpId="0" nodeType="clickEffect">
                                  <p:stCondLst>
                                    <p:cond delay="0"/>
                                  </p:stCondLst>
                                  <p:childTnLst>
                                    <p:animEffect transition="out" filter="fade">
                                      <p:cBhvr>
                                        <p:cTn id="236" dur="500"/>
                                        <p:tgtEl>
                                          <p:spTgt spid="42"/>
                                        </p:tgtEl>
                                      </p:cBhvr>
                                    </p:animEffect>
                                    <p:set>
                                      <p:cBhvr>
                                        <p:cTn id="237" dur="1" fill="hold">
                                          <p:stCondLst>
                                            <p:cond delay="499"/>
                                          </p:stCondLst>
                                        </p:cTn>
                                        <p:tgtEl>
                                          <p:spTgt spid="42"/>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10" presetClass="exit" presetSubtype="0" fill="hold" grpId="0" nodeType="clickEffect">
                                  <p:stCondLst>
                                    <p:cond delay="0"/>
                                  </p:stCondLst>
                                  <p:childTnLst>
                                    <p:animEffect transition="out" filter="fade">
                                      <p:cBhvr>
                                        <p:cTn id="241" dur="500"/>
                                        <p:tgtEl>
                                          <p:spTgt spid="41"/>
                                        </p:tgtEl>
                                      </p:cBhvr>
                                    </p:animEffect>
                                    <p:set>
                                      <p:cBhvr>
                                        <p:cTn id="242" dur="1" fill="hold">
                                          <p:stCondLst>
                                            <p:cond delay="499"/>
                                          </p:stCondLst>
                                        </p:cTn>
                                        <p:tgtEl>
                                          <p:spTgt spid="41"/>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0" nodeType="clickEffect">
                                  <p:stCondLst>
                                    <p:cond delay="0"/>
                                  </p:stCondLst>
                                  <p:childTnLst>
                                    <p:animEffect transition="out" filter="fade">
                                      <p:cBhvr>
                                        <p:cTn id="246" dur="500"/>
                                        <p:tgtEl>
                                          <p:spTgt spid="43"/>
                                        </p:tgtEl>
                                      </p:cBhvr>
                                    </p:animEffect>
                                    <p:set>
                                      <p:cBhvr>
                                        <p:cTn id="247" dur="1" fill="hold">
                                          <p:stCondLst>
                                            <p:cond delay="499"/>
                                          </p:stCondLst>
                                        </p:cTn>
                                        <p:tgtEl>
                                          <p:spTgt spid="43"/>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0" nodeType="clickEffect">
                                  <p:stCondLst>
                                    <p:cond delay="0"/>
                                  </p:stCondLst>
                                  <p:childTnLst>
                                    <p:animEffect transition="out" filter="fade">
                                      <p:cBhvr>
                                        <p:cTn id="251" dur="500"/>
                                        <p:tgtEl>
                                          <p:spTgt spid="64"/>
                                        </p:tgtEl>
                                      </p:cBhvr>
                                    </p:animEffect>
                                    <p:set>
                                      <p:cBhvr>
                                        <p:cTn id="252" dur="1" fill="hold">
                                          <p:stCondLst>
                                            <p:cond delay="499"/>
                                          </p:stCondLst>
                                        </p:cTn>
                                        <p:tgtEl>
                                          <p:spTgt spid="64"/>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10" presetClass="exit" presetSubtype="0" fill="hold" grpId="0" nodeType="clickEffect">
                                  <p:stCondLst>
                                    <p:cond delay="0"/>
                                  </p:stCondLst>
                                  <p:childTnLst>
                                    <p:animEffect transition="out" filter="fade">
                                      <p:cBhvr>
                                        <p:cTn id="256" dur="500"/>
                                        <p:tgtEl>
                                          <p:spTgt spid="65"/>
                                        </p:tgtEl>
                                      </p:cBhvr>
                                    </p:animEffect>
                                    <p:set>
                                      <p:cBhvr>
                                        <p:cTn id="257" dur="1" fill="hold">
                                          <p:stCondLst>
                                            <p:cond delay="499"/>
                                          </p:stCondLst>
                                        </p:cTn>
                                        <p:tgtEl>
                                          <p:spTgt spid="65"/>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10" presetClass="exit" presetSubtype="0" fill="hold" grpId="0" nodeType="clickEffect">
                                  <p:stCondLst>
                                    <p:cond delay="0"/>
                                  </p:stCondLst>
                                  <p:childTnLst>
                                    <p:animEffect transition="out" filter="fade">
                                      <p:cBhvr>
                                        <p:cTn id="261" dur="500"/>
                                        <p:tgtEl>
                                          <p:spTgt spid="46"/>
                                        </p:tgtEl>
                                      </p:cBhvr>
                                    </p:animEffect>
                                    <p:set>
                                      <p:cBhvr>
                                        <p:cTn id="262" dur="1" fill="hold">
                                          <p:stCondLst>
                                            <p:cond delay="499"/>
                                          </p:stCondLst>
                                        </p:cTn>
                                        <p:tgtEl>
                                          <p:spTgt spid="46"/>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0" presetClass="exit" presetSubtype="0" fill="hold" grpId="0" nodeType="clickEffect">
                                  <p:stCondLst>
                                    <p:cond delay="0"/>
                                  </p:stCondLst>
                                  <p:childTnLst>
                                    <p:animEffect transition="out" filter="fade">
                                      <p:cBhvr>
                                        <p:cTn id="266" dur="500"/>
                                        <p:tgtEl>
                                          <p:spTgt spid="116"/>
                                        </p:tgtEl>
                                      </p:cBhvr>
                                    </p:animEffect>
                                    <p:set>
                                      <p:cBhvr>
                                        <p:cTn id="267" dur="1" fill="hold">
                                          <p:stCondLst>
                                            <p:cond delay="499"/>
                                          </p:stCondLst>
                                        </p:cTn>
                                        <p:tgtEl>
                                          <p:spTgt spid="116"/>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0" presetClass="exit" presetSubtype="0" fill="hold" grpId="0" nodeType="clickEffect">
                                  <p:stCondLst>
                                    <p:cond delay="0"/>
                                  </p:stCondLst>
                                  <p:childTnLst>
                                    <p:animEffect transition="out" filter="fade">
                                      <p:cBhvr>
                                        <p:cTn id="271" dur="500"/>
                                        <p:tgtEl>
                                          <p:spTgt spid="44"/>
                                        </p:tgtEl>
                                      </p:cBhvr>
                                    </p:animEffect>
                                    <p:set>
                                      <p:cBhvr>
                                        <p:cTn id="272" dur="1" fill="hold">
                                          <p:stCondLst>
                                            <p:cond delay="499"/>
                                          </p:stCondLst>
                                        </p:cTn>
                                        <p:tgtEl>
                                          <p:spTgt spid="44"/>
                                        </p:tgtEl>
                                        <p:attrNameLst>
                                          <p:attrName>style.visibility</p:attrName>
                                        </p:attrNameLst>
                                      </p:cBhvr>
                                      <p:to>
                                        <p:strVal val="hidden"/>
                                      </p:to>
                                    </p:set>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grpId="0" nodeType="clickEffect">
                                  <p:stCondLst>
                                    <p:cond delay="0"/>
                                  </p:stCondLst>
                                  <p:childTnLst>
                                    <p:animEffect transition="out" filter="fade">
                                      <p:cBhvr>
                                        <p:cTn id="276" dur="500"/>
                                        <p:tgtEl>
                                          <p:spTgt spid="115"/>
                                        </p:tgtEl>
                                      </p:cBhvr>
                                    </p:animEffect>
                                    <p:set>
                                      <p:cBhvr>
                                        <p:cTn id="277" dur="1" fill="hold">
                                          <p:stCondLst>
                                            <p:cond delay="499"/>
                                          </p:stCondLst>
                                        </p:cTn>
                                        <p:tgtEl>
                                          <p:spTgt spid="115"/>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10" presetClass="exit" presetSubtype="0" fill="hold" grpId="0" nodeType="clickEffect">
                                  <p:stCondLst>
                                    <p:cond delay="0"/>
                                  </p:stCondLst>
                                  <p:childTnLst>
                                    <p:animEffect transition="out" filter="fade">
                                      <p:cBhvr>
                                        <p:cTn id="281" dur="500"/>
                                        <p:tgtEl>
                                          <p:spTgt spid="49"/>
                                        </p:tgtEl>
                                      </p:cBhvr>
                                    </p:animEffect>
                                    <p:set>
                                      <p:cBhvr>
                                        <p:cTn id="282" dur="1" fill="hold">
                                          <p:stCondLst>
                                            <p:cond delay="499"/>
                                          </p:stCondLst>
                                        </p:cTn>
                                        <p:tgtEl>
                                          <p:spTgt spid="49"/>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grpId="0" nodeType="clickEffect">
                                  <p:stCondLst>
                                    <p:cond delay="0"/>
                                  </p:stCondLst>
                                  <p:childTnLst>
                                    <p:animEffect transition="out" filter="fade">
                                      <p:cBhvr>
                                        <p:cTn id="286" dur="500"/>
                                        <p:tgtEl>
                                          <p:spTgt spid="120"/>
                                        </p:tgtEl>
                                      </p:cBhvr>
                                    </p:animEffect>
                                    <p:set>
                                      <p:cBhvr>
                                        <p:cTn id="287" dur="1" fill="hold">
                                          <p:stCondLst>
                                            <p:cond delay="499"/>
                                          </p:stCondLst>
                                        </p:cTn>
                                        <p:tgtEl>
                                          <p:spTgt spid="120"/>
                                        </p:tgtEl>
                                        <p:attrNameLst>
                                          <p:attrName>style.visibility</p:attrName>
                                        </p:attrNameLst>
                                      </p:cBhvr>
                                      <p:to>
                                        <p:strVal val="hidden"/>
                                      </p:to>
                                    </p:set>
                                  </p:childTnLst>
                                </p:cTn>
                              </p:par>
                            </p:childTnLst>
                          </p:cTn>
                        </p:par>
                      </p:childTnLst>
                    </p:cTn>
                  </p:par>
                  <p:par>
                    <p:cTn id="288" fill="hold">
                      <p:stCondLst>
                        <p:cond delay="indefinite"/>
                      </p:stCondLst>
                      <p:childTnLst>
                        <p:par>
                          <p:cTn id="289" fill="hold">
                            <p:stCondLst>
                              <p:cond delay="0"/>
                            </p:stCondLst>
                            <p:childTnLst>
                              <p:par>
                                <p:cTn id="290" presetID="10" presetClass="exit" presetSubtype="0" fill="hold" grpId="0" nodeType="clickEffect">
                                  <p:stCondLst>
                                    <p:cond delay="0"/>
                                  </p:stCondLst>
                                  <p:childTnLst>
                                    <p:animEffect transition="out" filter="fade">
                                      <p:cBhvr>
                                        <p:cTn id="291" dur="500"/>
                                        <p:tgtEl>
                                          <p:spTgt spid="121"/>
                                        </p:tgtEl>
                                      </p:cBhvr>
                                    </p:animEffect>
                                    <p:set>
                                      <p:cBhvr>
                                        <p:cTn id="292" dur="1" fill="hold">
                                          <p:stCondLst>
                                            <p:cond delay="499"/>
                                          </p:stCondLst>
                                        </p:cTn>
                                        <p:tgtEl>
                                          <p:spTgt spid="121"/>
                                        </p:tgtEl>
                                        <p:attrNameLst>
                                          <p:attrName>style.visibility</p:attrName>
                                        </p:attrNameLst>
                                      </p:cBhvr>
                                      <p:to>
                                        <p:strVal val="hidden"/>
                                      </p:to>
                                    </p:set>
                                  </p:childTnLst>
                                </p:cTn>
                              </p:par>
                            </p:childTnLst>
                          </p:cTn>
                        </p:par>
                      </p:childTnLst>
                    </p:cTn>
                  </p:par>
                  <p:par>
                    <p:cTn id="293" fill="hold">
                      <p:stCondLst>
                        <p:cond delay="indefinite"/>
                      </p:stCondLst>
                      <p:childTnLst>
                        <p:par>
                          <p:cTn id="294" fill="hold">
                            <p:stCondLst>
                              <p:cond delay="0"/>
                            </p:stCondLst>
                            <p:childTnLst>
                              <p:par>
                                <p:cTn id="295" presetID="10" presetClass="exit" presetSubtype="0" fill="hold" grpId="0" nodeType="clickEffect">
                                  <p:stCondLst>
                                    <p:cond delay="0"/>
                                  </p:stCondLst>
                                  <p:childTnLst>
                                    <p:animEffect transition="out" filter="fade">
                                      <p:cBhvr>
                                        <p:cTn id="296" dur="500"/>
                                        <p:tgtEl>
                                          <p:spTgt spid="48"/>
                                        </p:tgtEl>
                                      </p:cBhvr>
                                    </p:animEffect>
                                    <p:set>
                                      <p:cBhvr>
                                        <p:cTn id="297" dur="1" fill="hold">
                                          <p:stCondLst>
                                            <p:cond delay="499"/>
                                          </p:stCondLst>
                                        </p:cTn>
                                        <p:tgtEl>
                                          <p:spTgt spid="48"/>
                                        </p:tgtEl>
                                        <p:attrNameLst>
                                          <p:attrName>style.visibility</p:attrName>
                                        </p:attrNameLst>
                                      </p:cBhvr>
                                      <p:to>
                                        <p:strVal val="hidden"/>
                                      </p:to>
                                    </p:set>
                                  </p:childTnLst>
                                </p:cTn>
                              </p:par>
                            </p:childTnLst>
                          </p:cTn>
                        </p:par>
                      </p:childTnLst>
                    </p:cTn>
                  </p:par>
                  <p:par>
                    <p:cTn id="298" fill="hold">
                      <p:stCondLst>
                        <p:cond delay="indefinite"/>
                      </p:stCondLst>
                      <p:childTnLst>
                        <p:par>
                          <p:cTn id="299" fill="hold">
                            <p:stCondLst>
                              <p:cond delay="0"/>
                            </p:stCondLst>
                            <p:childTnLst>
                              <p:par>
                                <p:cTn id="300" presetID="10" presetClass="exit" presetSubtype="0" fill="hold" grpId="0" nodeType="clickEffect">
                                  <p:stCondLst>
                                    <p:cond delay="0"/>
                                  </p:stCondLst>
                                  <p:childTnLst>
                                    <p:animEffect transition="out" filter="fade">
                                      <p:cBhvr>
                                        <p:cTn id="301" dur="500"/>
                                        <p:tgtEl>
                                          <p:spTgt spid="47"/>
                                        </p:tgtEl>
                                      </p:cBhvr>
                                    </p:animEffect>
                                    <p:set>
                                      <p:cBhvr>
                                        <p:cTn id="302" dur="1" fill="hold">
                                          <p:stCondLst>
                                            <p:cond delay="499"/>
                                          </p:stCondLst>
                                        </p:cTn>
                                        <p:tgtEl>
                                          <p:spTgt spid="47"/>
                                        </p:tgtEl>
                                        <p:attrNameLst>
                                          <p:attrName>style.visibility</p:attrName>
                                        </p:attrNameLst>
                                      </p:cBhvr>
                                      <p:to>
                                        <p:strVal val="hidden"/>
                                      </p:to>
                                    </p:set>
                                  </p:childTnLst>
                                </p:cTn>
                              </p:par>
                            </p:childTnLst>
                          </p:cTn>
                        </p:par>
                      </p:childTnLst>
                    </p:cTn>
                  </p:par>
                  <p:par>
                    <p:cTn id="303" fill="hold">
                      <p:stCondLst>
                        <p:cond delay="indefinite"/>
                      </p:stCondLst>
                      <p:childTnLst>
                        <p:par>
                          <p:cTn id="304" fill="hold">
                            <p:stCondLst>
                              <p:cond delay="0"/>
                            </p:stCondLst>
                            <p:childTnLst>
                              <p:par>
                                <p:cTn id="305" presetID="10" presetClass="exit" presetSubtype="0" fill="hold" grpId="0" nodeType="clickEffect">
                                  <p:stCondLst>
                                    <p:cond delay="0"/>
                                  </p:stCondLst>
                                  <p:childTnLst>
                                    <p:animEffect transition="out" filter="fade">
                                      <p:cBhvr>
                                        <p:cTn id="306" dur="500"/>
                                        <p:tgtEl>
                                          <p:spTgt spid="66"/>
                                        </p:tgtEl>
                                      </p:cBhvr>
                                    </p:animEffect>
                                    <p:set>
                                      <p:cBhvr>
                                        <p:cTn id="307"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51" grpId="0" animBg="1"/>
      <p:bldP spid="52" grpId="0" animBg="1"/>
      <p:bldP spid="57" grpId="0" animBg="1"/>
      <p:bldP spid="58" grpId="0" animBg="1"/>
      <p:bldP spid="59" grpId="0" animBg="1"/>
      <p:bldP spid="60" grpId="0" animBg="1"/>
      <p:bldP spid="63" grpId="0" animBg="1"/>
      <p:bldP spid="64" grpId="0" animBg="1"/>
      <p:bldP spid="65" grpId="0" animBg="1"/>
      <p:bldP spid="66" grpId="0" animBg="1"/>
      <p:bldP spid="68" grpId="0" animBg="1"/>
      <p:bldP spid="69" grpId="0" animBg="1"/>
      <p:bldP spid="80" grpId="0" animBg="1"/>
      <p:bldP spid="89" grpId="0" animBg="1"/>
      <p:bldP spid="90" grpId="0" animBg="1"/>
      <p:bldP spid="91" grpId="0" animBg="1"/>
      <p:bldP spid="92" grpId="0" animBg="1"/>
      <p:bldP spid="95" grpId="0" animBg="1"/>
      <p:bldP spid="108"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41" grpId="0" animBg="1"/>
      <p:bldP spid="42" grpId="0" animBg="1"/>
      <p:bldP spid="43" grpId="0" animBg="1"/>
      <p:bldP spid="44" grpId="0" animBg="1"/>
      <p:bldP spid="46" grpId="0" animBg="1"/>
      <p:bldP spid="47" grpId="0" animBg="1"/>
      <p:bldP spid="48" grpId="0" animBg="1"/>
      <p:bldP spid="49" grpId="0" animBg="1"/>
      <p:bldP spid="56" grpId="0" animBg="1"/>
      <p:bldP spid="61" grpId="0" animBg="1"/>
      <p:bldP spid="62" grpId="0" animBg="1"/>
      <p:bldP spid="70" grpId="0" animBg="1"/>
      <p:bldP spid="71" grpId="0" animBg="1"/>
      <p:bldP spid="72" grpId="0" animBg="1"/>
      <p:bldP spid="73" grpId="0" animBg="1"/>
      <p:bldP spid="74" grpId="0" animBg="1"/>
      <p:bldP spid="75" grpId="0" animBg="1"/>
      <p:bldP spid="76" grpId="0" animBg="1"/>
      <p:bldP spid="78" grpId="0" animBg="1"/>
      <p:bldP spid="79" grpId="0" animBg="1"/>
      <p:bldP spid="81" grpId="0" animBg="1"/>
      <p:bldP spid="82" grpId="0" animBg="1"/>
      <p:bldP spid="83" grpId="0" animBg="1"/>
      <p:bldP spid="84" grpId="0" animBg="1"/>
      <p:bldP spid="85" grpId="0" animBg="1"/>
      <p:bldP spid="86" grpId="0" animBg="1"/>
      <p:bldP spid="87" grpId="0" animBg="1"/>
      <p:bldP spid="88" grpId="0" animBg="1"/>
      <p:bldP spid="93" grpId="0" animBg="1"/>
      <p:bldP spid="94" grpId="0" animBg="1"/>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2B5761-0C3E-A541-8AD1-03B8D3D5CF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924" b="29094" l="48177" r="94479">
                        <a14:foregroundMark x1="50677" y1="22953" x2="48229" y2="21053"/>
                        <a14:foregroundMark x1="69688" y1="2924" x2="64688" y2="3436"/>
                        <a14:foregroundMark x1="64688" y1="3436" x2="70000" y2="2924"/>
                        <a14:foregroundMark x1="70000" y1="2924" x2="63594" y2="3436"/>
                      </a14:backgroundRemoval>
                    </a14:imgEffect>
                  </a14:imgLayer>
                </a14:imgProps>
              </a:ext>
              <a:ext uri="{28A0092B-C50C-407E-A947-70E740481C1C}">
                <a14:useLocalDpi xmlns:a14="http://schemas.microsoft.com/office/drawing/2010/main" val="0"/>
              </a:ext>
            </a:extLst>
          </a:blip>
          <a:srcRect l="45568" r="9602" b="67660"/>
          <a:stretch/>
        </p:blipFill>
        <p:spPr>
          <a:xfrm>
            <a:off x="3498397" y="798980"/>
            <a:ext cx="5195206" cy="2670259"/>
          </a:xfrm>
          <a:prstGeom prst="rect">
            <a:avLst/>
          </a:prstGeom>
        </p:spPr>
      </p:pic>
      <p:sp>
        <p:nvSpPr>
          <p:cNvPr id="9" name="Rectangle 8">
            <a:extLst>
              <a:ext uri="{FF2B5EF4-FFF2-40B4-BE49-F238E27FC236}">
                <a16:creationId xmlns:a16="http://schemas.microsoft.com/office/drawing/2014/main" id="{9FA67AC1-CA05-3B42-A291-1563A2141F78}"/>
              </a:ext>
            </a:extLst>
          </p:cNvPr>
          <p:cNvSpPr/>
          <p:nvPr/>
        </p:nvSpPr>
        <p:spPr>
          <a:xfrm>
            <a:off x="4344359" y="3429000"/>
            <a:ext cx="387798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Engel 	</a:t>
            </a:r>
            <a:endParaRPr kumimoji="0" lang="en-US"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6" name="Rounded Rectangle 11">
            <a:extLst>
              <a:ext uri="{FF2B5EF4-FFF2-40B4-BE49-F238E27FC236}">
                <a16:creationId xmlns:a16="http://schemas.microsoft.com/office/drawing/2014/main" id="{EA88E10F-858E-4049-BBB6-7F3F0457F1F6}"/>
              </a:ext>
            </a:extLst>
          </p:cNvPr>
          <p:cNvSpPr/>
          <p:nvPr/>
        </p:nvSpPr>
        <p:spPr>
          <a:xfrm>
            <a:off x="9727097" y="93581"/>
            <a:ext cx="228859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2380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656965-71CE-374D-9B6A-C8C76FB293C4}"/>
              </a:ext>
            </a:extLst>
          </p:cNvPr>
          <p:cNvSpPr/>
          <p:nvPr/>
        </p:nvSpPr>
        <p:spPr>
          <a:xfrm>
            <a:off x="4324187" y="3429000"/>
            <a:ext cx="387798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Stern 	</a:t>
            </a:r>
            <a:endParaRPr kumimoji="0" lang="en-US"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5" name="Graphic 4" descr="Star">
            <a:extLst>
              <a:ext uri="{FF2B5EF4-FFF2-40B4-BE49-F238E27FC236}">
                <a16:creationId xmlns:a16="http://schemas.microsoft.com/office/drawing/2014/main" id="{4A1E4877-4021-8340-B7A9-C023C4A6A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7764" y="254193"/>
            <a:ext cx="3636472" cy="3636472"/>
          </a:xfrm>
          <a:prstGeom prst="rect">
            <a:avLst/>
          </a:prstGeom>
        </p:spPr>
      </p:pic>
    </p:spTree>
    <p:extLst>
      <p:ext uri="{BB962C8B-B14F-4D97-AF65-F5344CB8AC3E}">
        <p14:creationId xmlns:p14="http://schemas.microsoft.com/office/powerpoint/2010/main" val="384804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269834-00B4-6A42-A3BB-CCC0F2A98D1C}"/>
              </a:ext>
            </a:extLst>
          </p:cNvPr>
          <p:cNvSpPr/>
          <p:nvPr/>
        </p:nvSpPr>
        <p:spPr>
          <a:xfrm>
            <a:off x="4291441" y="3429000"/>
            <a:ext cx="387798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Stiefel</a:t>
            </a: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11" name="Picture 10">
            <a:extLst>
              <a:ext uri="{FF2B5EF4-FFF2-40B4-BE49-F238E27FC236}">
                <a16:creationId xmlns:a16="http://schemas.microsoft.com/office/drawing/2014/main" id="{A2760E2C-4CEB-874B-99AC-E5E5772C2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848" y="285461"/>
            <a:ext cx="3273578" cy="2892527"/>
          </a:xfrm>
          <a:prstGeom prst="rect">
            <a:avLst/>
          </a:prstGeom>
        </p:spPr>
      </p:pic>
    </p:spTree>
    <p:extLst>
      <p:ext uri="{BB962C8B-B14F-4D97-AF65-F5344CB8AC3E}">
        <p14:creationId xmlns:p14="http://schemas.microsoft.com/office/powerpoint/2010/main" val="104591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5851204-D2D9-FA4A-BE93-C0E8FDFE8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 y="181639"/>
            <a:ext cx="6807200" cy="869950"/>
          </a:xfrm>
          <a:prstGeom prst="rect">
            <a:avLst/>
          </a:prstGeom>
        </p:spPr>
      </p:pic>
      <p:sp>
        <p:nvSpPr>
          <p:cNvPr id="45" name="Title 3">
            <a:extLst>
              <a:ext uri="{FF2B5EF4-FFF2-40B4-BE49-F238E27FC236}">
                <a16:creationId xmlns:a16="http://schemas.microsoft.com/office/drawing/2014/main" id="{6969DA6F-0BBE-4A46-BF31-2C273B227FE0}"/>
              </a:ext>
            </a:extLst>
          </p:cNvPr>
          <p:cNvSpPr>
            <a:spLocks noGrp="1"/>
          </p:cNvSpPr>
          <p:nvPr>
            <p:ph type="title"/>
          </p:nvPr>
        </p:nvSpPr>
        <p:spPr>
          <a:xfrm>
            <a:off x="92597" y="201397"/>
            <a:ext cx="5706319" cy="707849"/>
          </a:xfrm>
        </p:spPr>
        <p:txBody>
          <a:bodyPr>
            <a:normAutofit/>
          </a:bodyPr>
          <a:lstStyle/>
          <a:p>
            <a:r>
              <a:rPr lang="en-GB" sz="3600" b="1" dirty="0" err="1">
                <a:solidFill>
                  <a:schemeClr val="bg1"/>
                </a:solidFill>
              </a:rPr>
              <a:t>Vokabeln</a:t>
            </a:r>
            <a:endParaRPr lang="en-GB" sz="3600" b="1" dirty="0">
              <a:solidFill>
                <a:schemeClr val="bg1"/>
              </a:solidFill>
            </a:endParaRPr>
          </a:p>
        </p:txBody>
      </p:sp>
      <p:cxnSp>
        <p:nvCxnSpPr>
          <p:cNvPr id="46" name="Straight Connector 45"/>
          <p:cNvCxnSpPr/>
          <p:nvPr/>
        </p:nvCxnSpPr>
        <p:spPr>
          <a:xfrm>
            <a:off x="2723365" y="5943669"/>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612713" y="5943669"/>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479096" y="5943669"/>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82012" y="5943669"/>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783886" y="5941582"/>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698286" y="5943669"/>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612686" y="5941582"/>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489508" y="5943669"/>
            <a:ext cx="751562" cy="0"/>
          </a:xfrm>
          <a:prstGeom prst="line">
            <a:avLst/>
          </a:prstGeom>
          <a:ln w="38100">
            <a:solidFill>
              <a:srgbClr val="115076"/>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372588" y="5229510"/>
            <a:ext cx="61795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
        <p:nvSpPr>
          <p:cNvPr id="56" name="TextBox 55"/>
          <p:cNvSpPr txBox="1"/>
          <p:nvPr/>
        </p:nvSpPr>
        <p:spPr>
          <a:xfrm>
            <a:off x="851770" y="1139868"/>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issen</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7" name="TextBox 56"/>
          <p:cNvSpPr txBox="1"/>
          <p:nvPr/>
        </p:nvSpPr>
        <p:spPr>
          <a:xfrm>
            <a:off x="841330" y="2467104"/>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T__</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er</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8" name="TextBox 57"/>
          <p:cNvSpPr txBox="1"/>
          <p:nvPr/>
        </p:nvSpPr>
        <p:spPr>
          <a:xfrm>
            <a:off x="851769" y="3794340"/>
            <a:ext cx="27609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tanz</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__n</a:t>
            </a:r>
          </a:p>
        </p:txBody>
      </p:sp>
      <p:sp>
        <p:nvSpPr>
          <p:cNvPr id="59" name="TextBox 58"/>
          <p:cNvSpPr txBox="1"/>
          <p:nvPr/>
        </p:nvSpPr>
        <p:spPr>
          <a:xfrm>
            <a:off x="6748510" y="655784"/>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__</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ater</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60" name="TextBox 59"/>
          <p:cNvSpPr txBox="1"/>
          <p:nvPr/>
        </p:nvSpPr>
        <p:spPr>
          <a:xfrm>
            <a:off x="6722412" y="2482511"/>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s__hr</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61" name="TextBox 60"/>
          <p:cNvSpPr txBox="1"/>
          <p:nvPr/>
        </p:nvSpPr>
        <p:spPr>
          <a:xfrm>
            <a:off x="6754117" y="3404675"/>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Spie</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a:t>
            </a:r>
          </a:p>
        </p:txBody>
      </p:sp>
      <p:sp>
        <p:nvSpPr>
          <p:cNvPr id="62" name="TextBox 61"/>
          <p:cNvSpPr txBox="1"/>
          <p:nvPr/>
        </p:nvSpPr>
        <p:spPr>
          <a:xfrm>
            <a:off x="6732851" y="4356623"/>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die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Numm</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__r</a:t>
            </a:r>
          </a:p>
        </p:txBody>
      </p:sp>
      <p:sp>
        <p:nvSpPr>
          <p:cNvPr id="63" name="TextBox 62"/>
          <p:cNvSpPr txBox="1"/>
          <p:nvPr/>
        </p:nvSpPr>
        <p:spPr>
          <a:xfrm>
            <a:off x="6732851" y="1592114"/>
            <a:ext cx="25072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n__e</a:t>
            </a: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64" name="TextBox 63"/>
          <p:cNvSpPr txBox="1"/>
          <p:nvPr/>
        </p:nvSpPr>
        <p:spPr>
          <a:xfrm>
            <a:off x="1032041" y="1058109"/>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w </a:t>
            </a:r>
          </a:p>
        </p:txBody>
      </p:sp>
      <p:sp>
        <p:nvSpPr>
          <p:cNvPr id="65" name="TextBox 64"/>
          <p:cNvSpPr txBox="1"/>
          <p:nvPr/>
        </p:nvSpPr>
        <p:spPr>
          <a:xfrm>
            <a:off x="2923783" y="5166661"/>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W</a:t>
            </a:r>
          </a:p>
        </p:txBody>
      </p:sp>
      <p:sp>
        <p:nvSpPr>
          <p:cNvPr id="66" name="TextBox 65"/>
          <p:cNvSpPr txBox="1"/>
          <p:nvPr/>
        </p:nvSpPr>
        <p:spPr>
          <a:xfrm>
            <a:off x="1790924" y="2380557"/>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i</a:t>
            </a:r>
          </a:p>
        </p:txBody>
      </p:sp>
      <p:sp>
        <p:nvSpPr>
          <p:cNvPr id="67" name="TextBox 66"/>
          <p:cNvSpPr txBox="1"/>
          <p:nvPr/>
        </p:nvSpPr>
        <p:spPr>
          <a:xfrm>
            <a:off x="3788598" y="5152566"/>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i</a:t>
            </a:r>
          </a:p>
        </p:txBody>
      </p:sp>
      <p:sp>
        <p:nvSpPr>
          <p:cNvPr id="68" name="TextBox 67"/>
          <p:cNvSpPr txBox="1"/>
          <p:nvPr/>
        </p:nvSpPr>
        <p:spPr>
          <a:xfrm>
            <a:off x="1683593" y="3712318"/>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69" name="TextBox 68"/>
          <p:cNvSpPr txBox="1"/>
          <p:nvPr/>
        </p:nvSpPr>
        <p:spPr>
          <a:xfrm>
            <a:off x="4622625" y="5152566"/>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70" name="TextBox 69"/>
          <p:cNvSpPr txBox="1"/>
          <p:nvPr/>
        </p:nvSpPr>
        <p:spPr>
          <a:xfrm>
            <a:off x="6089737" y="5152566"/>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v</a:t>
            </a:r>
          </a:p>
        </p:txBody>
      </p:sp>
      <p:sp>
        <p:nvSpPr>
          <p:cNvPr id="71" name="TextBox 70"/>
          <p:cNvSpPr txBox="1"/>
          <p:nvPr/>
        </p:nvSpPr>
        <p:spPr>
          <a:xfrm>
            <a:off x="7031646" y="1481122"/>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i</a:t>
            </a:r>
          </a:p>
        </p:txBody>
      </p:sp>
      <p:sp>
        <p:nvSpPr>
          <p:cNvPr id="72" name="TextBox 71"/>
          <p:cNvSpPr txBox="1"/>
          <p:nvPr/>
        </p:nvSpPr>
        <p:spPr>
          <a:xfrm>
            <a:off x="6966559" y="5152566"/>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i</a:t>
            </a:r>
          </a:p>
        </p:txBody>
      </p:sp>
      <p:sp>
        <p:nvSpPr>
          <p:cNvPr id="73" name="TextBox 72"/>
          <p:cNvSpPr txBox="1"/>
          <p:nvPr/>
        </p:nvSpPr>
        <p:spPr>
          <a:xfrm>
            <a:off x="6949907" y="2395964"/>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74" name="TextBox 73"/>
          <p:cNvSpPr txBox="1"/>
          <p:nvPr/>
        </p:nvSpPr>
        <p:spPr>
          <a:xfrm>
            <a:off x="7870521" y="5152566"/>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75" name="TextBox 74"/>
          <p:cNvSpPr txBox="1"/>
          <p:nvPr/>
        </p:nvSpPr>
        <p:spPr>
          <a:xfrm>
            <a:off x="8221982" y="3281564"/>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l</a:t>
            </a:r>
          </a:p>
        </p:txBody>
      </p:sp>
      <p:sp>
        <p:nvSpPr>
          <p:cNvPr id="76" name="TextBox 75"/>
          <p:cNvSpPr txBox="1"/>
          <p:nvPr/>
        </p:nvSpPr>
        <p:spPr>
          <a:xfrm>
            <a:off x="8726470" y="5152566"/>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l</a:t>
            </a:r>
          </a:p>
        </p:txBody>
      </p:sp>
      <p:sp>
        <p:nvSpPr>
          <p:cNvPr id="77" name="TextBox 76"/>
          <p:cNvSpPr txBox="1"/>
          <p:nvPr/>
        </p:nvSpPr>
        <p:spPr>
          <a:xfrm>
            <a:off x="8613969" y="4273033"/>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78" name="TextBox 77"/>
          <p:cNvSpPr txBox="1"/>
          <p:nvPr/>
        </p:nvSpPr>
        <p:spPr>
          <a:xfrm>
            <a:off x="9654958" y="5152566"/>
            <a:ext cx="3893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e</a:t>
            </a:r>
          </a:p>
        </p:txBody>
      </p:sp>
      <p:sp>
        <p:nvSpPr>
          <p:cNvPr id="79" name="TextBox 78">
            <a:extLst>
              <a:ext uri="{FF2B5EF4-FFF2-40B4-BE49-F238E27FC236}">
                <a16:creationId xmlns:a16="http://schemas.microsoft.com/office/drawing/2014/main" id="{1FE57B6B-3CD6-5B45-9999-C95CD638A03E}"/>
              </a:ext>
            </a:extLst>
          </p:cNvPr>
          <p:cNvSpPr txBox="1"/>
          <p:nvPr/>
        </p:nvSpPr>
        <p:spPr>
          <a:xfrm>
            <a:off x="7493759" y="549997"/>
            <a:ext cx="3893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V</a:t>
            </a:r>
          </a:p>
        </p:txBody>
      </p:sp>
    </p:spTree>
    <p:extLst>
      <p:ext uri="{BB962C8B-B14F-4D97-AF65-F5344CB8AC3E}">
        <p14:creationId xmlns:p14="http://schemas.microsoft.com/office/powerpoint/2010/main" val="17148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763BE8-178C-384E-965A-7639603B48BF}"/>
              </a:ext>
            </a:extLst>
          </p:cNvPr>
          <p:cNvSpPr/>
          <p:nvPr/>
        </p:nvSpPr>
        <p:spPr>
          <a:xfrm>
            <a:off x="4470737" y="4177439"/>
            <a:ext cx="387798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Baum 	</a:t>
            </a:r>
            <a:endParaRPr kumimoji="0" lang="en-US"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7" name="Picture 6">
            <a:extLst>
              <a:ext uri="{FF2B5EF4-FFF2-40B4-BE49-F238E27FC236}">
                <a16:creationId xmlns:a16="http://schemas.microsoft.com/office/drawing/2014/main" id="{25F226DE-FDE3-0645-BFD9-308935CC8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151" y="477478"/>
            <a:ext cx="3300920" cy="3686514"/>
          </a:xfrm>
          <a:prstGeom prst="rect">
            <a:avLst/>
          </a:prstGeom>
        </p:spPr>
      </p:pic>
    </p:spTree>
    <p:extLst>
      <p:ext uri="{BB962C8B-B14F-4D97-AF65-F5344CB8AC3E}">
        <p14:creationId xmlns:p14="http://schemas.microsoft.com/office/powerpoint/2010/main" val="425240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427C61-D4F7-DD45-8107-934FE145A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3942" y="593766"/>
            <a:ext cx="5088890" cy="3381543"/>
          </a:xfrm>
          <a:prstGeom prst="rect">
            <a:avLst/>
          </a:prstGeom>
        </p:spPr>
      </p:pic>
      <p:sp>
        <p:nvSpPr>
          <p:cNvPr id="13" name="Rectangle 12">
            <a:extLst>
              <a:ext uri="{FF2B5EF4-FFF2-40B4-BE49-F238E27FC236}">
                <a16:creationId xmlns:a16="http://schemas.microsoft.com/office/drawing/2014/main" id="{CFAA36C2-1878-554E-97C7-85F3E2C00705}"/>
              </a:ext>
            </a:extLst>
          </p:cNvPr>
          <p:cNvSpPr/>
          <p:nvPr/>
        </p:nvSpPr>
        <p:spPr>
          <a:xfrm>
            <a:off x="3853942" y="4193663"/>
            <a:ext cx="5724644"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Marktplatz</a:t>
            </a: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2284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763BE8-178C-384E-965A-7639603B48BF}"/>
              </a:ext>
            </a:extLst>
          </p:cNvPr>
          <p:cNvSpPr/>
          <p:nvPr/>
        </p:nvSpPr>
        <p:spPr>
          <a:xfrm>
            <a:off x="2310348" y="5062038"/>
            <a:ext cx="7571303"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Weihnachtsmarkt</a:t>
            </a: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11" name="Picture 10">
            <a:extLst>
              <a:ext uri="{FF2B5EF4-FFF2-40B4-BE49-F238E27FC236}">
                <a16:creationId xmlns:a16="http://schemas.microsoft.com/office/drawing/2014/main" id="{B33DB33D-FB20-B344-89F4-BFBC35FF0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063" y="522880"/>
            <a:ext cx="6819392" cy="4539158"/>
          </a:xfrm>
          <a:prstGeom prst="rect">
            <a:avLst/>
          </a:prstGeom>
        </p:spPr>
      </p:pic>
    </p:spTree>
    <p:extLst>
      <p:ext uri="{BB962C8B-B14F-4D97-AF65-F5344CB8AC3E}">
        <p14:creationId xmlns:p14="http://schemas.microsoft.com/office/powerpoint/2010/main" val="53820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763BE8-178C-384E-965A-7639603B48BF}"/>
              </a:ext>
            </a:extLst>
          </p:cNvPr>
          <p:cNvSpPr/>
          <p:nvPr/>
        </p:nvSpPr>
        <p:spPr>
          <a:xfrm>
            <a:off x="2756681" y="3986784"/>
            <a:ext cx="7571303"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Weihnachtsmann</a:t>
            </a: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pic>
        <p:nvPicPr>
          <p:cNvPr id="11" name="Picture 10">
            <a:extLst>
              <a:ext uri="{FF2B5EF4-FFF2-40B4-BE49-F238E27FC236}">
                <a16:creationId xmlns:a16="http://schemas.microsoft.com/office/drawing/2014/main" id="{95FAEB9F-5185-194F-9244-2442FBABE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119" y="511705"/>
            <a:ext cx="1771974" cy="3360928"/>
          </a:xfrm>
          <a:prstGeom prst="rect">
            <a:avLst/>
          </a:prstGeom>
        </p:spPr>
      </p:pic>
    </p:spTree>
    <p:extLst>
      <p:ext uri="{BB962C8B-B14F-4D97-AF65-F5344CB8AC3E}">
        <p14:creationId xmlns:p14="http://schemas.microsoft.com/office/powerpoint/2010/main" val="100064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B50B7B-5957-9546-B69E-65A5951D5245}"/>
              </a:ext>
            </a:extLst>
          </p:cNvPr>
          <p:cNvSpPr>
            <a:spLocks noChangeArrowheads="1"/>
          </p:cNvSpPr>
          <p:nvPr/>
        </p:nvSpPr>
        <p:spPr bwMode="auto">
          <a:xfrm>
            <a:off x="10111509" y="125901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Line 4">
            <a:extLst>
              <a:ext uri="{FF2B5EF4-FFF2-40B4-BE49-F238E27FC236}">
                <a16:creationId xmlns:a16="http://schemas.microsoft.com/office/drawing/2014/main" id="{07D4EC36-C984-1E41-AF2F-D6DA0E264AA3}"/>
              </a:ext>
            </a:extLst>
          </p:cNvPr>
          <p:cNvSpPr>
            <a:spLocks noChangeShapeType="1"/>
          </p:cNvSpPr>
          <p:nvPr/>
        </p:nvSpPr>
        <p:spPr bwMode="auto">
          <a:xfrm>
            <a:off x="10797248" y="124759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 Box 10">
            <a:extLst>
              <a:ext uri="{FF2B5EF4-FFF2-40B4-BE49-F238E27FC236}">
                <a16:creationId xmlns:a16="http://schemas.microsoft.com/office/drawing/2014/main" id="{F233E0F3-AA74-F645-BBCC-95D91B87F36D}"/>
              </a:ext>
            </a:extLst>
          </p:cNvPr>
          <p:cNvSpPr txBox="1">
            <a:spLocks noChangeArrowheads="1"/>
          </p:cNvSpPr>
          <p:nvPr/>
        </p:nvSpPr>
        <p:spPr bwMode="auto">
          <a:xfrm>
            <a:off x="10797248" y="3231493"/>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Sekunden</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8" name="AutoShape 11">
            <a:hlinkClick r:id="" action="ppaction://noaction" highlightClick="1"/>
            <a:extLst>
              <a:ext uri="{FF2B5EF4-FFF2-40B4-BE49-F238E27FC236}">
                <a16:creationId xmlns:a16="http://schemas.microsoft.com/office/drawing/2014/main" id="{7878D36F-53F2-874F-B871-C003C4C2A9F7}"/>
              </a:ext>
            </a:extLst>
          </p:cNvPr>
          <p:cNvSpPr>
            <a:spLocks noChangeArrowheads="1"/>
          </p:cNvSpPr>
          <p:nvPr/>
        </p:nvSpPr>
        <p:spPr bwMode="auto">
          <a:xfrm>
            <a:off x="9850611" y="563427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ANFANG</a:t>
            </a:r>
          </a:p>
        </p:txBody>
      </p:sp>
      <p:sp>
        <p:nvSpPr>
          <p:cNvPr id="9" name="Rectangle 8">
            <a:extLst>
              <a:ext uri="{FF2B5EF4-FFF2-40B4-BE49-F238E27FC236}">
                <a16:creationId xmlns:a16="http://schemas.microsoft.com/office/drawing/2014/main" id="{5004A93E-61EE-B347-8238-7D7CB8D88E15}"/>
              </a:ext>
            </a:extLst>
          </p:cNvPr>
          <p:cNvSpPr/>
          <p:nvPr/>
        </p:nvSpPr>
        <p:spPr>
          <a:xfrm>
            <a:off x="355247" y="5111050"/>
            <a:ext cx="20313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Engel 	</a:t>
            </a:r>
            <a:endPar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0" name="Rectangle 9">
            <a:extLst>
              <a:ext uri="{FF2B5EF4-FFF2-40B4-BE49-F238E27FC236}">
                <a16:creationId xmlns:a16="http://schemas.microsoft.com/office/drawing/2014/main" id="{7A6AAE62-79BF-E346-908B-C7314FCFA9D1}"/>
              </a:ext>
            </a:extLst>
          </p:cNvPr>
          <p:cNvSpPr/>
          <p:nvPr/>
        </p:nvSpPr>
        <p:spPr>
          <a:xfrm>
            <a:off x="379087" y="1906854"/>
            <a:ext cx="20313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Stern 	</a:t>
            </a:r>
            <a:endPar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2" name="Rectangle 11">
            <a:extLst>
              <a:ext uri="{FF2B5EF4-FFF2-40B4-BE49-F238E27FC236}">
                <a16:creationId xmlns:a16="http://schemas.microsoft.com/office/drawing/2014/main" id="{78B2EE25-C3E9-F340-BD1F-A074161BA4E0}"/>
              </a:ext>
            </a:extLst>
          </p:cNvPr>
          <p:cNvSpPr/>
          <p:nvPr/>
        </p:nvSpPr>
        <p:spPr>
          <a:xfrm>
            <a:off x="393211" y="2548640"/>
            <a:ext cx="20313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Stiefel</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3" name="Rectangle 12">
            <a:extLst>
              <a:ext uri="{FF2B5EF4-FFF2-40B4-BE49-F238E27FC236}">
                <a16:creationId xmlns:a16="http://schemas.microsoft.com/office/drawing/2014/main" id="{3E5D771A-3B18-1548-B0A8-378682FEF5D7}"/>
              </a:ext>
            </a:extLst>
          </p:cNvPr>
          <p:cNvSpPr/>
          <p:nvPr/>
        </p:nvSpPr>
        <p:spPr>
          <a:xfrm>
            <a:off x="393211" y="3190426"/>
            <a:ext cx="20313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Baum 	</a:t>
            </a:r>
            <a:endPar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CAC9642C-934D-3344-A070-E20271DD66F7}"/>
              </a:ext>
            </a:extLst>
          </p:cNvPr>
          <p:cNvSpPr/>
          <p:nvPr/>
        </p:nvSpPr>
        <p:spPr>
          <a:xfrm>
            <a:off x="388486" y="3828394"/>
            <a:ext cx="29546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Marktplatz</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654C42D7-C646-7F4E-ABEC-6858771E88B3}"/>
              </a:ext>
            </a:extLst>
          </p:cNvPr>
          <p:cNvSpPr/>
          <p:nvPr/>
        </p:nvSpPr>
        <p:spPr>
          <a:xfrm>
            <a:off x="388486" y="4469664"/>
            <a:ext cx="48013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Weihnachtsmarkt</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6" name="Rectangle 15">
            <a:extLst>
              <a:ext uri="{FF2B5EF4-FFF2-40B4-BE49-F238E27FC236}">
                <a16:creationId xmlns:a16="http://schemas.microsoft.com/office/drawing/2014/main" id="{4AB47D1C-3FFC-E94E-9457-8FBF34DD7180}"/>
              </a:ext>
            </a:extLst>
          </p:cNvPr>
          <p:cNvSpPr/>
          <p:nvPr/>
        </p:nvSpPr>
        <p:spPr>
          <a:xfrm>
            <a:off x="379087" y="5752204"/>
            <a:ext cx="48013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2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Weihnachtsmann</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23" name="Rectangle 22">
            <a:extLst>
              <a:ext uri="{FF2B5EF4-FFF2-40B4-BE49-F238E27FC236}">
                <a16:creationId xmlns:a16="http://schemas.microsoft.com/office/drawing/2014/main" id="{DBBF8542-0DB5-4E43-9C83-29E7586EAEB9}"/>
              </a:ext>
            </a:extLst>
          </p:cNvPr>
          <p:cNvSpPr/>
          <p:nvPr/>
        </p:nvSpPr>
        <p:spPr>
          <a:xfrm>
            <a:off x="4988004" y="1776606"/>
            <a:ext cx="11079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star	</a:t>
            </a:r>
            <a:endParaRPr kumimoji="0" lang="en-US"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24" name="Rectangle 23">
            <a:extLst>
              <a:ext uri="{FF2B5EF4-FFF2-40B4-BE49-F238E27FC236}">
                <a16:creationId xmlns:a16="http://schemas.microsoft.com/office/drawing/2014/main" id="{C44FAD19-2C41-0449-920B-1BA57C802519}"/>
              </a:ext>
            </a:extLst>
          </p:cNvPr>
          <p:cNvSpPr/>
          <p:nvPr/>
        </p:nvSpPr>
        <p:spPr>
          <a:xfrm>
            <a:off x="4988004" y="2417876"/>
            <a:ext cx="11079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boot	</a:t>
            </a:r>
            <a:endParaRPr kumimoji="0" lang="en-US"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25" name="Rectangle 24">
            <a:extLst>
              <a:ext uri="{FF2B5EF4-FFF2-40B4-BE49-F238E27FC236}">
                <a16:creationId xmlns:a16="http://schemas.microsoft.com/office/drawing/2014/main" id="{3A77824F-C608-FE46-B562-22E75DEC1792}"/>
              </a:ext>
            </a:extLst>
          </p:cNvPr>
          <p:cNvSpPr/>
          <p:nvPr/>
        </p:nvSpPr>
        <p:spPr>
          <a:xfrm>
            <a:off x="4988004" y="3064110"/>
            <a:ext cx="11079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tree	</a:t>
            </a:r>
            <a:endParaRPr kumimoji="0" lang="en-US"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26" name="Rectangle 25">
            <a:extLst>
              <a:ext uri="{FF2B5EF4-FFF2-40B4-BE49-F238E27FC236}">
                <a16:creationId xmlns:a16="http://schemas.microsoft.com/office/drawing/2014/main" id="{DE8F13B8-3812-5D49-A454-5C346A754741}"/>
              </a:ext>
            </a:extLst>
          </p:cNvPr>
          <p:cNvSpPr/>
          <p:nvPr/>
        </p:nvSpPr>
        <p:spPr>
          <a:xfrm>
            <a:off x="4988004" y="3710344"/>
            <a:ext cx="29546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market square	</a:t>
            </a:r>
            <a:endParaRPr kumimoji="0" lang="en-US"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27" name="Rectangle 26">
            <a:extLst>
              <a:ext uri="{FF2B5EF4-FFF2-40B4-BE49-F238E27FC236}">
                <a16:creationId xmlns:a16="http://schemas.microsoft.com/office/drawing/2014/main" id="{1C737942-AA8C-D44D-B012-4FAFB1342393}"/>
              </a:ext>
            </a:extLst>
          </p:cNvPr>
          <p:cNvSpPr/>
          <p:nvPr/>
        </p:nvSpPr>
        <p:spPr>
          <a:xfrm>
            <a:off x="4988004" y="4469664"/>
            <a:ext cx="38779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Christmas market	</a:t>
            </a:r>
            <a:endParaRPr kumimoji="0" lang="en-US"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28" name="Rectangle 27">
            <a:extLst>
              <a:ext uri="{FF2B5EF4-FFF2-40B4-BE49-F238E27FC236}">
                <a16:creationId xmlns:a16="http://schemas.microsoft.com/office/drawing/2014/main" id="{981630F4-FC9F-ED48-BE1E-E4B971F64379}"/>
              </a:ext>
            </a:extLst>
          </p:cNvPr>
          <p:cNvSpPr/>
          <p:nvPr/>
        </p:nvSpPr>
        <p:spPr>
          <a:xfrm>
            <a:off x="5012817" y="5111050"/>
            <a:ext cx="20313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angel	</a:t>
            </a:r>
            <a:endParaRPr kumimoji="0" lang="en-US"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42C2D89B-1105-5A4A-8DAC-4362DA28CA6B}"/>
              </a:ext>
            </a:extLst>
          </p:cNvPr>
          <p:cNvSpPr/>
          <p:nvPr/>
        </p:nvSpPr>
        <p:spPr>
          <a:xfrm>
            <a:off x="5012817" y="5752204"/>
            <a:ext cx="38779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Father Christmas	</a:t>
            </a:r>
            <a:endParaRPr kumimoji="0" lang="en-US" sz="2800" b="0"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endParaRPr>
          </a:p>
        </p:txBody>
      </p:sp>
      <p:pic>
        <p:nvPicPr>
          <p:cNvPr id="31" name="Picture 30">
            <a:extLst>
              <a:ext uri="{FF2B5EF4-FFF2-40B4-BE49-F238E27FC236}">
                <a16:creationId xmlns:a16="http://schemas.microsoft.com/office/drawing/2014/main" id="{16438779-7822-EE46-A7EE-5BED2AE48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32" name="Title 3">
            <a:extLst>
              <a:ext uri="{FF2B5EF4-FFF2-40B4-BE49-F238E27FC236}">
                <a16:creationId xmlns:a16="http://schemas.microsoft.com/office/drawing/2014/main" id="{C98658FC-83B3-3940-9BEE-6D8DB02E8466}"/>
              </a:ext>
            </a:extLst>
          </p:cNvPr>
          <p:cNvSpPr>
            <a:spLocks noGrp="1"/>
          </p:cNvSpPr>
          <p:nvPr>
            <p:ph type="title"/>
          </p:nvPr>
        </p:nvSpPr>
        <p:spPr>
          <a:xfrm>
            <a:off x="92597" y="201397"/>
            <a:ext cx="5706319" cy="707849"/>
          </a:xfrm>
        </p:spPr>
        <p:txBody>
          <a:bodyPr>
            <a:normAutofit/>
          </a:bodyPr>
          <a:lstStyle/>
          <a:p>
            <a:r>
              <a:rPr lang="en-GB" sz="3600" b="1" dirty="0" err="1">
                <a:solidFill>
                  <a:schemeClr val="bg1"/>
                </a:solidFill>
              </a:rPr>
              <a:t>Vokabeln</a:t>
            </a:r>
            <a:endParaRPr lang="en-GB" sz="3600" b="1" dirty="0">
              <a:solidFill>
                <a:schemeClr val="bg1"/>
              </a:solidFill>
            </a:endParaRPr>
          </a:p>
        </p:txBody>
      </p:sp>
    </p:spTree>
    <p:extLst>
      <p:ext uri="{BB962C8B-B14F-4D97-AF65-F5344CB8AC3E}">
        <p14:creationId xmlns:p14="http://schemas.microsoft.com/office/powerpoint/2010/main" val="128104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2" presetClass="exit" presetSubtype="4" fill="hold" nodeType="afterEffect">
                                  <p:stCondLst>
                                    <p:cond delay="0"/>
                                  </p:stCondLst>
                                  <p:childTnLst>
                                    <p:animEffect transition="out" filter="slide(fromBottom)">
                                      <p:cBhvr>
                                        <p:cTn id="35" dur="59000"/>
                                        <p:tgtEl>
                                          <p:spTgt spid="4"/>
                                        </p:tgtEl>
                                      </p:cBhvr>
                                    </p:animEffect>
                                    <p:set>
                                      <p:cBhvr>
                                        <p:cTn id="36" dur="1" fill="hold">
                                          <p:stCondLst>
                                            <p:cond delay="58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1373BE-0699-F04B-BA07-3B840C09D4A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37492" y="1842655"/>
            <a:ext cx="7081196" cy="3990107"/>
          </a:xfrm>
          <a:prstGeom prst="rect">
            <a:avLst/>
          </a:prstGeom>
        </p:spPr>
      </p:pic>
      <p:sp>
        <p:nvSpPr>
          <p:cNvPr id="34" name="Rectangle 33">
            <a:extLst>
              <a:ext uri="{FF2B5EF4-FFF2-40B4-BE49-F238E27FC236}">
                <a16:creationId xmlns:a16="http://schemas.microsoft.com/office/drawing/2014/main" id="{7D330D9E-9173-1C44-A4A7-5659CAEAC621}"/>
              </a:ext>
            </a:extLst>
          </p:cNvPr>
          <p:cNvSpPr/>
          <p:nvPr/>
        </p:nvSpPr>
        <p:spPr>
          <a:xfrm>
            <a:off x="4618672" y="505856"/>
            <a:ext cx="295465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Zug</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097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FAFC-654B-2248-8593-E121E8DBA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5659" y="1701305"/>
            <a:ext cx="1460668" cy="4238800"/>
          </a:xfrm>
          <a:prstGeom prst="rect">
            <a:avLst/>
          </a:prstGeom>
        </p:spPr>
      </p:pic>
      <p:sp>
        <p:nvSpPr>
          <p:cNvPr id="5" name="Rectangle 4">
            <a:extLst>
              <a:ext uri="{FF2B5EF4-FFF2-40B4-BE49-F238E27FC236}">
                <a16:creationId xmlns:a16="http://schemas.microsoft.com/office/drawing/2014/main" id="{030FECAA-0C61-EC4F-913D-3165D11F7B9D}"/>
              </a:ext>
            </a:extLst>
          </p:cNvPr>
          <p:cNvSpPr/>
          <p:nvPr/>
        </p:nvSpPr>
        <p:spPr>
          <a:xfrm>
            <a:off x="4618672" y="575128"/>
            <a:ext cx="295465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Arzt</a:t>
            </a:r>
            <a:r>
              <a:rPr kumimoji="0" lang="en-GB"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US"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7087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B66182-D3D7-9149-9D27-B284A51EF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7491" y="1652532"/>
            <a:ext cx="4357018" cy="4124644"/>
          </a:xfrm>
          <a:prstGeom prst="rect">
            <a:avLst/>
          </a:prstGeom>
        </p:spPr>
      </p:pic>
      <p:sp>
        <p:nvSpPr>
          <p:cNvPr id="3" name="Rectangle 2">
            <a:extLst>
              <a:ext uri="{FF2B5EF4-FFF2-40B4-BE49-F238E27FC236}">
                <a16:creationId xmlns:a16="http://schemas.microsoft.com/office/drawing/2014/main" id="{49103BEB-08FA-F341-8EA2-30435D63D4D7}"/>
              </a:ext>
            </a:extLst>
          </p:cNvPr>
          <p:cNvSpPr/>
          <p:nvPr/>
        </p:nvSpPr>
        <p:spPr>
          <a:xfrm>
            <a:off x="4994799" y="528577"/>
            <a:ext cx="217803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grün</a:t>
            </a:r>
            <a:endParaRPr kumimoji="0" lang="en-US"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3156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clker.com/cliparts/8/5/4/b/11949911381154569537asso_carte_architetto_fr_01.svg.med.png">
            <a:extLst>
              <a:ext uri="{FF2B5EF4-FFF2-40B4-BE49-F238E27FC236}">
                <a16:creationId xmlns:a16="http://schemas.microsoft.com/office/drawing/2014/main" id="{A4ABB7B0-84B0-8848-B64C-5194B74CA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242" y="1884276"/>
            <a:ext cx="3345970" cy="30894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3026A5F-79EF-934E-8F5C-6CC2AEC34341}"/>
              </a:ext>
            </a:extLst>
          </p:cNvPr>
          <p:cNvSpPr/>
          <p:nvPr/>
        </p:nvSpPr>
        <p:spPr>
          <a:xfrm>
            <a:off x="4544292" y="535781"/>
            <a:ext cx="3315871"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Spiel</a:t>
            </a:r>
            <a:endParaRPr kumimoji="0" lang="en-US"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091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us 1">
            <a:extLst>
              <a:ext uri="{FF2B5EF4-FFF2-40B4-BE49-F238E27FC236}">
                <a16:creationId xmlns:a16="http://schemas.microsoft.com/office/drawing/2014/main" id="{524CBF9C-37DD-4047-A59A-38639FEBECE1}"/>
              </a:ext>
            </a:extLst>
          </p:cNvPr>
          <p:cNvSpPr/>
          <p:nvPr/>
        </p:nvSpPr>
        <p:spPr>
          <a:xfrm>
            <a:off x="4826450" y="2313709"/>
            <a:ext cx="2561806" cy="2630831"/>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Rectangle 2">
            <a:extLst>
              <a:ext uri="{FF2B5EF4-FFF2-40B4-BE49-F238E27FC236}">
                <a16:creationId xmlns:a16="http://schemas.microsoft.com/office/drawing/2014/main" id="{D4622A88-0652-2643-88CE-5E85E51BF065}"/>
              </a:ext>
            </a:extLst>
          </p:cNvPr>
          <p:cNvSpPr/>
          <p:nvPr/>
        </p:nvSpPr>
        <p:spPr>
          <a:xfrm>
            <a:off x="4803737" y="504483"/>
            <a:ext cx="258451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auch</a:t>
            </a:r>
            <a:endParaRPr kumimoji="0" lang="en-US"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2505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F85120-D64A-EC4B-922B-52091EF3405D}"/>
              </a:ext>
            </a:extLst>
          </p:cNvPr>
          <p:cNvGrpSpPr/>
          <p:nvPr/>
        </p:nvGrpSpPr>
        <p:grpSpPr>
          <a:xfrm>
            <a:off x="3422073" y="2248273"/>
            <a:ext cx="5629787" cy="3857566"/>
            <a:chOff x="8910830" y="2063119"/>
            <a:chExt cx="1921611" cy="1316700"/>
          </a:xfrm>
        </p:grpSpPr>
        <p:pic>
          <p:nvPicPr>
            <p:cNvPr id="3" name="Picture 2">
              <a:extLst>
                <a:ext uri="{FF2B5EF4-FFF2-40B4-BE49-F238E27FC236}">
                  <a16:creationId xmlns:a16="http://schemas.microsoft.com/office/drawing/2014/main" id="{EF6310FC-732E-AA4D-A090-96B2B3EB64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2769" y="2063119"/>
              <a:ext cx="844652" cy="561694"/>
            </a:xfrm>
            <a:prstGeom prst="rect">
              <a:avLst/>
            </a:prstGeom>
          </p:spPr>
        </p:pic>
        <p:pic>
          <p:nvPicPr>
            <p:cNvPr id="4" name="Picture 3">
              <a:extLst>
                <a:ext uri="{FF2B5EF4-FFF2-40B4-BE49-F238E27FC236}">
                  <a16:creationId xmlns:a16="http://schemas.microsoft.com/office/drawing/2014/main" id="{6F3A2075-CD6E-3F4A-9C27-BA8FF608B8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0830" y="2063119"/>
              <a:ext cx="1369185" cy="1316700"/>
            </a:xfrm>
            <a:prstGeom prst="rect">
              <a:avLst/>
            </a:prstGeom>
          </p:spPr>
        </p:pic>
        <p:cxnSp>
          <p:nvCxnSpPr>
            <p:cNvPr id="5" name="Straight Arrow Connector 4">
              <a:extLst>
                <a:ext uri="{FF2B5EF4-FFF2-40B4-BE49-F238E27FC236}">
                  <a16:creationId xmlns:a16="http://schemas.microsoft.com/office/drawing/2014/main" id="{E1B3937A-5F34-D246-889F-3C04E89C9005}"/>
                </a:ext>
              </a:extLst>
            </p:cNvPr>
            <p:cNvCxnSpPr/>
            <p:nvPr/>
          </p:nvCxnSpPr>
          <p:spPr>
            <a:xfrm flipH="1" flipV="1">
              <a:off x="10501303" y="2663093"/>
              <a:ext cx="331138" cy="465011"/>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4699529D-7483-B845-A950-C900708222A6}"/>
              </a:ext>
            </a:extLst>
          </p:cNvPr>
          <p:cNvSpPr/>
          <p:nvPr/>
        </p:nvSpPr>
        <p:spPr>
          <a:xfrm>
            <a:off x="3893842" y="593696"/>
            <a:ext cx="418787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54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Stück</a:t>
            </a:r>
            <a:endParaRPr kumimoji="0" lang="en-US" sz="5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9861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6E584D-1591-0E41-9206-C10D83C9292F}"/>
              </a:ext>
            </a:extLst>
          </p:cNvPr>
          <p:cNvPicPr>
            <a:picLocks noChangeAspect="1"/>
          </p:cNvPicPr>
          <p:nvPr/>
        </p:nvPicPr>
        <p:blipFill>
          <a:blip r:embed="rId3">
            <a:clrChange>
              <a:clrFrom>
                <a:srgbClr val="91CCEC"/>
              </a:clrFrom>
              <a:clrTo>
                <a:srgbClr val="91CCEC">
                  <a:alpha val="0"/>
                </a:srgbClr>
              </a:clrTo>
            </a:clrChange>
            <a:extLst>
              <a:ext uri="{28A0092B-C50C-407E-A947-70E740481C1C}">
                <a14:useLocalDpi xmlns:a14="http://schemas.microsoft.com/office/drawing/2010/main" val="0"/>
              </a:ext>
            </a:extLst>
          </a:blip>
          <a:stretch>
            <a:fillRect/>
          </a:stretch>
        </p:blipFill>
        <p:spPr>
          <a:xfrm>
            <a:off x="1306795" y="928987"/>
            <a:ext cx="9333382" cy="5000026"/>
          </a:xfrm>
          <a:prstGeom prst="rect">
            <a:avLst/>
          </a:prstGeom>
        </p:spPr>
      </p:pic>
      <p:sp>
        <p:nvSpPr>
          <p:cNvPr id="2" name="Rectangle 1">
            <a:extLst>
              <a:ext uri="{FF2B5EF4-FFF2-40B4-BE49-F238E27FC236}">
                <a16:creationId xmlns:a16="http://schemas.microsoft.com/office/drawing/2014/main" id="{D0ADF8E6-ECC6-0646-8B2C-BDFC8CA6904B}"/>
              </a:ext>
            </a:extLst>
          </p:cNvPr>
          <p:cNvSpPr/>
          <p:nvPr/>
        </p:nvSpPr>
        <p:spPr>
          <a:xfrm>
            <a:off x="4061191" y="527870"/>
            <a:ext cx="406961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wünschen</a:t>
            </a:r>
            <a:endParaRPr kumimoji="0" lang="en-GB" sz="54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666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1990</Words>
  <Application>Microsoft Macintosh PowerPoint</Application>
  <PresentationFormat>Widescreen</PresentationFormat>
  <Paragraphs>348</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Century Gothic</vt:lpstr>
      <vt:lpstr>Tw Cen MT</vt:lpstr>
      <vt:lpstr>Wingdings</vt:lpstr>
      <vt:lpstr>Office Theme</vt:lpstr>
      <vt:lpstr>1_Office Theme</vt:lpstr>
      <vt:lpstr>Vocabulary</vt:lpstr>
      <vt:lpstr>Vokabeln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Vokabeln</vt:lpstr>
      <vt:lpstr>Antworten</vt:lpstr>
      <vt:lpstr>Vokabeln</vt:lpstr>
      <vt:lpstr>Vokabeln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Vokabeln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Inge Alferink</cp:lastModifiedBy>
  <cp:revision>27</cp:revision>
  <dcterms:created xsi:type="dcterms:W3CDTF">2019-03-27T07:30:03Z</dcterms:created>
  <dcterms:modified xsi:type="dcterms:W3CDTF">2019-11-28T10:24:33Z</dcterms:modified>
</cp:coreProperties>
</file>