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8" r:id="rId2"/>
    <p:sldId id="654" r:id="rId3"/>
    <p:sldId id="546" r:id="rId4"/>
    <p:sldId id="655" r:id="rId5"/>
    <p:sldId id="684" r:id="rId6"/>
    <p:sldId id="685" r:id="rId7"/>
    <p:sldId id="680" r:id="rId8"/>
    <p:sldId id="686" r:id="rId9"/>
    <p:sldId id="687" r:id="rId10"/>
    <p:sldId id="688" r:id="rId11"/>
    <p:sldId id="361" r:id="rId12"/>
    <p:sldId id="336" r:id="rId13"/>
    <p:sldId id="341" r:id="rId14"/>
    <p:sldId id="340" r:id="rId15"/>
    <p:sldId id="342" r:id="rId16"/>
    <p:sldId id="343" r:id="rId17"/>
    <p:sldId id="689" r:id="rId18"/>
    <p:sldId id="272" r:id="rId19"/>
    <p:sldId id="354" r:id="rId20"/>
    <p:sldId id="355" r:id="rId21"/>
    <p:sldId id="360" r:id="rId22"/>
    <p:sldId id="357" r:id="rId23"/>
    <p:sldId id="358" r:id="rId24"/>
    <p:sldId id="35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3F877F-918F-A742-9793-A2ED2B86CC6A}" v="8" dt="2022-03-23T09:42:16.8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4681"/>
  </p:normalViewPr>
  <p:slideViewPr>
    <p:cSldViewPr snapToGrid="0" snapToObjects="1" showGuides="1">
      <p:cViewPr varScale="1">
        <p:scale>
          <a:sx n="110" d="100"/>
          <a:sy n="110" d="100"/>
        </p:scale>
        <p:origin x="536" y="1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ise Caruso" userId="a794e7f908ebd08e" providerId="LiveId" clId="{4C1D3D0C-16CD-D74C-AEEE-067B0D164CFE}"/>
    <pc:docChg chg="modSld">
      <pc:chgData name="Louise Caruso" userId="a794e7f908ebd08e" providerId="LiveId" clId="{4C1D3D0C-16CD-D74C-AEEE-067B0D164CFE}" dt="2021-10-13T15:02:56.816" v="1" actId="20577"/>
      <pc:docMkLst>
        <pc:docMk/>
      </pc:docMkLst>
      <pc:sldChg chg="modSp mod">
        <pc:chgData name="Louise Caruso" userId="a794e7f908ebd08e" providerId="LiveId" clId="{4C1D3D0C-16CD-D74C-AEEE-067B0D164CFE}" dt="2021-10-13T15:02:56.816" v="1" actId="20577"/>
        <pc:sldMkLst>
          <pc:docMk/>
          <pc:sldMk cId="2838080395" sldId="258"/>
        </pc:sldMkLst>
        <pc:spChg chg="mod">
          <ac:chgData name="Louise Caruso" userId="a794e7f908ebd08e" providerId="LiveId" clId="{4C1D3D0C-16CD-D74C-AEEE-067B0D164CFE}" dt="2021-10-13T15:02:56.816" v="1" actId="20577"/>
          <ac:spMkLst>
            <pc:docMk/>
            <pc:sldMk cId="2838080395" sldId="258"/>
            <ac:spMk id="6" creationId="{DDFED1B0-8365-D84A-847E-1CD3FA337399}"/>
          </ac:spMkLst>
        </pc:spChg>
      </pc:sldChg>
    </pc:docChg>
  </pc:docChgLst>
  <pc:docChgLst>
    <pc:chgData name="Louise Caruso" userId="a794e7f908ebd08e" providerId="LiveId" clId="{FDC5513F-B868-FF40-BCE7-784AD2BD2036}"/>
    <pc:docChg chg="modSld">
      <pc:chgData name="Louise Caruso" userId="a794e7f908ebd08e" providerId="LiveId" clId="{FDC5513F-B868-FF40-BCE7-784AD2BD2036}" dt="2021-10-13T14:39:17.445" v="0" actId="20577"/>
      <pc:docMkLst>
        <pc:docMk/>
      </pc:docMkLst>
      <pc:sldChg chg="modSp mod">
        <pc:chgData name="Louise Caruso" userId="a794e7f908ebd08e" providerId="LiveId" clId="{FDC5513F-B868-FF40-BCE7-784AD2BD2036}" dt="2021-10-13T14:39:17.445" v="0" actId="20577"/>
        <pc:sldMkLst>
          <pc:docMk/>
          <pc:sldMk cId="2838080395" sldId="258"/>
        </pc:sldMkLst>
        <pc:spChg chg="mod">
          <ac:chgData name="Louise Caruso" userId="a794e7f908ebd08e" providerId="LiveId" clId="{FDC5513F-B868-FF40-BCE7-784AD2BD2036}" dt="2021-10-13T14:39:17.445" v="0" actId="20577"/>
          <ac:spMkLst>
            <pc:docMk/>
            <pc:sldMk cId="2838080395" sldId="258"/>
            <ac:spMk id="16" creationId="{C1774CAE-1000-CD44-A0CB-EB911B271423}"/>
          </ac:spMkLst>
        </pc:spChg>
      </pc:sldChg>
    </pc:docChg>
  </pc:docChgLst>
  <pc:docChgLst>
    <pc:chgData name="Louise Caruso" userId="a794e7f908ebd08e" providerId="LiveId" clId="{E63F877F-918F-A742-9793-A2ED2B86CC6A}"/>
    <pc:docChg chg="undo redo custSel modSld">
      <pc:chgData name="Louise Caruso" userId="a794e7f908ebd08e" providerId="LiveId" clId="{E63F877F-918F-A742-9793-A2ED2B86CC6A}" dt="2022-03-23T09:43:20.487" v="44" actId="2711"/>
      <pc:docMkLst>
        <pc:docMk/>
      </pc:docMkLst>
      <pc:sldChg chg="modSp mod">
        <pc:chgData name="Louise Caruso" userId="a794e7f908ebd08e" providerId="LiveId" clId="{E63F877F-918F-A742-9793-A2ED2B86CC6A}" dt="2022-03-23T09:36:50.190" v="0" actId="2711"/>
        <pc:sldMkLst>
          <pc:docMk/>
          <pc:sldMk cId="2838080395" sldId="258"/>
        </pc:sldMkLst>
        <pc:spChg chg="mod">
          <ac:chgData name="Louise Caruso" userId="a794e7f908ebd08e" providerId="LiveId" clId="{E63F877F-918F-A742-9793-A2ED2B86CC6A}" dt="2022-03-23T09:36:50.190" v="0" actId="2711"/>
          <ac:spMkLst>
            <pc:docMk/>
            <pc:sldMk cId="2838080395" sldId="258"/>
            <ac:spMk id="2" creationId="{BED81D6C-D649-1548-983B-DB3A797C762C}"/>
          </ac:spMkLst>
        </pc:spChg>
        <pc:spChg chg="mod">
          <ac:chgData name="Louise Caruso" userId="a794e7f908ebd08e" providerId="LiveId" clId="{E63F877F-918F-A742-9793-A2ED2B86CC6A}" dt="2022-03-23T09:36:50.190" v="0" actId="2711"/>
          <ac:spMkLst>
            <pc:docMk/>
            <pc:sldMk cId="2838080395" sldId="258"/>
            <ac:spMk id="6" creationId="{DDFED1B0-8365-D84A-847E-1CD3FA337399}"/>
          </ac:spMkLst>
        </pc:spChg>
        <pc:spChg chg="mod">
          <ac:chgData name="Louise Caruso" userId="a794e7f908ebd08e" providerId="LiveId" clId="{E63F877F-918F-A742-9793-A2ED2B86CC6A}" dt="2022-03-23T09:36:50.190" v="0" actId="2711"/>
          <ac:spMkLst>
            <pc:docMk/>
            <pc:sldMk cId="2838080395" sldId="258"/>
            <ac:spMk id="14" creationId="{ABC93937-5935-4FD6-909A-1159EB86D0C7}"/>
          </ac:spMkLst>
        </pc:spChg>
      </pc:sldChg>
      <pc:sldChg chg="modSp mod">
        <pc:chgData name="Louise Caruso" userId="a794e7f908ebd08e" providerId="LiveId" clId="{E63F877F-918F-A742-9793-A2ED2B86CC6A}" dt="2022-03-23T09:41:35.243" v="30" actId="2711"/>
        <pc:sldMkLst>
          <pc:docMk/>
          <pc:sldMk cId="428864047" sldId="272"/>
        </pc:sldMkLst>
        <pc:spChg chg="mod">
          <ac:chgData name="Louise Caruso" userId="a794e7f908ebd08e" providerId="LiveId" clId="{E63F877F-918F-A742-9793-A2ED2B86CC6A}" dt="2022-03-23T09:41:23.450" v="28" actId="2711"/>
          <ac:spMkLst>
            <pc:docMk/>
            <pc:sldMk cId="428864047" sldId="272"/>
            <ac:spMk id="2" creationId="{00000000-0000-0000-0000-000000000000}"/>
          </ac:spMkLst>
        </pc:spChg>
        <pc:spChg chg="mod">
          <ac:chgData name="Louise Caruso" userId="a794e7f908ebd08e" providerId="LiveId" clId="{E63F877F-918F-A742-9793-A2ED2B86CC6A}" dt="2022-03-23T09:41:23.450" v="28" actId="2711"/>
          <ac:spMkLst>
            <pc:docMk/>
            <pc:sldMk cId="428864047" sldId="272"/>
            <ac:spMk id="22" creationId="{64EDA122-4794-7245-AE99-4942A0D945C0}"/>
          </ac:spMkLst>
        </pc:spChg>
        <pc:graphicFrameChg chg="mod modGraphic">
          <ac:chgData name="Louise Caruso" userId="a794e7f908ebd08e" providerId="LiveId" clId="{E63F877F-918F-A742-9793-A2ED2B86CC6A}" dt="2022-03-23T09:41:35.243" v="30" actId="2711"/>
          <ac:graphicFrameMkLst>
            <pc:docMk/>
            <pc:sldMk cId="428864047" sldId="272"/>
            <ac:graphicFrameMk id="6" creationId="{F6ABDD7C-F52A-2444-AF11-25BFC841DB77}"/>
          </ac:graphicFrameMkLst>
        </pc:graphicFrameChg>
      </pc:sldChg>
      <pc:sldChg chg="modSp mod">
        <pc:chgData name="Louise Caruso" userId="a794e7f908ebd08e" providerId="LiveId" clId="{E63F877F-918F-A742-9793-A2ED2B86CC6A}" dt="2022-03-23T09:40:15.153" v="22" actId="2711"/>
        <pc:sldMkLst>
          <pc:docMk/>
          <pc:sldMk cId="1339284300" sldId="336"/>
        </pc:sldMkLst>
        <pc:spChg chg="mod">
          <ac:chgData name="Louise Caruso" userId="a794e7f908ebd08e" providerId="LiveId" clId="{E63F877F-918F-A742-9793-A2ED2B86CC6A}" dt="2022-03-23T09:40:03.366" v="21" actId="2711"/>
          <ac:spMkLst>
            <pc:docMk/>
            <pc:sldMk cId="1339284300" sldId="336"/>
            <ac:spMk id="2" creationId="{00000000-0000-0000-0000-000000000000}"/>
          </ac:spMkLst>
        </pc:spChg>
        <pc:spChg chg="mod">
          <ac:chgData name="Louise Caruso" userId="a794e7f908ebd08e" providerId="LiveId" clId="{E63F877F-918F-A742-9793-A2ED2B86CC6A}" dt="2022-03-23T09:40:03.366" v="21" actId="2711"/>
          <ac:spMkLst>
            <pc:docMk/>
            <pc:sldMk cId="1339284300" sldId="336"/>
            <ac:spMk id="26" creationId="{417FFDEC-5550-174A-A194-81A36178D757}"/>
          </ac:spMkLst>
        </pc:spChg>
        <pc:spChg chg="mod">
          <ac:chgData name="Louise Caruso" userId="a794e7f908ebd08e" providerId="LiveId" clId="{E63F877F-918F-A742-9793-A2ED2B86CC6A}" dt="2022-03-23T09:40:03.366" v="21" actId="2711"/>
          <ac:spMkLst>
            <pc:docMk/>
            <pc:sldMk cId="1339284300" sldId="336"/>
            <ac:spMk id="27" creationId="{5BAB36B2-690C-4B27-BE0D-A73FCFADA330}"/>
          </ac:spMkLst>
        </pc:spChg>
        <pc:spChg chg="mod">
          <ac:chgData name="Louise Caruso" userId="a794e7f908ebd08e" providerId="LiveId" clId="{E63F877F-918F-A742-9793-A2ED2B86CC6A}" dt="2022-03-23T09:40:03.366" v="21" actId="2711"/>
          <ac:spMkLst>
            <pc:docMk/>
            <pc:sldMk cId="1339284300" sldId="336"/>
            <ac:spMk id="29" creationId="{64FB7716-DF22-B841-9698-153D13C688A1}"/>
          </ac:spMkLst>
        </pc:spChg>
        <pc:spChg chg="mod">
          <ac:chgData name="Louise Caruso" userId="a794e7f908ebd08e" providerId="LiveId" clId="{E63F877F-918F-A742-9793-A2ED2B86CC6A}" dt="2022-03-23T09:40:03.366" v="21" actId="2711"/>
          <ac:spMkLst>
            <pc:docMk/>
            <pc:sldMk cId="1339284300" sldId="336"/>
            <ac:spMk id="32" creationId="{094F245F-99B1-4E8B-B5B7-4F25DF695047}"/>
          </ac:spMkLst>
        </pc:spChg>
        <pc:spChg chg="mod">
          <ac:chgData name="Louise Caruso" userId="a794e7f908ebd08e" providerId="LiveId" clId="{E63F877F-918F-A742-9793-A2ED2B86CC6A}" dt="2022-03-23T09:40:03.366" v="21" actId="2711"/>
          <ac:spMkLst>
            <pc:docMk/>
            <pc:sldMk cId="1339284300" sldId="336"/>
            <ac:spMk id="35" creationId="{CBCA96E4-4B9F-4FE3-B1F8-4B3E9EA6DA8F}"/>
          </ac:spMkLst>
        </pc:spChg>
        <pc:spChg chg="mod">
          <ac:chgData name="Louise Caruso" userId="a794e7f908ebd08e" providerId="LiveId" clId="{E63F877F-918F-A742-9793-A2ED2B86CC6A}" dt="2022-03-23T09:40:03.366" v="21" actId="2711"/>
          <ac:spMkLst>
            <pc:docMk/>
            <pc:sldMk cId="1339284300" sldId="336"/>
            <ac:spMk id="37" creationId="{1E1D8612-30FA-47C7-9929-214AED0EDFEE}"/>
          </ac:spMkLst>
        </pc:spChg>
        <pc:spChg chg="mod">
          <ac:chgData name="Louise Caruso" userId="a794e7f908ebd08e" providerId="LiveId" clId="{E63F877F-918F-A742-9793-A2ED2B86CC6A}" dt="2022-03-23T09:40:03.366" v="21" actId="2711"/>
          <ac:spMkLst>
            <pc:docMk/>
            <pc:sldMk cId="1339284300" sldId="336"/>
            <ac:spMk id="39" creationId="{027EE54F-1B5F-4F1D-BD25-CD286408196F}"/>
          </ac:spMkLst>
        </pc:spChg>
        <pc:spChg chg="mod">
          <ac:chgData name="Louise Caruso" userId="a794e7f908ebd08e" providerId="LiveId" clId="{E63F877F-918F-A742-9793-A2ED2B86CC6A}" dt="2022-03-23T09:40:03.366" v="21" actId="2711"/>
          <ac:spMkLst>
            <pc:docMk/>
            <pc:sldMk cId="1339284300" sldId="336"/>
            <ac:spMk id="41" creationId="{0AC47C42-CE6B-4467-B34B-77135243FD19}"/>
          </ac:spMkLst>
        </pc:spChg>
        <pc:graphicFrameChg chg="modGraphic">
          <ac:chgData name="Louise Caruso" userId="a794e7f908ebd08e" providerId="LiveId" clId="{E63F877F-918F-A742-9793-A2ED2B86CC6A}" dt="2022-03-23T09:40:15.153" v="22" actId="2711"/>
          <ac:graphicFrameMkLst>
            <pc:docMk/>
            <pc:sldMk cId="1339284300" sldId="336"/>
            <ac:graphicFrameMk id="3" creationId="{00000000-0000-0000-0000-000000000000}"/>
          </ac:graphicFrameMkLst>
        </pc:graphicFrameChg>
      </pc:sldChg>
      <pc:sldChg chg="modSp mod">
        <pc:chgData name="Louise Caruso" userId="a794e7f908ebd08e" providerId="LiveId" clId="{E63F877F-918F-A742-9793-A2ED2B86CC6A}" dt="2022-03-23T09:40:34.546" v="24" actId="2711"/>
        <pc:sldMkLst>
          <pc:docMk/>
          <pc:sldMk cId="1126950356" sldId="340"/>
        </pc:sldMkLst>
        <pc:spChg chg="mod">
          <ac:chgData name="Louise Caruso" userId="a794e7f908ebd08e" providerId="LiveId" clId="{E63F877F-918F-A742-9793-A2ED2B86CC6A}" dt="2022-03-23T09:40:34.546" v="24" actId="2711"/>
          <ac:spMkLst>
            <pc:docMk/>
            <pc:sldMk cId="1126950356" sldId="340"/>
            <ac:spMk id="2" creationId="{00000000-0000-0000-0000-000000000000}"/>
          </ac:spMkLst>
        </pc:spChg>
        <pc:spChg chg="mod">
          <ac:chgData name="Louise Caruso" userId="a794e7f908ebd08e" providerId="LiveId" clId="{E63F877F-918F-A742-9793-A2ED2B86CC6A}" dt="2022-03-23T09:40:34.546" v="24" actId="2711"/>
          <ac:spMkLst>
            <pc:docMk/>
            <pc:sldMk cId="1126950356" sldId="340"/>
            <ac:spMk id="3" creationId="{00000000-0000-0000-0000-000000000000}"/>
          </ac:spMkLst>
        </pc:spChg>
      </pc:sldChg>
      <pc:sldChg chg="modSp">
        <pc:chgData name="Louise Caruso" userId="a794e7f908ebd08e" providerId="LiveId" clId="{E63F877F-918F-A742-9793-A2ED2B86CC6A}" dt="2022-03-23T09:40:25.045" v="23" actId="2711"/>
        <pc:sldMkLst>
          <pc:docMk/>
          <pc:sldMk cId="883800242" sldId="341"/>
        </pc:sldMkLst>
        <pc:spChg chg="mod">
          <ac:chgData name="Louise Caruso" userId="a794e7f908ebd08e" providerId="LiveId" clId="{E63F877F-918F-A742-9793-A2ED2B86CC6A}" dt="2022-03-23T09:40:25.045" v="23" actId="2711"/>
          <ac:spMkLst>
            <pc:docMk/>
            <pc:sldMk cId="883800242" sldId="341"/>
            <ac:spMk id="3" creationId="{4090FAAD-21B9-4E29-9A2D-3BB2BF2D65CF}"/>
          </ac:spMkLst>
        </pc:spChg>
        <pc:spChg chg="mod">
          <ac:chgData name="Louise Caruso" userId="a794e7f908ebd08e" providerId="LiveId" clId="{E63F877F-918F-A742-9793-A2ED2B86CC6A}" dt="2022-03-23T09:40:25.045" v="23" actId="2711"/>
          <ac:spMkLst>
            <pc:docMk/>
            <pc:sldMk cId="883800242" sldId="341"/>
            <ac:spMk id="5" creationId="{92528B4D-6682-4F45-B75D-775CE207D7BF}"/>
          </ac:spMkLst>
        </pc:spChg>
        <pc:spChg chg="mod">
          <ac:chgData name="Louise Caruso" userId="a794e7f908ebd08e" providerId="LiveId" clId="{E63F877F-918F-A742-9793-A2ED2B86CC6A}" dt="2022-03-23T09:40:25.045" v="23" actId="2711"/>
          <ac:spMkLst>
            <pc:docMk/>
            <pc:sldMk cId="883800242" sldId="341"/>
            <ac:spMk id="7" creationId="{955C1F40-282D-9A45-ABA7-965FD9383203}"/>
          </ac:spMkLst>
        </pc:spChg>
      </pc:sldChg>
      <pc:sldChg chg="modSp mod">
        <pc:chgData name="Louise Caruso" userId="a794e7f908ebd08e" providerId="LiveId" clId="{E63F877F-918F-A742-9793-A2ED2B86CC6A}" dt="2022-03-23T09:40:41.227" v="25" actId="2711"/>
        <pc:sldMkLst>
          <pc:docMk/>
          <pc:sldMk cId="1748074255" sldId="342"/>
        </pc:sldMkLst>
        <pc:spChg chg="mod">
          <ac:chgData name="Louise Caruso" userId="a794e7f908ebd08e" providerId="LiveId" clId="{E63F877F-918F-A742-9793-A2ED2B86CC6A}" dt="2022-03-23T09:40:41.227" v="25" actId="2711"/>
          <ac:spMkLst>
            <pc:docMk/>
            <pc:sldMk cId="1748074255" sldId="342"/>
            <ac:spMk id="2" creationId="{00000000-0000-0000-0000-000000000000}"/>
          </ac:spMkLst>
        </pc:spChg>
        <pc:spChg chg="mod">
          <ac:chgData name="Louise Caruso" userId="a794e7f908ebd08e" providerId="LiveId" clId="{E63F877F-918F-A742-9793-A2ED2B86CC6A}" dt="2022-03-23T09:40:41.227" v="25" actId="2711"/>
          <ac:spMkLst>
            <pc:docMk/>
            <pc:sldMk cId="1748074255" sldId="342"/>
            <ac:spMk id="6" creationId="{7F010251-589D-FD4D-A63A-07917D7B3A86}"/>
          </ac:spMkLst>
        </pc:spChg>
      </pc:sldChg>
      <pc:sldChg chg="modSp mod">
        <pc:chgData name="Louise Caruso" userId="a794e7f908ebd08e" providerId="LiveId" clId="{E63F877F-918F-A742-9793-A2ED2B86CC6A}" dt="2022-03-23T09:40:54.176" v="26" actId="2711"/>
        <pc:sldMkLst>
          <pc:docMk/>
          <pc:sldMk cId="2956120474" sldId="343"/>
        </pc:sldMkLst>
        <pc:spChg chg="mod">
          <ac:chgData name="Louise Caruso" userId="a794e7f908ebd08e" providerId="LiveId" clId="{E63F877F-918F-A742-9793-A2ED2B86CC6A}" dt="2022-03-23T09:40:54.176" v="26" actId="2711"/>
          <ac:spMkLst>
            <pc:docMk/>
            <pc:sldMk cId="2956120474" sldId="343"/>
            <ac:spMk id="2" creationId="{00000000-0000-0000-0000-000000000000}"/>
          </ac:spMkLst>
        </pc:spChg>
        <pc:spChg chg="mod">
          <ac:chgData name="Louise Caruso" userId="a794e7f908ebd08e" providerId="LiveId" clId="{E63F877F-918F-A742-9793-A2ED2B86CC6A}" dt="2022-03-23T09:40:54.176" v="26" actId="2711"/>
          <ac:spMkLst>
            <pc:docMk/>
            <pc:sldMk cId="2956120474" sldId="343"/>
            <ac:spMk id="5" creationId="{00000000-0000-0000-0000-000000000000}"/>
          </ac:spMkLst>
        </pc:spChg>
        <pc:spChg chg="mod">
          <ac:chgData name="Louise Caruso" userId="a794e7f908ebd08e" providerId="LiveId" clId="{E63F877F-918F-A742-9793-A2ED2B86CC6A}" dt="2022-03-23T09:40:54.176" v="26" actId="2711"/>
          <ac:spMkLst>
            <pc:docMk/>
            <pc:sldMk cId="2956120474" sldId="343"/>
            <ac:spMk id="6" creationId="{00000000-0000-0000-0000-000000000000}"/>
          </ac:spMkLst>
        </pc:spChg>
        <pc:spChg chg="mod">
          <ac:chgData name="Louise Caruso" userId="a794e7f908ebd08e" providerId="LiveId" clId="{E63F877F-918F-A742-9793-A2ED2B86CC6A}" dt="2022-03-23T09:40:54.176" v="26" actId="2711"/>
          <ac:spMkLst>
            <pc:docMk/>
            <pc:sldMk cId="2956120474" sldId="343"/>
            <ac:spMk id="8" creationId="{00000000-0000-0000-0000-000000000000}"/>
          </ac:spMkLst>
        </pc:spChg>
        <pc:spChg chg="mod">
          <ac:chgData name="Louise Caruso" userId="a794e7f908ebd08e" providerId="LiveId" clId="{E63F877F-918F-A742-9793-A2ED2B86CC6A}" dt="2022-03-23T09:40:54.176" v="26" actId="2711"/>
          <ac:spMkLst>
            <pc:docMk/>
            <pc:sldMk cId="2956120474" sldId="343"/>
            <ac:spMk id="10" creationId="{00000000-0000-0000-0000-000000000000}"/>
          </ac:spMkLst>
        </pc:spChg>
        <pc:spChg chg="mod">
          <ac:chgData name="Louise Caruso" userId="a794e7f908ebd08e" providerId="LiveId" clId="{E63F877F-918F-A742-9793-A2ED2B86CC6A}" dt="2022-03-23T09:40:54.176" v="26" actId="2711"/>
          <ac:spMkLst>
            <pc:docMk/>
            <pc:sldMk cId="2956120474" sldId="343"/>
            <ac:spMk id="11" creationId="{00000000-0000-0000-0000-000000000000}"/>
          </ac:spMkLst>
        </pc:spChg>
        <pc:spChg chg="mod">
          <ac:chgData name="Louise Caruso" userId="a794e7f908ebd08e" providerId="LiveId" clId="{E63F877F-918F-A742-9793-A2ED2B86CC6A}" dt="2022-03-23T09:40:54.176" v="26" actId="2711"/>
          <ac:spMkLst>
            <pc:docMk/>
            <pc:sldMk cId="2956120474" sldId="343"/>
            <ac:spMk id="19" creationId="{00000000-0000-0000-0000-000000000000}"/>
          </ac:spMkLst>
        </pc:spChg>
        <pc:spChg chg="mod">
          <ac:chgData name="Louise Caruso" userId="a794e7f908ebd08e" providerId="LiveId" clId="{E63F877F-918F-A742-9793-A2ED2B86CC6A}" dt="2022-03-23T09:40:54.176" v="26" actId="2711"/>
          <ac:spMkLst>
            <pc:docMk/>
            <pc:sldMk cId="2956120474" sldId="343"/>
            <ac:spMk id="20" creationId="{00000000-0000-0000-0000-000000000000}"/>
          </ac:spMkLst>
        </pc:spChg>
        <pc:spChg chg="mod">
          <ac:chgData name="Louise Caruso" userId="a794e7f908ebd08e" providerId="LiveId" clId="{E63F877F-918F-A742-9793-A2ED2B86CC6A}" dt="2022-03-23T09:40:54.176" v="26" actId="2711"/>
          <ac:spMkLst>
            <pc:docMk/>
            <pc:sldMk cId="2956120474" sldId="343"/>
            <ac:spMk id="21" creationId="{00000000-0000-0000-0000-000000000000}"/>
          </ac:spMkLst>
        </pc:spChg>
        <pc:spChg chg="mod">
          <ac:chgData name="Louise Caruso" userId="a794e7f908ebd08e" providerId="LiveId" clId="{E63F877F-918F-A742-9793-A2ED2B86CC6A}" dt="2022-03-23T09:40:54.176" v="26" actId="2711"/>
          <ac:spMkLst>
            <pc:docMk/>
            <pc:sldMk cId="2956120474" sldId="343"/>
            <ac:spMk id="22" creationId="{00000000-0000-0000-0000-000000000000}"/>
          </ac:spMkLst>
        </pc:spChg>
        <pc:spChg chg="mod">
          <ac:chgData name="Louise Caruso" userId="a794e7f908ebd08e" providerId="LiveId" clId="{E63F877F-918F-A742-9793-A2ED2B86CC6A}" dt="2022-03-23T09:40:54.176" v="26" actId="2711"/>
          <ac:spMkLst>
            <pc:docMk/>
            <pc:sldMk cId="2956120474" sldId="343"/>
            <ac:spMk id="24" creationId="{00000000-0000-0000-0000-000000000000}"/>
          </ac:spMkLst>
        </pc:spChg>
        <pc:spChg chg="mod">
          <ac:chgData name="Louise Caruso" userId="a794e7f908ebd08e" providerId="LiveId" clId="{E63F877F-918F-A742-9793-A2ED2B86CC6A}" dt="2022-03-23T09:40:54.176" v="26" actId="2711"/>
          <ac:spMkLst>
            <pc:docMk/>
            <pc:sldMk cId="2956120474" sldId="343"/>
            <ac:spMk id="25" creationId="{00000000-0000-0000-0000-000000000000}"/>
          </ac:spMkLst>
        </pc:spChg>
        <pc:spChg chg="mod">
          <ac:chgData name="Louise Caruso" userId="a794e7f908ebd08e" providerId="LiveId" clId="{E63F877F-918F-A742-9793-A2ED2B86CC6A}" dt="2022-03-23T09:40:54.176" v="26" actId="2711"/>
          <ac:spMkLst>
            <pc:docMk/>
            <pc:sldMk cId="2956120474" sldId="343"/>
            <ac:spMk id="26" creationId="{00000000-0000-0000-0000-000000000000}"/>
          </ac:spMkLst>
        </pc:spChg>
        <pc:spChg chg="mod">
          <ac:chgData name="Louise Caruso" userId="a794e7f908ebd08e" providerId="LiveId" clId="{E63F877F-918F-A742-9793-A2ED2B86CC6A}" dt="2022-03-23T09:40:54.176" v="26" actId="2711"/>
          <ac:spMkLst>
            <pc:docMk/>
            <pc:sldMk cId="2956120474" sldId="343"/>
            <ac:spMk id="27" creationId="{00000000-0000-0000-0000-000000000000}"/>
          </ac:spMkLst>
        </pc:spChg>
        <pc:spChg chg="mod">
          <ac:chgData name="Louise Caruso" userId="a794e7f908ebd08e" providerId="LiveId" clId="{E63F877F-918F-A742-9793-A2ED2B86CC6A}" dt="2022-03-23T09:40:54.176" v="26" actId="2711"/>
          <ac:spMkLst>
            <pc:docMk/>
            <pc:sldMk cId="2956120474" sldId="343"/>
            <ac:spMk id="28" creationId="{00000000-0000-0000-0000-000000000000}"/>
          </ac:spMkLst>
        </pc:spChg>
        <pc:spChg chg="mod">
          <ac:chgData name="Louise Caruso" userId="a794e7f908ebd08e" providerId="LiveId" clId="{E63F877F-918F-A742-9793-A2ED2B86CC6A}" dt="2022-03-23T09:40:54.176" v="26" actId="2711"/>
          <ac:spMkLst>
            <pc:docMk/>
            <pc:sldMk cId="2956120474" sldId="343"/>
            <ac:spMk id="29" creationId="{00000000-0000-0000-0000-000000000000}"/>
          </ac:spMkLst>
        </pc:spChg>
        <pc:spChg chg="mod">
          <ac:chgData name="Louise Caruso" userId="a794e7f908ebd08e" providerId="LiveId" clId="{E63F877F-918F-A742-9793-A2ED2B86CC6A}" dt="2022-03-23T09:40:54.176" v="26" actId="2711"/>
          <ac:spMkLst>
            <pc:docMk/>
            <pc:sldMk cId="2956120474" sldId="343"/>
            <ac:spMk id="30" creationId="{00000000-0000-0000-0000-000000000000}"/>
          </ac:spMkLst>
        </pc:spChg>
        <pc:spChg chg="mod">
          <ac:chgData name="Louise Caruso" userId="a794e7f908ebd08e" providerId="LiveId" clId="{E63F877F-918F-A742-9793-A2ED2B86CC6A}" dt="2022-03-23T09:40:54.176" v="26" actId="2711"/>
          <ac:spMkLst>
            <pc:docMk/>
            <pc:sldMk cId="2956120474" sldId="343"/>
            <ac:spMk id="31" creationId="{00000000-0000-0000-0000-000000000000}"/>
          </ac:spMkLst>
        </pc:spChg>
        <pc:spChg chg="mod">
          <ac:chgData name="Louise Caruso" userId="a794e7f908ebd08e" providerId="LiveId" clId="{E63F877F-918F-A742-9793-A2ED2B86CC6A}" dt="2022-03-23T09:40:54.176" v="26" actId="2711"/>
          <ac:spMkLst>
            <pc:docMk/>
            <pc:sldMk cId="2956120474" sldId="343"/>
            <ac:spMk id="32" creationId="{00000000-0000-0000-0000-000000000000}"/>
          </ac:spMkLst>
        </pc:spChg>
        <pc:spChg chg="mod">
          <ac:chgData name="Louise Caruso" userId="a794e7f908ebd08e" providerId="LiveId" clId="{E63F877F-918F-A742-9793-A2ED2B86CC6A}" dt="2022-03-23T09:40:54.176" v="26" actId="2711"/>
          <ac:spMkLst>
            <pc:docMk/>
            <pc:sldMk cId="2956120474" sldId="343"/>
            <ac:spMk id="34" creationId="{00000000-0000-0000-0000-000000000000}"/>
          </ac:spMkLst>
        </pc:spChg>
        <pc:spChg chg="mod">
          <ac:chgData name="Louise Caruso" userId="a794e7f908ebd08e" providerId="LiveId" clId="{E63F877F-918F-A742-9793-A2ED2B86CC6A}" dt="2022-03-23T09:40:54.176" v="26" actId="2711"/>
          <ac:spMkLst>
            <pc:docMk/>
            <pc:sldMk cId="2956120474" sldId="343"/>
            <ac:spMk id="35" creationId="{00000000-0000-0000-0000-000000000000}"/>
          </ac:spMkLst>
        </pc:spChg>
        <pc:spChg chg="mod">
          <ac:chgData name="Louise Caruso" userId="a794e7f908ebd08e" providerId="LiveId" clId="{E63F877F-918F-A742-9793-A2ED2B86CC6A}" dt="2022-03-23T09:40:54.176" v="26" actId="2711"/>
          <ac:spMkLst>
            <pc:docMk/>
            <pc:sldMk cId="2956120474" sldId="343"/>
            <ac:spMk id="39" creationId="{E6A8AA50-3C20-468B-95FE-ADC25A53A8C8}"/>
          </ac:spMkLst>
        </pc:spChg>
        <pc:spChg chg="mod">
          <ac:chgData name="Louise Caruso" userId="a794e7f908ebd08e" providerId="LiveId" clId="{E63F877F-918F-A742-9793-A2ED2B86CC6A}" dt="2022-03-23T09:40:54.176" v="26" actId="2711"/>
          <ac:spMkLst>
            <pc:docMk/>
            <pc:sldMk cId="2956120474" sldId="343"/>
            <ac:spMk id="40" creationId="{DAC5636B-8EA0-41FD-84A0-7D63DD61E5F2}"/>
          </ac:spMkLst>
        </pc:spChg>
        <pc:spChg chg="mod">
          <ac:chgData name="Louise Caruso" userId="a794e7f908ebd08e" providerId="LiveId" clId="{E63F877F-918F-A742-9793-A2ED2B86CC6A}" dt="2022-03-23T09:40:54.176" v="26" actId="2711"/>
          <ac:spMkLst>
            <pc:docMk/>
            <pc:sldMk cId="2956120474" sldId="343"/>
            <ac:spMk id="41" creationId="{D0E13912-0438-4111-BE9D-F502165921E5}"/>
          </ac:spMkLst>
        </pc:spChg>
        <pc:spChg chg="mod">
          <ac:chgData name="Louise Caruso" userId="a794e7f908ebd08e" providerId="LiveId" clId="{E63F877F-918F-A742-9793-A2ED2B86CC6A}" dt="2022-03-23T09:40:54.176" v="26" actId="2711"/>
          <ac:spMkLst>
            <pc:docMk/>
            <pc:sldMk cId="2956120474" sldId="343"/>
            <ac:spMk id="42" creationId="{D75B49B0-73C0-4DA3-A4C0-B1BFB28D9FE8}"/>
          </ac:spMkLst>
        </pc:spChg>
        <pc:spChg chg="mod">
          <ac:chgData name="Louise Caruso" userId="a794e7f908ebd08e" providerId="LiveId" clId="{E63F877F-918F-A742-9793-A2ED2B86CC6A}" dt="2022-03-23T09:40:54.176" v="26" actId="2711"/>
          <ac:spMkLst>
            <pc:docMk/>
            <pc:sldMk cId="2956120474" sldId="343"/>
            <ac:spMk id="43" creationId="{1682AB94-6E33-4824-A088-6530F7ED421A}"/>
          </ac:spMkLst>
        </pc:spChg>
        <pc:spChg chg="mod">
          <ac:chgData name="Louise Caruso" userId="a794e7f908ebd08e" providerId="LiveId" clId="{E63F877F-918F-A742-9793-A2ED2B86CC6A}" dt="2022-03-23T09:40:54.176" v="26" actId="2711"/>
          <ac:spMkLst>
            <pc:docMk/>
            <pc:sldMk cId="2956120474" sldId="343"/>
            <ac:spMk id="44" creationId="{31903978-B515-4C70-9AF8-87BF0924B9C5}"/>
          </ac:spMkLst>
        </pc:spChg>
        <pc:spChg chg="mod">
          <ac:chgData name="Louise Caruso" userId="a794e7f908ebd08e" providerId="LiveId" clId="{E63F877F-918F-A742-9793-A2ED2B86CC6A}" dt="2022-03-23T09:40:54.176" v="26" actId="2711"/>
          <ac:spMkLst>
            <pc:docMk/>
            <pc:sldMk cId="2956120474" sldId="343"/>
            <ac:spMk id="45" creationId="{B1752B20-749E-4B2F-8954-3C58E69D73AB}"/>
          </ac:spMkLst>
        </pc:spChg>
        <pc:spChg chg="mod">
          <ac:chgData name="Louise Caruso" userId="a794e7f908ebd08e" providerId="LiveId" clId="{E63F877F-918F-A742-9793-A2ED2B86CC6A}" dt="2022-03-23T09:40:54.176" v="26" actId="2711"/>
          <ac:spMkLst>
            <pc:docMk/>
            <pc:sldMk cId="2956120474" sldId="343"/>
            <ac:spMk id="47" creationId="{2DEE05A4-010B-4773-B168-3E5A1428C72C}"/>
          </ac:spMkLst>
        </pc:spChg>
      </pc:sldChg>
      <pc:sldChg chg="modSp mod">
        <pc:chgData name="Louise Caruso" userId="a794e7f908ebd08e" providerId="LiveId" clId="{E63F877F-918F-A742-9793-A2ED2B86CC6A}" dt="2022-03-23T09:41:47.943" v="32" actId="2711"/>
        <pc:sldMkLst>
          <pc:docMk/>
          <pc:sldMk cId="3611174790" sldId="354"/>
        </pc:sldMkLst>
        <pc:spChg chg="mod">
          <ac:chgData name="Louise Caruso" userId="a794e7f908ebd08e" providerId="LiveId" clId="{E63F877F-918F-A742-9793-A2ED2B86CC6A}" dt="2022-03-23T09:41:47.943" v="32" actId="2711"/>
          <ac:spMkLst>
            <pc:docMk/>
            <pc:sldMk cId="3611174790" sldId="354"/>
            <ac:spMk id="2" creationId="{00000000-0000-0000-0000-000000000000}"/>
          </ac:spMkLst>
        </pc:spChg>
        <pc:graphicFrameChg chg="modGraphic">
          <ac:chgData name="Louise Caruso" userId="a794e7f908ebd08e" providerId="LiveId" clId="{E63F877F-918F-A742-9793-A2ED2B86CC6A}" dt="2022-03-23T09:41:43.134" v="31" actId="2711"/>
          <ac:graphicFrameMkLst>
            <pc:docMk/>
            <pc:sldMk cId="3611174790" sldId="354"/>
            <ac:graphicFrameMk id="3" creationId="{00000000-0000-0000-0000-000000000000}"/>
          </ac:graphicFrameMkLst>
        </pc:graphicFrameChg>
      </pc:sldChg>
      <pc:sldChg chg="modSp">
        <pc:chgData name="Louise Caruso" userId="a794e7f908ebd08e" providerId="LiveId" clId="{E63F877F-918F-A742-9793-A2ED2B86CC6A}" dt="2022-03-23T09:42:00.960" v="33" actId="2711"/>
        <pc:sldMkLst>
          <pc:docMk/>
          <pc:sldMk cId="3379694358" sldId="355"/>
        </pc:sldMkLst>
        <pc:spChg chg="mod">
          <ac:chgData name="Louise Caruso" userId="a794e7f908ebd08e" providerId="LiveId" clId="{E63F877F-918F-A742-9793-A2ED2B86CC6A}" dt="2022-03-23T09:42:00.960" v="33" actId="2711"/>
          <ac:spMkLst>
            <pc:docMk/>
            <pc:sldMk cId="3379694358" sldId="355"/>
            <ac:spMk id="2" creationId="{00000000-0000-0000-0000-000000000000}"/>
          </ac:spMkLst>
        </pc:spChg>
        <pc:spChg chg="mod">
          <ac:chgData name="Louise Caruso" userId="a794e7f908ebd08e" providerId="LiveId" clId="{E63F877F-918F-A742-9793-A2ED2B86CC6A}" dt="2022-03-23T09:42:00.960" v="33" actId="2711"/>
          <ac:spMkLst>
            <pc:docMk/>
            <pc:sldMk cId="3379694358" sldId="355"/>
            <ac:spMk id="6" creationId="{85BF340C-FA30-F048-BC04-D31C65987AF3}"/>
          </ac:spMkLst>
        </pc:spChg>
        <pc:spChg chg="mod">
          <ac:chgData name="Louise Caruso" userId="a794e7f908ebd08e" providerId="LiveId" clId="{E63F877F-918F-A742-9793-A2ED2B86CC6A}" dt="2022-03-23T09:42:00.960" v="33" actId="2711"/>
          <ac:spMkLst>
            <pc:docMk/>
            <pc:sldMk cId="3379694358" sldId="355"/>
            <ac:spMk id="7" creationId="{57B7F00C-EA41-1244-A397-4D04025EC404}"/>
          </ac:spMkLst>
        </pc:spChg>
        <pc:spChg chg="mod">
          <ac:chgData name="Louise Caruso" userId="a794e7f908ebd08e" providerId="LiveId" clId="{E63F877F-918F-A742-9793-A2ED2B86CC6A}" dt="2022-03-23T09:42:00.960" v="33" actId="2711"/>
          <ac:spMkLst>
            <pc:docMk/>
            <pc:sldMk cId="3379694358" sldId="355"/>
            <ac:spMk id="8" creationId="{265781DB-81A9-A641-8299-FA9BEEBA3DBA}"/>
          </ac:spMkLst>
        </pc:spChg>
        <pc:spChg chg="mod">
          <ac:chgData name="Louise Caruso" userId="a794e7f908ebd08e" providerId="LiveId" clId="{E63F877F-918F-A742-9793-A2ED2B86CC6A}" dt="2022-03-23T09:42:00.960" v="33" actId="2711"/>
          <ac:spMkLst>
            <pc:docMk/>
            <pc:sldMk cId="3379694358" sldId="355"/>
            <ac:spMk id="10" creationId="{CFE9622B-541C-FD4B-BA7D-A1C50B8BE635}"/>
          </ac:spMkLst>
        </pc:spChg>
        <pc:spChg chg="mod">
          <ac:chgData name="Louise Caruso" userId="a794e7f908ebd08e" providerId="LiveId" clId="{E63F877F-918F-A742-9793-A2ED2B86CC6A}" dt="2022-03-23T09:42:00.960" v="33" actId="2711"/>
          <ac:spMkLst>
            <pc:docMk/>
            <pc:sldMk cId="3379694358" sldId="355"/>
            <ac:spMk id="15" creationId="{5ABCADEF-334D-A849-AA75-2620722B450B}"/>
          </ac:spMkLst>
        </pc:spChg>
        <pc:spChg chg="mod">
          <ac:chgData name="Louise Caruso" userId="a794e7f908ebd08e" providerId="LiveId" clId="{E63F877F-918F-A742-9793-A2ED2B86CC6A}" dt="2022-03-23T09:42:00.960" v="33" actId="2711"/>
          <ac:spMkLst>
            <pc:docMk/>
            <pc:sldMk cId="3379694358" sldId="355"/>
            <ac:spMk id="34" creationId="{DEB5D7E4-F65D-0748-BF88-40069D425DEF}"/>
          </ac:spMkLst>
        </pc:spChg>
        <pc:grpChg chg="mod">
          <ac:chgData name="Louise Caruso" userId="a794e7f908ebd08e" providerId="LiveId" clId="{E63F877F-918F-A742-9793-A2ED2B86CC6A}" dt="2022-03-23T09:42:00.960" v="33" actId="2711"/>
          <ac:grpSpMkLst>
            <pc:docMk/>
            <pc:sldMk cId="3379694358" sldId="355"/>
            <ac:grpSpMk id="9" creationId="{1F2651E5-54BD-B046-B4C6-1530F37E1867}"/>
          </ac:grpSpMkLst>
        </pc:grpChg>
      </pc:sldChg>
      <pc:sldChg chg="modSp mod">
        <pc:chgData name="Louise Caruso" userId="a794e7f908ebd08e" providerId="LiveId" clId="{E63F877F-918F-A742-9793-A2ED2B86CC6A}" dt="2022-03-23T09:42:39.080" v="37" actId="2711"/>
        <pc:sldMkLst>
          <pc:docMk/>
          <pc:sldMk cId="2600135663" sldId="357"/>
        </pc:sldMkLst>
        <pc:spChg chg="mod">
          <ac:chgData name="Louise Caruso" userId="a794e7f908ebd08e" providerId="LiveId" clId="{E63F877F-918F-A742-9793-A2ED2B86CC6A}" dt="2022-03-23T09:42:33.952" v="36" actId="2711"/>
          <ac:spMkLst>
            <pc:docMk/>
            <pc:sldMk cId="2600135663" sldId="357"/>
            <ac:spMk id="2" creationId="{11C6616C-D558-C74C-8169-E08B1E63AA7E}"/>
          </ac:spMkLst>
        </pc:spChg>
        <pc:spChg chg="mod">
          <ac:chgData name="Louise Caruso" userId="a794e7f908ebd08e" providerId="LiveId" clId="{E63F877F-918F-A742-9793-A2ED2B86CC6A}" dt="2022-03-23T09:42:33.952" v="36" actId="2711"/>
          <ac:spMkLst>
            <pc:docMk/>
            <pc:sldMk cId="2600135663" sldId="357"/>
            <ac:spMk id="3" creationId="{00000000-0000-0000-0000-000000000000}"/>
          </ac:spMkLst>
        </pc:spChg>
        <pc:graphicFrameChg chg="modGraphic">
          <ac:chgData name="Louise Caruso" userId="a794e7f908ebd08e" providerId="LiveId" clId="{E63F877F-918F-A742-9793-A2ED2B86CC6A}" dt="2022-03-23T09:42:39.080" v="37" actId="2711"/>
          <ac:graphicFrameMkLst>
            <pc:docMk/>
            <pc:sldMk cId="2600135663" sldId="357"/>
            <ac:graphicFrameMk id="8" creationId="{29B82EBD-DEA3-E240-B415-928262553EC0}"/>
          </ac:graphicFrameMkLst>
        </pc:graphicFrameChg>
      </pc:sldChg>
      <pc:sldChg chg="modSp mod">
        <pc:chgData name="Louise Caruso" userId="a794e7f908ebd08e" providerId="LiveId" clId="{E63F877F-918F-A742-9793-A2ED2B86CC6A}" dt="2022-03-23T09:42:54.503" v="39" actId="2711"/>
        <pc:sldMkLst>
          <pc:docMk/>
          <pc:sldMk cId="123332375" sldId="358"/>
        </pc:sldMkLst>
        <pc:spChg chg="mod">
          <ac:chgData name="Louise Caruso" userId="a794e7f908ebd08e" providerId="LiveId" clId="{E63F877F-918F-A742-9793-A2ED2B86CC6A}" dt="2022-03-23T09:42:44.818" v="38" actId="2711"/>
          <ac:spMkLst>
            <pc:docMk/>
            <pc:sldMk cId="123332375" sldId="358"/>
            <ac:spMk id="2" creationId="{885C643E-AA02-0A45-9A3F-683ED132383B}"/>
          </ac:spMkLst>
        </pc:spChg>
        <pc:spChg chg="mod">
          <ac:chgData name="Louise Caruso" userId="a794e7f908ebd08e" providerId="LiveId" clId="{E63F877F-918F-A742-9793-A2ED2B86CC6A}" dt="2022-03-23T09:42:44.818" v="38" actId="2711"/>
          <ac:spMkLst>
            <pc:docMk/>
            <pc:sldMk cId="123332375" sldId="358"/>
            <ac:spMk id="3" creationId="{00000000-0000-0000-0000-000000000000}"/>
          </ac:spMkLst>
        </pc:spChg>
        <pc:graphicFrameChg chg="modGraphic">
          <ac:chgData name="Louise Caruso" userId="a794e7f908ebd08e" providerId="LiveId" clId="{E63F877F-918F-A742-9793-A2ED2B86CC6A}" dt="2022-03-23T09:42:54.503" v="39" actId="2711"/>
          <ac:graphicFrameMkLst>
            <pc:docMk/>
            <pc:sldMk cId="123332375" sldId="358"/>
            <ac:graphicFrameMk id="7" creationId="{046BF5D6-51C9-4542-8044-590695F24449}"/>
          </ac:graphicFrameMkLst>
        </pc:graphicFrameChg>
      </pc:sldChg>
      <pc:sldChg chg="modSp mod">
        <pc:chgData name="Louise Caruso" userId="a794e7f908ebd08e" providerId="LiveId" clId="{E63F877F-918F-A742-9793-A2ED2B86CC6A}" dt="2022-03-23T09:43:20.487" v="44" actId="2711"/>
        <pc:sldMkLst>
          <pc:docMk/>
          <pc:sldMk cId="2661140096" sldId="359"/>
        </pc:sldMkLst>
        <pc:spChg chg="mod">
          <ac:chgData name="Louise Caruso" userId="a794e7f908ebd08e" providerId="LiveId" clId="{E63F877F-918F-A742-9793-A2ED2B86CC6A}" dt="2022-03-23T09:43:05.952" v="40" actId="2711"/>
          <ac:spMkLst>
            <pc:docMk/>
            <pc:sldMk cId="2661140096" sldId="359"/>
            <ac:spMk id="2" creationId="{9AA79761-3750-C14A-8CF5-07F8ACFE46E1}"/>
          </ac:spMkLst>
        </pc:spChg>
        <pc:spChg chg="mod">
          <ac:chgData name="Louise Caruso" userId="a794e7f908ebd08e" providerId="LiveId" clId="{E63F877F-918F-A742-9793-A2ED2B86CC6A}" dt="2022-03-23T09:43:05.952" v="40" actId="2711"/>
          <ac:spMkLst>
            <pc:docMk/>
            <pc:sldMk cId="2661140096" sldId="359"/>
            <ac:spMk id="3" creationId="{00000000-0000-0000-0000-000000000000}"/>
          </ac:spMkLst>
        </pc:spChg>
        <pc:spChg chg="mod">
          <ac:chgData name="Louise Caruso" userId="a794e7f908ebd08e" providerId="LiveId" clId="{E63F877F-918F-A742-9793-A2ED2B86CC6A}" dt="2022-03-23T09:43:05.952" v="40" actId="2711"/>
          <ac:spMkLst>
            <pc:docMk/>
            <pc:sldMk cId="2661140096" sldId="359"/>
            <ac:spMk id="4" creationId="{00000000-0000-0000-0000-000000000000}"/>
          </ac:spMkLst>
        </pc:spChg>
        <pc:graphicFrameChg chg="modGraphic">
          <ac:chgData name="Louise Caruso" userId="a794e7f908ebd08e" providerId="LiveId" clId="{E63F877F-918F-A742-9793-A2ED2B86CC6A}" dt="2022-03-23T09:43:20.487" v="44" actId="2711"/>
          <ac:graphicFrameMkLst>
            <pc:docMk/>
            <pc:sldMk cId="2661140096" sldId="359"/>
            <ac:graphicFrameMk id="34" creationId="{BE5576DC-6D4B-3040-8A24-88397A2D638C}"/>
          </ac:graphicFrameMkLst>
        </pc:graphicFrameChg>
        <pc:graphicFrameChg chg="modGraphic">
          <ac:chgData name="Louise Caruso" userId="a794e7f908ebd08e" providerId="LiveId" clId="{E63F877F-918F-A742-9793-A2ED2B86CC6A}" dt="2022-03-23T09:43:11.491" v="41" actId="2711"/>
          <ac:graphicFrameMkLst>
            <pc:docMk/>
            <pc:sldMk cId="2661140096" sldId="359"/>
            <ac:graphicFrameMk id="42" creationId="{5518762A-BF80-E24B-8674-78A428FC240B}"/>
          </ac:graphicFrameMkLst>
        </pc:graphicFrameChg>
      </pc:sldChg>
      <pc:sldChg chg="modSp mod">
        <pc:chgData name="Louise Caruso" userId="a794e7f908ebd08e" providerId="LiveId" clId="{E63F877F-918F-A742-9793-A2ED2B86CC6A}" dt="2022-03-23T09:42:24.104" v="35" actId="2711"/>
        <pc:sldMkLst>
          <pc:docMk/>
          <pc:sldMk cId="1345840878" sldId="360"/>
        </pc:sldMkLst>
        <pc:spChg chg="mod">
          <ac:chgData name="Louise Caruso" userId="a794e7f908ebd08e" providerId="LiveId" clId="{E63F877F-918F-A742-9793-A2ED2B86CC6A}" dt="2022-03-23T09:42:16.872" v="34" actId="2711"/>
          <ac:spMkLst>
            <pc:docMk/>
            <pc:sldMk cId="1345840878" sldId="360"/>
            <ac:spMk id="5" creationId="{BC4D8A4E-DBEE-0D4A-875A-EBEFA968DF8E}"/>
          </ac:spMkLst>
        </pc:spChg>
        <pc:spChg chg="mod">
          <ac:chgData name="Louise Caruso" userId="a794e7f908ebd08e" providerId="LiveId" clId="{E63F877F-918F-A742-9793-A2ED2B86CC6A}" dt="2022-03-23T09:42:16.872" v="34" actId="2711"/>
          <ac:spMkLst>
            <pc:docMk/>
            <pc:sldMk cId="1345840878" sldId="360"/>
            <ac:spMk id="7" creationId="{EB2573ED-B4A5-1D4C-AFCC-06101CBAFA6A}"/>
          </ac:spMkLst>
        </pc:spChg>
        <pc:spChg chg="mod">
          <ac:chgData name="Louise Caruso" userId="a794e7f908ebd08e" providerId="LiveId" clId="{E63F877F-918F-A742-9793-A2ED2B86CC6A}" dt="2022-03-23T09:42:16.872" v="34" actId="2711"/>
          <ac:spMkLst>
            <pc:docMk/>
            <pc:sldMk cId="1345840878" sldId="360"/>
            <ac:spMk id="9" creationId="{00000000-0000-0000-0000-000000000000}"/>
          </ac:spMkLst>
        </pc:spChg>
        <pc:spChg chg="mod">
          <ac:chgData name="Louise Caruso" userId="a794e7f908ebd08e" providerId="LiveId" clId="{E63F877F-918F-A742-9793-A2ED2B86CC6A}" dt="2022-03-23T09:42:16.872" v="34" actId="2711"/>
          <ac:spMkLst>
            <pc:docMk/>
            <pc:sldMk cId="1345840878" sldId="360"/>
            <ac:spMk id="19" creationId="{6853AE64-D9FC-2148-9592-C911E1B3CE84}"/>
          </ac:spMkLst>
        </pc:spChg>
        <pc:spChg chg="mod">
          <ac:chgData name="Louise Caruso" userId="a794e7f908ebd08e" providerId="LiveId" clId="{E63F877F-918F-A742-9793-A2ED2B86CC6A}" dt="2022-03-23T09:42:16.872" v="34" actId="2711"/>
          <ac:spMkLst>
            <pc:docMk/>
            <pc:sldMk cId="1345840878" sldId="360"/>
            <ac:spMk id="20" creationId="{F7501631-685D-D44C-83F3-9CBC2E6DB6C2}"/>
          </ac:spMkLst>
        </pc:spChg>
        <pc:spChg chg="mod">
          <ac:chgData name="Louise Caruso" userId="a794e7f908ebd08e" providerId="LiveId" clId="{E63F877F-918F-A742-9793-A2ED2B86CC6A}" dt="2022-03-23T09:42:16.872" v="34" actId="2711"/>
          <ac:spMkLst>
            <pc:docMk/>
            <pc:sldMk cId="1345840878" sldId="360"/>
            <ac:spMk id="21" creationId="{92469AC4-FD6D-164B-ABBD-F7BBA97351B6}"/>
          </ac:spMkLst>
        </pc:spChg>
        <pc:spChg chg="mod">
          <ac:chgData name="Louise Caruso" userId="a794e7f908ebd08e" providerId="LiveId" clId="{E63F877F-918F-A742-9793-A2ED2B86CC6A}" dt="2022-03-23T09:42:16.872" v="34" actId="2711"/>
          <ac:spMkLst>
            <pc:docMk/>
            <pc:sldMk cId="1345840878" sldId="360"/>
            <ac:spMk id="25" creationId="{C51E761F-383A-9442-AA22-F984E1D4E13F}"/>
          </ac:spMkLst>
        </pc:spChg>
        <pc:spChg chg="mod">
          <ac:chgData name="Louise Caruso" userId="a794e7f908ebd08e" providerId="LiveId" clId="{E63F877F-918F-A742-9793-A2ED2B86CC6A}" dt="2022-03-23T09:42:16.872" v="34" actId="2711"/>
          <ac:spMkLst>
            <pc:docMk/>
            <pc:sldMk cId="1345840878" sldId="360"/>
            <ac:spMk id="26" creationId="{977C934C-D9A1-3046-8EB5-724F7AE8ED2F}"/>
          </ac:spMkLst>
        </pc:spChg>
        <pc:spChg chg="mod">
          <ac:chgData name="Louise Caruso" userId="a794e7f908ebd08e" providerId="LiveId" clId="{E63F877F-918F-A742-9793-A2ED2B86CC6A}" dt="2022-03-23T09:42:16.872" v="34" actId="2711"/>
          <ac:spMkLst>
            <pc:docMk/>
            <pc:sldMk cId="1345840878" sldId="360"/>
            <ac:spMk id="27" creationId="{56E98740-D3E0-F94A-A28C-A51934926636}"/>
          </ac:spMkLst>
        </pc:spChg>
        <pc:graphicFrameChg chg="modGraphic">
          <ac:chgData name="Louise Caruso" userId="a794e7f908ebd08e" providerId="LiveId" clId="{E63F877F-918F-A742-9793-A2ED2B86CC6A}" dt="2022-03-23T09:42:24.104" v="35" actId="2711"/>
          <ac:graphicFrameMkLst>
            <pc:docMk/>
            <pc:sldMk cId="1345840878" sldId="360"/>
            <ac:graphicFrameMk id="3" creationId="{29B82EBD-DEA3-E240-B415-928262553EC0}"/>
          </ac:graphicFrameMkLst>
        </pc:graphicFrameChg>
      </pc:sldChg>
      <pc:sldChg chg="modSp mod">
        <pc:chgData name="Louise Caruso" userId="a794e7f908ebd08e" providerId="LiveId" clId="{E63F877F-918F-A742-9793-A2ED2B86CC6A}" dt="2022-03-23T09:39:42.888" v="20" actId="2711"/>
        <pc:sldMkLst>
          <pc:docMk/>
          <pc:sldMk cId="727542789" sldId="361"/>
        </pc:sldMkLst>
        <pc:spChg chg="mod">
          <ac:chgData name="Louise Caruso" userId="a794e7f908ebd08e" providerId="LiveId" clId="{E63F877F-918F-A742-9793-A2ED2B86CC6A}" dt="2022-03-23T09:39:42.888" v="20" actId="2711"/>
          <ac:spMkLst>
            <pc:docMk/>
            <pc:sldMk cId="727542789" sldId="361"/>
            <ac:spMk id="2" creationId="{00000000-0000-0000-0000-000000000000}"/>
          </ac:spMkLst>
        </pc:spChg>
        <pc:spChg chg="mod">
          <ac:chgData name="Louise Caruso" userId="a794e7f908ebd08e" providerId="LiveId" clId="{E63F877F-918F-A742-9793-A2ED2B86CC6A}" dt="2022-03-23T09:39:42.888" v="20" actId="2711"/>
          <ac:spMkLst>
            <pc:docMk/>
            <pc:sldMk cId="727542789" sldId="361"/>
            <ac:spMk id="5" creationId="{08A06CBF-5D59-4340-A9EC-6D4A4A8B1EDE}"/>
          </ac:spMkLst>
        </pc:spChg>
        <pc:spChg chg="mod">
          <ac:chgData name="Louise Caruso" userId="a794e7f908ebd08e" providerId="LiveId" clId="{E63F877F-918F-A742-9793-A2ED2B86CC6A}" dt="2022-03-23T09:39:42.888" v="20" actId="2711"/>
          <ac:spMkLst>
            <pc:docMk/>
            <pc:sldMk cId="727542789" sldId="361"/>
            <ac:spMk id="6" creationId="{00000000-0000-0000-0000-000000000000}"/>
          </ac:spMkLst>
        </pc:spChg>
        <pc:spChg chg="mod">
          <ac:chgData name="Louise Caruso" userId="a794e7f908ebd08e" providerId="LiveId" clId="{E63F877F-918F-A742-9793-A2ED2B86CC6A}" dt="2022-03-23T09:39:42.888" v="20" actId="2711"/>
          <ac:spMkLst>
            <pc:docMk/>
            <pc:sldMk cId="727542789" sldId="361"/>
            <ac:spMk id="7" creationId="{00000000-0000-0000-0000-000000000000}"/>
          </ac:spMkLst>
        </pc:spChg>
        <pc:spChg chg="mod">
          <ac:chgData name="Louise Caruso" userId="a794e7f908ebd08e" providerId="LiveId" clId="{E63F877F-918F-A742-9793-A2ED2B86CC6A}" dt="2022-03-23T09:39:42.888" v="20" actId="2711"/>
          <ac:spMkLst>
            <pc:docMk/>
            <pc:sldMk cId="727542789" sldId="361"/>
            <ac:spMk id="8" creationId="{00000000-0000-0000-0000-000000000000}"/>
          </ac:spMkLst>
        </pc:spChg>
        <pc:spChg chg="mod">
          <ac:chgData name="Louise Caruso" userId="a794e7f908ebd08e" providerId="LiveId" clId="{E63F877F-918F-A742-9793-A2ED2B86CC6A}" dt="2022-03-23T09:39:42.888" v="20" actId="2711"/>
          <ac:spMkLst>
            <pc:docMk/>
            <pc:sldMk cId="727542789" sldId="361"/>
            <ac:spMk id="9" creationId="{00000000-0000-0000-0000-000000000000}"/>
          </ac:spMkLst>
        </pc:spChg>
        <pc:spChg chg="mod">
          <ac:chgData name="Louise Caruso" userId="a794e7f908ebd08e" providerId="LiveId" clId="{E63F877F-918F-A742-9793-A2ED2B86CC6A}" dt="2022-03-23T09:39:42.888" v="20" actId="2711"/>
          <ac:spMkLst>
            <pc:docMk/>
            <pc:sldMk cId="727542789" sldId="361"/>
            <ac:spMk id="25" creationId="{00000000-0000-0000-0000-000000000000}"/>
          </ac:spMkLst>
        </pc:spChg>
        <pc:spChg chg="mod">
          <ac:chgData name="Louise Caruso" userId="a794e7f908ebd08e" providerId="LiveId" clId="{E63F877F-918F-A742-9793-A2ED2B86CC6A}" dt="2022-03-23T09:39:42.888" v="20" actId="2711"/>
          <ac:spMkLst>
            <pc:docMk/>
            <pc:sldMk cId="727542789" sldId="361"/>
            <ac:spMk id="26" creationId="{A02A741A-D310-874D-976B-235C88CA7F80}"/>
          </ac:spMkLst>
        </pc:spChg>
        <pc:spChg chg="mod">
          <ac:chgData name="Louise Caruso" userId="a794e7f908ebd08e" providerId="LiveId" clId="{E63F877F-918F-A742-9793-A2ED2B86CC6A}" dt="2022-03-23T09:39:42.888" v="20" actId="2711"/>
          <ac:spMkLst>
            <pc:docMk/>
            <pc:sldMk cId="727542789" sldId="361"/>
            <ac:spMk id="36" creationId="{00000000-0000-0000-0000-000000000000}"/>
          </ac:spMkLst>
        </pc:spChg>
        <pc:spChg chg="mod">
          <ac:chgData name="Louise Caruso" userId="a794e7f908ebd08e" providerId="LiveId" clId="{E63F877F-918F-A742-9793-A2ED2B86CC6A}" dt="2022-03-23T09:39:42.888" v="20" actId="2711"/>
          <ac:spMkLst>
            <pc:docMk/>
            <pc:sldMk cId="727542789" sldId="361"/>
            <ac:spMk id="39" creationId="{00000000-0000-0000-0000-000000000000}"/>
          </ac:spMkLst>
        </pc:spChg>
        <pc:spChg chg="mod">
          <ac:chgData name="Louise Caruso" userId="a794e7f908ebd08e" providerId="LiveId" clId="{E63F877F-918F-A742-9793-A2ED2B86CC6A}" dt="2022-03-23T09:39:42.888" v="20" actId="2711"/>
          <ac:spMkLst>
            <pc:docMk/>
            <pc:sldMk cId="727542789" sldId="361"/>
            <ac:spMk id="40" creationId="{00000000-0000-0000-0000-000000000000}"/>
          </ac:spMkLst>
        </pc:spChg>
        <pc:spChg chg="mod">
          <ac:chgData name="Louise Caruso" userId="a794e7f908ebd08e" providerId="LiveId" clId="{E63F877F-918F-A742-9793-A2ED2B86CC6A}" dt="2022-03-23T09:39:42.888" v="20" actId="2711"/>
          <ac:spMkLst>
            <pc:docMk/>
            <pc:sldMk cId="727542789" sldId="361"/>
            <ac:spMk id="41" creationId="{00000000-0000-0000-0000-000000000000}"/>
          </ac:spMkLst>
        </pc:spChg>
        <pc:spChg chg="mod">
          <ac:chgData name="Louise Caruso" userId="a794e7f908ebd08e" providerId="LiveId" clId="{E63F877F-918F-A742-9793-A2ED2B86CC6A}" dt="2022-03-23T09:39:42.888" v="20" actId="2711"/>
          <ac:spMkLst>
            <pc:docMk/>
            <pc:sldMk cId="727542789" sldId="361"/>
            <ac:spMk id="42" creationId="{00000000-0000-0000-0000-000000000000}"/>
          </ac:spMkLst>
        </pc:spChg>
      </pc:sldChg>
      <pc:sldChg chg="modSp mod">
        <pc:chgData name="Louise Caruso" userId="a794e7f908ebd08e" providerId="LiveId" clId="{E63F877F-918F-A742-9793-A2ED2B86CC6A}" dt="2022-03-23T09:37:21.025" v="4" actId="2711"/>
        <pc:sldMkLst>
          <pc:docMk/>
          <pc:sldMk cId="579276383" sldId="546"/>
        </pc:sldMkLst>
        <pc:spChg chg="mod">
          <ac:chgData name="Louise Caruso" userId="a794e7f908ebd08e" providerId="LiveId" clId="{E63F877F-918F-A742-9793-A2ED2B86CC6A}" dt="2022-03-23T09:37:21.025" v="4" actId="2711"/>
          <ac:spMkLst>
            <pc:docMk/>
            <pc:sldMk cId="579276383" sldId="546"/>
            <ac:spMk id="7" creationId="{72E3BBC6-B4E2-DF4A-9873-1E35361190D5}"/>
          </ac:spMkLst>
        </pc:spChg>
        <pc:spChg chg="mod">
          <ac:chgData name="Louise Caruso" userId="a794e7f908ebd08e" providerId="LiveId" clId="{E63F877F-918F-A742-9793-A2ED2B86CC6A}" dt="2022-03-23T09:37:12.417" v="3" actId="2711"/>
          <ac:spMkLst>
            <pc:docMk/>
            <pc:sldMk cId="579276383" sldId="546"/>
            <ac:spMk id="21" creationId="{FD42B9AC-0DEC-BD40-8A49-68C5102C05F0}"/>
          </ac:spMkLst>
        </pc:spChg>
        <pc:spChg chg="mod">
          <ac:chgData name="Louise Caruso" userId="a794e7f908ebd08e" providerId="LiveId" clId="{E63F877F-918F-A742-9793-A2ED2B86CC6A}" dt="2022-03-23T09:37:21.025" v="4" actId="2711"/>
          <ac:spMkLst>
            <pc:docMk/>
            <pc:sldMk cId="579276383" sldId="546"/>
            <ac:spMk id="22" creationId="{DFDFBCF1-C9EC-374C-9919-B09ABDC04856}"/>
          </ac:spMkLst>
        </pc:spChg>
        <pc:spChg chg="mod">
          <ac:chgData name="Louise Caruso" userId="a794e7f908ebd08e" providerId="LiveId" clId="{E63F877F-918F-A742-9793-A2ED2B86CC6A}" dt="2022-03-23T09:37:12.417" v="3" actId="2711"/>
          <ac:spMkLst>
            <pc:docMk/>
            <pc:sldMk cId="579276383" sldId="546"/>
            <ac:spMk id="24" creationId="{E037A99B-B800-1F48-AF87-CF2D93284FF8}"/>
          </ac:spMkLst>
        </pc:spChg>
        <pc:spChg chg="mod">
          <ac:chgData name="Louise Caruso" userId="a794e7f908ebd08e" providerId="LiveId" clId="{E63F877F-918F-A742-9793-A2ED2B86CC6A}" dt="2022-03-23T09:37:12.417" v="3" actId="2711"/>
          <ac:spMkLst>
            <pc:docMk/>
            <pc:sldMk cId="579276383" sldId="546"/>
            <ac:spMk id="45" creationId="{AAD83873-31AE-BC40-BCE2-923AE24106AC}"/>
          </ac:spMkLst>
        </pc:spChg>
        <pc:spChg chg="mod">
          <ac:chgData name="Louise Caruso" userId="a794e7f908ebd08e" providerId="LiveId" clId="{E63F877F-918F-A742-9793-A2ED2B86CC6A}" dt="2022-03-23T09:37:12.417" v="3" actId="2711"/>
          <ac:spMkLst>
            <pc:docMk/>
            <pc:sldMk cId="579276383" sldId="546"/>
            <ac:spMk id="47" creationId="{7819EE1B-B944-084F-855D-E46BCA0D0607}"/>
          </ac:spMkLst>
        </pc:spChg>
        <pc:spChg chg="mod">
          <ac:chgData name="Louise Caruso" userId="a794e7f908ebd08e" providerId="LiveId" clId="{E63F877F-918F-A742-9793-A2ED2B86CC6A}" dt="2022-03-23T09:37:12.417" v="3" actId="2711"/>
          <ac:spMkLst>
            <pc:docMk/>
            <pc:sldMk cId="579276383" sldId="546"/>
            <ac:spMk id="57" creationId="{00000000-0000-0000-0000-000000000000}"/>
          </ac:spMkLst>
        </pc:spChg>
        <pc:spChg chg="mod">
          <ac:chgData name="Louise Caruso" userId="a794e7f908ebd08e" providerId="LiveId" clId="{E63F877F-918F-A742-9793-A2ED2B86CC6A}" dt="2022-03-23T09:37:12.417" v="3" actId="2711"/>
          <ac:spMkLst>
            <pc:docMk/>
            <pc:sldMk cId="579276383" sldId="546"/>
            <ac:spMk id="60" creationId="{EA98EA26-09E4-D44E-9505-3EABC18ACBC3}"/>
          </ac:spMkLst>
        </pc:spChg>
        <pc:spChg chg="mod">
          <ac:chgData name="Louise Caruso" userId="a794e7f908ebd08e" providerId="LiveId" clId="{E63F877F-918F-A742-9793-A2ED2B86CC6A}" dt="2022-03-23T09:37:12.417" v="3" actId="2711"/>
          <ac:spMkLst>
            <pc:docMk/>
            <pc:sldMk cId="579276383" sldId="546"/>
            <ac:spMk id="61" creationId="{EA98EA26-09E4-D44E-9505-3EABC18ACBC3}"/>
          </ac:spMkLst>
        </pc:spChg>
        <pc:spChg chg="mod">
          <ac:chgData name="Louise Caruso" userId="a794e7f908ebd08e" providerId="LiveId" clId="{E63F877F-918F-A742-9793-A2ED2B86CC6A}" dt="2022-03-23T09:37:12.417" v="3" actId="2711"/>
          <ac:spMkLst>
            <pc:docMk/>
            <pc:sldMk cId="579276383" sldId="546"/>
            <ac:spMk id="65" creationId="{00000000-0000-0000-0000-000000000000}"/>
          </ac:spMkLst>
        </pc:spChg>
        <pc:spChg chg="mod">
          <ac:chgData name="Louise Caruso" userId="a794e7f908ebd08e" providerId="LiveId" clId="{E63F877F-918F-A742-9793-A2ED2B86CC6A}" dt="2022-03-23T09:37:12.417" v="3" actId="2711"/>
          <ac:spMkLst>
            <pc:docMk/>
            <pc:sldMk cId="579276383" sldId="546"/>
            <ac:spMk id="67" creationId="{00000000-0000-0000-0000-000000000000}"/>
          </ac:spMkLst>
        </pc:spChg>
        <pc:spChg chg="mod">
          <ac:chgData name="Louise Caruso" userId="a794e7f908ebd08e" providerId="LiveId" clId="{E63F877F-918F-A742-9793-A2ED2B86CC6A}" dt="2022-03-23T09:37:12.417" v="3" actId="2711"/>
          <ac:spMkLst>
            <pc:docMk/>
            <pc:sldMk cId="579276383" sldId="546"/>
            <ac:spMk id="70" creationId="{00000000-0000-0000-0000-000000000000}"/>
          </ac:spMkLst>
        </pc:spChg>
        <pc:picChg chg="mod">
          <ac:chgData name="Louise Caruso" userId="a794e7f908ebd08e" providerId="LiveId" clId="{E63F877F-918F-A742-9793-A2ED2B86CC6A}" dt="2022-03-23T09:37:12.417" v="3" actId="2711"/>
          <ac:picMkLst>
            <pc:docMk/>
            <pc:sldMk cId="579276383" sldId="546"/>
            <ac:picMk id="3" creationId="{3CA9811A-B689-ED4A-9973-0B32D1EC9368}"/>
          </ac:picMkLst>
        </pc:picChg>
        <pc:picChg chg="mod">
          <ac:chgData name="Louise Caruso" userId="a794e7f908ebd08e" providerId="LiveId" clId="{E63F877F-918F-A742-9793-A2ED2B86CC6A}" dt="2022-03-23T09:37:12.417" v="3" actId="2711"/>
          <ac:picMkLst>
            <pc:docMk/>
            <pc:sldMk cId="579276383" sldId="546"/>
            <ac:picMk id="4" creationId="{00000000-0000-0000-0000-000000000000}"/>
          </ac:picMkLst>
        </pc:picChg>
        <pc:picChg chg="mod">
          <ac:chgData name="Louise Caruso" userId="a794e7f908ebd08e" providerId="LiveId" clId="{E63F877F-918F-A742-9793-A2ED2B86CC6A}" dt="2022-03-23T09:37:12.417" v="3" actId="2711"/>
          <ac:picMkLst>
            <pc:docMk/>
            <pc:sldMk cId="579276383" sldId="546"/>
            <ac:picMk id="55" creationId="{00000000-0000-0000-0000-000000000000}"/>
          </ac:picMkLst>
        </pc:picChg>
        <pc:picChg chg="mod">
          <ac:chgData name="Louise Caruso" userId="a794e7f908ebd08e" providerId="LiveId" clId="{E63F877F-918F-A742-9793-A2ED2B86CC6A}" dt="2022-03-23T09:37:12.417" v="3" actId="2711"/>
          <ac:picMkLst>
            <pc:docMk/>
            <pc:sldMk cId="579276383" sldId="546"/>
            <ac:picMk id="66" creationId="{00000000-0000-0000-0000-000000000000}"/>
          </ac:picMkLst>
        </pc:picChg>
        <pc:picChg chg="mod">
          <ac:chgData name="Louise Caruso" userId="a794e7f908ebd08e" providerId="LiveId" clId="{E63F877F-918F-A742-9793-A2ED2B86CC6A}" dt="2022-03-23T09:37:12.417" v="3" actId="2711"/>
          <ac:picMkLst>
            <pc:docMk/>
            <pc:sldMk cId="579276383" sldId="546"/>
            <ac:picMk id="68" creationId="{00000000-0000-0000-0000-000000000000}"/>
          </ac:picMkLst>
        </pc:picChg>
      </pc:sldChg>
      <pc:sldChg chg="modSp mod">
        <pc:chgData name="Louise Caruso" userId="a794e7f908ebd08e" providerId="LiveId" clId="{E63F877F-918F-A742-9793-A2ED2B86CC6A}" dt="2022-03-23T09:37:01.962" v="2" actId="207"/>
        <pc:sldMkLst>
          <pc:docMk/>
          <pc:sldMk cId="1636114130" sldId="654"/>
        </pc:sldMkLst>
        <pc:spChg chg="mod">
          <ac:chgData name="Louise Caruso" userId="a794e7f908ebd08e" providerId="LiveId" clId="{E63F877F-918F-A742-9793-A2ED2B86CC6A}" dt="2022-03-23T09:37:01.962" v="2" actId="207"/>
          <ac:spMkLst>
            <pc:docMk/>
            <pc:sldMk cId="1636114130" sldId="654"/>
            <ac:spMk id="2" creationId="{00000000-0000-0000-0000-000000000000}"/>
          </ac:spMkLst>
        </pc:spChg>
        <pc:spChg chg="mod">
          <ac:chgData name="Louise Caruso" userId="a794e7f908ebd08e" providerId="LiveId" clId="{E63F877F-918F-A742-9793-A2ED2B86CC6A}" dt="2022-03-23T09:37:01.962" v="2" actId="207"/>
          <ac:spMkLst>
            <pc:docMk/>
            <pc:sldMk cId="1636114130" sldId="654"/>
            <ac:spMk id="3" creationId="{00000000-0000-0000-0000-000000000000}"/>
          </ac:spMkLst>
        </pc:spChg>
      </pc:sldChg>
      <pc:sldChg chg="modSp mod">
        <pc:chgData name="Louise Caruso" userId="a794e7f908ebd08e" providerId="LiveId" clId="{E63F877F-918F-A742-9793-A2ED2B86CC6A}" dt="2022-03-23T09:37:33.697" v="6" actId="207"/>
        <pc:sldMkLst>
          <pc:docMk/>
          <pc:sldMk cId="4184205063" sldId="655"/>
        </pc:sldMkLst>
        <pc:spChg chg="mod">
          <ac:chgData name="Louise Caruso" userId="a794e7f908ebd08e" providerId="LiveId" clId="{E63F877F-918F-A742-9793-A2ED2B86CC6A}" dt="2022-03-23T09:37:33.697" v="6" actId="207"/>
          <ac:spMkLst>
            <pc:docMk/>
            <pc:sldMk cId="4184205063" sldId="655"/>
            <ac:spMk id="2" creationId="{00000000-0000-0000-0000-000000000000}"/>
          </ac:spMkLst>
        </pc:spChg>
        <pc:spChg chg="mod">
          <ac:chgData name="Louise Caruso" userId="a794e7f908ebd08e" providerId="LiveId" clId="{E63F877F-918F-A742-9793-A2ED2B86CC6A}" dt="2022-03-23T09:37:33.697" v="6" actId="207"/>
          <ac:spMkLst>
            <pc:docMk/>
            <pc:sldMk cId="4184205063" sldId="655"/>
            <ac:spMk id="3" creationId="{00000000-0000-0000-0000-000000000000}"/>
          </ac:spMkLst>
        </pc:spChg>
      </pc:sldChg>
      <pc:sldChg chg="modSp mod">
        <pc:chgData name="Louise Caruso" userId="a794e7f908ebd08e" providerId="LiveId" clId="{E63F877F-918F-A742-9793-A2ED2B86CC6A}" dt="2022-03-23T09:38:44.771" v="13" actId="207"/>
        <pc:sldMkLst>
          <pc:docMk/>
          <pc:sldMk cId="924512453" sldId="680"/>
        </pc:sldMkLst>
        <pc:spChg chg="mod">
          <ac:chgData name="Louise Caruso" userId="a794e7f908ebd08e" providerId="LiveId" clId="{E63F877F-918F-A742-9793-A2ED2B86CC6A}" dt="2022-03-23T09:38:44.771" v="13" actId="207"/>
          <ac:spMkLst>
            <pc:docMk/>
            <pc:sldMk cId="924512453" sldId="680"/>
            <ac:spMk id="2" creationId="{36FCD6D3-87B6-FC4B-9E4C-8F58B5F9A543}"/>
          </ac:spMkLst>
        </pc:spChg>
        <pc:spChg chg="mod">
          <ac:chgData name="Louise Caruso" userId="a794e7f908ebd08e" providerId="LiveId" clId="{E63F877F-918F-A742-9793-A2ED2B86CC6A}" dt="2022-03-23T09:38:44.771" v="13" actId="207"/>
          <ac:spMkLst>
            <pc:docMk/>
            <pc:sldMk cId="924512453" sldId="680"/>
            <ac:spMk id="7" creationId="{BA3F0B3F-ECD6-9E4E-BA29-3D472BAB39EA}"/>
          </ac:spMkLst>
        </pc:spChg>
        <pc:spChg chg="mod">
          <ac:chgData name="Louise Caruso" userId="a794e7f908ebd08e" providerId="LiveId" clId="{E63F877F-918F-A742-9793-A2ED2B86CC6A}" dt="2022-03-23T09:38:44.771" v="13" actId="207"/>
          <ac:spMkLst>
            <pc:docMk/>
            <pc:sldMk cId="924512453" sldId="680"/>
            <ac:spMk id="8" creationId="{5654C41C-1B6B-F34C-A98B-C05465741F84}"/>
          </ac:spMkLst>
        </pc:spChg>
        <pc:spChg chg="mod">
          <ac:chgData name="Louise Caruso" userId="a794e7f908ebd08e" providerId="LiveId" clId="{E63F877F-918F-A742-9793-A2ED2B86CC6A}" dt="2022-03-23T09:38:44.771" v="13" actId="207"/>
          <ac:spMkLst>
            <pc:docMk/>
            <pc:sldMk cId="924512453" sldId="680"/>
            <ac:spMk id="9" creationId="{F9BE14BB-063F-1B45-BBDF-20D17AAB8CA9}"/>
          </ac:spMkLst>
        </pc:spChg>
        <pc:spChg chg="mod">
          <ac:chgData name="Louise Caruso" userId="a794e7f908ebd08e" providerId="LiveId" clId="{E63F877F-918F-A742-9793-A2ED2B86CC6A}" dt="2022-03-23T09:38:44.771" v="13" actId="207"/>
          <ac:spMkLst>
            <pc:docMk/>
            <pc:sldMk cId="924512453" sldId="680"/>
            <ac:spMk id="10" creationId="{39461476-0328-6742-9782-30253B892C12}"/>
          </ac:spMkLst>
        </pc:spChg>
        <pc:spChg chg="mod">
          <ac:chgData name="Louise Caruso" userId="a794e7f908ebd08e" providerId="LiveId" clId="{E63F877F-918F-A742-9793-A2ED2B86CC6A}" dt="2022-03-23T09:38:44.771" v="13" actId="207"/>
          <ac:spMkLst>
            <pc:docMk/>
            <pc:sldMk cId="924512453" sldId="680"/>
            <ac:spMk id="11" creationId="{1CE790F8-3018-154F-8072-B5ACA6201FF0}"/>
          </ac:spMkLst>
        </pc:spChg>
        <pc:spChg chg="mod">
          <ac:chgData name="Louise Caruso" userId="a794e7f908ebd08e" providerId="LiveId" clId="{E63F877F-918F-A742-9793-A2ED2B86CC6A}" dt="2022-03-23T09:38:44.771" v="13" actId="207"/>
          <ac:spMkLst>
            <pc:docMk/>
            <pc:sldMk cId="924512453" sldId="680"/>
            <ac:spMk id="24" creationId="{6FBA03E7-E246-0041-87FD-6E9DD25AD9CE}"/>
          </ac:spMkLst>
        </pc:spChg>
        <pc:spChg chg="mod">
          <ac:chgData name="Louise Caruso" userId="a794e7f908ebd08e" providerId="LiveId" clId="{E63F877F-918F-A742-9793-A2ED2B86CC6A}" dt="2022-03-23T09:38:44.771" v="13" actId="207"/>
          <ac:spMkLst>
            <pc:docMk/>
            <pc:sldMk cId="924512453" sldId="680"/>
            <ac:spMk id="25" creationId="{8B3F7D90-DA0D-B341-AF3B-48811F4909F4}"/>
          </ac:spMkLst>
        </pc:spChg>
        <pc:spChg chg="mod">
          <ac:chgData name="Louise Caruso" userId="a794e7f908ebd08e" providerId="LiveId" clId="{E63F877F-918F-A742-9793-A2ED2B86CC6A}" dt="2022-03-23T09:38:44.771" v="13" actId="207"/>
          <ac:spMkLst>
            <pc:docMk/>
            <pc:sldMk cId="924512453" sldId="680"/>
            <ac:spMk id="26" creationId="{B864A08B-BC79-3248-97AD-3EEDA308D0A4}"/>
          </ac:spMkLst>
        </pc:spChg>
        <pc:spChg chg="mod">
          <ac:chgData name="Louise Caruso" userId="a794e7f908ebd08e" providerId="LiveId" clId="{E63F877F-918F-A742-9793-A2ED2B86CC6A}" dt="2022-03-23T09:38:44.771" v="13" actId="207"/>
          <ac:spMkLst>
            <pc:docMk/>
            <pc:sldMk cId="924512453" sldId="680"/>
            <ac:spMk id="27" creationId="{2062E2D4-DE64-EB4C-9BCB-A8A00B389A75}"/>
          </ac:spMkLst>
        </pc:spChg>
      </pc:sldChg>
      <pc:sldChg chg="modSp">
        <pc:chgData name="Louise Caruso" userId="a794e7f908ebd08e" providerId="LiveId" clId="{E63F877F-918F-A742-9793-A2ED2B86CC6A}" dt="2022-03-23T09:37:47.181" v="7" actId="2711"/>
        <pc:sldMkLst>
          <pc:docMk/>
          <pc:sldMk cId="223367062" sldId="684"/>
        </pc:sldMkLst>
        <pc:spChg chg="mod">
          <ac:chgData name="Louise Caruso" userId="a794e7f908ebd08e" providerId="LiveId" clId="{E63F877F-918F-A742-9793-A2ED2B86CC6A}" dt="2022-03-23T09:37:47.181" v="7" actId="2711"/>
          <ac:spMkLst>
            <pc:docMk/>
            <pc:sldMk cId="223367062" sldId="684"/>
            <ac:spMk id="2" creationId="{00000000-0000-0000-0000-000000000000}"/>
          </ac:spMkLst>
        </pc:spChg>
        <pc:spChg chg="mod">
          <ac:chgData name="Louise Caruso" userId="a794e7f908ebd08e" providerId="LiveId" clId="{E63F877F-918F-A742-9793-A2ED2B86CC6A}" dt="2022-03-23T09:37:47.181" v="7" actId="2711"/>
          <ac:spMkLst>
            <pc:docMk/>
            <pc:sldMk cId="223367062" sldId="684"/>
            <ac:spMk id="4" creationId="{92627DD9-2211-914D-87FA-7AB778446312}"/>
          </ac:spMkLst>
        </pc:spChg>
        <pc:spChg chg="mod">
          <ac:chgData name="Louise Caruso" userId="a794e7f908ebd08e" providerId="LiveId" clId="{E63F877F-918F-A742-9793-A2ED2B86CC6A}" dt="2022-03-23T09:37:47.181" v="7" actId="2711"/>
          <ac:spMkLst>
            <pc:docMk/>
            <pc:sldMk cId="223367062" sldId="684"/>
            <ac:spMk id="6" creationId="{39EF0E4C-2D68-BE45-BDE9-AF12C2E97C8E}"/>
          </ac:spMkLst>
        </pc:spChg>
      </pc:sldChg>
      <pc:sldChg chg="modSp mod">
        <pc:chgData name="Louise Caruso" userId="a794e7f908ebd08e" providerId="LiveId" clId="{E63F877F-918F-A742-9793-A2ED2B86CC6A}" dt="2022-03-23T09:38:15.079" v="10" actId="2711"/>
        <pc:sldMkLst>
          <pc:docMk/>
          <pc:sldMk cId="1690087463" sldId="685"/>
        </pc:sldMkLst>
        <pc:graphicFrameChg chg="modGraphic">
          <ac:chgData name="Louise Caruso" userId="a794e7f908ebd08e" providerId="LiveId" clId="{E63F877F-918F-A742-9793-A2ED2B86CC6A}" dt="2022-03-23T09:38:15.079" v="10" actId="2711"/>
          <ac:graphicFrameMkLst>
            <pc:docMk/>
            <pc:sldMk cId="1690087463" sldId="685"/>
            <ac:graphicFrameMk id="24" creationId="{2930D95B-43A4-46BB-9AA3-834E6A52A0B0}"/>
          </ac:graphicFrameMkLst>
        </pc:graphicFrameChg>
        <pc:graphicFrameChg chg="modGraphic">
          <ac:chgData name="Louise Caruso" userId="a794e7f908ebd08e" providerId="LiveId" clId="{E63F877F-918F-A742-9793-A2ED2B86CC6A}" dt="2022-03-23T09:38:01.950" v="8" actId="2711"/>
          <ac:graphicFrameMkLst>
            <pc:docMk/>
            <pc:sldMk cId="1690087463" sldId="685"/>
            <ac:graphicFrameMk id="25" creationId="{06D0B2CA-1250-4D1E-B169-35F1153A20DC}"/>
          </ac:graphicFrameMkLst>
        </pc:graphicFrameChg>
      </pc:sldChg>
      <pc:sldChg chg="modSp mod">
        <pc:chgData name="Louise Caruso" userId="a794e7f908ebd08e" providerId="LiveId" clId="{E63F877F-918F-A742-9793-A2ED2B86CC6A}" dt="2022-03-23T09:39:05.982" v="16" actId="207"/>
        <pc:sldMkLst>
          <pc:docMk/>
          <pc:sldMk cId="1378392219" sldId="686"/>
        </pc:sldMkLst>
        <pc:spChg chg="mod">
          <ac:chgData name="Louise Caruso" userId="a794e7f908ebd08e" providerId="LiveId" clId="{E63F877F-918F-A742-9793-A2ED2B86CC6A}" dt="2022-03-23T09:39:05.982" v="16" actId="207"/>
          <ac:spMkLst>
            <pc:docMk/>
            <pc:sldMk cId="1378392219" sldId="686"/>
            <ac:spMk id="2" creationId="{00000000-0000-0000-0000-000000000000}"/>
          </ac:spMkLst>
        </pc:spChg>
        <pc:spChg chg="mod">
          <ac:chgData name="Louise Caruso" userId="a794e7f908ebd08e" providerId="LiveId" clId="{E63F877F-918F-A742-9793-A2ED2B86CC6A}" dt="2022-03-23T09:39:05.982" v="16" actId="207"/>
          <ac:spMkLst>
            <pc:docMk/>
            <pc:sldMk cId="1378392219" sldId="686"/>
            <ac:spMk id="3" creationId="{00000000-0000-0000-0000-000000000000}"/>
          </ac:spMkLst>
        </pc:spChg>
      </pc:sldChg>
      <pc:sldChg chg="modSp">
        <pc:chgData name="Louise Caruso" userId="a794e7f908ebd08e" providerId="LiveId" clId="{E63F877F-918F-A742-9793-A2ED2B86CC6A}" dt="2022-03-23T09:39:15.450" v="17" actId="2711"/>
        <pc:sldMkLst>
          <pc:docMk/>
          <pc:sldMk cId="3811177037" sldId="687"/>
        </pc:sldMkLst>
        <pc:spChg chg="mod">
          <ac:chgData name="Louise Caruso" userId="a794e7f908ebd08e" providerId="LiveId" clId="{E63F877F-918F-A742-9793-A2ED2B86CC6A}" dt="2022-03-23T09:39:15.450" v="17" actId="2711"/>
          <ac:spMkLst>
            <pc:docMk/>
            <pc:sldMk cId="3811177037" sldId="687"/>
            <ac:spMk id="5" creationId="{00000000-0000-0000-0000-000000000000}"/>
          </ac:spMkLst>
        </pc:spChg>
        <pc:spChg chg="mod">
          <ac:chgData name="Louise Caruso" userId="a794e7f908ebd08e" providerId="LiveId" clId="{E63F877F-918F-A742-9793-A2ED2B86CC6A}" dt="2022-03-23T09:39:15.450" v="17" actId="2711"/>
          <ac:spMkLst>
            <pc:docMk/>
            <pc:sldMk cId="3811177037" sldId="687"/>
            <ac:spMk id="15" creationId="{C6F763C0-8374-4F40-98B1-982AE69E41D0}"/>
          </ac:spMkLst>
        </pc:spChg>
        <pc:spChg chg="mod">
          <ac:chgData name="Louise Caruso" userId="a794e7f908ebd08e" providerId="LiveId" clId="{E63F877F-918F-A742-9793-A2ED2B86CC6A}" dt="2022-03-23T09:39:15.450" v="17" actId="2711"/>
          <ac:spMkLst>
            <pc:docMk/>
            <pc:sldMk cId="3811177037" sldId="687"/>
            <ac:spMk id="19" creationId="{508B9182-7961-4B7D-8C05-7FADE4362FC7}"/>
          </ac:spMkLst>
        </pc:spChg>
        <pc:spChg chg="mod">
          <ac:chgData name="Louise Caruso" userId="a794e7f908ebd08e" providerId="LiveId" clId="{E63F877F-918F-A742-9793-A2ED2B86CC6A}" dt="2022-03-23T09:39:15.450" v="17" actId="2711"/>
          <ac:spMkLst>
            <pc:docMk/>
            <pc:sldMk cId="3811177037" sldId="687"/>
            <ac:spMk id="28" creationId="{C6DCCD57-AD48-4F42-BD72-3A8AC9C04958}"/>
          </ac:spMkLst>
        </pc:spChg>
      </pc:sldChg>
      <pc:sldChg chg="modSp mod">
        <pc:chgData name="Louise Caruso" userId="a794e7f908ebd08e" providerId="LiveId" clId="{E63F877F-918F-A742-9793-A2ED2B86CC6A}" dt="2022-03-23T09:39:24.182" v="19" actId="2711"/>
        <pc:sldMkLst>
          <pc:docMk/>
          <pc:sldMk cId="3655383357" sldId="688"/>
        </pc:sldMkLst>
        <pc:spChg chg="mod">
          <ac:chgData name="Louise Caruso" userId="a794e7f908ebd08e" providerId="LiveId" clId="{E63F877F-918F-A742-9793-A2ED2B86CC6A}" dt="2022-03-23T09:39:24.182" v="19" actId="2711"/>
          <ac:spMkLst>
            <pc:docMk/>
            <pc:sldMk cId="3655383357" sldId="688"/>
            <ac:spMk id="2" creationId="{00000000-0000-0000-0000-000000000000}"/>
          </ac:spMkLst>
        </pc:spChg>
        <pc:spChg chg="mod">
          <ac:chgData name="Louise Caruso" userId="a794e7f908ebd08e" providerId="LiveId" clId="{E63F877F-918F-A742-9793-A2ED2B86CC6A}" dt="2022-03-23T09:39:24.182" v="19" actId="2711"/>
          <ac:spMkLst>
            <pc:docMk/>
            <pc:sldMk cId="3655383357" sldId="688"/>
            <ac:spMk id="3" creationId="{00000000-0000-0000-0000-000000000000}"/>
          </ac:spMkLst>
        </pc:spChg>
      </pc:sldChg>
      <pc:sldChg chg="modSp">
        <pc:chgData name="Louise Caruso" userId="a794e7f908ebd08e" providerId="LiveId" clId="{E63F877F-918F-A742-9793-A2ED2B86CC6A}" dt="2022-03-23T09:41:09.172" v="27" actId="2711"/>
        <pc:sldMkLst>
          <pc:docMk/>
          <pc:sldMk cId="3828479229" sldId="689"/>
        </pc:sldMkLst>
        <pc:spChg chg="mod">
          <ac:chgData name="Louise Caruso" userId="a794e7f908ebd08e" providerId="LiveId" clId="{E63F877F-918F-A742-9793-A2ED2B86CC6A}" dt="2022-03-23T09:41:09.172" v="27" actId="2711"/>
          <ac:spMkLst>
            <pc:docMk/>
            <pc:sldMk cId="3828479229" sldId="689"/>
            <ac:spMk id="2" creationId="{36FCD6D3-87B6-FC4B-9E4C-8F58B5F9A543}"/>
          </ac:spMkLst>
        </pc:spChg>
        <pc:spChg chg="mod">
          <ac:chgData name="Louise Caruso" userId="a794e7f908ebd08e" providerId="LiveId" clId="{E63F877F-918F-A742-9793-A2ED2B86CC6A}" dt="2022-03-23T09:41:09.172" v="27" actId="2711"/>
          <ac:spMkLst>
            <pc:docMk/>
            <pc:sldMk cId="3828479229" sldId="689"/>
            <ac:spMk id="3" creationId="{C7B2B581-9423-4246-8EFD-83B9FE510EC1}"/>
          </ac:spMkLst>
        </pc:spChg>
        <pc:spChg chg="mod">
          <ac:chgData name="Louise Caruso" userId="a794e7f908ebd08e" providerId="LiveId" clId="{E63F877F-918F-A742-9793-A2ED2B86CC6A}" dt="2022-03-23T09:41:09.172" v="27" actId="2711"/>
          <ac:spMkLst>
            <pc:docMk/>
            <pc:sldMk cId="3828479229" sldId="689"/>
            <ac:spMk id="34" creationId="{6AD04CD7-C8C2-2342-AB89-854523498A1F}"/>
          </ac:spMkLst>
        </pc:spChg>
        <pc:spChg chg="mod">
          <ac:chgData name="Louise Caruso" userId="a794e7f908ebd08e" providerId="LiveId" clId="{E63F877F-918F-A742-9793-A2ED2B86CC6A}" dt="2022-03-23T09:41:09.172" v="27" actId="2711"/>
          <ac:spMkLst>
            <pc:docMk/>
            <pc:sldMk cId="3828479229" sldId="689"/>
            <ac:spMk id="37" creationId="{4B499D9E-2AF3-6342-9CC3-7504B6619A87}"/>
          </ac:spMkLst>
        </pc:spChg>
        <pc:spChg chg="mod">
          <ac:chgData name="Louise Caruso" userId="a794e7f908ebd08e" providerId="LiveId" clId="{E63F877F-918F-A742-9793-A2ED2B86CC6A}" dt="2022-03-23T09:41:09.172" v="27" actId="2711"/>
          <ac:spMkLst>
            <pc:docMk/>
            <pc:sldMk cId="3828479229" sldId="689"/>
            <ac:spMk id="39" creationId="{729E8F5D-6A87-044A-A6A0-381088C07703}"/>
          </ac:spMkLst>
        </pc:spChg>
        <pc:spChg chg="mod">
          <ac:chgData name="Louise Caruso" userId="a794e7f908ebd08e" providerId="LiveId" clId="{E63F877F-918F-A742-9793-A2ED2B86CC6A}" dt="2022-03-23T09:41:09.172" v="27" actId="2711"/>
          <ac:spMkLst>
            <pc:docMk/>
            <pc:sldMk cId="3828479229" sldId="689"/>
            <ac:spMk id="41" creationId="{C2F126BF-C6AE-FA42-8E1A-ED91313F5E0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100952-14EF-E641-8574-BBAA18D3AE95}" type="datetimeFigureOut">
              <a:rPr lang="en-US" smtClean="0"/>
              <a:t>3/23/22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D818F3-26D3-3C42-B029-273A0913B505}" type="slidenum">
              <a:rPr lang="en-US" smtClean="0"/>
              <a:t>‹#›</a:t>
            </a:fld>
            <a:endParaRPr lang="en-US"/>
          </a:p>
        </p:txBody>
      </p:sp>
    </p:spTree>
    <p:extLst>
      <p:ext uri="{BB962C8B-B14F-4D97-AF65-F5344CB8AC3E}">
        <p14:creationId xmlns:p14="http://schemas.microsoft.com/office/powerpoint/2010/main" val="390438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ommons.wikimedia.org/wiki/User:Thirunavukkarasye-Raveendra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latin typeface="Calibri"/>
              </a:rPr>
              <a:pPr/>
              <a:t>1</a:t>
            </a:fld>
            <a:endParaRPr lang="en-GB">
              <a:solidFill>
                <a:prstClr val="black"/>
              </a:solidFill>
              <a:latin typeface="Calibri"/>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3532414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minutes</a:t>
            </a:r>
          </a:p>
          <a:p>
            <a:endParaRPr lang="en-US" b="1" dirty="0"/>
          </a:p>
          <a:p>
            <a:r>
              <a:rPr lang="en-US" b="1" dirty="0"/>
              <a:t>Aim: </a:t>
            </a:r>
            <a:r>
              <a:rPr lang="en-US" b="0" dirty="0"/>
              <a:t>to </a:t>
            </a:r>
            <a:r>
              <a:rPr lang="en-US" b="0" dirty="0" err="1"/>
              <a:t>practise</a:t>
            </a:r>
            <a:r>
              <a:rPr lang="en-US" b="0" dirty="0"/>
              <a:t> distinguishing between ‘</a:t>
            </a:r>
            <a:r>
              <a:rPr lang="en-US" b="0" dirty="0" err="1"/>
              <a:t>ir</a:t>
            </a:r>
            <a:r>
              <a:rPr lang="en-US" b="0" dirty="0"/>
              <a:t>’</a:t>
            </a:r>
            <a:r>
              <a:rPr lang="en-US" b="0" baseline="0" dirty="0"/>
              <a:t> when used for habitual meaning versus future plans (reading activity)</a:t>
            </a:r>
            <a:endParaRPr lang="en-US" b="0" dirty="0"/>
          </a:p>
          <a:p>
            <a:endParaRPr lang="en-US" b="1" dirty="0"/>
          </a:p>
          <a:p>
            <a:r>
              <a:rPr lang="en-US" b="1" dirty="0"/>
              <a:t>Procedure:</a:t>
            </a:r>
          </a:p>
          <a:p>
            <a:r>
              <a:rPr lang="en-US" b="0" dirty="0"/>
              <a:t>1. Students should copy</a:t>
            </a:r>
            <a:r>
              <a:rPr lang="en-US" b="0" baseline="0" dirty="0"/>
              <a:t> the grid into their exercise books. </a:t>
            </a:r>
            <a:endParaRPr lang="en-US" b="0" dirty="0"/>
          </a:p>
          <a:p>
            <a:r>
              <a:rPr lang="en-US" b="0" baseline="0" dirty="0"/>
              <a:t>2. </a:t>
            </a:r>
            <a:r>
              <a:rPr lang="en-GB" baseline="0" dirty="0"/>
              <a:t>They need to read the sentences and decide whether each one refers to a habitual action (</a:t>
            </a:r>
            <a:r>
              <a:rPr lang="en-GB" baseline="0" dirty="0" err="1"/>
              <a:t>cada</a:t>
            </a:r>
            <a:r>
              <a:rPr lang="en-GB" baseline="0" dirty="0"/>
              <a:t> </a:t>
            </a:r>
            <a:r>
              <a:rPr lang="en-GB" baseline="0" dirty="0" err="1"/>
              <a:t>diciembre</a:t>
            </a:r>
            <a:r>
              <a:rPr lang="en-GB" baseline="0" dirty="0"/>
              <a:t>) or to a future plan (</a:t>
            </a:r>
            <a:r>
              <a:rPr lang="en-GB" baseline="0" dirty="0" err="1"/>
              <a:t>en</a:t>
            </a:r>
            <a:r>
              <a:rPr lang="en-GB" baseline="0" dirty="0"/>
              <a:t> el </a:t>
            </a:r>
            <a:r>
              <a:rPr lang="en-GB" baseline="0" dirty="0" err="1"/>
              <a:t>futuro</a:t>
            </a:r>
            <a:r>
              <a:rPr lang="en-GB" baseline="0"/>
              <a:t>). Note, for ‘cada diciembre’ the English translation would be ‘you (plural) go’ and for ‘en el futuro’ the translation would be ‘you (plural) are going to’ + infinitive. Draw students’ attention to the callouts above each column header.</a:t>
            </a:r>
            <a:endParaRPr lang="en-GB" baseline="0" dirty="0"/>
          </a:p>
          <a:p>
            <a:r>
              <a:rPr lang="en-US" b="0" baseline="0" dirty="0"/>
              <a:t>3. Click to show the answers. Ask students for an oral translation of each sentence to check understanding of the vocabulary.</a:t>
            </a:r>
          </a:p>
          <a:p>
            <a:r>
              <a:rPr lang="en-US" b="0" baseline="0" dirty="0"/>
              <a:t>4. Click to show a callout explaining about ‘El Gordo’.</a:t>
            </a:r>
            <a:endParaRPr lang="en-US" b="0" dirty="0"/>
          </a:p>
          <a:p>
            <a:endParaRPr lang="en-US" b="0" dirty="0"/>
          </a:p>
          <a:p>
            <a:r>
              <a:rPr lang="en-US" b="1" dirty="0"/>
              <a:t>Note: </a:t>
            </a:r>
            <a:r>
              <a:rPr lang="en-GB" b="0" i="0" baseline="0" dirty="0"/>
              <a:t>The</a:t>
            </a:r>
            <a:r>
              <a:rPr lang="en-GB" b="1" i="0" baseline="0" dirty="0"/>
              <a:t> </a:t>
            </a:r>
            <a:r>
              <a:rPr lang="en-GB" i="0" baseline="0" dirty="0"/>
              <a:t>Spanish present simple, in addition to expressing habitual actions, is also frequently used to express future intentions/plans. For example, one can say ‘</a:t>
            </a:r>
            <a:r>
              <a:rPr lang="en-GB" i="0" baseline="0" dirty="0" err="1"/>
              <a:t>Mañana</a:t>
            </a:r>
            <a:r>
              <a:rPr lang="en-GB" i="0" baseline="0" dirty="0"/>
              <a:t> </a:t>
            </a:r>
            <a:r>
              <a:rPr lang="en-GB" i="0" baseline="0" dirty="0" err="1"/>
              <a:t>vamos</a:t>
            </a:r>
            <a:r>
              <a:rPr lang="en-GB" i="0" baseline="0" dirty="0"/>
              <a:t> a California’. We’re going to California tomorrow.’ (Butt &amp; Benjamin, 2004). This is an additional use of the present simple that will be taught later.</a:t>
            </a:r>
          </a:p>
          <a:p>
            <a:endParaRPr lang="en-GB" b="1"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p>
          <a:p>
            <a:r>
              <a:rPr lang="en-US" b="0" dirty="0" err="1"/>
              <a:t>lotería</a:t>
            </a:r>
            <a:r>
              <a:rPr lang="en-US" b="0" dirty="0"/>
              <a:t> [&gt;5000]</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784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0" dirty="0"/>
              <a:t> 8 minutes</a:t>
            </a:r>
          </a:p>
          <a:p>
            <a:endParaRPr lang="en-US" b="1" dirty="0"/>
          </a:p>
          <a:p>
            <a:r>
              <a:rPr lang="en-US" b="1" dirty="0"/>
              <a:t>Aim: </a:t>
            </a:r>
            <a:r>
              <a:rPr lang="en-US" b="0" dirty="0"/>
              <a:t>to </a:t>
            </a:r>
            <a:r>
              <a:rPr lang="en-US" b="0" dirty="0" err="1"/>
              <a:t>practise</a:t>
            </a:r>
            <a:r>
              <a:rPr lang="en-US" b="0" dirty="0"/>
              <a:t> </a:t>
            </a:r>
            <a:r>
              <a:rPr lang="en-US" b="0" dirty="0" err="1"/>
              <a:t>recognising</a:t>
            </a:r>
            <a:r>
              <a:rPr lang="en-US" b="0" baseline="0" dirty="0"/>
              <a:t> and understanding </a:t>
            </a:r>
            <a:r>
              <a:rPr lang="en-US" b="0" dirty="0"/>
              <a:t>the 1</a:t>
            </a:r>
            <a:r>
              <a:rPr lang="en-US" b="0" baseline="30000" dirty="0"/>
              <a:t>st</a:t>
            </a:r>
            <a:r>
              <a:rPr lang="en-US" b="0" baseline="0" dirty="0"/>
              <a:t>, 2</a:t>
            </a:r>
            <a:r>
              <a:rPr lang="en-US" b="0" baseline="30000" dirty="0"/>
              <a:t>nd</a:t>
            </a:r>
            <a:r>
              <a:rPr lang="en-US" b="0" baseline="0" dirty="0"/>
              <a:t> and 3</a:t>
            </a:r>
            <a:r>
              <a:rPr lang="en-US" b="0" baseline="30000" dirty="0"/>
              <a:t>rd</a:t>
            </a:r>
            <a:r>
              <a:rPr lang="en-US" b="0" baseline="0" dirty="0"/>
              <a:t> person plural forms of ‘</a:t>
            </a:r>
            <a:r>
              <a:rPr lang="en-US" b="0" baseline="0" dirty="0" err="1"/>
              <a:t>ir</a:t>
            </a:r>
            <a:r>
              <a:rPr lang="en-US" b="0" baseline="0" dirty="0"/>
              <a:t>’ and vocabulary (listening activity).</a:t>
            </a:r>
            <a:endParaRPr lang="en-US" b="0" dirty="0"/>
          </a:p>
          <a:p>
            <a:endParaRPr lang="en-US" b="1" dirty="0"/>
          </a:p>
          <a:p>
            <a:r>
              <a:rPr lang="en-US" b="1" dirty="0"/>
              <a:t>Procedure:</a:t>
            </a:r>
          </a:p>
          <a:p>
            <a:r>
              <a:rPr lang="en-US" b="0" dirty="0"/>
              <a:t>1. Students should copy the table</a:t>
            </a:r>
            <a:r>
              <a:rPr lang="en-US" b="0" baseline="0" dirty="0"/>
              <a:t> into their exercise books.</a:t>
            </a:r>
            <a:endParaRPr lang="en-US" b="0" dirty="0"/>
          </a:p>
          <a:p>
            <a:r>
              <a:rPr lang="en-US" b="0" dirty="0"/>
              <a:t>2. Click the number button to play the recording. Students</a:t>
            </a:r>
            <a:r>
              <a:rPr lang="en-US" b="0" baseline="0" dirty="0"/>
              <a:t> listen and either write ‘</a:t>
            </a:r>
            <a:r>
              <a:rPr lang="en-US" b="0" baseline="0" dirty="0" err="1"/>
              <a:t>nosotros</a:t>
            </a:r>
            <a:r>
              <a:rPr lang="en-US" b="0" baseline="0" dirty="0"/>
              <a:t>’, ‘</a:t>
            </a:r>
            <a:r>
              <a:rPr lang="en-US" b="0" baseline="0" dirty="0" err="1"/>
              <a:t>vosotros</a:t>
            </a:r>
            <a:r>
              <a:rPr lang="en-US" b="0" baseline="0" dirty="0"/>
              <a:t>’ or ‘</a:t>
            </a:r>
            <a:r>
              <a:rPr lang="en-US" b="0" baseline="0" dirty="0" err="1"/>
              <a:t>ellos</a:t>
            </a:r>
            <a:r>
              <a:rPr lang="en-US" b="0" baseline="0" dirty="0"/>
              <a:t>’ in the first column and then tick whether it is an activity done every Christmas or in the future.</a:t>
            </a:r>
            <a:endParaRPr lang="en-US" b="0" dirty="0"/>
          </a:p>
          <a:p>
            <a:r>
              <a:rPr lang="en-US" b="0" dirty="0"/>
              <a:t>3. Answers for each question are revealed individually</a:t>
            </a:r>
            <a:r>
              <a:rPr lang="en-US" b="0" baseline="0" dirty="0"/>
              <a:t> on each click (appearing row by row), allowing for individual answers to be elicited.</a:t>
            </a:r>
          </a:p>
          <a:p>
            <a:r>
              <a:rPr lang="en-US" b="0" baseline="0" dirty="0"/>
              <a:t>4. Teachers can also ask students to translate the full sentences after bringing up the answers. </a:t>
            </a:r>
            <a:endParaRPr lang="en-US" b="0" dirty="0"/>
          </a:p>
          <a:p>
            <a:endParaRPr lang="en-US" b="0" dirty="0"/>
          </a:p>
          <a:p>
            <a:r>
              <a:rPr lang="en-US" b="1" dirty="0"/>
              <a:t>Transcript:</a:t>
            </a:r>
          </a:p>
          <a:p>
            <a:pPr marL="228600" indent="-228600">
              <a:buAutoNum type="arabicPeriod"/>
            </a:pPr>
            <a:r>
              <a:rPr lang="en-US" b="0" dirty="0" err="1"/>
              <a:t>Vamos</a:t>
            </a:r>
            <a:r>
              <a:rPr lang="en-US" b="0" dirty="0"/>
              <a:t> a </a:t>
            </a:r>
            <a:r>
              <a:rPr lang="en-US" b="0" dirty="0" err="1"/>
              <a:t>cantar</a:t>
            </a:r>
            <a:r>
              <a:rPr lang="en-US" b="0" dirty="0"/>
              <a:t> y a </a:t>
            </a:r>
            <a:r>
              <a:rPr lang="en-US" b="0" dirty="0" err="1"/>
              <a:t>tocar</a:t>
            </a:r>
            <a:r>
              <a:rPr lang="en-US" b="0" dirty="0"/>
              <a:t> la </a:t>
            </a:r>
            <a:r>
              <a:rPr lang="en-US" b="0" dirty="0" err="1"/>
              <a:t>guitarra</a:t>
            </a:r>
            <a:r>
              <a:rPr lang="en-US" b="0" dirty="0"/>
              <a:t>.</a:t>
            </a:r>
          </a:p>
          <a:p>
            <a:pPr marL="228600" indent="-228600">
              <a:buAutoNum type="arabicPeriod"/>
            </a:pPr>
            <a:r>
              <a:rPr lang="en-US" b="0" dirty="0" err="1"/>
              <a:t>Vais</a:t>
            </a:r>
            <a:r>
              <a:rPr lang="en-US" b="0" dirty="0"/>
              <a:t> al pueblo con los </a:t>
            </a:r>
            <a:r>
              <a:rPr lang="en-US" b="0" dirty="0" err="1"/>
              <a:t>tíos</a:t>
            </a:r>
            <a:r>
              <a:rPr lang="en-US" b="0" dirty="0"/>
              <a:t>.</a:t>
            </a:r>
          </a:p>
          <a:p>
            <a:pPr marL="228600" indent="-228600">
              <a:buAutoNum type="arabicPeriod"/>
            </a:pPr>
            <a:r>
              <a:rPr lang="en-US" b="0" dirty="0" err="1"/>
              <a:t>Vamos</a:t>
            </a:r>
            <a:r>
              <a:rPr lang="en-US" b="0" dirty="0"/>
              <a:t> a </a:t>
            </a:r>
            <a:r>
              <a:rPr lang="en-US" b="0" dirty="0" err="1"/>
              <a:t>tener</a:t>
            </a:r>
            <a:r>
              <a:rPr lang="en-US" b="0" dirty="0"/>
              <a:t> que </a:t>
            </a:r>
            <a:r>
              <a:rPr lang="en-US" b="0" dirty="0" err="1"/>
              <a:t>ayudar</a:t>
            </a:r>
            <a:r>
              <a:rPr lang="en-US" b="0" dirty="0"/>
              <a:t> a la </a:t>
            </a:r>
            <a:r>
              <a:rPr lang="en-US" b="0" dirty="0" err="1"/>
              <a:t>familia</a:t>
            </a:r>
            <a:r>
              <a:rPr lang="en-US" b="0" dirty="0"/>
              <a:t> </a:t>
            </a:r>
            <a:r>
              <a:rPr lang="en-US" b="0" dirty="0" err="1"/>
              <a:t>desde</a:t>
            </a:r>
            <a:r>
              <a:rPr lang="en-US" b="0" dirty="0"/>
              <a:t> las </a:t>
            </a:r>
            <a:r>
              <a:rPr lang="en-US" b="0" dirty="0" err="1"/>
              <a:t>cinco</a:t>
            </a:r>
            <a:r>
              <a:rPr lang="en-US" b="0" dirty="0"/>
              <a:t> de la </a:t>
            </a:r>
            <a:r>
              <a:rPr lang="en-US" b="0" dirty="0" err="1"/>
              <a:t>tarde</a:t>
            </a:r>
            <a:r>
              <a:rPr lang="en-US" b="0" dirty="0"/>
              <a:t>.</a:t>
            </a:r>
          </a:p>
          <a:p>
            <a:pPr marL="228600" indent="-228600">
              <a:buAutoNum type="arabicPeriod"/>
            </a:pPr>
            <a:r>
              <a:rPr lang="en-US" b="0" dirty="0"/>
              <a:t>Van a la playa para </a:t>
            </a:r>
            <a:r>
              <a:rPr lang="en-US" b="0" dirty="0" err="1"/>
              <a:t>ver</a:t>
            </a:r>
            <a:r>
              <a:rPr lang="en-US" b="0" dirty="0"/>
              <a:t> las </a:t>
            </a:r>
            <a:r>
              <a:rPr lang="en-US" b="0" dirty="0" err="1"/>
              <a:t>estrellas</a:t>
            </a:r>
            <a:r>
              <a:rPr lang="en-US" b="0" dirty="0"/>
              <a:t> a medianoche.</a:t>
            </a:r>
          </a:p>
          <a:p>
            <a:pPr marL="228600" indent="-228600">
              <a:buAutoNum type="arabicPeriod"/>
            </a:pPr>
            <a:r>
              <a:rPr lang="en-US" b="0" dirty="0" err="1"/>
              <a:t>Vamos</a:t>
            </a:r>
            <a:r>
              <a:rPr lang="en-US" b="0" dirty="0"/>
              <a:t> a la casa de los </a:t>
            </a:r>
            <a:r>
              <a:rPr lang="en-US" b="0" dirty="0" err="1"/>
              <a:t>abuelos</a:t>
            </a:r>
            <a:r>
              <a:rPr lang="en-US" b="0" dirty="0"/>
              <a:t> para comer pollo y arroz.</a:t>
            </a:r>
          </a:p>
          <a:p>
            <a:pPr marL="228600" indent="-228600">
              <a:buAutoNum type="arabicPeriod"/>
            </a:pPr>
            <a:r>
              <a:rPr lang="en-US" b="0" dirty="0" err="1"/>
              <a:t>Vais</a:t>
            </a:r>
            <a:r>
              <a:rPr lang="en-US" b="0" dirty="0"/>
              <a:t> a </a:t>
            </a:r>
            <a:r>
              <a:rPr lang="en-US" b="0" dirty="0" err="1"/>
              <a:t>contar</a:t>
            </a:r>
            <a:r>
              <a:rPr lang="en-US" b="0" dirty="0"/>
              <a:t> </a:t>
            </a:r>
            <a:r>
              <a:rPr lang="en-US" b="0" dirty="0" err="1"/>
              <a:t>muchas</a:t>
            </a:r>
            <a:r>
              <a:rPr lang="en-US" b="0" dirty="0"/>
              <a:t> </a:t>
            </a:r>
            <a:r>
              <a:rPr lang="en-US" b="0" dirty="0" err="1"/>
              <a:t>historias</a:t>
            </a:r>
            <a:r>
              <a:rPr lang="en-US" b="0" dirty="0"/>
              <a:t> a los </a:t>
            </a:r>
            <a:r>
              <a:rPr lang="en-US" b="0" dirty="0" err="1"/>
              <a:t>niños</a:t>
            </a:r>
            <a:r>
              <a:rPr lang="en-US" b="0" dirty="0"/>
              <a:t>.</a:t>
            </a:r>
          </a:p>
          <a:p>
            <a:pPr marL="228600" indent="-228600">
              <a:buAutoNum type="arabicPeriod"/>
            </a:pPr>
            <a:r>
              <a:rPr lang="en-US" b="0" dirty="0"/>
              <a:t>¡</a:t>
            </a:r>
            <a:r>
              <a:rPr lang="en-US" b="0" dirty="0" err="1"/>
              <a:t>Vais</a:t>
            </a:r>
            <a:r>
              <a:rPr lang="en-US" b="0" dirty="0"/>
              <a:t> a </a:t>
            </a:r>
            <a:r>
              <a:rPr lang="en-US" b="0" dirty="0" err="1"/>
              <a:t>escuchar</a:t>
            </a:r>
            <a:r>
              <a:rPr lang="en-US" b="0" dirty="0"/>
              <a:t> </a:t>
            </a:r>
            <a:r>
              <a:rPr lang="en-US" b="0" dirty="0" err="1"/>
              <a:t>tantas</a:t>
            </a:r>
            <a:r>
              <a:rPr lang="en-US" b="0" dirty="0"/>
              <a:t> canciones de Navidad por </a:t>
            </a:r>
            <a:r>
              <a:rPr lang="en-US" b="0" dirty="0" err="1"/>
              <a:t>todas</a:t>
            </a:r>
            <a:r>
              <a:rPr lang="en-US" b="0" dirty="0"/>
              <a:t> </a:t>
            </a:r>
            <a:r>
              <a:rPr lang="en-US" b="0" dirty="0" err="1"/>
              <a:t>partes</a:t>
            </a:r>
            <a:r>
              <a:rPr lang="en-US" b="0" dirty="0"/>
              <a:t>!</a:t>
            </a:r>
          </a:p>
          <a:p>
            <a:pPr marL="228600" indent="-228600">
              <a:buAutoNum type="arabicPeriod"/>
            </a:pPr>
            <a:r>
              <a:rPr lang="en-US" b="0" dirty="0"/>
              <a:t>Van a </a:t>
            </a:r>
            <a:r>
              <a:rPr lang="en-US" b="0" dirty="0" err="1"/>
              <a:t>tener</a:t>
            </a:r>
            <a:r>
              <a:rPr lang="en-US" b="0" dirty="0"/>
              <a:t> dolor de cabeza el </a:t>
            </a:r>
            <a:r>
              <a:rPr lang="en-US" b="0" dirty="0" err="1"/>
              <a:t>día</a:t>
            </a:r>
            <a:r>
              <a:rPr lang="en-US" b="0" dirty="0"/>
              <a:t> </a:t>
            </a:r>
            <a:r>
              <a:rPr lang="en-US" b="0" dirty="0" err="1"/>
              <a:t>siguiente</a:t>
            </a:r>
            <a:r>
              <a:rPr lang="en-US" b="0" dirty="0"/>
              <a:t>.</a:t>
            </a:r>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2965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i="0" dirty="0"/>
              <a:t>8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US" b="0" i="0" dirty="0"/>
              <a:t>to</a:t>
            </a:r>
            <a:r>
              <a:rPr lang="en-US" b="0" i="0" baseline="0" dirty="0"/>
              <a:t> </a:t>
            </a:r>
            <a:r>
              <a:rPr lang="en-GB" baseline="0" dirty="0"/>
              <a:t>help students to connect the spoken and written forms of the language more securely; to consolidate vocabulary and grammar knowledge by eliciting suggested changes to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Procedure:</a:t>
            </a:r>
          </a:p>
          <a:p>
            <a:pPr marL="228600" indent="-228600">
              <a:buAutoNum type="arabicPeriod"/>
            </a:pPr>
            <a:r>
              <a:rPr lang="en-GB" sz="900" b="0" kern="1200" dirty="0">
                <a:solidFill>
                  <a:schemeClr val="tx1"/>
                </a:solidFill>
                <a:effectLst/>
                <a:latin typeface="+mn-lt"/>
                <a:ea typeface="+mn-ea"/>
                <a:cs typeface="+mn-cs"/>
              </a:rPr>
              <a:t>Click on the audio button to play the text. Read and listen</a:t>
            </a:r>
            <a:r>
              <a:rPr lang="en-GB" sz="900" b="0" kern="1200" baseline="0" dirty="0">
                <a:solidFill>
                  <a:schemeClr val="tx1"/>
                </a:solidFill>
                <a:effectLst/>
                <a:latin typeface="+mn-lt"/>
                <a:ea typeface="+mn-ea"/>
                <a:cs typeface="+mn-cs"/>
              </a:rPr>
              <a:t>.</a:t>
            </a:r>
          </a:p>
          <a:p>
            <a:pPr marL="0" indent="0">
              <a:buNone/>
            </a:pPr>
            <a:r>
              <a:rPr lang="en-GB" sz="900" b="0" kern="1200" baseline="0" dirty="0">
                <a:solidFill>
                  <a:schemeClr val="tx1"/>
                </a:solidFill>
                <a:effectLst/>
                <a:latin typeface="+mn-lt"/>
                <a:ea typeface="+mn-ea"/>
                <a:cs typeface="+mn-cs"/>
              </a:rPr>
              <a:t>Note: There is a full version of the audio bottom right with a player.  Alternatively, the audio is in 7 sections with a pause just after the words 1-6 below, to facilitate easy stop/start. </a:t>
            </a:r>
          </a:p>
          <a:p>
            <a:pPr marL="228600" indent="-228600">
              <a:buAutoNum type="arabicPeriod"/>
            </a:pPr>
            <a:r>
              <a:rPr lang="x-none" sz="900" kern="1200" dirty="0">
                <a:solidFill>
                  <a:schemeClr val="tx1"/>
                </a:solidFill>
                <a:effectLst/>
                <a:latin typeface="+mn-lt"/>
                <a:ea typeface="+mn-ea"/>
                <a:cs typeface="+mn-cs"/>
              </a:rPr>
              <a:t>To support segmentation, stop the audio and ask students to say:</a:t>
            </a:r>
            <a:br>
              <a:rPr lang="x-none" sz="900" kern="1200" dirty="0">
                <a:solidFill>
                  <a:schemeClr val="tx1"/>
                </a:solidFill>
                <a:effectLst/>
                <a:latin typeface="+mn-lt"/>
                <a:ea typeface="+mn-ea"/>
                <a:cs typeface="+mn-cs"/>
              </a:rPr>
            </a:br>
            <a:r>
              <a:rPr lang="x-none" sz="900" kern="1200" dirty="0">
                <a:solidFill>
                  <a:schemeClr val="tx1"/>
                </a:solidFill>
                <a:effectLst/>
                <a:latin typeface="+mn-lt"/>
                <a:ea typeface="+mn-ea"/>
                <a:cs typeface="+mn-cs"/>
              </a:rPr>
              <a:t>a) the next word</a:t>
            </a:r>
            <a:br>
              <a:rPr lang="x-none" sz="900" kern="1200" dirty="0">
                <a:solidFill>
                  <a:schemeClr val="tx1"/>
                </a:solidFill>
                <a:effectLst/>
                <a:latin typeface="+mn-lt"/>
                <a:ea typeface="+mn-ea"/>
                <a:cs typeface="+mn-cs"/>
              </a:rPr>
            </a:br>
            <a:r>
              <a:rPr lang="x-none" sz="900" kern="1200" dirty="0">
                <a:solidFill>
                  <a:schemeClr val="tx1"/>
                </a:solidFill>
                <a:effectLst/>
                <a:latin typeface="+mn-lt"/>
                <a:ea typeface="+mn-ea"/>
                <a:cs typeface="+mn-cs"/>
              </a:rPr>
              <a:t>b) the previous word</a:t>
            </a:r>
            <a:r>
              <a:rPr lang="en-GB" sz="900" b="0" kern="1200" baseline="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900" b="0" kern="1200" baseline="0" dirty="0">
                <a:solidFill>
                  <a:schemeClr val="tx1"/>
                </a:solidFill>
                <a:effectLst/>
                <a:latin typeface="+mn-lt"/>
                <a:ea typeface="+mn-ea"/>
                <a:cs typeface="+mn-cs"/>
              </a:rPr>
              <a:t>In addition, to develop understanding, vocabulary and grammar knowledge, pause at key points and ask students to suggest an alternative word that could replace the next word. </a:t>
            </a:r>
            <a:r>
              <a:rPr lang="en-GB" sz="900" kern="1200" dirty="0">
                <a:solidFill>
                  <a:schemeClr val="tx1"/>
                </a:solidFill>
                <a:effectLst/>
                <a:latin typeface="+mn-lt"/>
                <a:ea typeface="+mn-ea"/>
                <a:cs typeface="+mn-cs"/>
              </a:rPr>
              <a:t>This is a chance to draw on</a:t>
            </a:r>
            <a:r>
              <a:rPr lang="x-none" sz="900" kern="1200" dirty="0">
                <a:solidFill>
                  <a:schemeClr val="tx1"/>
                </a:solidFill>
                <a:effectLst/>
                <a:latin typeface="+mn-lt"/>
                <a:ea typeface="+mn-ea"/>
                <a:cs typeface="+mn-cs"/>
              </a:rPr>
              <a:t> previously taught gramma</a:t>
            </a:r>
            <a:r>
              <a:rPr lang="en-GB" sz="900" kern="1200" dirty="0">
                <a:solidFill>
                  <a:schemeClr val="tx1"/>
                </a:solidFill>
                <a:effectLst/>
                <a:latin typeface="+mn-lt"/>
                <a:ea typeface="+mn-ea"/>
                <a:cs typeface="+mn-cs"/>
              </a:rPr>
              <a:t>r and vocabulary</a:t>
            </a:r>
            <a:r>
              <a:rPr lang="en-GB" sz="900" kern="1200" baseline="0" dirty="0">
                <a:solidFill>
                  <a:schemeClr val="tx1"/>
                </a:solidFill>
                <a:effectLst/>
                <a:latin typeface="+mn-lt"/>
                <a:ea typeface="+mn-ea"/>
                <a:cs typeface="+mn-cs"/>
              </a:rPr>
              <a:t> </a:t>
            </a:r>
            <a:r>
              <a:rPr lang="x-none" sz="900" kern="1200" dirty="0">
                <a:solidFill>
                  <a:schemeClr val="tx1"/>
                </a:solidFill>
                <a:effectLst/>
                <a:latin typeface="+mn-lt"/>
                <a:ea typeface="+mn-ea"/>
                <a:cs typeface="+mn-cs"/>
              </a:rPr>
              <a:t>knowledge</a:t>
            </a:r>
            <a:r>
              <a:rPr lang="en-GB" sz="900" kern="120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900" kern="1200" dirty="0">
                <a:solidFill>
                  <a:schemeClr val="tx1"/>
                </a:solidFill>
                <a:effectLst/>
                <a:latin typeface="+mn-lt"/>
                <a:ea typeface="+mn-ea"/>
                <a:cs typeface="+mn-cs"/>
              </a:rPr>
              <a:t>A callout appears on a click with glossed translations of the words in the text with asterisks.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dirty="0">
                <a:solidFill>
                  <a:schemeClr val="tx1"/>
                </a:solidFill>
                <a:effectLst/>
                <a:latin typeface="+mn-lt"/>
                <a:ea typeface="+mn-ea"/>
                <a:cs typeface="+mn-cs"/>
              </a:rPr>
              <a:t>Transcript for segments:</a:t>
            </a:r>
            <a:r>
              <a:rPr lang="en-GB" sz="9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tx1"/>
                </a:solidFill>
                <a:effectLst/>
                <a:latin typeface="+mn-lt"/>
                <a:ea typeface="+mn-ea"/>
                <a:cs typeface="+mn-cs"/>
              </a:rPr>
              <a:t>(</a:t>
            </a:r>
            <a:r>
              <a:rPr lang="en-GB" sz="900" b="0" kern="1200" dirty="0" err="1">
                <a:solidFill>
                  <a:schemeClr val="tx1"/>
                </a:solidFill>
                <a:effectLst/>
                <a:latin typeface="+mn-lt"/>
                <a:ea typeface="+mn-ea"/>
                <a:cs typeface="+mn-cs"/>
              </a:rPr>
              <a:t>i</a:t>
            </a:r>
            <a:r>
              <a:rPr lang="en-GB" sz="900" b="0" kern="1200" dirty="0">
                <a:solidFill>
                  <a:schemeClr val="tx1"/>
                </a:solidFill>
                <a:effectLst/>
                <a:latin typeface="+mn-lt"/>
                <a:ea typeface="+mn-ea"/>
                <a:cs typeface="+mn-cs"/>
              </a:rPr>
              <a:t>) </a:t>
            </a:r>
            <a:r>
              <a:rPr lang="en-US" sz="900" dirty="0">
                <a:solidFill>
                  <a:srgbClr val="002060"/>
                </a:solidFill>
              </a:rPr>
              <a:t>La </a:t>
            </a:r>
            <a:r>
              <a:rPr lang="en-US" sz="900" dirty="0" err="1">
                <a:solidFill>
                  <a:srgbClr val="002060"/>
                </a:solidFill>
              </a:rPr>
              <a:t>última</a:t>
            </a:r>
            <a:r>
              <a:rPr lang="en-US" sz="900" dirty="0">
                <a:solidFill>
                  <a:srgbClr val="002060"/>
                </a:solidFill>
              </a:rPr>
              <a:t> </a:t>
            </a:r>
            <a:r>
              <a:rPr lang="en-US" sz="900" dirty="0" err="1">
                <a:solidFill>
                  <a:srgbClr val="002060"/>
                </a:solidFill>
              </a:rPr>
              <a:t>noche</a:t>
            </a:r>
            <a:r>
              <a:rPr lang="en-US" sz="900" dirty="0">
                <a:solidFill>
                  <a:srgbClr val="002060"/>
                </a:solidFill>
              </a:rPr>
              <a:t> del </a:t>
            </a:r>
            <a:r>
              <a:rPr lang="en-US" sz="900" dirty="0" err="1">
                <a:solidFill>
                  <a:srgbClr val="002060"/>
                </a:solidFill>
              </a:rPr>
              <a:t>año</a:t>
            </a:r>
            <a:r>
              <a:rPr lang="en-US" sz="900" dirty="0">
                <a:solidFill>
                  <a:srgbClr val="002060"/>
                </a:solidFill>
              </a:rPr>
              <a:t> es un </a:t>
            </a:r>
            <a:r>
              <a:rPr lang="en-US" sz="900" dirty="0" err="1">
                <a:solidFill>
                  <a:srgbClr val="002060"/>
                </a:solidFill>
              </a:rPr>
              <a:t>momento</a:t>
            </a:r>
            <a:r>
              <a:rPr lang="en-US" sz="900" dirty="0">
                <a:solidFill>
                  <a:srgbClr val="002060"/>
                </a:solidFill>
              </a:rPr>
              <a:t> </a:t>
            </a:r>
            <a:r>
              <a:rPr lang="en-US" sz="900" dirty="0" err="1">
                <a:solidFill>
                  <a:srgbClr val="002060"/>
                </a:solidFill>
              </a:rPr>
              <a:t>muy</a:t>
            </a:r>
            <a:r>
              <a:rPr lang="en-US" sz="900" dirty="0">
                <a:solidFill>
                  <a:srgbClr val="002060"/>
                </a:solidFill>
              </a:rPr>
              <a:t> especial. </a:t>
            </a:r>
            <a:r>
              <a:rPr lang="en-US" sz="900" dirty="0" err="1">
                <a:solidFill>
                  <a:srgbClr val="002060"/>
                </a:solidFill>
              </a:rPr>
              <a:t>Cada</a:t>
            </a:r>
            <a:r>
              <a:rPr lang="en-US" sz="900" dirty="0">
                <a:solidFill>
                  <a:srgbClr val="002060"/>
                </a:solidFill>
              </a:rPr>
              <a:t> 31 de </a:t>
            </a:r>
            <a:r>
              <a:rPr lang="en-US" sz="900" dirty="0" err="1">
                <a:solidFill>
                  <a:srgbClr val="002060"/>
                </a:solidFill>
              </a:rPr>
              <a:t>diciembre</a:t>
            </a:r>
            <a:r>
              <a:rPr lang="en-US" sz="900" dirty="0">
                <a:solidFill>
                  <a:srgbClr val="002060"/>
                </a:solidFill>
              </a:rPr>
              <a:t>, mi </a:t>
            </a:r>
            <a:r>
              <a:rPr lang="en-US" sz="900" dirty="0" err="1">
                <a:solidFill>
                  <a:srgbClr val="002060"/>
                </a:solidFill>
              </a:rPr>
              <a:t>familia</a:t>
            </a:r>
            <a:r>
              <a:rPr lang="en-US" sz="900" dirty="0">
                <a:solidFill>
                  <a:srgbClr val="002060"/>
                </a:solidFill>
              </a:rPr>
              <a:t> y </a:t>
            </a:r>
            <a:r>
              <a:rPr lang="en-US" sz="900" dirty="0" err="1">
                <a:solidFill>
                  <a:srgbClr val="002060"/>
                </a:solidFill>
              </a:rPr>
              <a:t>yo</a:t>
            </a:r>
            <a:r>
              <a:rPr lang="en-US" sz="900" dirty="0">
                <a:solidFill>
                  <a:srgbClr val="002060"/>
                </a:solidFill>
              </a:rPr>
              <a:t> </a:t>
            </a:r>
            <a:r>
              <a:rPr lang="en-US" sz="900" dirty="0" err="1">
                <a:solidFill>
                  <a:srgbClr val="002060"/>
                </a:solidFill>
              </a:rPr>
              <a:t>vamos</a:t>
            </a:r>
            <a:r>
              <a:rPr lang="en-US" sz="900" dirty="0">
                <a:solidFill>
                  <a:srgbClr val="002060"/>
                </a:solidFill>
              </a:rPr>
              <a:t> … </a:t>
            </a:r>
            <a:r>
              <a:rPr lang="is-IS" sz="900" dirty="0">
                <a:solidFill>
                  <a:schemeClr val="accent5">
                    <a:lumMod val="50000"/>
                  </a:schemeClr>
                </a:solidFill>
              </a:rPr>
              <a:t>(e.g.,</a:t>
            </a:r>
            <a:r>
              <a:rPr lang="is-IS" sz="900" baseline="0" dirty="0">
                <a:solidFill>
                  <a:schemeClr val="accent5">
                    <a:lumMod val="50000"/>
                  </a:schemeClr>
                </a:solidFill>
              </a:rPr>
              <a:t> where they go and what they do)</a:t>
            </a:r>
            <a:endParaRPr lang="is-IS" sz="9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s-IS" sz="900" b="0" kern="1200" dirty="0">
                <a:solidFill>
                  <a:schemeClr val="accent5">
                    <a:lumMod val="50000"/>
                  </a:schemeClr>
                </a:solidFill>
                <a:effectLst/>
                <a:latin typeface="+mn-lt"/>
                <a:ea typeface="+mn-ea"/>
                <a:cs typeface="+mn-cs"/>
              </a:rPr>
              <a:t>(ii) </a:t>
            </a:r>
            <a:r>
              <a:rPr lang="en-US" sz="900" dirty="0">
                <a:solidFill>
                  <a:srgbClr val="002060"/>
                </a:solidFill>
              </a:rPr>
              <a:t>a la casa de mis </a:t>
            </a:r>
            <a:r>
              <a:rPr lang="en-US" sz="900" dirty="0" err="1">
                <a:solidFill>
                  <a:srgbClr val="002060"/>
                </a:solidFill>
              </a:rPr>
              <a:t>abuelos</a:t>
            </a:r>
            <a:r>
              <a:rPr lang="en-US" sz="900" dirty="0">
                <a:solidFill>
                  <a:srgbClr val="002060"/>
                </a:solidFill>
              </a:rPr>
              <a:t> y </a:t>
            </a:r>
            <a:r>
              <a:rPr lang="en-US" sz="900" dirty="0" err="1">
                <a:solidFill>
                  <a:srgbClr val="002060"/>
                </a:solidFill>
              </a:rPr>
              <a:t>cenamos</a:t>
            </a:r>
            <a:r>
              <a:rPr lang="en-US" sz="900" dirty="0">
                <a:solidFill>
                  <a:srgbClr val="002060"/>
                </a:solidFill>
              </a:rPr>
              <a:t> </a:t>
            </a:r>
            <a:r>
              <a:rPr lang="en-US" sz="900" dirty="0" err="1">
                <a:solidFill>
                  <a:srgbClr val="002060"/>
                </a:solidFill>
              </a:rPr>
              <a:t>juntos</a:t>
            </a:r>
            <a:r>
              <a:rPr lang="en-US" sz="900" dirty="0">
                <a:solidFill>
                  <a:srgbClr val="002060"/>
                </a:solidFill>
              </a:rPr>
              <a:t>. </a:t>
            </a:r>
            <a:r>
              <a:rPr lang="en-US" sz="900" dirty="0" err="1">
                <a:solidFill>
                  <a:srgbClr val="002060"/>
                </a:solidFill>
              </a:rPr>
              <a:t>Normalmente</a:t>
            </a:r>
            <a:r>
              <a:rPr lang="en-US" sz="900" dirty="0">
                <a:solidFill>
                  <a:srgbClr val="002060"/>
                </a:solidFill>
              </a:rPr>
              <a:t> mis </a:t>
            </a:r>
            <a:r>
              <a:rPr lang="en-US" sz="900" dirty="0" err="1">
                <a:solidFill>
                  <a:srgbClr val="002060"/>
                </a:solidFill>
              </a:rPr>
              <a:t>tíos</a:t>
            </a:r>
            <a:r>
              <a:rPr lang="en-US" sz="900" dirty="0">
                <a:solidFill>
                  <a:srgbClr val="002060"/>
                </a:solidFill>
              </a:rPr>
              <a:t> van al </a:t>
            </a:r>
            <a:r>
              <a:rPr lang="en-US" sz="900" dirty="0" err="1">
                <a:solidFill>
                  <a:srgbClr val="002060"/>
                </a:solidFill>
              </a:rPr>
              <a:t>mercado</a:t>
            </a:r>
            <a:r>
              <a:rPr lang="en-US" sz="900" dirty="0">
                <a:solidFill>
                  <a:srgbClr val="002060"/>
                </a:solidFill>
              </a:rPr>
              <a:t> y </a:t>
            </a:r>
            <a:r>
              <a:rPr lang="en-US" sz="900" dirty="0" err="1">
                <a:solidFill>
                  <a:srgbClr val="002060"/>
                </a:solidFill>
              </a:rPr>
              <a:t>compran</a:t>
            </a:r>
            <a:r>
              <a:rPr lang="en-US" sz="900" dirty="0">
                <a:solidFill>
                  <a:srgbClr val="002060"/>
                </a:solidFill>
              </a:rPr>
              <a:t> … </a:t>
            </a:r>
            <a:r>
              <a:rPr lang="is-IS" sz="900" dirty="0">
                <a:solidFill>
                  <a:schemeClr val="accent5">
                    <a:lumMod val="50000"/>
                  </a:schemeClr>
                </a:solidFill>
              </a:rPr>
              <a:t>(e.g., what do they buy, for who and why? Could be food, presents, cards etc.)</a:t>
            </a:r>
          </a:p>
          <a:p>
            <a:pPr marL="0" marR="0" lvl="0" indent="0" algn="l" defTabSz="914400" rtl="0" eaLnBrk="1" fontAlgn="auto" latinLnBrk="0" hangingPunct="1">
              <a:lnSpc>
                <a:spcPct val="100000"/>
              </a:lnSpc>
              <a:spcBef>
                <a:spcPts val="0"/>
              </a:spcBef>
              <a:spcAft>
                <a:spcPts val="0"/>
              </a:spcAft>
              <a:buClrTx/>
              <a:buSzTx/>
              <a:buFontTx/>
              <a:buNone/>
              <a:tabLst/>
              <a:defRPr/>
            </a:pPr>
            <a:r>
              <a:rPr lang="is-IS" sz="900" b="0" kern="1200" dirty="0">
                <a:solidFill>
                  <a:schemeClr val="accent5">
                    <a:lumMod val="50000"/>
                  </a:schemeClr>
                </a:solidFill>
                <a:effectLst/>
                <a:latin typeface="+mn-lt"/>
                <a:ea typeface="+mn-ea"/>
                <a:cs typeface="+mn-cs"/>
              </a:rPr>
              <a:t>(iii) </a:t>
            </a:r>
            <a:r>
              <a:rPr lang="en-US" sz="900" dirty="0" err="1">
                <a:solidFill>
                  <a:srgbClr val="002060"/>
                </a:solidFill>
              </a:rPr>
              <a:t>uvas</a:t>
            </a:r>
            <a:r>
              <a:rPr lang="en-US" sz="900" dirty="0">
                <a:solidFill>
                  <a:srgbClr val="002060"/>
                </a:solidFill>
              </a:rPr>
              <a:t> para </a:t>
            </a:r>
            <a:r>
              <a:rPr lang="en-US" sz="900" dirty="0" err="1">
                <a:solidFill>
                  <a:srgbClr val="002060"/>
                </a:solidFill>
              </a:rPr>
              <a:t>todos</a:t>
            </a:r>
            <a:r>
              <a:rPr lang="en-US" sz="900" dirty="0">
                <a:solidFill>
                  <a:srgbClr val="002060"/>
                </a:solidFill>
              </a:rPr>
              <a:t> </a:t>
            </a:r>
            <a:r>
              <a:rPr lang="en-US" sz="900" dirty="0" err="1">
                <a:solidFill>
                  <a:srgbClr val="002060"/>
                </a:solidFill>
              </a:rPr>
              <a:t>porque</a:t>
            </a:r>
            <a:r>
              <a:rPr lang="en-US" sz="900" dirty="0">
                <a:solidFill>
                  <a:srgbClr val="002060"/>
                </a:solidFill>
              </a:rPr>
              <a:t> </a:t>
            </a:r>
            <a:r>
              <a:rPr lang="en-US" sz="900" dirty="0" err="1">
                <a:solidFill>
                  <a:srgbClr val="002060"/>
                </a:solidFill>
              </a:rPr>
              <a:t>después</a:t>
            </a:r>
            <a:r>
              <a:rPr lang="en-US" sz="900" dirty="0">
                <a:solidFill>
                  <a:srgbClr val="002060"/>
                </a:solidFill>
              </a:rPr>
              <a:t> de </a:t>
            </a:r>
            <a:r>
              <a:rPr lang="en-US" sz="900" dirty="0" err="1">
                <a:solidFill>
                  <a:srgbClr val="002060"/>
                </a:solidFill>
              </a:rPr>
              <a:t>cenar</a:t>
            </a:r>
            <a:r>
              <a:rPr lang="en-US" sz="900" dirty="0">
                <a:solidFill>
                  <a:srgbClr val="002060"/>
                </a:solidFill>
              </a:rPr>
              <a:t> </a:t>
            </a:r>
            <a:r>
              <a:rPr lang="en-US" sz="900" dirty="0" err="1">
                <a:solidFill>
                  <a:srgbClr val="002060"/>
                </a:solidFill>
              </a:rPr>
              <a:t>vamos</a:t>
            </a:r>
            <a:r>
              <a:rPr lang="en-US" sz="900" dirty="0">
                <a:solidFill>
                  <a:srgbClr val="002060"/>
                </a:solidFill>
              </a:rPr>
              <a:t> a la plaza y las </a:t>
            </a:r>
            <a:r>
              <a:rPr lang="en-US" sz="900" dirty="0" err="1">
                <a:solidFill>
                  <a:srgbClr val="002060"/>
                </a:solidFill>
              </a:rPr>
              <a:t>comemos</a:t>
            </a:r>
            <a:r>
              <a:rPr lang="en-US" sz="900" dirty="0">
                <a:solidFill>
                  <a:srgbClr val="002060"/>
                </a:solidFill>
              </a:rPr>
              <a:t> antes de </a:t>
            </a:r>
            <a:r>
              <a:rPr lang="en-US" sz="900" dirty="0" err="1">
                <a:solidFill>
                  <a:srgbClr val="002060"/>
                </a:solidFill>
              </a:rPr>
              <a:t>acabar</a:t>
            </a:r>
            <a:r>
              <a:rPr lang="en-US" sz="900" dirty="0">
                <a:solidFill>
                  <a:srgbClr val="002060"/>
                </a:solidFill>
              </a:rPr>
              <a:t> el </a:t>
            </a:r>
            <a:r>
              <a:rPr lang="en-US" sz="900" dirty="0" err="1">
                <a:solidFill>
                  <a:srgbClr val="002060"/>
                </a:solidFill>
              </a:rPr>
              <a:t>año</a:t>
            </a:r>
            <a:r>
              <a:rPr lang="en-US" sz="900" dirty="0">
                <a:solidFill>
                  <a:srgbClr val="002060"/>
                </a:solidFill>
              </a:rPr>
              <a:t>. </a:t>
            </a:r>
            <a:r>
              <a:rPr lang="en-US" sz="900" dirty="0" err="1">
                <a:solidFill>
                  <a:srgbClr val="002060"/>
                </a:solidFill>
              </a:rPr>
              <a:t>Vosotros</a:t>
            </a:r>
            <a:r>
              <a:rPr lang="en-US" sz="900" dirty="0">
                <a:solidFill>
                  <a:srgbClr val="002060"/>
                </a:solidFill>
              </a:rPr>
              <a:t> </a:t>
            </a:r>
            <a:r>
              <a:rPr lang="en-US" sz="900" dirty="0" err="1">
                <a:solidFill>
                  <a:srgbClr val="002060"/>
                </a:solidFill>
              </a:rPr>
              <a:t>en</a:t>
            </a:r>
            <a:r>
              <a:rPr lang="en-US" sz="900" dirty="0">
                <a:solidFill>
                  <a:srgbClr val="002060"/>
                </a:solidFill>
              </a:rPr>
              <a:t> México </a:t>
            </a:r>
            <a:r>
              <a:rPr lang="en-US" sz="900" dirty="0" err="1">
                <a:solidFill>
                  <a:srgbClr val="002060"/>
                </a:solidFill>
              </a:rPr>
              <a:t>también</a:t>
            </a:r>
            <a:r>
              <a:rPr lang="en-US" sz="900" dirty="0">
                <a:solidFill>
                  <a:srgbClr val="002060"/>
                </a:solidFill>
              </a:rPr>
              <a:t> </a:t>
            </a:r>
            <a:r>
              <a:rPr lang="en-US" sz="900" dirty="0" err="1">
                <a:solidFill>
                  <a:srgbClr val="002060"/>
                </a:solidFill>
              </a:rPr>
              <a:t>vais</a:t>
            </a:r>
            <a:r>
              <a:rPr lang="en-US" sz="900" dirty="0">
                <a:solidFill>
                  <a:srgbClr val="002060"/>
                </a:solidFill>
              </a:rPr>
              <a:t> al </a:t>
            </a:r>
            <a:r>
              <a:rPr lang="en-US" sz="900" dirty="0" err="1">
                <a:solidFill>
                  <a:srgbClr val="002060"/>
                </a:solidFill>
              </a:rPr>
              <a:t>centro</a:t>
            </a:r>
            <a:r>
              <a:rPr lang="en-US" sz="900" dirty="0">
                <a:solidFill>
                  <a:srgbClr val="002060"/>
                </a:solidFill>
              </a:rPr>
              <a:t> a medianoche y </a:t>
            </a:r>
            <a:r>
              <a:rPr lang="is-IS" sz="900" dirty="0">
                <a:solidFill>
                  <a:schemeClr val="accent5">
                    <a:lumMod val="50000"/>
                  </a:schemeClr>
                </a:solidFill>
              </a:rPr>
              <a:t>… (any verb in the vosotros form, eg cantáis, miráis, escucháis, quedáis con amigos etc etc</a:t>
            </a:r>
            <a:r>
              <a:rPr lang="is-IS" sz="900" baseline="0" dirty="0">
                <a:solidFill>
                  <a:schemeClr val="accent5">
                    <a:lumMod val="50000"/>
                  </a:schemeClr>
                </a:solidFill>
              </a:rPr>
              <a:t>.)</a:t>
            </a:r>
            <a:endParaRPr lang="is-IS" sz="900" dirty="0">
              <a:solidFill>
                <a:schemeClr val="accent5">
                  <a:lumMod val="50000"/>
                </a:schemeClr>
              </a:solidFill>
            </a:endParaRPr>
          </a:p>
          <a:p>
            <a:pPr>
              <a:lnSpc>
                <a:spcPct val="120000"/>
              </a:lnSpc>
            </a:pPr>
            <a:r>
              <a:rPr lang="is-IS" sz="900" b="0" kern="1200" dirty="0">
                <a:solidFill>
                  <a:schemeClr val="accent5">
                    <a:lumMod val="50000"/>
                  </a:schemeClr>
                </a:solidFill>
                <a:effectLst/>
                <a:latin typeface="+mn-lt"/>
                <a:ea typeface="+mn-ea"/>
                <a:cs typeface="+mn-cs"/>
              </a:rPr>
              <a:t>(iv) </a:t>
            </a:r>
            <a:r>
              <a:rPr lang="en-US" sz="900" dirty="0">
                <a:solidFill>
                  <a:srgbClr val="002060"/>
                </a:solidFill>
              </a:rPr>
              <a:t>medianoche y </a:t>
            </a:r>
            <a:r>
              <a:rPr lang="en-US" sz="900" dirty="0" err="1">
                <a:solidFill>
                  <a:srgbClr val="002060"/>
                </a:solidFill>
              </a:rPr>
              <a:t>tomáis</a:t>
            </a:r>
            <a:r>
              <a:rPr lang="en-US" sz="900" dirty="0">
                <a:solidFill>
                  <a:srgbClr val="002060"/>
                </a:solidFill>
              </a:rPr>
              <a:t> </a:t>
            </a:r>
            <a:r>
              <a:rPr lang="en-US" sz="900" dirty="0" err="1">
                <a:solidFill>
                  <a:srgbClr val="002060"/>
                </a:solidFill>
              </a:rPr>
              <a:t>uvas</a:t>
            </a:r>
            <a:r>
              <a:rPr lang="en-US" sz="900" dirty="0">
                <a:solidFill>
                  <a:srgbClr val="002060"/>
                </a:solidFill>
              </a:rPr>
              <a:t>, ¿no? ¡</a:t>
            </a:r>
            <a:r>
              <a:rPr lang="en-US" sz="900" dirty="0" err="1">
                <a:solidFill>
                  <a:srgbClr val="002060"/>
                </a:solidFill>
              </a:rPr>
              <a:t>Sí</a:t>
            </a:r>
            <a:r>
              <a:rPr lang="en-US" sz="900" dirty="0">
                <a:solidFill>
                  <a:srgbClr val="002060"/>
                </a:solidFill>
              </a:rPr>
              <a:t>! Y </a:t>
            </a:r>
            <a:r>
              <a:rPr lang="en-US" sz="900" dirty="0" err="1">
                <a:solidFill>
                  <a:srgbClr val="002060"/>
                </a:solidFill>
              </a:rPr>
              <a:t>también</a:t>
            </a:r>
            <a:r>
              <a:rPr lang="en-US" sz="900" dirty="0">
                <a:solidFill>
                  <a:srgbClr val="002060"/>
                </a:solidFill>
              </a:rPr>
              <a:t> </a:t>
            </a:r>
            <a:r>
              <a:rPr lang="en-US" sz="900" dirty="0" err="1">
                <a:solidFill>
                  <a:srgbClr val="002060"/>
                </a:solidFill>
              </a:rPr>
              <a:t>vais</a:t>
            </a:r>
            <a:r>
              <a:rPr lang="en-US" sz="900" dirty="0">
                <a:solidFill>
                  <a:srgbClr val="002060"/>
                </a:solidFill>
              </a:rPr>
              <a:t> a las tiendas y </a:t>
            </a:r>
            <a:r>
              <a:rPr lang="en-US" sz="900" dirty="0" err="1">
                <a:solidFill>
                  <a:srgbClr val="002060"/>
                </a:solidFill>
              </a:rPr>
              <a:t>compráis</a:t>
            </a:r>
            <a:r>
              <a:rPr lang="en-US" sz="900" dirty="0">
                <a:solidFill>
                  <a:srgbClr val="002060"/>
                </a:solidFill>
              </a:rPr>
              <a:t> </a:t>
            </a:r>
            <a:r>
              <a:rPr lang="en-US" sz="900" dirty="0" err="1">
                <a:solidFill>
                  <a:srgbClr val="002060"/>
                </a:solidFill>
              </a:rPr>
              <a:t>ropa</a:t>
            </a:r>
            <a:r>
              <a:rPr lang="en-US" sz="900" dirty="0">
                <a:solidFill>
                  <a:srgbClr val="002060"/>
                </a:solidFill>
              </a:rPr>
              <a:t> interior </a:t>
            </a:r>
            <a:r>
              <a:rPr lang="en-US" sz="900" dirty="0" err="1">
                <a:solidFill>
                  <a:srgbClr val="002060"/>
                </a:solidFill>
              </a:rPr>
              <a:t>roja</a:t>
            </a:r>
            <a:r>
              <a:rPr lang="en-US" sz="900" dirty="0">
                <a:solidFill>
                  <a:srgbClr val="002060"/>
                </a:solidFill>
              </a:rPr>
              <a:t> o amarilla. </a:t>
            </a:r>
            <a:r>
              <a:rPr lang="en-US" sz="900" dirty="0" err="1">
                <a:solidFill>
                  <a:srgbClr val="002060"/>
                </a:solidFill>
              </a:rPr>
              <a:t>Nosotros</a:t>
            </a:r>
            <a:r>
              <a:rPr lang="en-US" sz="900" dirty="0">
                <a:solidFill>
                  <a:srgbClr val="002060"/>
                </a:solidFill>
              </a:rPr>
              <a:t> </a:t>
            </a:r>
            <a:r>
              <a:rPr lang="en-US" sz="900" dirty="0" err="1">
                <a:solidFill>
                  <a:srgbClr val="002060"/>
                </a:solidFill>
              </a:rPr>
              <a:t>en</a:t>
            </a:r>
            <a:r>
              <a:rPr lang="en-US" sz="900" dirty="0">
                <a:solidFill>
                  <a:srgbClr val="002060"/>
                </a:solidFill>
              </a:rPr>
              <a:t> </a:t>
            </a:r>
            <a:r>
              <a:rPr lang="en-US" sz="900" dirty="0" err="1">
                <a:solidFill>
                  <a:srgbClr val="002060"/>
                </a:solidFill>
              </a:rPr>
              <a:t>España</a:t>
            </a:r>
            <a:r>
              <a:rPr lang="en-US" sz="900" dirty="0">
                <a:solidFill>
                  <a:srgbClr val="002060"/>
                </a:solidFill>
              </a:rPr>
              <a:t> solo la </a:t>
            </a:r>
            <a:r>
              <a:rPr lang="en-US" sz="900" dirty="0" err="1">
                <a:solidFill>
                  <a:srgbClr val="002060"/>
                </a:solidFill>
              </a:rPr>
              <a:t>compramos</a:t>
            </a:r>
            <a:r>
              <a:rPr lang="en-US" sz="900" dirty="0">
                <a:solidFill>
                  <a:srgbClr val="002060"/>
                </a:solidFill>
              </a:rPr>
              <a:t> </a:t>
            </a:r>
            <a:r>
              <a:rPr lang="en-US" sz="900" dirty="0" err="1">
                <a:solidFill>
                  <a:srgbClr val="002060"/>
                </a:solidFill>
              </a:rPr>
              <a:t>roja</a:t>
            </a:r>
            <a:r>
              <a:rPr lang="en-US" sz="900" dirty="0">
                <a:solidFill>
                  <a:srgbClr val="002060"/>
                </a:solidFill>
              </a:rPr>
              <a:t>. </a:t>
            </a:r>
          </a:p>
          <a:p>
            <a:pPr>
              <a:lnSpc>
                <a:spcPct val="120000"/>
              </a:lnSpc>
            </a:pPr>
            <a:r>
              <a:rPr lang="en-US" sz="900" dirty="0">
                <a:solidFill>
                  <a:srgbClr val="002060"/>
                </a:solidFill>
              </a:rPr>
              <a:t>Este </a:t>
            </a:r>
            <a:r>
              <a:rPr lang="en-US" sz="900" dirty="0" err="1">
                <a:solidFill>
                  <a:srgbClr val="002060"/>
                </a:solidFill>
              </a:rPr>
              <a:t>año</a:t>
            </a:r>
            <a:r>
              <a:rPr lang="en-US" sz="900" dirty="0">
                <a:solidFill>
                  <a:srgbClr val="002060"/>
                </a:solidFill>
              </a:rPr>
              <a:t> Daniel y </a:t>
            </a:r>
            <a:r>
              <a:rPr lang="en-US" sz="900" dirty="0" err="1">
                <a:solidFill>
                  <a:srgbClr val="002060"/>
                </a:solidFill>
              </a:rPr>
              <a:t>yo</a:t>
            </a:r>
            <a:r>
              <a:rPr lang="en-US" sz="900" dirty="0">
                <a:solidFill>
                  <a:srgbClr val="002060"/>
                </a:solidFill>
              </a:rPr>
              <a:t> </a:t>
            </a:r>
            <a:r>
              <a:rPr lang="en-US" sz="900" dirty="0" err="1">
                <a:solidFill>
                  <a:srgbClr val="002060"/>
                </a:solidFill>
              </a:rPr>
              <a:t>vamos</a:t>
            </a:r>
            <a:r>
              <a:rPr lang="en-US" sz="900" dirty="0">
                <a:solidFill>
                  <a:srgbClr val="002060"/>
                </a:solidFill>
              </a:rPr>
              <a:t> </a:t>
            </a:r>
            <a:r>
              <a:rPr lang="is-IS" sz="900" dirty="0">
                <a:solidFill>
                  <a:schemeClr val="accent5">
                    <a:lumMod val="50000"/>
                  </a:schemeClr>
                </a:solidFill>
              </a:rPr>
              <a:t>(a + any infinitive to give a future plan or potentially a place where they are going)</a:t>
            </a:r>
            <a:r>
              <a:rPr lang="is-IS" sz="900" baseline="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is-IS" sz="900" b="0" kern="1200" dirty="0">
                <a:solidFill>
                  <a:schemeClr val="accent5">
                    <a:lumMod val="50000"/>
                  </a:schemeClr>
                </a:solidFill>
                <a:effectLst/>
                <a:latin typeface="+mn-lt"/>
                <a:ea typeface="+mn-ea"/>
                <a:cs typeface="+mn-cs"/>
              </a:rPr>
              <a:t>(v) </a:t>
            </a:r>
            <a:r>
              <a:rPr lang="en-US" sz="900" dirty="0" err="1">
                <a:solidFill>
                  <a:srgbClr val="002060"/>
                </a:solidFill>
              </a:rPr>
              <a:t>escribir</a:t>
            </a:r>
            <a:r>
              <a:rPr lang="en-US" sz="900" dirty="0">
                <a:solidFill>
                  <a:srgbClr val="002060"/>
                </a:solidFill>
              </a:rPr>
              <a:t> </a:t>
            </a:r>
            <a:r>
              <a:rPr lang="en-US" sz="900" dirty="0" err="1">
                <a:solidFill>
                  <a:srgbClr val="002060"/>
                </a:solidFill>
              </a:rPr>
              <a:t>nuestros</a:t>
            </a:r>
            <a:r>
              <a:rPr lang="en-US" sz="900" dirty="0">
                <a:solidFill>
                  <a:srgbClr val="002060"/>
                </a:solidFill>
              </a:rPr>
              <a:t> </a:t>
            </a:r>
            <a:r>
              <a:rPr lang="en-US" sz="900" dirty="0" err="1">
                <a:solidFill>
                  <a:srgbClr val="002060"/>
                </a:solidFill>
              </a:rPr>
              <a:t>deseos</a:t>
            </a:r>
            <a:r>
              <a:rPr lang="en-US" sz="900" dirty="0">
                <a:solidFill>
                  <a:srgbClr val="002060"/>
                </a:solidFill>
              </a:rPr>
              <a:t> para el </a:t>
            </a:r>
            <a:r>
              <a:rPr lang="en-US" sz="900" dirty="0" err="1">
                <a:solidFill>
                  <a:srgbClr val="002060"/>
                </a:solidFill>
              </a:rPr>
              <a:t>próximo</a:t>
            </a:r>
            <a:r>
              <a:rPr lang="en-US" sz="900" dirty="0">
                <a:solidFill>
                  <a:srgbClr val="002060"/>
                </a:solidFill>
              </a:rPr>
              <a:t> </a:t>
            </a:r>
            <a:r>
              <a:rPr lang="en-US" sz="900" dirty="0" err="1">
                <a:solidFill>
                  <a:srgbClr val="002060"/>
                </a:solidFill>
              </a:rPr>
              <a:t>año</a:t>
            </a:r>
            <a:r>
              <a:rPr lang="en-US" sz="900" dirty="0">
                <a:solidFill>
                  <a:srgbClr val="002060"/>
                </a:solidFill>
              </a:rPr>
              <a:t>. </a:t>
            </a:r>
            <a:r>
              <a:rPr lang="en-US" sz="900" dirty="0" err="1">
                <a:solidFill>
                  <a:srgbClr val="002060"/>
                </a:solidFill>
              </a:rPr>
              <a:t>Vosotros</a:t>
            </a:r>
            <a:r>
              <a:rPr lang="en-US" sz="900" dirty="0">
                <a:solidFill>
                  <a:srgbClr val="002060"/>
                </a:solidFill>
              </a:rPr>
              <a:t> </a:t>
            </a:r>
            <a:r>
              <a:rPr lang="en-US" sz="900" dirty="0" err="1">
                <a:solidFill>
                  <a:srgbClr val="002060"/>
                </a:solidFill>
              </a:rPr>
              <a:t>vais</a:t>
            </a:r>
            <a:r>
              <a:rPr lang="en-US" sz="900" dirty="0">
                <a:solidFill>
                  <a:srgbClr val="002060"/>
                </a:solidFill>
              </a:rPr>
              <a:t> a </a:t>
            </a:r>
            <a:r>
              <a:rPr lang="en-US" sz="900" dirty="0" err="1">
                <a:solidFill>
                  <a:srgbClr val="002060"/>
                </a:solidFill>
              </a:rPr>
              <a:t>caminar</a:t>
            </a:r>
            <a:r>
              <a:rPr lang="en-US" sz="900" dirty="0">
                <a:solidFill>
                  <a:srgbClr val="002060"/>
                </a:solidFill>
              </a:rPr>
              <a:t> por </a:t>
            </a:r>
            <a:r>
              <a:rPr lang="is-IS" sz="900" dirty="0">
                <a:solidFill>
                  <a:schemeClr val="accent5">
                    <a:lumMod val="50000"/>
                  </a:schemeClr>
                </a:solidFill>
              </a:rPr>
              <a:t>… (e.g. a location, eg. el río, el mar, la costa, las calles etc.)</a:t>
            </a:r>
          </a:p>
          <a:p>
            <a:pPr marL="0" marR="0" lvl="0" indent="0" algn="l" defTabSz="914400" rtl="0" eaLnBrk="1" fontAlgn="auto" latinLnBrk="0" hangingPunct="1">
              <a:lnSpc>
                <a:spcPct val="100000"/>
              </a:lnSpc>
              <a:spcBef>
                <a:spcPts val="0"/>
              </a:spcBef>
              <a:spcAft>
                <a:spcPts val="0"/>
              </a:spcAft>
              <a:buClrTx/>
              <a:buSzTx/>
              <a:buFontTx/>
              <a:buNone/>
              <a:tabLst/>
              <a:defRPr/>
            </a:pPr>
            <a:r>
              <a:rPr lang="is-IS" sz="900" dirty="0">
                <a:solidFill>
                  <a:schemeClr val="accent5">
                    <a:lumMod val="50000"/>
                  </a:schemeClr>
                </a:solidFill>
              </a:rPr>
              <a:t>(vi) </a:t>
            </a:r>
            <a:r>
              <a:rPr lang="en-US" sz="900" dirty="0" err="1">
                <a:solidFill>
                  <a:srgbClr val="002060"/>
                </a:solidFill>
              </a:rPr>
              <a:t>vuestra</a:t>
            </a:r>
            <a:r>
              <a:rPr lang="en-US" sz="900" dirty="0">
                <a:solidFill>
                  <a:srgbClr val="002060"/>
                </a:solidFill>
              </a:rPr>
              <a:t> </a:t>
            </a:r>
            <a:r>
              <a:rPr lang="en-US" sz="900" dirty="0" err="1">
                <a:solidFill>
                  <a:srgbClr val="002060"/>
                </a:solidFill>
              </a:rPr>
              <a:t>calle</a:t>
            </a:r>
            <a:r>
              <a:rPr lang="en-US" sz="900" dirty="0">
                <a:solidFill>
                  <a:srgbClr val="002060"/>
                </a:solidFill>
              </a:rPr>
              <a:t> con maletas para </a:t>
            </a:r>
            <a:r>
              <a:rPr lang="en-US" sz="900" dirty="0" err="1">
                <a:solidFill>
                  <a:srgbClr val="002060"/>
                </a:solidFill>
              </a:rPr>
              <a:t>viajar</a:t>
            </a:r>
            <a:r>
              <a:rPr lang="en-US" sz="900" dirty="0">
                <a:solidFill>
                  <a:srgbClr val="002060"/>
                </a:solidFill>
              </a:rPr>
              <a:t> </a:t>
            </a:r>
            <a:r>
              <a:rPr lang="en-US" sz="900" dirty="0" err="1">
                <a:solidFill>
                  <a:srgbClr val="002060"/>
                </a:solidFill>
              </a:rPr>
              <a:t>mucho</a:t>
            </a:r>
            <a:r>
              <a:rPr lang="en-US" sz="900" dirty="0">
                <a:solidFill>
                  <a:srgbClr val="002060"/>
                </a:solidFill>
              </a:rPr>
              <a:t> el </a:t>
            </a:r>
            <a:r>
              <a:rPr lang="en-US" sz="900" dirty="0" err="1">
                <a:solidFill>
                  <a:srgbClr val="002060"/>
                </a:solidFill>
              </a:rPr>
              <a:t>año</a:t>
            </a:r>
            <a:r>
              <a:rPr lang="en-US" sz="900" dirty="0">
                <a:solidFill>
                  <a:srgbClr val="002060"/>
                </a:solidFill>
              </a:rPr>
              <a:t> </a:t>
            </a:r>
            <a:r>
              <a:rPr lang="en-US" sz="900" dirty="0" err="1">
                <a:solidFill>
                  <a:srgbClr val="002060"/>
                </a:solidFill>
              </a:rPr>
              <a:t>siguiente</a:t>
            </a:r>
            <a:r>
              <a:rPr lang="en-US" sz="900" dirty="0">
                <a:solidFill>
                  <a:srgbClr val="002060"/>
                </a:solidFill>
              </a:rPr>
              <a:t>, ¿no? ¡Me </a:t>
            </a:r>
            <a:r>
              <a:rPr lang="en-US" sz="900" dirty="0" err="1">
                <a:solidFill>
                  <a:srgbClr val="002060"/>
                </a:solidFill>
              </a:rPr>
              <a:t>encanta</a:t>
            </a:r>
            <a:r>
              <a:rPr lang="en-US" sz="900" dirty="0">
                <a:solidFill>
                  <a:srgbClr val="002060"/>
                </a:solidFill>
              </a:rPr>
              <a:t> </a:t>
            </a:r>
            <a:r>
              <a:rPr lang="en-US" sz="900" dirty="0" err="1">
                <a:solidFill>
                  <a:srgbClr val="002060"/>
                </a:solidFill>
              </a:rPr>
              <a:t>esta</a:t>
            </a:r>
            <a:r>
              <a:rPr lang="en-US" sz="900" dirty="0">
                <a:solidFill>
                  <a:srgbClr val="002060"/>
                </a:solidFill>
              </a:rPr>
              <a:t> </a:t>
            </a:r>
            <a:r>
              <a:rPr lang="en-US" sz="900" dirty="0" err="1">
                <a:solidFill>
                  <a:srgbClr val="002060"/>
                </a:solidFill>
              </a:rPr>
              <a:t>tradición</a:t>
            </a:r>
            <a:r>
              <a:rPr lang="en-US" sz="900" dirty="0">
                <a:solidFill>
                  <a:srgbClr val="002060"/>
                </a:solidFill>
              </a:rPr>
              <a:t>! </a:t>
            </a:r>
            <a:r>
              <a:rPr lang="en-US" sz="900" dirty="0" err="1">
                <a:solidFill>
                  <a:srgbClr val="002060"/>
                </a:solidFill>
              </a:rPr>
              <a:t>Unos</a:t>
            </a:r>
            <a:r>
              <a:rPr lang="en-US" sz="900" dirty="0">
                <a:solidFill>
                  <a:srgbClr val="002060"/>
                </a:solidFill>
              </a:rPr>
              <a:t> amigos </a:t>
            </a:r>
            <a:r>
              <a:rPr lang="en-US" sz="900" dirty="0" err="1">
                <a:solidFill>
                  <a:srgbClr val="002060"/>
                </a:solidFill>
              </a:rPr>
              <a:t>argentinos</a:t>
            </a:r>
            <a:r>
              <a:rPr lang="en-US" sz="900" dirty="0">
                <a:solidFill>
                  <a:srgbClr val="002060"/>
                </a:solidFill>
              </a:rPr>
              <a:t> van</a:t>
            </a:r>
            <a:r>
              <a:rPr lang="is-IS" sz="900" dirty="0">
                <a:solidFill>
                  <a:schemeClr val="accent5">
                    <a:lumMod val="50000"/>
                  </a:schemeClr>
                </a:solidFill>
              </a:rPr>
              <a:t>… (a + any infinitive to give a future plan,</a:t>
            </a:r>
            <a:r>
              <a:rPr lang="is-IS" sz="900" baseline="0" dirty="0">
                <a:solidFill>
                  <a:schemeClr val="accent5">
                    <a:lumMod val="50000"/>
                  </a:schemeClr>
                </a:solidFill>
              </a:rPr>
              <a:t> e.g., ir, hacer, trabajar).</a:t>
            </a:r>
          </a:p>
          <a:p>
            <a:pPr marL="0" marR="0" lvl="0" indent="0" algn="l" defTabSz="914400" rtl="0" eaLnBrk="1" fontAlgn="auto" latinLnBrk="0" hangingPunct="1">
              <a:lnSpc>
                <a:spcPct val="100000"/>
              </a:lnSpc>
              <a:spcBef>
                <a:spcPts val="0"/>
              </a:spcBef>
              <a:spcAft>
                <a:spcPts val="0"/>
              </a:spcAft>
              <a:buClrTx/>
              <a:buSzTx/>
              <a:buFontTx/>
              <a:buNone/>
              <a:tabLst/>
              <a:defRPr/>
            </a:pPr>
            <a:r>
              <a:rPr lang="is-IS" sz="900" baseline="0" dirty="0">
                <a:solidFill>
                  <a:schemeClr val="accent5">
                    <a:lumMod val="50000"/>
                  </a:schemeClr>
                </a:solidFill>
              </a:rPr>
              <a:t>(vii) </a:t>
            </a:r>
            <a:r>
              <a:rPr lang="en-US" sz="900" dirty="0">
                <a:solidFill>
                  <a:srgbClr val="002060"/>
                </a:solidFill>
              </a:rPr>
              <a:t>a </a:t>
            </a:r>
            <a:r>
              <a:rPr lang="en-US" sz="900" dirty="0" err="1">
                <a:solidFill>
                  <a:srgbClr val="002060"/>
                </a:solidFill>
              </a:rPr>
              <a:t>hacer</a:t>
            </a:r>
            <a:r>
              <a:rPr lang="en-US" sz="900" dirty="0">
                <a:solidFill>
                  <a:srgbClr val="002060"/>
                </a:solidFill>
              </a:rPr>
              <a:t> un hombre de </a:t>
            </a:r>
            <a:r>
              <a:rPr lang="en-US" sz="900" dirty="0" err="1">
                <a:solidFill>
                  <a:srgbClr val="002060"/>
                </a:solidFill>
              </a:rPr>
              <a:t>papel</a:t>
            </a:r>
            <a:r>
              <a:rPr lang="en-US" sz="900" dirty="0">
                <a:solidFill>
                  <a:srgbClr val="002060"/>
                </a:solidFill>
              </a:rPr>
              <a:t> y lo van a </a:t>
            </a:r>
            <a:r>
              <a:rPr lang="en-US" sz="900" dirty="0" err="1">
                <a:solidFill>
                  <a:srgbClr val="002060"/>
                </a:solidFill>
              </a:rPr>
              <a:t>echar</a:t>
            </a:r>
            <a:r>
              <a:rPr lang="en-US" sz="900" dirty="0">
                <a:solidFill>
                  <a:srgbClr val="002060"/>
                </a:solidFill>
              </a:rPr>
              <a:t> al </a:t>
            </a:r>
            <a:r>
              <a:rPr lang="en-US" sz="900" dirty="0" err="1">
                <a:solidFill>
                  <a:srgbClr val="002060"/>
                </a:solidFill>
              </a:rPr>
              <a:t>fuego</a:t>
            </a:r>
            <a:r>
              <a:rPr lang="en-US" sz="900" dirty="0">
                <a:solidFill>
                  <a:srgbClr val="002060"/>
                </a:solidFill>
              </a:rPr>
              <a:t> </a:t>
            </a:r>
            <a:r>
              <a:rPr lang="en-US" sz="900" dirty="0" err="1">
                <a:solidFill>
                  <a:srgbClr val="002060"/>
                </a:solidFill>
              </a:rPr>
              <a:t>porque</a:t>
            </a:r>
            <a:r>
              <a:rPr lang="en-US" sz="900" dirty="0">
                <a:solidFill>
                  <a:srgbClr val="002060"/>
                </a:solidFill>
              </a:rPr>
              <a:t> es una </a:t>
            </a:r>
            <a:r>
              <a:rPr lang="en-US" sz="900" dirty="0" err="1">
                <a:solidFill>
                  <a:srgbClr val="002060"/>
                </a:solidFill>
              </a:rPr>
              <a:t>tradición</a:t>
            </a:r>
            <a:r>
              <a:rPr lang="en-US" sz="900" dirty="0">
                <a:solidFill>
                  <a:srgbClr val="002060"/>
                </a:solidFill>
              </a:rPr>
              <a:t> </a:t>
            </a:r>
            <a:r>
              <a:rPr lang="en-US" sz="900" dirty="0" err="1">
                <a:solidFill>
                  <a:srgbClr val="002060"/>
                </a:solidFill>
              </a:rPr>
              <a:t>allí</a:t>
            </a:r>
            <a:r>
              <a:rPr lang="en-US" sz="900" dirty="0">
                <a:solidFill>
                  <a:srgbClr val="002060"/>
                </a:solidFill>
              </a:rPr>
              <a:t>. ¡</a:t>
            </a:r>
            <a:r>
              <a:rPr lang="en-US" sz="900" dirty="0" err="1">
                <a:solidFill>
                  <a:srgbClr val="002060"/>
                </a:solidFill>
              </a:rPr>
              <a:t>Qué</a:t>
            </a:r>
            <a:r>
              <a:rPr lang="en-US" sz="900" dirty="0">
                <a:solidFill>
                  <a:srgbClr val="002060"/>
                </a:solidFill>
              </a:rPr>
              <a:t> …. (any suitable adjective)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dirty="0">
                <a:solidFill>
                  <a:schemeClr val="tx1"/>
                </a:solidFill>
                <a:effectLst/>
                <a:latin typeface="+mn-lt"/>
                <a:ea typeface="+mn-ea"/>
                <a:cs typeface="+mn-cs"/>
              </a:rPr>
              <a:t>Transcript:</a:t>
            </a:r>
          </a:p>
          <a:p>
            <a:pPr>
              <a:lnSpc>
                <a:spcPct val="120000"/>
              </a:lnSpc>
            </a:pPr>
            <a:r>
              <a:rPr lang="en-US" sz="900" dirty="0">
                <a:solidFill>
                  <a:srgbClr val="002060"/>
                </a:solidFill>
              </a:rPr>
              <a:t>La </a:t>
            </a:r>
            <a:r>
              <a:rPr lang="en-US" sz="900" dirty="0" err="1">
                <a:solidFill>
                  <a:srgbClr val="002060"/>
                </a:solidFill>
              </a:rPr>
              <a:t>última</a:t>
            </a:r>
            <a:r>
              <a:rPr lang="en-US" sz="900" dirty="0">
                <a:solidFill>
                  <a:srgbClr val="002060"/>
                </a:solidFill>
              </a:rPr>
              <a:t> </a:t>
            </a:r>
            <a:r>
              <a:rPr lang="en-US" sz="900" dirty="0" err="1">
                <a:solidFill>
                  <a:srgbClr val="002060"/>
                </a:solidFill>
              </a:rPr>
              <a:t>noche</a:t>
            </a:r>
            <a:r>
              <a:rPr lang="en-US" sz="900" dirty="0">
                <a:solidFill>
                  <a:srgbClr val="002060"/>
                </a:solidFill>
              </a:rPr>
              <a:t> del </a:t>
            </a:r>
            <a:r>
              <a:rPr lang="en-US" sz="900" dirty="0" err="1">
                <a:solidFill>
                  <a:srgbClr val="002060"/>
                </a:solidFill>
              </a:rPr>
              <a:t>año</a:t>
            </a:r>
            <a:r>
              <a:rPr lang="en-US" sz="900" dirty="0">
                <a:solidFill>
                  <a:srgbClr val="002060"/>
                </a:solidFill>
              </a:rPr>
              <a:t> es un </a:t>
            </a:r>
            <a:r>
              <a:rPr lang="en-US" sz="900" dirty="0" err="1">
                <a:solidFill>
                  <a:srgbClr val="002060"/>
                </a:solidFill>
              </a:rPr>
              <a:t>momento</a:t>
            </a:r>
            <a:r>
              <a:rPr lang="en-US" sz="900" dirty="0">
                <a:solidFill>
                  <a:srgbClr val="002060"/>
                </a:solidFill>
              </a:rPr>
              <a:t> </a:t>
            </a:r>
            <a:r>
              <a:rPr lang="en-US" sz="900" dirty="0" err="1">
                <a:solidFill>
                  <a:srgbClr val="002060"/>
                </a:solidFill>
              </a:rPr>
              <a:t>muy</a:t>
            </a:r>
            <a:r>
              <a:rPr lang="en-US" sz="900" dirty="0">
                <a:solidFill>
                  <a:srgbClr val="002060"/>
                </a:solidFill>
              </a:rPr>
              <a:t> especial. </a:t>
            </a:r>
            <a:r>
              <a:rPr lang="en-US" sz="900" dirty="0" err="1">
                <a:solidFill>
                  <a:srgbClr val="002060"/>
                </a:solidFill>
              </a:rPr>
              <a:t>Cada</a:t>
            </a:r>
            <a:r>
              <a:rPr lang="en-US" sz="900" dirty="0">
                <a:solidFill>
                  <a:srgbClr val="002060"/>
                </a:solidFill>
              </a:rPr>
              <a:t> 31 de </a:t>
            </a:r>
            <a:r>
              <a:rPr lang="en-US" sz="900" dirty="0" err="1">
                <a:solidFill>
                  <a:srgbClr val="002060"/>
                </a:solidFill>
              </a:rPr>
              <a:t>diciembre</a:t>
            </a:r>
            <a:r>
              <a:rPr lang="en-US" sz="900" dirty="0">
                <a:solidFill>
                  <a:srgbClr val="002060"/>
                </a:solidFill>
              </a:rPr>
              <a:t>, mi </a:t>
            </a:r>
            <a:r>
              <a:rPr lang="en-US" sz="900" dirty="0" err="1">
                <a:solidFill>
                  <a:srgbClr val="002060"/>
                </a:solidFill>
              </a:rPr>
              <a:t>familia</a:t>
            </a:r>
            <a:r>
              <a:rPr lang="en-US" sz="900" dirty="0">
                <a:solidFill>
                  <a:srgbClr val="002060"/>
                </a:solidFill>
              </a:rPr>
              <a:t> y </a:t>
            </a:r>
            <a:r>
              <a:rPr lang="en-US" sz="900" dirty="0" err="1">
                <a:solidFill>
                  <a:srgbClr val="002060"/>
                </a:solidFill>
              </a:rPr>
              <a:t>yo</a:t>
            </a:r>
            <a:r>
              <a:rPr lang="en-US" sz="900" dirty="0">
                <a:solidFill>
                  <a:srgbClr val="002060"/>
                </a:solidFill>
              </a:rPr>
              <a:t> </a:t>
            </a:r>
            <a:r>
              <a:rPr lang="en-US" sz="900" dirty="0" err="1">
                <a:solidFill>
                  <a:srgbClr val="002060"/>
                </a:solidFill>
              </a:rPr>
              <a:t>vamos</a:t>
            </a:r>
            <a:r>
              <a:rPr lang="en-US" sz="900" dirty="0">
                <a:solidFill>
                  <a:srgbClr val="002060"/>
                </a:solidFill>
              </a:rPr>
              <a:t> a la casa de mis </a:t>
            </a:r>
            <a:r>
              <a:rPr lang="en-US" sz="900" dirty="0" err="1">
                <a:solidFill>
                  <a:srgbClr val="002060"/>
                </a:solidFill>
              </a:rPr>
              <a:t>abuelos</a:t>
            </a:r>
            <a:r>
              <a:rPr lang="en-US" sz="900" dirty="0">
                <a:solidFill>
                  <a:srgbClr val="002060"/>
                </a:solidFill>
              </a:rPr>
              <a:t> y </a:t>
            </a:r>
            <a:r>
              <a:rPr lang="en-US" sz="900" dirty="0" err="1">
                <a:solidFill>
                  <a:srgbClr val="002060"/>
                </a:solidFill>
              </a:rPr>
              <a:t>cenamos</a:t>
            </a:r>
            <a:r>
              <a:rPr lang="en-US" sz="900" dirty="0">
                <a:solidFill>
                  <a:srgbClr val="002060"/>
                </a:solidFill>
              </a:rPr>
              <a:t> </a:t>
            </a:r>
            <a:r>
              <a:rPr lang="en-US" sz="900" dirty="0" err="1">
                <a:solidFill>
                  <a:srgbClr val="002060"/>
                </a:solidFill>
              </a:rPr>
              <a:t>juntos</a:t>
            </a:r>
            <a:r>
              <a:rPr lang="en-US" sz="900" dirty="0">
                <a:solidFill>
                  <a:srgbClr val="002060"/>
                </a:solidFill>
              </a:rPr>
              <a:t>. </a:t>
            </a:r>
            <a:r>
              <a:rPr lang="en-US" sz="900" dirty="0" err="1">
                <a:solidFill>
                  <a:srgbClr val="002060"/>
                </a:solidFill>
              </a:rPr>
              <a:t>Normalmente</a:t>
            </a:r>
            <a:r>
              <a:rPr lang="en-US" sz="900" dirty="0">
                <a:solidFill>
                  <a:srgbClr val="002060"/>
                </a:solidFill>
              </a:rPr>
              <a:t> mis </a:t>
            </a:r>
            <a:r>
              <a:rPr lang="en-US" sz="900" dirty="0" err="1">
                <a:solidFill>
                  <a:srgbClr val="002060"/>
                </a:solidFill>
              </a:rPr>
              <a:t>tíos</a:t>
            </a:r>
            <a:r>
              <a:rPr lang="en-US" sz="900" dirty="0">
                <a:solidFill>
                  <a:srgbClr val="002060"/>
                </a:solidFill>
              </a:rPr>
              <a:t> van al </a:t>
            </a:r>
            <a:r>
              <a:rPr lang="en-US" sz="900" dirty="0" err="1">
                <a:solidFill>
                  <a:srgbClr val="002060"/>
                </a:solidFill>
              </a:rPr>
              <a:t>mercado</a:t>
            </a:r>
            <a:r>
              <a:rPr lang="en-US" sz="900" dirty="0">
                <a:solidFill>
                  <a:srgbClr val="002060"/>
                </a:solidFill>
              </a:rPr>
              <a:t> y </a:t>
            </a:r>
            <a:r>
              <a:rPr lang="en-US" sz="900" dirty="0" err="1">
                <a:solidFill>
                  <a:srgbClr val="002060"/>
                </a:solidFill>
              </a:rPr>
              <a:t>compran</a:t>
            </a:r>
            <a:r>
              <a:rPr lang="en-US" sz="900" dirty="0">
                <a:solidFill>
                  <a:srgbClr val="002060"/>
                </a:solidFill>
              </a:rPr>
              <a:t> </a:t>
            </a:r>
            <a:r>
              <a:rPr lang="en-US" sz="900" dirty="0" err="1">
                <a:solidFill>
                  <a:srgbClr val="002060"/>
                </a:solidFill>
              </a:rPr>
              <a:t>uvas</a:t>
            </a:r>
            <a:r>
              <a:rPr lang="en-US" sz="900" dirty="0">
                <a:solidFill>
                  <a:srgbClr val="002060"/>
                </a:solidFill>
              </a:rPr>
              <a:t> para </a:t>
            </a:r>
            <a:r>
              <a:rPr lang="en-US" sz="900" dirty="0" err="1">
                <a:solidFill>
                  <a:srgbClr val="002060"/>
                </a:solidFill>
              </a:rPr>
              <a:t>todos</a:t>
            </a:r>
            <a:r>
              <a:rPr lang="en-US" sz="900" dirty="0">
                <a:solidFill>
                  <a:srgbClr val="002060"/>
                </a:solidFill>
              </a:rPr>
              <a:t> </a:t>
            </a:r>
            <a:r>
              <a:rPr lang="en-US" sz="900" dirty="0" err="1">
                <a:solidFill>
                  <a:srgbClr val="002060"/>
                </a:solidFill>
              </a:rPr>
              <a:t>porque</a:t>
            </a:r>
            <a:r>
              <a:rPr lang="en-US" sz="900" dirty="0">
                <a:solidFill>
                  <a:srgbClr val="002060"/>
                </a:solidFill>
              </a:rPr>
              <a:t> </a:t>
            </a:r>
            <a:r>
              <a:rPr lang="en-US" sz="900" dirty="0" err="1">
                <a:solidFill>
                  <a:srgbClr val="002060"/>
                </a:solidFill>
              </a:rPr>
              <a:t>después</a:t>
            </a:r>
            <a:r>
              <a:rPr lang="en-US" sz="900" dirty="0">
                <a:solidFill>
                  <a:srgbClr val="002060"/>
                </a:solidFill>
              </a:rPr>
              <a:t> de </a:t>
            </a:r>
            <a:r>
              <a:rPr lang="en-US" sz="900" dirty="0" err="1">
                <a:solidFill>
                  <a:srgbClr val="002060"/>
                </a:solidFill>
              </a:rPr>
              <a:t>cenar</a:t>
            </a:r>
            <a:r>
              <a:rPr lang="en-US" sz="900" dirty="0">
                <a:solidFill>
                  <a:srgbClr val="002060"/>
                </a:solidFill>
              </a:rPr>
              <a:t> </a:t>
            </a:r>
            <a:r>
              <a:rPr lang="en-US" sz="900" dirty="0" err="1">
                <a:solidFill>
                  <a:srgbClr val="002060"/>
                </a:solidFill>
              </a:rPr>
              <a:t>vamos</a:t>
            </a:r>
            <a:r>
              <a:rPr lang="en-US" sz="900" dirty="0">
                <a:solidFill>
                  <a:srgbClr val="002060"/>
                </a:solidFill>
              </a:rPr>
              <a:t> a la plaza y las </a:t>
            </a:r>
            <a:r>
              <a:rPr lang="en-US" sz="900" dirty="0" err="1">
                <a:solidFill>
                  <a:srgbClr val="002060"/>
                </a:solidFill>
              </a:rPr>
              <a:t>comemos</a:t>
            </a:r>
            <a:r>
              <a:rPr lang="en-US" sz="900" dirty="0">
                <a:solidFill>
                  <a:srgbClr val="002060"/>
                </a:solidFill>
              </a:rPr>
              <a:t> antes de </a:t>
            </a:r>
            <a:r>
              <a:rPr lang="en-US" sz="900" dirty="0" err="1">
                <a:solidFill>
                  <a:srgbClr val="002060"/>
                </a:solidFill>
              </a:rPr>
              <a:t>acabar</a:t>
            </a:r>
            <a:r>
              <a:rPr lang="en-US" sz="900" dirty="0">
                <a:solidFill>
                  <a:srgbClr val="002060"/>
                </a:solidFill>
              </a:rPr>
              <a:t> el </a:t>
            </a:r>
            <a:r>
              <a:rPr lang="en-US" sz="900" dirty="0" err="1">
                <a:solidFill>
                  <a:srgbClr val="002060"/>
                </a:solidFill>
              </a:rPr>
              <a:t>año</a:t>
            </a:r>
            <a:r>
              <a:rPr lang="en-US" sz="900" dirty="0">
                <a:solidFill>
                  <a:srgbClr val="002060"/>
                </a:solidFill>
              </a:rPr>
              <a:t>. </a:t>
            </a:r>
            <a:r>
              <a:rPr lang="en-US" sz="900" dirty="0" err="1">
                <a:solidFill>
                  <a:srgbClr val="002060"/>
                </a:solidFill>
              </a:rPr>
              <a:t>Vosotros</a:t>
            </a:r>
            <a:r>
              <a:rPr lang="en-US" sz="900" dirty="0">
                <a:solidFill>
                  <a:srgbClr val="002060"/>
                </a:solidFill>
              </a:rPr>
              <a:t> </a:t>
            </a:r>
            <a:r>
              <a:rPr lang="en-US" sz="900" dirty="0" err="1">
                <a:solidFill>
                  <a:srgbClr val="002060"/>
                </a:solidFill>
              </a:rPr>
              <a:t>en</a:t>
            </a:r>
            <a:r>
              <a:rPr lang="en-US" sz="900" dirty="0">
                <a:solidFill>
                  <a:srgbClr val="002060"/>
                </a:solidFill>
              </a:rPr>
              <a:t> México </a:t>
            </a:r>
            <a:r>
              <a:rPr lang="en-US" sz="900" dirty="0" err="1">
                <a:solidFill>
                  <a:srgbClr val="002060"/>
                </a:solidFill>
              </a:rPr>
              <a:t>también</a:t>
            </a:r>
            <a:r>
              <a:rPr lang="en-US" sz="900" dirty="0">
                <a:solidFill>
                  <a:srgbClr val="002060"/>
                </a:solidFill>
              </a:rPr>
              <a:t> </a:t>
            </a:r>
            <a:r>
              <a:rPr lang="en-US" sz="900" dirty="0" err="1">
                <a:solidFill>
                  <a:srgbClr val="002060"/>
                </a:solidFill>
              </a:rPr>
              <a:t>vais</a:t>
            </a:r>
            <a:r>
              <a:rPr lang="en-US" sz="900" dirty="0">
                <a:solidFill>
                  <a:srgbClr val="002060"/>
                </a:solidFill>
              </a:rPr>
              <a:t> al </a:t>
            </a:r>
            <a:r>
              <a:rPr lang="en-US" sz="900" dirty="0" err="1">
                <a:solidFill>
                  <a:srgbClr val="002060"/>
                </a:solidFill>
              </a:rPr>
              <a:t>centro</a:t>
            </a:r>
            <a:r>
              <a:rPr lang="en-US" sz="900" dirty="0">
                <a:solidFill>
                  <a:srgbClr val="002060"/>
                </a:solidFill>
              </a:rPr>
              <a:t> a medianoche y </a:t>
            </a:r>
            <a:r>
              <a:rPr lang="en-US" sz="900" dirty="0" err="1">
                <a:solidFill>
                  <a:srgbClr val="002060"/>
                </a:solidFill>
              </a:rPr>
              <a:t>coméis</a:t>
            </a:r>
            <a:r>
              <a:rPr lang="en-US" sz="900" dirty="0">
                <a:solidFill>
                  <a:srgbClr val="002060"/>
                </a:solidFill>
              </a:rPr>
              <a:t> </a:t>
            </a:r>
            <a:r>
              <a:rPr lang="en-US" sz="900" dirty="0" err="1">
                <a:solidFill>
                  <a:srgbClr val="002060"/>
                </a:solidFill>
              </a:rPr>
              <a:t>uvas</a:t>
            </a:r>
            <a:r>
              <a:rPr lang="en-US" sz="900" dirty="0">
                <a:solidFill>
                  <a:srgbClr val="002060"/>
                </a:solidFill>
              </a:rPr>
              <a:t>, ¿no? ¡</a:t>
            </a:r>
            <a:r>
              <a:rPr lang="en-US" sz="900" dirty="0" err="1">
                <a:solidFill>
                  <a:srgbClr val="002060"/>
                </a:solidFill>
              </a:rPr>
              <a:t>Sí</a:t>
            </a:r>
            <a:r>
              <a:rPr lang="en-US" sz="900" dirty="0">
                <a:solidFill>
                  <a:srgbClr val="002060"/>
                </a:solidFill>
              </a:rPr>
              <a:t>! Y </a:t>
            </a:r>
            <a:r>
              <a:rPr lang="en-US" sz="900" dirty="0" err="1">
                <a:solidFill>
                  <a:srgbClr val="002060"/>
                </a:solidFill>
              </a:rPr>
              <a:t>también</a:t>
            </a:r>
            <a:r>
              <a:rPr lang="en-US" sz="900" dirty="0">
                <a:solidFill>
                  <a:srgbClr val="002060"/>
                </a:solidFill>
              </a:rPr>
              <a:t> </a:t>
            </a:r>
            <a:r>
              <a:rPr lang="en-US" sz="900" dirty="0" err="1">
                <a:solidFill>
                  <a:srgbClr val="002060"/>
                </a:solidFill>
              </a:rPr>
              <a:t>vais</a:t>
            </a:r>
            <a:r>
              <a:rPr lang="en-US" sz="900" dirty="0">
                <a:solidFill>
                  <a:srgbClr val="002060"/>
                </a:solidFill>
              </a:rPr>
              <a:t> a ls tiendas y </a:t>
            </a:r>
            <a:r>
              <a:rPr lang="en-US" sz="900" dirty="0" err="1">
                <a:solidFill>
                  <a:srgbClr val="002060"/>
                </a:solidFill>
              </a:rPr>
              <a:t>compráis</a:t>
            </a:r>
            <a:r>
              <a:rPr lang="en-US" sz="900" dirty="0">
                <a:solidFill>
                  <a:srgbClr val="002060"/>
                </a:solidFill>
              </a:rPr>
              <a:t> </a:t>
            </a:r>
            <a:r>
              <a:rPr lang="en-US" sz="900" dirty="0" err="1">
                <a:solidFill>
                  <a:srgbClr val="002060"/>
                </a:solidFill>
              </a:rPr>
              <a:t>ropa</a:t>
            </a:r>
            <a:r>
              <a:rPr lang="en-US" sz="900" dirty="0">
                <a:solidFill>
                  <a:srgbClr val="002060"/>
                </a:solidFill>
              </a:rPr>
              <a:t> interior </a:t>
            </a:r>
            <a:r>
              <a:rPr lang="en-US" sz="900" dirty="0" err="1">
                <a:solidFill>
                  <a:srgbClr val="002060"/>
                </a:solidFill>
              </a:rPr>
              <a:t>roja</a:t>
            </a:r>
            <a:r>
              <a:rPr lang="en-US" sz="900" dirty="0">
                <a:solidFill>
                  <a:srgbClr val="002060"/>
                </a:solidFill>
              </a:rPr>
              <a:t> o amarilla. </a:t>
            </a:r>
            <a:r>
              <a:rPr lang="en-US" sz="900" dirty="0" err="1">
                <a:solidFill>
                  <a:srgbClr val="002060"/>
                </a:solidFill>
              </a:rPr>
              <a:t>Nosotros</a:t>
            </a:r>
            <a:r>
              <a:rPr lang="en-US" sz="900" dirty="0">
                <a:solidFill>
                  <a:srgbClr val="002060"/>
                </a:solidFill>
              </a:rPr>
              <a:t> </a:t>
            </a:r>
            <a:r>
              <a:rPr lang="en-US" sz="900" dirty="0" err="1">
                <a:solidFill>
                  <a:srgbClr val="002060"/>
                </a:solidFill>
              </a:rPr>
              <a:t>en</a:t>
            </a:r>
            <a:r>
              <a:rPr lang="en-US" sz="900" dirty="0">
                <a:solidFill>
                  <a:srgbClr val="002060"/>
                </a:solidFill>
              </a:rPr>
              <a:t> </a:t>
            </a:r>
            <a:r>
              <a:rPr lang="en-US" sz="900" dirty="0" err="1">
                <a:solidFill>
                  <a:srgbClr val="002060"/>
                </a:solidFill>
              </a:rPr>
              <a:t>España</a:t>
            </a:r>
            <a:r>
              <a:rPr lang="en-US" sz="900" dirty="0">
                <a:solidFill>
                  <a:srgbClr val="002060"/>
                </a:solidFill>
              </a:rPr>
              <a:t> solo la </a:t>
            </a:r>
            <a:r>
              <a:rPr lang="en-US" sz="900" dirty="0" err="1">
                <a:solidFill>
                  <a:srgbClr val="002060"/>
                </a:solidFill>
              </a:rPr>
              <a:t>compramos</a:t>
            </a:r>
            <a:r>
              <a:rPr lang="en-US" sz="900" dirty="0">
                <a:solidFill>
                  <a:srgbClr val="002060"/>
                </a:solidFill>
              </a:rPr>
              <a:t> </a:t>
            </a:r>
            <a:r>
              <a:rPr lang="en-US" sz="900" dirty="0" err="1">
                <a:solidFill>
                  <a:srgbClr val="002060"/>
                </a:solidFill>
              </a:rPr>
              <a:t>roja</a:t>
            </a:r>
            <a:r>
              <a:rPr lang="en-US" sz="900" dirty="0">
                <a:solidFill>
                  <a:srgbClr val="002060"/>
                </a:solidFill>
              </a:rPr>
              <a:t>. </a:t>
            </a:r>
          </a:p>
          <a:p>
            <a:pPr>
              <a:lnSpc>
                <a:spcPct val="120000"/>
              </a:lnSpc>
            </a:pPr>
            <a:r>
              <a:rPr lang="en-US" sz="900" dirty="0">
                <a:solidFill>
                  <a:srgbClr val="002060"/>
                </a:solidFill>
              </a:rPr>
              <a:t>Este </a:t>
            </a:r>
            <a:r>
              <a:rPr lang="en-US" sz="900" dirty="0" err="1">
                <a:solidFill>
                  <a:srgbClr val="002060"/>
                </a:solidFill>
              </a:rPr>
              <a:t>año</a:t>
            </a:r>
            <a:r>
              <a:rPr lang="en-US" sz="900" dirty="0">
                <a:solidFill>
                  <a:srgbClr val="002060"/>
                </a:solidFill>
              </a:rPr>
              <a:t> Daniel y </a:t>
            </a:r>
            <a:r>
              <a:rPr lang="en-US" sz="900" dirty="0" err="1">
                <a:solidFill>
                  <a:srgbClr val="002060"/>
                </a:solidFill>
              </a:rPr>
              <a:t>yo</a:t>
            </a:r>
            <a:r>
              <a:rPr lang="en-US" sz="900" dirty="0">
                <a:solidFill>
                  <a:srgbClr val="002060"/>
                </a:solidFill>
              </a:rPr>
              <a:t> </a:t>
            </a:r>
            <a:r>
              <a:rPr lang="en-US" sz="900" dirty="0" err="1">
                <a:solidFill>
                  <a:srgbClr val="002060"/>
                </a:solidFill>
              </a:rPr>
              <a:t>vamos</a:t>
            </a:r>
            <a:r>
              <a:rPr lang="en-US" sz="900" dirty="0">
                <a:solidFill>
                  <a:srgbClr val="002060"/>
                </a:solidFill>
              </a:rPr>
              <a:t> a </a:t>
            </a:r>
            <a:r>
              <a:rPr lang="en-US" sz="900" dirty="0" err="1">
                <a:solidFill>
                  <a:srgbClr val="002060"/>
                </a:solidFill>
              </a:rPr>
              <a:t>escribir</a:t>
            </a:r>
            <a:r>
              <a:rPr lang="en-US" sz="900" dirty="0">
                <a:solidFill>
                  <a:srgbClr val="002060"/>
                </a:solidFill>
              </a:rPr>
              <a:t> </a:t>
            </a:r>
            <a:r>
              <a:rPr lang="en-US" sz="900" dirty="0" err="1">
                <a:solidFill>
                  <a:srgbClr val="002060"/>
                </a:solidFill>
              </a:rPr>
              <a:t>nuestros</a:t>
            </a:r>
            <a:r>
              <a:rPr lang="en-US" sz="900" dirty="0">
                <a:solidFill>
                  <a:srgbClr val="002060"/>
                </a:solidFill>
              </a:rPr>
              <a:t> </a:t>
            </a:r>
            <a:r>
              <a:rPr lang="en-US" sz="900" dirty="0" err="1">
                <a:solidFill>
                  <a:srgbClr val="002060"/>
                </a:solidFill>
              </a:rPr>
              <a:t>deseos</a:t>
            </a:r>
            <a:r>
              <a:rPr lang="en-US" sz="900" dirty="0">
                <a:solidFill>
                  <a:srgbClr val="002060"/>
                </a:solidFill>
              </a:rPr>
              <a:t> para el </a:t>
            </a:r>
            <a:r>
              <a:rPr lang="en-US" sz="900" dirty="0" err="1">
                <a:solidFill>
                  <a:srgbClr val="002060"/>
                </a:solidFill>
              </a:rPr>
              <a:t>próximo</a:t>
            </a:r>
            <a:r>
              <a:rPr lang="en-US" sz="900" dirty="0">
                <a:solidFill>
                  <a:srgbClr val="002060"/>
                </a:solidFill>
              </a:rPr>
              <a:t> </a:t>
            </a:r>
            <a:r>
              <a:rPr lang="en-US" sz="900" dirty="0" err="1">
                <a:solidFill>
                  <a:srgbClr val="002060"/>
                </a:solidFill>
              </a:rPr>
              <a:t>año</a:t>
            </a:r>
            <a:r>
              <a:rPr lang="en-US" sz="900" dirty="0">
                <a:solidFill>
                  <a:srgbClr val="002060"/>
                </a:solidFill>
              </a:rPr>
              <a:t>. </a:t>
            </a:r>
            <a:r>
              <a:rPr lang="en-US" sz="900" dirty="0" err="1">
                <a:solidFill>
                  <a:srgbClr val="002060"/>
                </a:solidFill>
              </a:rPr>
              <a:t>Vosotros</a:t>
            </a:r>
            <a:r>
              <a:rPr lang="en-US" sz="900" dirty="0">
                <a:solidFill>
                  <a:srgbClr val="002060"/>
                </a:solidFill>
              </a:rPr>
              <a:t> </a:t>
            </a:r>
            <a:r>
              <a:rPr lang="en-US" sz="900" dirty="0" err="1">
                <a:solidFill>
                  <a:srgbClr val="002060"/>
                </a:solidFill>
              </a:rPr>
              <a:t>vais</a:t>
            </a:r>
            <a:r>
              <a:rPr lang="en-US" sz="900" dirty="0">
                <a:solidFill>
                  <a:srgbClr val="002060"/>
                </a:solidFill>
              </a:rPr>
              <a:t> a </a:t>
            </a:r>
            <a:r>
              <a:rPr lang="en-US" sz="900" dirty="0" err="1">
                <a:solidFill>
                  <a:srgbClr val="002060"/>
                </a:solidFill>
              </a:rPr>
              <a:t>caminar</a:t>
            </a:r>
            <a:r>
              <a:rPr lang="en-US" sz="900" dirty="0">
                <a:solidFill>
                  <a:srgbClr val="002060"/>
                </a:solidFill>
              </a:rPr>
              <a:t> por </a:t>
            </a:r>
            <a:r>
              <a:rPr lang="en-US" sz="900" dirty="0" err="1">
                <a:solidFill>
                  <a:srgbClr val="002060"/>
                </a:solidFill>
              </a:rPr>
              <a:t>vuestra</a:t>
            </a:r>
            <a:r>
              <a:rPr lang="en-US" sz="900" dirty="0">
                <a:solidFill>
                  <a:srgbClr val="002060"/>
                </a:solidFill>
              </a:rPr>
              <a:t> </a:t>
            </a:r>
            <a:r>
              <a:rPr lang="en-US" sz="900" dirty="0" err="1">
                <a:solidFill>
                  <a:srgbClr val="002060"/>
                </a:solidFill>
              </a:rPr>
              <a:t>calle</a:t>
            </a:r>
            <a:r>
              <a:rPr lang="en-US" sz="900" dirty="0">
                <a:solidFill>
                  <a:srgbClr val="002060"/>
                </a:solidFill>
              </a:rPr>
              <a:t> con maletas </a:t>
            </a:r>
            <a:r>
              <a:rPr lang="en-US" sz="900" dirty="0" err="1">
                <a:solidFill>
                  <a:srgbClr val="002060"/>
                </a:solidFill>
              </a:rPr>
              <a:t>porque</a:t>
            </a:r>
            <a:r>
              <a:rPr lang="en-US" sz="900" dirty="0">
                <a:solidFill>
                  <a:srgbClr val="002060"/>
                </a:solidFill>
              </a:rPr>
              <a:t> </a:t>
            </a:r>
            <a:r>
              <a:rPr lang="en-US" sz="900" dirty="0" err="1">
                <a:solidFill>
                  <a:srgbClr val="002060"/>
                </a:solidFill>
              </a:rPr>
              <a:t>queréis</a:t>
            </a:r>
            <a:r>
              <a:rPr lang="en-US" sz="900" dirty="0">
                <a:solidFill>
                  <a:srgbClr val="002060"/>
                </a:solidFill>
              </a:rPr>
              <a:t> </a:t>
            </a:r>
            <a:r>
              <a:rPr lang="en-US" sz="900" dirty="0" err="1">
                <a:solidFill>
                  <a:srgbClr val="002060"/>
                </a:solidFill>
              </a:rPr>
              <a:t>viajar</a:t>
            </a:r>
            <a:r>
              <a:rPr lang="en-US" sz="900" dirty="0">
                <a:solidFill>
                  <a:srgbClr val="002060"/>
                </a:solidFill>
              </a:rPr>
              <a:t> </a:t>
            </a:r>
            <a:r>
              <a:rPr lang="en-US" sz="900" dirty="0" err="1">
                <a:solidFill>
                  <a:srgbClr val="002060"/>
                </a:solidFill>
              </a:rPr>
              <a:t>mucho</a:t>
            </a:r>
            <a:r>
              <a:rPr lang="en-US" sz="900" dirty="0">
                <a:solidFill>
                  <a:srgbClr val="002060"/>
                </a:solidFill>
              </a:rPr>
              <a:t> el </a:t>
            </a:r>
            <a:r>
              <a:rPr lang="en-US" sz="900" dirty="0" err="1">
                <a:solidFill>
                  <a:srgbClr val="002060"/>
                </a:solidFill>
              </a:rPr>
              <a:t>año</a:t>
            </a:r>
            <a:r>
              <a:rPr lang="en-US" sz="900" dirty="0">
                <a:solidFill>
                  <a:srgbClr val="002060"/>
                </a:solidFill>
              </a:rPr>
              <a:t> </a:t>
            </a:r>
            <a:r>
              <a:rPr lang="en-US" sz="900" dirty="0" err="1">
                <a:solidFill>
                  <a:srgbClr val="002060"/>
                </a:solidFill>
              </a:rPr>
              <a:t>siguiente</a:t>
            </a:r>
            <a:r>
              <a:rPr lang="en-US" sz="900" dirty="0">
                <a:solidFill>
                  <a:srgbClr val="002060"/>
                </a:solidFill>
              </a:rPr>
              <a:t>, ¿no? ¡Me </a:t>
            </a:r>
            <a:r>
              <a:rPr lang="en-US" sz="900" dirty="0" err="1">
                <a:solidFill>
                  <a:srgbClr val="002060"/>
                </a:solidFill>
              </a:rPr>
              <a:t>encanta</a:t>
            </a:r>
            <a:r>
              <a:rPr lang="en-US" sz="900" dirty="0">
                <a:solidFill>
                  <a:srgbClr val="002060"/>
                </a:solidFill>
              </a:rPr>
              <a:t> </a:t>
            </a:r>
            <a:r>
              <a:rPr lang="en-US" sz="900" dirty="0" err="1">
                <a:solidFill>
                  <a:srgbClr val="002060"/>
                </a:solidFill>
              </a:rPr>
              <a:t>esta</a:t>
            </a:r>
            <a:r>
              <a:rPr lang="en-US" sz="900" dirty="0">
                <a:solidFill>
                  <a:srgbClr val="002060"/>
                </a:solidFill>
              </a:rPr>
              <a:t> </a:t>
            </a:r>
            <a:r>
              <a:rPr lang="en-US" sz="900" dirty="0" err="1">
                <a:solidFill>
                  <a:srgbClr val="002060"/>
                </a:solidFill>
              </a:rPr>
              <a:t>tradición</a:t>
            </a:r>
            <a:r>
              <a:rPr lang="en-US" sz="900" dirty="0">
                <a:solidFill>
                  <a:srgbClr val="002060"/>
                </a:solidFill>
              </a:rPr>
              <a:t>! </a:t>
            </a:r>
            <a:r>
              <a:rPr lang="en-US" sz="900" dirty="0" err="1">
                <a:solidFill>
                  <a:srgbClr val="002060"/>
                </a:solidFill>
              </a:rPr>
              <a:t>Unos</a:t>
            </a:r>
            <a:r>
              <a:rPr lang="en-US" sz="900" dirty="0">
                <a:solidFill>
                  <a:srgbClr val="002060"/>
                </a:solidFill>
              </a:rPr>
              <a:t> amigos </a:t>
            </a:r>
            <a:r>
              <a:rPr lang="en-US" sz="900" dirty="0" err="1">
                <a:solidFill>
                  <a:srgbClr val="002060"/>
                </a:solidFill>
              </a:rPr>
              <a:t>argentinos</a:t>
            </a:r>
            <a:r>
              <a:rPr lang="en-US" sz="900" dirty="0">
                <a:solidFill>
                  <a:srgbClr val="002060"/>
                </a:solidFill>
              </a:rPr>
              <a:t> van a </a:t>
            </a:r>
            <a:r>
              <a:rPr lang="en-US" sz="900" dirty="0" err="1">
                <a:solidFill>
                  <a:srgbClr val="002060"/>
                </a:solidFill>
              </a:rPr>
              <a:t>hacer</a:t>
            </a:r>
            <a:r>
              <a:rPr lang="en-US" sz="900" dirty="0">
                <a:solidFill>
                  <a:srgbClr val="002060"/>
                </a:solidFill>
              </a:rPr>
              <a:t> un hombre de </a:t>
            </a:r>
            <a:r>
              <a:rPr lang="en-US" sz="900" dirty="0" err="1">
                <a:solidFill>
                  <a:srgbClr val="002060"/>
                </a:solidFill>
              </a:rPr>
              <a:t>papel</a:t>
            </a:r>
            <a:r>
              <a:rPr lang="en-US" sz="900" dirty="0">
                <a:solidFill>
                  <a:srgbClr val="002060"/>
                </a:solidFill>
              </a:rPr>
              <a:t> y lo van a </a:t>
            </a:r>
            <a:r>
              <a:rPr lang="en-US" sz="900" dirty="0" err="1">
                <a:solidFill>
                  <a:srgbClr val="002060"/>
                </a:solidFill>
              </a:rPr>
              <a:t>echar</a:t>
            </a:r>
            <a:r>
              <a:rPr lang="en-US" sz="900" dirty="0">
                <a:solidFill>
                  <a:srgbClr val="002060"/>
                </a:solidFill>
              </a:rPr>
              <a:t> al </a:t>
            </a:r>
            <a:r>
              <a:rPr lang="en-US" sz="900" dirty="0" err="1">
                <a:solidFill>
                  <a:srgbClr val="002060"/>
                </a:solidFill>
              </a:rPr>
              <a:t>fuego</a:t>
            </a:r>
            <a:r>
              <a:rPr lang="en-US" sz="900" dirty="0">
                <a:solidFill>
                  <a:srgbClr val="002060"/>
                </a:solidFill>
              </a:rPr>
              <a:t> </a:t>
            </a:r>
            <a:r>
              <a:rPr lang="en-US" sz="900" dirty="0" err="1">
                <a:solidFill>
                  <a:srgbClr val="002060"/>
                </a:solidFill>
              </a:rPr>
              <a:t>porque</a:t>
            </a:r>
            <a:r>
              <a:rPr lang="en-US" sz="900" dirty="0">
                <a:solidFill>
                  <a:srgbClr val="002060"/>
                </a:solidFill>
              </a:rPr>
              <a:t> es una </a:t>
            </a:r>
            <a:r>
              <a:rPr lang="en-US" sz="900" dirty="0" err="1">
                <a:solidFill>
                  <a:srgbClr val="002060"/>
                </a:solidFill>
              </a:rPr>
              <a:t>tradición</a:t>
            </a:r>
            <a:r>
              <a:rPr lang="en-US" sz="900" dirty="0">
                <a:solidFill>
                  <a:srgbClr val="002060"/>
                </a:solidFill>
              </a:rPr>
              <a:t> </a:t>
            </a:r>
            <a:r>
              <a:rPr lang="en-US" sz="900" dirty="0" err="1">
                <a:solidFill>
                  <a:srgbClr val="002060"/>
                </a:solidFill>
              </a:rPr>
              <a:t>allí</a:t>
            </a:r>
            <a:r>
              <a:rPr lang="en-US" sz="900" dirty="0">
                <a:solidFill>
                  <a:srgbClr val="002060"/>
                </a:solidFill>
              </a:rPr>
              <a:t>. ¡</a:t>
            </a:r>
            <a:r>
              <a:rPr lang="en-US" sz="900" dirty="0" err="1">
                <a:solidFill>
                  <a:srgbClr val="002060"/>
                </a:solidFill>
              </a:rPr>
              <a:t>Qué</a:t>
            </a:r>
            <a:r>
              <a:rPr lang="en-US" sz="900" dirty="0">
                <a:solidFill>
                  <a:srgbClr val="002060"/>
                </a:solidFill>
              </a:rPr>
              <a:t> </a:t>
            </a:r>
            <a:r>
              <a:rPr lang="en-US" sz="900" dirty="0" err="1">
                <a:solidFill>
                  <a:srgbClr val="002060"/>
                </a:solidFill>
              </a:rPr>
              <a:t>interesante</a:t>
            </a:r>
            <a:r>
              <a:rPr lang="en-US" sz="900" dirty="0">
                <a:solidFill>
                  <a:srgbClr val="00206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sz="9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uva</a:t>
            </a:r>
            <a:r>
              <a:rPr lang="en-GB" b="0" baseline="0" dirty="0"/>
              <a:t> [&gt;5000]; interior [869]; </a:t>
            </a:r>
            <a:r>
              <a:rPr lang="en-GB" b="0" baseline="0" dirty="0" err="1"/>
              <a:t>deseo</a:t>
            </a:r>
            <a:r>
              <a:rPr lang="en-GB" b="0" baseline="0" dirty="0"/>
              <a:t> [780]</a:t>
            </a:r>
            <a:br>
              <a:rPr lang="en-GB" baseline="0"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5934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12 minutes</a:t>
            </a:r>
          </a:p>
          <a:p>
            <a:endParaRPr lang="en-US" b="1" dirty="0"/>
          </a:p>
          <a:p>
            <a:r>
              <a:rPr lang="en-US" b="1" dirty="0"/>
              <a:t>Aim:</a:t>
            </a:r>
            <a:r>
              <a:rPr lang="en-US" b="0" dirty="0"/>
              <a:t> writing practice with</a:t>
            </a:r>
            <a:r>
              <a:rPr lang="en-US" b="0" baseline="0" dirty="0"/>
              <a:t> the different plural forms of the verb ‘</a:t>
            </a:r>
            <a:r>
              <a:rPr lang="en-US" b="0" baseline="0" dirty="0" err="1"/>
              <a:t>ir</a:t>
            </a:r>
            <a:r>
              <a:rPr lang="en-US" b="0" baseline="0" dirty="0"/>
              <a:t>’, implying routine or future plans. </a:t>
            </a:r>
            <a:endParaRPr lang="en-US" b="0" dirty="0"/>
          </a:p>
          <a:p>
            <a:endParaRPr lang="en-US" b="1" dirty="0"/>
          </a:p>
          <a:p>
            <a:r>
              <a:rPr lang="en-US" b="1" dirty="0"/>
              <a:t>Procedure:</a:t>
            </a:r>
          </a:p>
          <a:p>
            <a:pPr marL="228600" indent="-228600">
              <a:buAutoNum type="arabicPeriod"/>
            </a:pPr>
            <a:r>
              <a:rPr lang="en-US" b="0" dirty="0"/>
              <a:t>Students translate</a:t>
            </a:r>
            <a:r>
              <a:rPr lang="en-US" b="0" baseline="0" dirty="0"/>
              <a:t> the postcard into Spanish. </a:t>
            </a:r>
          </a:p>
          <a:p>
            <a:pPr marL="228600" indent="-228600">
              <a:buAutoNum type="arabicPeriod"/>
            </a:pPr>
            <a:r>
              <a:rPr lang="en-US" b="0" dirty="0"/>
              <a:t>Answers are shown on the next slide. </a:t>
            </a:r>
          </a:p>
          <a:p>
            <a:pPr marL="228600" indent="-228600">
              <a:buAutoNum type="arabicPeriod"/>
            </a:pPr>
            <a:endParaRPr lang="en-US" b="0" baseline="0" dirty="0"/>
          </a:p>
          <a:p>
            <a:r>
              <a:rPr lang="en-US" b="1" baseline="0" dirty="0"/>
              <a:t>Notes: </a:t>
            </a:r>
            <a:r>
              <a:rPr lang="en-US" b="0" baseline="0" dirty="0"/>
              <a:t>t</a:t>
            </a:r>
            <a:r>
              <a:rPr lang="en-US" b="0" dirty="0"/>
              <a:t>here is</a:t>
            </a:r>
            <a:r>
              <a:rPr lang="en-US" b="0" baseline="0" dirty="0"/>
              <a:t> an alternative writing activity after the answer slide, which shifts the focus from a translation exercise to a more creative writing task with questions to help shape the students’ answers. Teachers can judge which activity they prefer their students to undertake.</a:t>
            </a:r>
            <a:endParaRPr lang="en-US" b="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1509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Answer slide</a:t>
            </a:r>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803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ALTERNATIVE</a:t>
            </a:r>
            <a:r>
              <a:rPr lang="en-US" b="1" baseline="0" dirty="0"/>
              <a:t> WRITING ACTIVITY </a:t>
            </a:r>
          </a:p>
          <a:p>
            <a:endParaRPr lang="en-US" b="1" dirty="0"/>
          </a:p>
          <a:p>
            <a:r>
              <a:rPr lang="en-US" b="1" dirty="0"/>
              <a:t>Timing: </a:t>
            </a:r>
            <a:r>
              <a:rPr lang="en-US" b="0" dirty="0"/>
              <a:t>12 minutes</a:t>
            </a:r>
          </a:p>
          <a:p>
            <a:endParaRPr lang="en-US" b="1" dirty="0"/>
          </a:p>
          <a:p>
            <a:r>
              <a:rPr lang="en-US" b="1" dirty="0"/>
              <a:t>Aim:</a:t>
            </a:r>
            <a:r>
              <a:rPr lang="en-US" b="0" dirty="0"/>
              <a:t> to </a:t>
            </a:r>
            <a:r>
              <a:rPr lang="en-US" b="0" dirty="0" err="1"/>
              <a:t>practise</a:t>
            </a:r>
            <a:r>
              <a:rPr lang="en-US" b="0" dirty="0"/>
              <a:t> writing more freely</a:t>
            </a:r>
            <a:r>
              <a:rPr lang="en-US" b="0" baseline="0" dirty="0"/>
              <a:t> with the 1</a:t>
            </a:r>
            <a:r>
              <a:rPr lang="en-US" b="0" baseline="30000" dirty="0"/>
              <a:t>st</a:t>
            </a:r>
            <a:r>
              <a:rPr lang="en-US" b="0" baseline="0" dirty="0"/>
              <a:t>, 2</a:t>
            </a:r>
            <a:r>
              <a:rPr lang="en-US" b="0" baseline="30000" dirty="0"/>
              <a:t>nd</a:t>
            </a:r>
            <a:r>
              <a:rPr lang="en-US" b="0" baseline="0" dirty="0"/>
              <a:t> and 3</a:t>
            </a:r>
            <a:r>
              <a:rPr lang="en-US" b="0" baseline="30000" dirty="0"/>
              <a:t>rd</a:t>
            </a:r>
            <a:r>
              <a:rPr lang="en-US" b="0" baseline="0" dirty="0"/>
              <a:t> person plural forms of ‘</a:t>
            </a:r>
            <a:r>
              <a:rPr lang="en-US" b="0" baseline="0" dirty="0" err="1"/>
              <a:t>ir</a:t>
            </a:r>
            <a:r>
              <a:rPr lang="en-US" b="0" baseline="0" dirty="0"/>
              <a:t>’ for the habitual present tense and periphrastic future.</a:t>
            </a:r>
            <a:endParaRPr lang="en-US" b="0" dirty="0"/>
          </a:p>
          <a:p>
            <a:endParaRPr lang="en-US" b="1" dirty="0"/>
          </a:p>
          <a:p>
            <a:r>
              <a:rPr lang="en-US" b="1" dirty="0"/>
              <a:t>Procedure:</a:t>
            </a:r>
          </a:p>
          <a:p>
            <a:pPr marL="228600" indent="-228600">
              <a:buAutoNum type="arabicPeriod"/>
            </a:pPr>
            <a:r>
              <a:rPr lang="en-US" b="0" dirty="0"/>
              <a:t>Students write</a:t>
            </a:r>
            <a:r>
              <a:rPr lang="en-US" b="0" baseline="0" dirty="0"/>
              <a:t> their own description of what they usually do at Christmas and what they are going to do this Christmas. They should also write about what other people are going to do (using the 3</a:t>
            </a:r>
            <a:r>
              <a:rPr lang="en-US" b="0" baseline="30000" dirty="0"/>
              <a:t>rd</a:t>
            </a:r>
            <a:r>
              <a:rPr lang="en-US" b="0" baseline="0" dirty="0"/>
              <a:t> person plural form), and ask questions of what others are going to do (using the 2</a:t>
            </a:r>
            <a:r>
              <a:rPr lang="en-US" b="0" baseline="30000" dirty="0"/>
              <a:t>nd</a:t>
            </a:r>
            <a:r>
              <a:rPr lang="en-US" b="0" baseline="0" dirty="0"/>
              <a:t> person plural form).</a:t>
            </a:r>
          </a:p>
          <a:p>
            <a:pPr marL="228600" indent="-228600">
              <a:buAutoNum type="arabicPeriod"/>
            </a:pPr>
            <a:endParaRPr lang="en-US" b="0" baseline="0" dirty="0"/>
          </a:p>
          <a:p>
            <a:pPr marL="0" indent="0">
              <a:buNone/>
            </a:pPr>
            <a:r>
              <a:rPr lang="en-US" b="1" baseline="0" dirty="0"/>
              <a:t>Note: </a:t>
            </a:r>
            <a:r>
              <a:rPr lang="en-US" b="0" baseline="0" dirty="0"/>
              <a:t>students’ responses might address some of the questions below. The teacher could always write these on the board if further guidance is needed. However, it might lead to sentence-level answers (rather than a full text) if these are followed closely.</a:t>
            </a:r>
          </a:p>
          <a:p>
            <a:pPr marL="285750" indent="-285750">
              <a:lnSpc>
                <a:spcPct val="130000"/>
              </a:lnSpc>
              <a:buFont typeface="Arial" panose="020B0604020202020204" pitchFamily="34" charset="0"/>
              <a:buChar char="•"/>
            </a:pPr>
            <a:r>
              <a:rPr lang="en-US" sz="900" dirty="0">
                <a:solidFill>
                  <a:srgbClr val="002060"/>
                </a:solidFill>
              </a:rPr>
              <a:t>¿</a:t>
            </a:r>
            <a:r>
              <a:rPr lang="en-US" sz="900" dirty="0" err="1">
                <a:solidFill>
                  <a:srgbClr val="002060"/>
                </a:solidFill>
              </a:rPr>
              <a:t>Dónde</a:t>
            </a:r>
            <a:r>
              <a:rPr lang="en-US" sz="900" dirty="0">
                <a:solidFill>
                  <a:srgbClr val="002060"/>
                </a:solidFill>
              </a:rPr>
              <a:t> </a:t>
            </a:r>
            <a:r>
              <a:rPr lang="en-US" sz="900" dirty="0" err="1">
                <a:solidFill>
                  <a:srgbClr val="002060"/>
                </a:solidFill>
              </a:rPr>
              <a:t>vais</a:t>
            </a:r>
            <a:r>
              <a:rPr lang="en-US" sz="900" dirty="0">
                <a:solidFill>
                  <a:srgbClr val="002060"/>
                </a:solidFill>
              </a:rPr>
              <a:t> </a:t>
            </a:r>
            <a:r>
              <a:rPr lang="en-US" sz="900" dirty="0" err="1">
                <a:solidFill>
                  <a:srgbClr val="002060"/>
                </a:solidFill>
              </a:rPr>
              <a:t>normalmente</a:t>
            </a:r>
            <a:r>
              <a:rPr lang="en-US" sz="900" dirty="0">
                <a:solidFill>
                  <a:srgbClr val="002060"/>
                </a:solidFill>
              </a:rPr>
              <a:t>?</a:t>
            </a:r>
          </a:p>
          <a:p>
            <a:pPr marL="285750" indent="-285750">
              <a:lnSpc>
                <a:spcPct val="130000"/>
              </a:lnSpc>
              <a:buFont typeface="Arial" panose="020B0604020202020204" pitchFamily="34" charset="0"/>
              <a:buChar char="•"/>
            </a:pPr>
            <a:r>
              <a:rPr lang="en-US" sz="900" dirty="0">
                <a:solidFill>
                  <a:srgbClr val="002060"/>
                </a:solidFill>
              </a:rPr>
              <a:t>¿</a:t>
            </a:r>
            <a:r>
              <a:rPr lang="en-US" sz="900" dirty="0" err="1">
                <a:solidFill>
                  <a:srgbClr val="002060"/>
                </a:solidFill>
              </a:rPr>
              <a:t>Qué</a:t>
            </a:r>
            <a:r>
              <a:rPr lang="en-US" sz="900" dirty="0">
                <a:solidFill>
                  <a:srgbClr val="002060"/>
                </a:solidFill>
              </a:rPr>
              <a:t> </a:t>
            </a:r>
            <a:r>
              <a:rPr lang="en-US" sz="900" dirty="0" err="1">
                <a:solidFill>
                  <a:srgbClr val="002060"/>
                </a:solidFill>
              </a:rPr>
              <a:t>vais</a:t>
            </a:r>
            <a:r>
              <a:rPr lang="en-US" sz="900" dirty="0">
                <a:solidFill>
                  <a:srgbClr val="002060"/>
                </a:solidFill>
              </a:rPr>
              <a:t> a </a:t>
            </a:r>
            <a:r>
              <a:rPr lang="en-US" sz="900" dirty="0" err="1">
                <a:solidFill>
                  <a:srgbClr val="002060"/>
                </a:solidFill>
              </a:rPr>
              <a:t>hacer</a:t>
            </a:r>
            <a:r>
              <a:rPr lang="en-US" sz="900" dirty="0">
                <a:solidFill>
                  <a:srgbClr val="002060"/>
                </a:solidFill>
              </a:rPr>
              <a:t> </a:t>
            </a:r>
            <a:r>
              <a:rPr lang="en-US" sz="900" dirty="0" err="1">
                <a:solidFill>
                  <a:srgbClr val="002060"/>
                </a:solidFill>
              </a:rPr>
              <a:t>esta</a:t>
            </a:r>
            <a:r>
              <a:rPr lang="en-US" sz="900" dirty="0">
                <a:solidFill>
                  <a:srgbClr val="002060"/>
                </a:solidFill>
              </a:rPr>
              <a:t> Navidad?</a:t>
            </a:r>
          </a:p>
          <a:p>
            <a:pPr marL="285750" marR="0" lvl="0"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lang="en-US" sz="900" dirty="0">
                <a:solidFill>
                  <a:srgbClr val="002060"/>
                </a:solidFill>
              </a:rPr>
              <a:t>¿</a:t>
            </a:r>
            <a:r>
              <a:rPr lang="en-US" sz="900" dirty="0" err="1">
                <a:solidFill>
                  <a:srgbClr val="002060"/>
                </a:solidFill>
              </a:rPr>
              <a:t>Cuándo</a:t>
            </a:r>
            <a:r>
              <a:rPr lang="en-US" sz="900" dirty="0">
                <a:solidFill>
                  <a:srgbClr val="002060"/>
                </a:solidFill>
              </a:rPr>
              <a:t> </a:t>
            </a:r>
            <a:r>
              <a:rPr lang="en-US" sz="900" dirty="0" err="1">
                <a:solidFill>
                  <a:srgbClr val="002060"/>
                </a:solidFill>
              </a:rPr>
              <a:t>vais</a:t>
            </a:r>
            <a:r>
              <a:rPr lang="en-US" sz="900" dirty="0">
                <a:solidFill>
                  <a:srgbClr val="002060"/>
                </a:solidFill>
              </a:rPr>
              <a:t> a </a:t>
            </a:r>
            <a:r>
              <a:rPr lang="en-US" sz="900" dirty="0" err="1">
                <a:solidFill>
                  <a:srgbClr val="002060"/>
                </a:solidFill>
              </a:rPr>
              <a:t>abrir</a:t>
            </a:r>
            <a:r>
              <a:rPr lang="en-US" sz="900" dirty="0">
                <a:solidFill>
                  <a:srgbClr val="002060"/>
                </a:solidFill>
              </a:rPr>
              <a:t> los regalos?</a:t>
            </a:r>
          </a:p>
          <a:p>
            <a:pPr marL="285750" marR="0" lvl="0"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lang="en-US" sz="900" dirty="0">
                <a:solidFill>
                  <a:srgbClr val="002060"/>
                </a:solidFill>
              </a:rPr>
              <a:t>¿</a:t>
            </a:r>
            <a:r>
              <a:rPr lang="en-US" sz="900" dirty="0" err="1">
                <a:solidFill>
                  <a:srgbClr val="002060"/>
                </a:solidFill>
              </a:rPr>
              <a:t>Dónde</a:t>
            </a:r>
            <a:r>
              <a:rPr lang="en-US" sz="900" dirty="0">
                <a:solidFill>
                  <a:srgbClr val="002060"/>
                </a:solidFill>
              </a:rPr>
              <a:t> </a:t>
            </a:r>
            <a:r>
              <a:rPr lang="en-US" sz="900" dirty="0" err="1">
                <a:solidFill>
                  <a:srgbClr val="002060"/>
                </a:solidFill>
              </a:rPr>
              <a:t>vais</a:t>
            </a:r>
            <a:r>
              <a:rPr lang="en-US" sz="900" dirty="0">
                <a:solidFill>
                  <a:srgbClr val="002060"/>
                </a:solidFill>
              </a:rPr>
              <a:t> a pasar el 31 de </a:t>
            </a:r>
            <a:r>
              <a:rPr lang="en-US" sz="900" dirty="0" err="1">
                <a:solidFill>
                  <a:srgbClr val="002060"/>
                </a:solidFill>
              </a:rPr>
              <a:t>diciembre</a:t>
            </a:r>
            <a:r>
              <a:rPr lang="en-US" sz="900" dirty="0">
                <a:solidFill>
                  <a:srgbClr val="002060"/>
                </a:solidFill>
              </a:rPr>
              <a:t>?</a:t>
            </a:r>
          </a:p>
          <a:p>
            <a:pPr marL="285750" indent="-285750">
              <a:lnSpc>
                <a:spcPct val="130000"/>
              </a:lnSpc>
              <a:buFont typeface="Arial" panose="020B0604020202020204" pitchFamily="34" charset="0"/>
              <a:buChar char="•"/>
            </a:pPr>
            <a:r>
              <a:rPr lang="en-US" sz="900" dirty="0">
                <a:solidFill>
                  <a:srgbClr val="002060"/>
                </a:solidFill>
              </a:rPr>
              <a:t>¿</a:t>
            </a:r>
            <a:r>
              <a:rPr lang="en-US" sz="900" dirty="0" err="1">
                <a:solidFill>
                  <a:srgbClr val="002060"/>
                </a:solidFill>
              </a:rPr>
              <a:t>Qué</a:t>
            </a:r>
            <a:r>
              <a:rPr lang="en-US" sz="900" dirty="0">
                <a:solidFill>
                  <a:srgbClr val="002060"/>
                </a:solidFill>
              </a:rPr>
              <a:t> van a </a:t>
            </a:r>
            <a:r>
              <a:rPr lang="en-US" sz="900" dirty="0" err="1">
                <a:solidFill>
                  <a:srgbClr val="002060"/>
                </a:solidFill>
              </a:rPr>
              <a:t>hacer</a:t>
            </a:r>
            <a:r>
              <a:rPr lang="en-US" sz="900" dirty="0">
                <a:solidFill>
                  <a:srgbClr val="002060"/>
                </a:solidFill>
              </a:rPr>
              <a:t> </a:t>
            </a:r>
            <a:r>
              <a:rPr lang="en-US" sz="900" dirty="0" err="1">
                <a:solidFill>
                  <a:srgbClr val="002060"/>
                </a:solidFill>
              </a:rPr>
              <a:t>tus</a:t>
            </a:r>
            <a:r>
              <a:rPr lang="en-US" sz="900" dirty="0">
                <a:solidFill>
                  <a:srgbClr val="002060"/>
                </a:solidFill>
              </a:rPr>
              <a:t> amigos?</a:t>
            </a:r>
          </a:p>
          <a:p>
            <a:pPr marL="285750" indent="-285750">
              <a:lnSpc>
                <a:spcPct val="130000"/>
              </a:lnSpc>
              <a:buFont typeface="Arial" panose="020B0604020202020204" pitchFamily="34" charset="0"/>
              <a:buChar char="•"/>
            </a:pPr>
            <a:r>
              <a:rPr lang="en-US" sz="900" dirty="0">
                <a:solidFill>
                  <a:srgbClr val="002060"/>
                </a:solidFill>
              </a:rPr>
              <a:t>¿</a:t>
            </a:r>
            <a:r>
              <a:rPr lang="en-US" sz="900" dirty="0" err="1">
                <a:solidFill>
                  <a:srgbClr val="002060"/>
                </a:solidFill>
              </a:rPr>
              <a:t>Cómo</a:t>
            </a:r>
            <a:r>
              <a:rPr lang="en-US" sz="900" dirty="0">
                <a:solidFill>
                  <a:srgbClr val="002060"/>
                </a:solidFill>
              </a:rPr>
              <a:t> van a </a:t>
            </a:r>
            <a:r>
              <a:rPr lang="en-US" sz="900" dirty="0" err="1">
                <a:solidFill>
                  <a:srgbClr val="002060"/>
                </a:solidFill>
              </a:rPr>
              <a:t>celebrar</a:t>
            </a:r>
            <a:r>
              <a:rPr lang="en-US" sz="900" dirty="0">
                <a:solidFill>
                  <a:srgbClr val="002060"/>
                </a:solidFill>
              </a:rPr>
              <a:t>?</a:t>
            </a:r>
            <a:endParaRPr lang="en-US" sz="900" b="0" dirty="0">
              <a:solidFill>
                <a:srgbClr val="002060"/>
              </a:solidFill>
            </a:endParaRPr>
          </a:p>
          <a:p>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974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5 </a:t>
            </a:r>
            <a:r>
              <a:rPr lang="es-ES" b="0" dirty="0"/>
              <a:t>minutes</a:t>
            </a:r>
            <a:endParaRPr lang="en-US" b="0" dirty="0"/>
          </a:p>
          <a:p>
            <a:endParaRPr lang="es-GB" dirty="0"/>
          </a:p>
          <a:p>
            <a:r>
              <a:rPr lang="en-US" b="1" dirty="0"/>
              <a:t>Aim:</a:t>
            </a:r>
            <a:r>
              <a:rPr lang="en-US" b="0" dirty="0"/>
              <a:t> </a:t>
            </a:r>
            <a:r>
              <a:rPr lang="en-GB" dirty="0"/>
              <a:t>to practise numbers through listening.</a:t>
            </a:r>
            <a:endParaRPr lang="en-GB" baseline="0" dirty="0"/>
          </a:p>
          <a:p>
            <a:endParaRPr lang="en-US" b="1" dirty="0"/>
          </a:p>
          <a:p>
            <a:r>
              <a:rPr lang="en-US" b="1" dirty="0"/>
              <a:t>Procedure:</a:t>
            </a:r>
          </a:p>
          <a:p>
            <a:pPr marL="228600" indent="-228600">
              <a:buAutoNum type="arabicPeriod"/>
            </a:pPr>
            <a:r>
              <a:rPr lang="en-GB" baseline="0" dirty="0"/>
              <a:t>Students listen to the recording and write the amount of prize money for each .</a:t>
            </a:r>
          </a:p>
          <a:p>
            <a:pPr marL="228600" indent="-228600">
              <a:buAutoNum type="arabicPeriod"/>
            </a:pPr>
            <a:endParaRPr lang="en-GB" baseline="0" dirty="0"/>
          </a:p>
          <a:p>
            <a:pPr marL="0" indent="0">
              <a:buNone/>
            </a:pPr>
            <a:r>
              <a:rPr lang="en-GB" b="1" baseline="0" dirty="0"/>
              <a:t>Transcript:</a:t>
            </a:r>
          </a:p>
          <a:p>
            <a:pPr marL="228600" indent="-228600">
              <a:buAutoNum type="arabicPeriod"/>
            </a:pPr>
            <a:r>
              <a:rPr lang="en-GB" baseline="0" dirty="0"/>
              <a:t>Mil </a:t>
            </a:r>
            <a:r>
              <a:rPr lang="en-GB" baseline="0" dirty="0" err="1"/>
              <a:t>ciento</a:t>
            </a:r>
            <a:r>
              <a:rPr lang="en-GB" baseline="0" dirty="0"/>
              <a:t> </a:t>
            </a:r>
            <a:r>
              <a:rPr lang="en-GB" baseline="0" dirty="0" err="1"/>
              <a:t>setenta</a:t>
            </a:r>
            <a:r>
              <a:rPr lang="en-GB" baseline="0" dirty="0"/>
              <a:t>: </a:t>
            </a:r>
            <a:r>
              <a:rPr lang="en-GB" baseline="0" dirty="0" err="1"/>
              <a:t>ciento</a:t>
            </a:r>
            <a:r>
              <a:rPr lang="en-GB" baseline="0" dirty="0"/>
              <a:t> </a:t>
            </a:r>
            <a:r>
              <a:rPr lang="en-GB" baseline="0" dirty="0" err="1"/>
              <a:t>noventa</a:t>
            </a:r>
            <a:r>
              <a:rPr lang="en-GB" baseline="0" dirty="0"/>
              <a:t> euros.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Dos mil </a:t>
            </a:r>
            <a:r>
              <a:rPr lang="en-GB" baseline="0" dirty="0" err="1"/>
              <a:t>doscientos</a:t>
            </a:r>
            <a:r>
              <a:rPr lang="en-GB" baseline="0" dirty="0"/>
              <a:t> </a:t>
            </a:r>
            <a:r>
              <a:rPr lang="en-GB" baseline="0" dirty="0" err="1"/>
              <a:t>noventa</a:t>
            </a:r>
            <a:r>
              <a:rPr lang="en-GB" baseline="0" dirty="0"/>
              <a:t>: </a:t>
            </a:r>
            <a:r>
              <a:rPr lang="en-GB" baseline="0" dirty="0" err="1"/>
              <a:t>ciento</a:t>
            </a:r>
            <a:r>
              <a:rPr lang="en-GB" baseline="0" dirty="0"/>
              <a:t> </a:t>
            </a:r>
            <a:r>
              <a:rPr lang="en-GB" baseline="0" dirty="0" err="1"/>
              <a:t>ochenta</a:t>
            </a:r>
            <a:r>
              <a:rPr lang="en-GB" baseline="0" dirty="0"/>
              <a:t> euros.</a:t>
            </a:r>
          </a:p>
          <a:p>
            <a:pPr marL="228600" indent="-228600">
              <a:buAutoNum type="arabicPeriod"/>
            </a:pPr>
            <a:r>
              <a:rPr lang="en-GB" baseline="0" dirty="0"/>
              <a:t>Tres mil </a:t>
            </a:r>
            <a:r>
              <a:rPr lang="en-GB" baseline="0" dirty="0" err="1"/>
              <a:t>ciento</a:t>
            </a:r>
            <a:r>
              <a:rPr lang="en-GB" baseline="0" dirty="0"/>
              <a:t> </a:t>
            </a:r>
            <a:r>
              <a:rPr lang="en-GB" baseline="0" dirty="0" err="1"/>
              <a:t>ochenta</a:t>
            </a:r>
            <a:r>
              <a:rPr lang="en-GB" baseline="0" dirty="0"/>
              <a:t>: </a:t>
            </a:r>
            <a:r>
              <a:rPr lang="en-GB" baseline="0" dirty="0" err="1"/>
              <a:t>ciento</a:t>
            </a:r>
            <a:r>
              <a:rPr lang="en-GB" baseline="0" dirty="0"/>
              <a:t> </a:t>
            </a:r>
            <a:r>
              <a:rPr lang="en-GB" baseline="0" dirty="0" err="1"/>
              <a:t>sesenta</a:t>
            </a:r>
            <a:r>
              <a:rPr lang="en-GB" baseline="0" dirty="0"/>
              <a:t> euros.</a:t>
            </a:r>
          </a:p>
          <a:p>
            <a:pPr marL="228600" indent="-228600">
              <a:buAutoNum type="arabicPeriod"/>
            </a:pPr>
            <a:r>
              <a:rPr lang="en-GB" baseline="0" dirty="0"/>
              <a:t>Mil </a:t>
            </a:r>
            <a:r>
              <a:rPr lang="en-GB" baseline="0" dirty="0" err="1"/>
              <a:t>ciento</a:t>
            </a:r>
            <a:r>
              <a:rPr lang="en-GB" baseline="0" dirty="0"/>
              <a:t> </a:t>
            </a:r>
            <a:r>
              <a:rPr lang="en-GB" baseline="0" dirty="0" err="1"/>
              <a:t>veinticinco</a:t>
            </a:r>
            <a:r>
              <a:rPr lang="en-GB" baseline="0" dirty="0"/>
              <a:t>: </a:t>
            </a:r>
            <a:r>
              <a:rPr lang="en-GB" baseline="0" dirty="0" err="1"/>
              <a:t>doscientos</a:t>
            </a:r>
            <a:r>
              <a:rPr lang="en-GB" baseline="0" dirty="0"/>
              <a:t> euros.</a:t>
            </a:r>
          </a:p>
          <a:p>
            <a:pPr marL="228600" indent="-228600">
              <a:buAutoNum type="arabicPeriod"/>
            </a:pPr>
            <a:endParaRPr lang="es-GB" dirty="0"/>
          </a:p>
          <a:p>
            <a:pPr marL="0" indent="0">
              <a:buNone/>
            </a:pPr>
            <a:r>
              <a:rPr lang="es-GB" b="1" dirty="0"/>
              <a:t>Notes:</a:t>
            </a:r>
          </a:p>
          <a:p>
            <a:pPr marL="0" indent="0">
              <a:buNone/>
            </a:pPr>
            <a:r>
              <a:rPr lang="es-GB" dirty="0"/>
              <a:t>1. If possible, teachers can show the following video of the Spanish Christmas lottery (first 10 seconds is enough to get a feel for it): </a:t>
            </a:r>
            <a:r>
              <a:rPr lang="es-ES" dirty="0"/>
              <a:t>https://</a:t>
            </a:r>
            <a:r>
              <a:rPr lang="es-ES" dirty="0" err="1"/>
              <a:t>www.youtube.com</a:t>
            </a:r>
            <a:r>
              <a:rPr lang="es-ES" dirty="0"/>
              <a:t>/</a:t>
            </a:r>
            <a:r>
              <a:rPr lang="es-ES" dirty="0" err="1"/>
              <a:t>watch?v</a:t>
            </a:r>
            <a:r>
              <a:rPr lang="es-ES" dirty="0"/>
              <a:t>=dIzPEpLv7LI&amp;ab_channel=RTVE</a:t>
            </a:r>
            <a:endParaRPr lang="es-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Photo from Wikipedia (Creative Commons, by </a:t>
            </a:r>
            <a:r>
              <a:rPr lang="es-ES" sz="1200" b="0" i="0" u="none" strike="noStrike" kern="1200" dirty="0">
                <a:solidFill>
                  <a:schemeClr val="tx1"/>
                </a:solidFill>
                <a:effectLst/>
                <a:latin typeface="+mn-lt"/>
                <a:ea typeface="+mn-ea"/>
                <a:cs typeface="+mn-cs"/>
                <a:hlinkClick r:id="rId3" tooltip="User:Thirunavukkarasye-Raveendran"/>
              </a:rPr>
              <a:t>Thirunavukkarasye-Raveendran</a:t>
            </a:r>
            <a:r>
              <a:rPr lang="en-US" b="0" dirty="0"/>
              <a:t>)</a:t>
            </a:r>
            <a:endParaRPr lang="en-GB" b="0" dirty="0"/>
          </a:p>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2873420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6 minutes</a:t>
            </a:r>
          </a:p>
          <a:p>
            <a:endParaRPr lang="en-US" b="1" dirty="0"/>
          </a:p>
          <a:p>
            <a:r>
              <a:rPr lang="en-US" b="1" dirty="0"/>
              <a:t>Aim: </a:t>
            </a:r>
            <a:r>
              <a:rPr lang="en-US" b="0" dirty="0"/>
              <a:t>to consolidate understanding</a:t>
            </a:r>
            <a:r>
              <a:rPr lang="en-US" b="0" baseline="0" dirty="0"/>
              <a:t> of the verb ‘</a:t>
            </a:r>
            <a:r>
              <a:rPr lang="en-US" b="0" baseline="0" dirty="0" err="1"/>
              <a:t>ir</a:t>
            </a:r>
            <a:r>
              <a:rPr lang="en-US" b="0" baseline="0" dirty="0"/>
              <a:t>’ in plural persons and the meanings of ‘para’ (written modality)</a:t>
            </a:r>
            <a:r>
              <a:rPr lang="en-US" b="0" dirty="0"/>
              <a:t>.</a:t>
            </a:r>
          </a:p>
          <a:p>
            <a:endParaRPr lang="en-US" b="1" dirty="0"/>
          </a:p>
          <a:p>
            <a:r>
              <a:rPr lang="en-US" b="1" dirty="0"/>
              <a:t>Procedure:</a:t>
            </a:r>
          </a:p>
          <a:p>
            <a:pPr marL="228600" indent="-228600">
              <a:buAutoNum type="arabicPeriod"/>
            </a:pPr>
            <a:r>
              <a:rPr lang="en-US" b="0" dirty="0"/>
              <a:t>Students copy out the grid into their workbooks.</a:t>
            </a:r>
          </a:p>
          <a:p>
            <a:pPr marL="228600" indent="-228600">
              <a:buAutoNum type="arabicPeriod"/>
            </a:pPr>
            <a:r>
              <a:rPr lang="en-US" b="0" dirty="0"/>
              <a:t>Students read the sentences</a:t>
            </a:r>
            <a:r>
              <a:rPr lang="en-US" b="0" baseline="0" dirty="0"/>
              <a:t> and tick in the ‘</a:t>
            </a:r>
            <a:r>
              <a:rPr lang="en-US" b="0" baseline="0" dirty="0" err="1"/>
              <a:t>nosotros</a:t>
            </a:r>
            <a:r>
              <a:rPr lang="en-US" b="0" baseline="0" dirty="0"/>
              <a:t>’, ‘</a:t>
            </a:r>
            <a:r>
              <a:rPr lang="en-US" b="0" baseline="0" dirty="0" err="1"/>
              <a:t>vosotros</a:t>
            </a:r>
            <a:r>
              <a:rPr lang="en-US" b="0" baseline="0" dirty="0"/>
              <a:t>’ or ‘</a:t>
            </a:r>
            <a:r>
              <a:rPr lang="en-US" b="0" baseline="0" dirty="0" err="1"/>
              <a:t>ellos</a:t>
            </a:r>
            <a:r>
              <a:rPr lang="en-US" b="0" baseline="0" dirty="0"/>
              <a:t>’ column. They then decide if ‘para’ will be translated as ‘for’ or ‘in order to’.</a:t>
            </a:r>
          </a:p>
          <a:p>
            <a:pPr marL="228600" indent="-228600">
              <a:buAutoNum type="arabicPeriod"/>
            </a:pPr>
            <a:r>
              <a:rPr lang="en-US" b="0" baseline="0" dirty="0"/>
              <a:t>Teachers can then ask students to translate the whole sentence.</a:t>
            </a:r>
            <a:endParaRPr lang="en-US" b="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rankings of unknown words and cognates (1 is the most common word in Spanish):</a:t>
            </a:r>
          </a:p>
          <a:p>
            <a:r>
              <a:rPr lang="en-GB" dirty="0" err="1"/>
              <a:t>polvorón</a:t>
            </a:r>
            <a:r>
              <a:rPr lang="en-GB" dirty="0"/>
              <a:t> [&gt;5000]; </a:t>
            </a:r>
            <a:r>
              <a:rPr lang="en-GB" dirty="0" err="1"/>
              <a:t>polvo</a:t>
            </a:r>
            <a:r>
              <a:rPr lang="en-GB" dirty="0"/>
              <a:t> [1643]</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Photo from Wikipedia: https://</a:t>
            </a:r>
            <a:r>
              <a:rPr lang="en-GB" dirty="0" err="1"/>
              <a:t>en.wikipedia.org</a:t>
            </a:r>
            <a:r>
              <a:rPr lang="en-GB" dirty="0"/>
              <a:t>/wiki/Polvor%C3%B3n (Creative Commons by </a:t>
            </a:r>
            <a:r>
              <a:rPr lang="en-GB" dirty="0" err="1"/>
              <a:t>Mperdomo</a:t>
            </a:r>
            <a:r>
              <a:rPr lang="en-GB" dirty="0"/>
              <a: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1174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 </a:t>
            </a:r>
            <a:r>
              <a:rPr lang="en-US" b="0" dirty="0" err="1"/>
              <a:t>practise</a:t>
            </a:r>
            <a:r>
              <a:rPr lang="en-US" b="0" dirty="0"/>
              <a:t> distinguishing</a:t>
            </a:r>
            <a:r>
              <a:rPr lang="en-US" b="0" baseline="0" dirty="0"/>
              <a:t> between different plural forms of ‘</a:t>
            </a:r>
            <a:r>
              <a:rPr lang="en-US" b="0" baseline="0" dirty="0" err="1"/>
              <a:t>ir</a:t>
            </a:r>
            <a:r>
              <a:rPr lang="en-US" b="0" baseline="0" dirty="0"/>
              <a:t>’ in the present </a:t>
            </a:r>
            <a:r>
              <a:rPr lang="en-US" b="0" baseline="0"/>
              <a:t>tense and </a:t>
            </a:r>
            <a:r>
              <a:rPr lang="en-US" b="0" baseline="0" dirty="0"/>
              <a:t>the periphrastic future (‘</a:t>
            </a:r>
            <a:r>
              <a:rPr lang="en-US" b="0" baseline="0" dirty="0" err="1"/>
              <a:t>voy</a:t>
            </a:r>
            <a:r>
              <a:rPr lang="en-US" b="0" baseline="0" dirty="0"/>
              <a:t> a’ + </a:t>
            </a:r>
            <a:r>
              <a:rPr lang="en-US" b="0" baseline="0"/>
              <a:t>infinitive) in listening.</a:t>
            </a:r>
            <a:endParaRPr lang="en-US" b="0" baseline="0" dirty="0"/>
          </a:p>
          <a:p>
            <a:endParaRPr lang="en-US" b="1" dirty="0"/>
          </a:p>
          <a:p>
            <a:r>
              <a:rPr lang="en-US" b="1" dirty="0"/>
              <a:t>Procedure:</a:t>
            </a:r>
          </a:p>
          <a:p>
            <a:r>
              <a:rPr lang="en-US" b="0" dirty="0"/>
              <a:t>1. Students should copy out the grid. Teachers play the recording by clicking the number buttons.</a:t>
            </a:r>
          </a:p>
          <a:p>
            <a:r>
              <a:rPr lang="en-US" b="0" dirty="0"/>
              <a:t>2. Teachers reveal the answers by clicking.</a:t>
            </a:r>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a:t>Vamos </a:t>
            </a:r>
            <a:r>
              <a:rPr lang="en-US" b="0" dirty="0"/>
              <a:t>a la </a:t>
            </a:r>
            <a:r>
              <a:rPr lang="en-US" b="0" dirty="0" err="1"/>
              <a:t>oficina</a:t>
            </a:r>
            <a:r>
              <a:rPr lang="en-US" b="0" dirty="0"/>
              <a:t> de </a:t>
            </a:r>
            <a:r>
              <a:rPr lang="en-US" b="0" dirty="0" err="1"/>
              <a:t>correos</a:t>
            </a:r>
            <a:r>
              <a:rPr lang="en-US" b="0" dirty="0"/>
              <a:t> para mandar </a:t>
            </a:r>
            <a:r>
              <a:rPr lang="en-US" b="0" dirty="0" err="1"/>
              <a:t>tarjetas</a:t>
            </a:r>
            <a:r>
              <a:rPr lang="en-US" b="0" dirty="0"/>
              <a:t> de Navidad.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err="1"/>
              <a:t>Vais</a:t>
            </a:r>
            <a:r>
              <a:rPr lang="en-US" b="0" dirty="0"/>
              <a:t> al </a:t>
            </a:r>
            <a:r>
              <a:rPr lang="en-US" b="0" dirty="0" err="1"/>
              <a:t>centro</a:t>
            </a:r>
            <a:r>
              <a:rPr lang="en-US" b="0" dirty="0"/>
              <a:t> para </a:t>
            </a:r>
            <a:r>
              <a:rPr lang="en-US" b="0" dirty="0" err="1"/>
              <a:t>mirar</a:t>
            </a:r>
            <a:r>
              <a:rPr lang="en-US" b="0" dirty="0"/>
              <a:t> las luces de Navidad.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Van a </a:t>
            </a:r>
            <a:r>
              <a:rPr lang="en-US" b="0" dirty="0" err="1"/>
              <a:t>ir</a:t>
            </a:r>
            <a:r>
              <a:rPr lang="en-US" b="0" dirty="0"/>
              <a:t> a la tienda para </a:t>
            </a:r>
            <a:r>
              <a:rPr lang="en-US" b="0" dirty="0" err="1"/>
              <a:t>comprar</a:t>
            </a:r>
            <a:r>
              <a:rPr lang="en-US" b="0" dirty="0"/>
              <a:t> el </a:t>
            </a:r>
            <a:r>
              <a:rPr lang="en-US" b="0" dirty="0" err="1"/>
              <a:t>billete</a:t>
            </a:r>
            <a:r>
              <a:rPr lang="en-US" b="0" dirty="0"/>
              <a:t> de la </a:t>
            </a:r>
            <a:r>
              <a:rPr lang="en-US" b="0" dirty="0" err="1"/>
              <a:t>lotería</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t>
            </a:r>
            <a:r>
              <a:rPr lang="en-US" b="0" dirty="0" err="1"/>
              <a:t>Vais</a:t>
            </a:r>
            <a:r>
              <a:rPr lang="en-US" b="0" dirty="0"/>
              <a:t> a </a:t>
            </a:r>
            <a:r>
              <a:rPr lang="en-US" b="0" dirty="0" err="1"/>
              <a:t>comprar</a:t>
            </a:r>
            <a:r>
              <a:rPr lang="en-US" b="0" dirty="0"/>
              <a:t> una </a:t>
            </a:r>
            <a:r>
              <a:rPr lang="en-US" b="0" dirty="0" err="1"/>
              <a:t>estrella</a:t>
            </a:r>
            <a:r>
              <a:rPr lang="en-US" b="0" dirty="0"/>
              <a:t> para </a:t>
            </a:r>
            <a:r>
              <a:rPr lang="en-US" b="0" dirty="0" err="1"/>
              <a:t>poner</a:t>
            </a:r>
            <a:r>
              <a:rPr lang="en-US" b="0" dirty="0"/>
              <a:t> </a:t>
            </a:r>
            <a:r>
              <a:rPr lang="en-US" b="0" dirty="0" err="1"/>
              <a:t>en</a:t>
            </a:r>
            <a:r>
              <a:rPr lang="en-US" b="0" dirty="0"/>
              <a:t> el árbol de Navidad?</a:t>
            </a:r>
          </a:p>
          <a:p>
            <a:pPr marL="228600" indent="-228600">
              <a:buAutoNum type="arabicPeriod"/>
            </a:pPr>
            <a:r>
              <a:rPr lang="en-US" b="0"/>
              <a:t>Vamos </a:t>
            </a:r>
            <a:r>
              <a:rPr lang="en-US" b="0" dirty="0"/>
              <a:t>a la casa de mis </a:t>
            </a:r>
            <a:r>
              <a:rPr lang="en-US" b="0" dirty="0" err="1"/>
              <a:t>abuelos</a:t>
            </a:r>
            <a:r>
              <a:rPr lang="en-US" b="0" dirty="0"/>
              <a:t> para pasar </a:t>
            </a:r>
            <a:r>
              <a:rPr lang="en-US" b="0" dirty="0" err="1"/>
              <a:t>tiempo</a:t>
            </a:r>
            <a:r>
              <a:rPr lang="en-US" b="0" dirty="0"/>
              <a:t> con la </a:t>
            </a:r>
            <a:r>
              <a:rPr lang="en-US" b="0" dirty="0" err="1"/>
              <a:t>familia</a:t>
            </a:r>
            <a:r>
              <a:rPr lang="en-US" b="0" dirty="0"/>
              <a:t>.</a:t>
            </a:r>
          </a:p>
          <a:p>
            <a:pPr marL="228600" indent="-228600">
              <a:buAutoNum type="arabicPeriod"/>
            </a:pPr>
            <a:r>
              <a:rPr lang="en-US" b="0" dirty="0"/>
              <a:t>No van a </a:t>
            </a:r>
            <a:r>
              <a:rPr lang="en-US" b="0" dirty="0" err="1"/>
              <a:t>comprar</a:t>
            </a:r>
            <a:r>
              <a:rPr lang="en-US" b="0" dirty="0"/>
              <a:t> </a:t>
            </a:r>
            <a:r>
              <a:rPr lang="en-US" b="0" dirty="0" err="1"/>
              <a:t>muchos</a:t>
            </a:r>
            <a:r>
              <a:rPr lang="en-US" b="0" dirty="0"/>
              <a:t> regalos para </a:t>
            </a:r>
            <a:r>
              <a:rPr lang="en-US" b="0" dirty="0" err="1"/>
              <a:t>gastar</a:t>
            </a:r>
            <a:r>
              <a:rPr lang="en-US" b="0" dirty="0"/>
              <a:t> </a:t>
            </a:r>
            <a:r>
              <a:rPr lang="en-US" b="0" dirty="0" err="1"/>
              <a:t>menos</a:t>
            </a:r>
            <a:r>
              <a:rPr lang="en-US" b="0" dirty="0"/>
              <a:t> dinero.</a:t>
            </a:r>
          </a:p>
          <a:p>
            <a:pPr marL="228600" indent="-228600">
              <a:buAutoNum type="arabicPeriod"/>
            </a:pPr>
            <a:r>
              <a:rPr lang="en-US" b="0" dirty="0"/>
              <a:t>El día </a:t>
            </a:r>
            <a:r>
              <a:rPr lang="en-US" b="0" dirty="0" err="1"/>
              <a:t>siguiente</a:t>
            </a:r>
            <a:r>
              <a:rPr lang="en-US" b="0" dirty="0"/>
              <a:t> </a:t>
            </a:r>
            <a:r>
              <a:rPr lang="en-US" b="0" dirty="0" err="1"/>
              <a:t>vamos</a:t>
            </a:r>
            <a:r>
              <a:rPr lang="en-US" b="0" dirty="0"/>
              <a:t> a </a:t>
            </a:r>
            <a:r>
              <a:rPr lang="en-US" b="0" dirty="0" err="1"/>
              <a:t>cocinar</a:t>
            </a:r>
            <a:r>
              <a:rPr lang="en-US" b="0" dirty="0"/>
              <a:t> para </a:t>
            </a:r>
            <a:r>
              <a:rPr lang="en-US" b="0" dirty="0" err="1"/>
              <a:t>ayudar</a:t>
            </a:r>
            <a:r>
              <a:rPr lang="en-US" b="0" dirty="0"/>
              <a:t> a </a:t>
            </a:r>
            <a:r>
              <a:rPr lang="en-US" b="0" dirty="0" err="1"/>
              <a:t>nuestros</a:t>
            </a:r>
            <a:r>
              <a:rPr lang="en-US" b="0" dirty="0"/>
              <a:t> </a:t>
            </a:r>
            <a:r>
              <a:rPr lang="en-US" b="0" dirty="0" err="1"/>
              <a:t>abuelos</a:t>
            </a:r>
            <a:r>
              <a:rPr lang="en-US" b="0" dirty="0"/>
              <a:t>.</a:t>
            </a:r>
          </a:p>
          <a:p>
            <a:pPr marL="228600" indent="-228600">
              <a:buAutoNum type="arabicPeriod"/>
            </a:pPr>
            <a:r>
              <a:rPr lang="en-US" b="0" dirty="0"/>
              <a:t>El </a:t>
            </a:r>
            <a:r>
              <a:rPr lang="en-US" b="0" dirty="0" err="1"/>
              <a:t>último</a:t>
            </a:r>
            <a:r>
              <a:rPr lang="en-US" b="0" dirty="0"/>
              <a:t> día del </a:t>
            </a:r>
            <a:r>
              <a:rPr lang="en-US" b="0" dirty="0" err="1"/>
              <a:t>año</a:t>
            </a:r>
            <a:r>
              <a:rPr lang="en-US" b="0" dirty="0"/>
              <a:t> </a:t>
            </a:r>
            <a:r>
              <a:rPr lang="en-US" b="0" dirty="0" err="1"/>
              <a:t>vamos</a:t>
            </a:r>
            <a:r>
              <a:rPr lang="en-US" b="0" dirty="0"/>
              <a:t> a </a:t>
            </a:r>
            <a:r>
              <a:rPr lang="en-US" b="0" dirty="0" err="1"/>
              <a:t>ir</a:t>
            </a:r>
            <a:r>
              <a:rPr lang="en-US" b="0" dirty="0"/>
              <a:t> a la plaza mayor para comer las </a:t>
            </a:r>
            <a:r>
              <a:rPr lang="en-US" b="0" dirty="0" err="1"/>
              <a:t>uvas</a:t>
            </a:r>
            <a:r>
              <a:rPr lang="en-US" b="0" dirty="0"/>
              <a:t> a medianoche.</a:t>
            </a:r>
          </a:p>
          <a:p>
            <a:pPr marL="228600" indent="-228600">
              <a:buAutoNum type="arabicPeriod"/>
            </a:pPr>
            <a:endParaRPr lang="en-US" b="0" dirty="0"/>
          </a:p>
          <a:p>
            <a:pPr marL="228600" indent="-228600">
              <a:buAutoNum type="arabicPeriod"/>
            </a:pPr>
            <a:endParaRPr lang="en-US" b="0" dirty="0"/>
          </a:p>
          <a:p>
            <a:pPr marL="228600" indent="-228600">
              <a:buAutoNum type="arabicPeriod"/>
            </a:pP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771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2</a:t>
            </a:fld>
            <a:endParaRPr lang="en-GB"/>
          </a:p>
        </p:txBody>
      </p:sp>
    </p:spTree>
    <p:extLst>
      <p:ext uri="{BB962C8B-B14F-4D97-AF65-F5344CB8AC3E}">
        <p14:creationId xmlns:p14="http://schemas.microsoft.com/office/powerpoint/2010/main" val="2775049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 </a:t>
            </a:r>
            <a:r>
              <a:rPr lang="en-US" b="0" dirty="0" err="1"/>
              <a:t>practise</a:t>
            </a:r>
            <a:r>
              <a:rPr lang="en-US" b="0" dirty="0"/>
              <a:t> understanding the plural forms of </a:t>
            </a:r>
            <a:r>
              <a:rPr lang="en-US" b="0" dirty="0" err="1"/>
              <a:t>ir</a:t>
            </a:r>
            <a:r>
              <a:rPr lang="en-US" b="0" baseline="0" dirty="0"/>
              <a:t> (</a:t>
            </a:r>
            <a:r>
              <a:rPr lang="en-US" b="0" baseline="0" dirty="0" err="1"/>
              <a:t>vamos</a:t>
            </a:r>
            <a:r>
              <a:rPr lang="en-US" b="0" baseline="0" dirty="0"/>
              <a:t>/</a:t>
            </a:r>
            <a:r>
              <a:rPr lang="en-US" b="0" baseline="0" dirty="0" err="1"/>
              <a:t>vais</a:t>
            </a:r>
            <a:r>
              <a:rPr lang="en-US" b="0" baseline="0" dirty="0"/>
              <a:t>/van) in the present tense and the periphrastic future (‘</a:t>
            </a:r>
            <a:r>
              <a:rPr lang="en-US" b="0" baseline="0" dirty="0" err="1"/>
              <a:t>voy</a:t>
            </a:r>
            <a:r>
              <a:rPr lang="en-US" b="0" baseline="0" dirty="0"/>
              <a:t> a’ + infinitive), along with vocabulary related to Christmas.</a:t>
            </a:r>
            <a:endParaRPr lang="en-US" b="0" dirty="0"/>
          </a:p>
          <a:p>
            <a:endParaRPr lang="en-US" b="1" dirty="0"/>
          </a:p>
          <a:p>
            <a:r>
              <a:rPr lang="en-US" b="1" dirty="0"/>
              <a:t>Procedure:</a:t>
            </a:r>
          </a:p>
          <a:p>
            <a:pPr marL="228600" indent="-228600">
              <a:buAutoNum type="arabicPeriod"/>
            </a:pPr>
            <a:r>
              <a:rPr lang="en-US" b="0" dirty="0"/>
              <a:t>Students read the text and write down the correct plural form of ‘</a:t>
            </a:r>
            <a:r>
              <a:rPr lang="en-US" b="0" dirty="0" err="1"/>
              <a:t>ir</a:t>
            </a:r>
            <a:r>
              <a:rPr lang="en-US" b="0" dirty="0"/>
              <a:t>’ that would complete the sentence.</a:t>
            </a:r>
          </a:p>
          <a:p>
            <a:pPr marL="228600" indent="-228600">
              <a:buAutoNum type="arabicPeriod"/>
            </a:pPr>
            <a:r>
              <a:rPr lang="en-US" b="0" dirty="0"/>
              <a:t>Teachers click to show the answers in turn.</a:t>
            </a:r>
          </a:p>
          <a:p>
            <a:pPr marL="228600" indent="-228600">
              <a:buAutoNum type="arabicPeriod"/>
            </a:pPr>
            <a:r>
              <a:rPr lang="en-US" b="0" dirty="0"/>
              <a:t>Teachers can then ask students to translate the sentences.</a:t>
            </a:r>
          </a:p>
          <a:p>
            <a:pPr marL="228600" indent="-228600">
              <a:buAutoNum type="arabicPeriod"/>
            </a:pPr>
            <a:endParaRPr lang="en-US" b="0" dirty="0"/>
          </a:p>
          <a:p>
            <a:pPr marL="0" indent="0">
              <a:buNone/>
            </a:pPr>
            <a:r>
              <a:rPr lang="en-US" b="1" dirty="0"/>
              <a:t>Transcript:</a:t>
            </a:r>
            <a:endParaRPr lang="en-US" b="0" dirty="0"/>
          </a:p>
          <a:p>
            <a:pPr marL="0" indent="0">
              <a:buNone/>
            </a:pPr>
            <a:r>
              <a:rPr lang="en-US" b="0" dirty="0"/>
              <a:t>- Nadia, </a:t>
            </a:r>
            <a:r>
              <a:rPr lang="en-US" b="0" dirty="0" err="1"/>
              <a:t>tu</a:t>
            </a:r>
            <a:r>
              <a:rPr lang="en-US" b="0" dirty="0"/>
              <a:t> </a:t>
            </a:r>
            <a:r>
              <a:rPr lang="en-US" b="0" dirty="0" err="1"/>
              <a:t>familia</a:t>
            </a:r>
            <a:r>
              <a:rPr lang="en-US" b="0" dirty="0"/>
              <a:t> es </a:t>
            </a:r>
            <a:r>
              <a:rPr lang="en-US" b="0" dirty="0" err="1"/>
              <a:t>mexicana</a:t>
            </a:r>
            <a:r>
              <a:rPr lang="en-US" b="0" dirty="0"/>
              <a:t>, </a:t>
            </a:r>
            <a:r>
              <a:rPr lang="en-US" b="0" dirty="0" err="1"/>
              <a:t>así</a:t>
            </a:r>
            <a:r>
              <a:rPr lang="en-US" b="0" dirty="0"/>
              <a:t> que </a:t>
            </a:r>
            <a:r>
              <a:rPr lang="en-US" b="0" dirty="0" err="1"/>
              <a:t>vosotros</a:t>
            </a:r>
            <a:r>
              <a:rPr lang="en-US" b="0" dirty="0"/>
              <a:t> </a:t>
            </a:r>
            <a:r>
              <a:rPr lang="en-US" b="0" dirty="0" err="1"/>
              <a:t>vais</a:t>
            </a:r>
            <a:r>
              <a:rPr lang="en-US" b="0" dirty="0"/>
              <a:t> a </a:t>
            </a:r>
            <a:r>
              <a:rPr lang="en-US" b="0" dirty="0" err="1"/>
              <a:t>viajar</a:t>
            </a:r>
            <a:r>
              <a:rPr lang="en-US" b="0" dirty="0"/>
              <a:t> a México para pasar </a:t>
            </a:r>
            <a:r>
              <a:rPr lang="en-US" b="0" dirty="0" err="1"/>
              <a:t>allí</a:t>
            </a:r>
            <a:r>
              <a:rPr lang="en-US" b="0" dirty="0"/>
              <a:t> la Navidad, ¿no?</a:t>
            </a:r>
          </a:p>
          <a:p>
            <a:pPr marL="171450" indent="-171450">
              <a:buFontTx/>
              <a:buChar char="-"/>
            </a:pPr>
            <a:r>
              <a:rPr lang="en-US" b="0" dirty="0" err="1"/>
              <a:t>Sí</a:t>
            </a:r>
            <a:r>
              <a:rPr lang="en-US" b="0" dirty="0"/>
              <a:t>, </a:t>
            </a:r>
            <a:r>
              <a:rPr lang="en-US" b="0" dirty="0" err="1"/>
              <a:t>en</a:t>
            </a:r>
            <a:r>
              <a:rPr lang="en-US" b="0" dirty="0"/>
              <a:t> general mi </a:t>
            </a:r>
            <a:r>
              <a:rPr lang="en-US" b="0" dirty="0" err="1"/>
              <a:t>familia</a:t>
            </a:r>
            <a:r>
              <a:rPr lang="en-US" b="0" dirty="0"/>
              <a:t> y </a:t>
            </a:r>
            <a:r>
              <a:rPr lang="en-US" b="0" dirty="0" err="1"/>
              <a:t>yo</a:t>
            </a:r>
            <a:r>
              <a:rPr lang="en-US" b="0" dirty="0"/>
              <a:t> </a:t>
            </a:r>
            <a:r>
              <a:rPr lang="en-US" b="0" dirty="0" err="1"/>
              <a:t>vamos</a:t>
            </a:r>
            <a:r>
              <a:rPr lang="en-US" b="0" dirty="0"/>
              <a:t> </a:t>
            </a:r>
            <a:r>
              <a:rPr lang="en-US" b="0" dirty="0" err="1"/>
              <a:t>allí</a:t>
            </a:r>
            <a:r>
              <a:rPr lang="en-US" b="0" dirty="0"/>
              <a:t> el </a:t>
            </a:r>
            <a:r>
              <a:rPr lang="en-US" b="0" dirty="0" err="1"/>
              <a:t>catorce</a:t>
            </a:r>
            <a:r>
              <a:rPr lang="en-US" b="0" dirty="0"/>
              <a:t> y el día </a:t>
            </a:r>
            <a:r>
              <a:rPr lang="en-US" b="0" dirty="0" err="1"/>
              <a:t>siguiente</a:t>
            </a:r>
            <a:r>
              <a:rPr lang="en-US" b="0" dirty="0"/>
              <a:t> </a:t>
            </a:r>
            <a:r>
              <a:rPr lang="en-US" b="0" dirty="0" err="1"/>
              <a:t>comienzan</a:t>
            </a:r>
            <a:r>
              <a:rPr lang="en-US" b="0" dirty="0"/>
              <a:t> las Posadas: una </a:t>
            </a:r>
            <a:r>
              <a:rPr lang="en-US" b="0" dirty="0" err="1"/>
              <a:t>chica</a:t>
            </a:r>
            <a:r>
              <a:rPr lang="en-US" b="0" dirty="0"/>
              <a:t> y un chico se </a:t>
            </a:r>
            <a:r>
              <a:rPr lang="en-US" b="0" dirty="0" err="1"/>
              <a:t>ponen</a:t>
            </a:r>
            <a:r>
              <a:rPr lang="en-US" b="0" dirty="0"/>
              <a:t> </a:t>
            </a:r>
            <a:r>
              <a:rPr lang="en-US" b="0" dirty="0" err="1"/>
              <a:t>ropa</a:t>
            </a:r>
            <a:r>
              <a:rPr lang="en-US" b="0" dirty="0"/>
              <a:t> de María y José y van a </a:t>
            </a:r>
            <a:r>
              <a:rPr lang="en-US" b="0" dirty="0" err="1"/>
              <a:t>varias</a:t>
            </a:r>
            <a:r>
              <a:rPr lang="en-US" b="0" dirty="0"/>
              <a:t> casas para </a:t>
            </a:r>
            <a:r>
              <a:rPr lang="en-US" b="0" dirty="0" err="1"/>
              <a:t>pedir</a:t>
            </a:r>
            <a:r>
              <a:rPr lang="en-US" b="0" dirty="0"/>
              <a:t> una </a:t>
            </a:r>
            <a:r>
              <a:rPr lang="en-US" b="0" dirty="0" err="1"/>
              <a:t>habitación</a:t>
            </a:r>
            <a:r>
              <a:rPr lang="en-US" b="0" dirty="0"/>
              <a:t>. Este </a:t>
            </a:r>
            <a:r>
              <a:rPr lang="en-US" b="0" dirty="0" err="1"/>
              <a:t>año</a:t>
            </a:r>
            <a:r>
              <a:rPr lang="en-US" b="0" dirty="0"/>
              <a:t> mis </a:t>
            </a:r>
            <a:r>
              <a:rPr lang="en-US" b="0" dirty="0" err="1"/>
              <a:t>primos</a:t>
            </a:r>
            <a:r>
              <a:rPr lang="en-US" b="0" dirty="0"/>
              <a:t> van a </a:t>
            </a:r>
            <a:r>
              <a:rPr lang="en-US" b="0" dirty="0" err="1"/>
              <a:t>participar</a:t>
            </a:r>
            <a:r>
              <a:rPr lang="en-US" b="0" dirty="0"/>
              <a:t> y </a:t>
            </a:r>
            <a:r>
              <a:rPr lang="en-US" b="0" dirty="0" err="1"/>
              <a:t>nosotros</a:t>
            </a:r>
            <a:r>
              <a:rPr lang="en-US" b="0" dirty="0"/>
              <a:t> los </a:t>
            </a:r>
            <a:r>
              <a:rPr lang="en-US" b="0" dirty="0" err="1"/>
              <a:t>vamos</a:t>
            </a:r>
            <a:r>
              <a:rPr lang="en-US" b="0" dirty="0"/>
              <a:t> a ver.</a:t>
            </a:r>
          </a:p>
          <a:p>
            <a:pPr marL="171450" indent="-171450">
              <a:buFontTx/>
              <a:buChar char="-"/>
            </a:pPr>
            <a:r>
              <a:rPr lang="en-US" b="0" dirty="0"/>
              <a:t>¿Y </a:t>
            </a:r>
            <a:r>
              <a:rPr lang="en-US" b="0" dirty="0" err="1"/>
              <a:t>tus</a:t>
            </a:r>
            <a:r>
              <a:rPr lang="en-US" b="0" dirty="0"/>
              <a:t> </a:t>
            </a:r>
            <a:r>
              <a:rPr lang="en-US" b="0" dirty="0" err="1"/>
              <a:t>primos</a:t>
            </a:r>
            <a:r>
              <a:rPr lang="en-US" b="0" dirty="0"/>
              <a:t> y </a:t>
            </a:r>
            <a:r>
              <a:rPr lang="en-US" b="0" dirty="0" err="1"/>
              <a:t>tú</a:t>
            </a:r>
            <a:r>
              <a:rPr lang="en-US" b="0" dirty="0"/>
              <a:t> </a:t>
            </a:r>
            <a:r>
              <a:rPr lang="en-US" b="0" dirty="0" err="1"/>
              <a:t>vais</a:t>
            </a:r>
            <a:r>
              <a:rPr lang="en-US" b="0" dirty="0"/>
              <a:t> a romper la piñata </a:t>
            </a:r>
            <a:r>
              <a:rPr lang="en-US" b="0" dirty="0" err="1"/>
              <a:t>después</a:t>
            </a:r>
            <a:r>
              <a:rPr lang="en-US" b="0" dirty="0"/>
              <a:t>?</a:t>
            </a:r>
          </a:p>
          <a:p>
            <a:pPr marL="171450" indent="-171450">
              <a:buFontTx/>
              <a:buChar char="-"/>
            </a:pPr>
            <a:r>
              <a:rPr lang="en-US" b="0" dirty="0" err="1"/>
              <a:t>Sí</a:t>
            </a:r>
            <a:r>
              <a:rPr lang="en-US" b="0" dirty="0"/>
              <a:t>, una piñata </a:t>
            </a:r>
            <a:r>
              <a:rPr lang="en-US" b="0" dirty="0" err="1"/>
              <a:t>en</a:t>
            </a:r>
            <a:r>
              <a:rPr lang="en-US" b="0" dirty="0"/>
              <a:t> forma de </a:t>
            </a:r>
            <a:r>
              <a:rPr lang="en-US" b="0" dirty="0" err="1"/>
              <a:t>estrella</a:t>
            </a:r>
            <a:r>
              <a:rPr lang="en-US" b="0" dirty="0"/>
              <a:t>. Mis </a:t>
            </a:r>
            <a:r>
              <a:rPr lang="en-US" b="0" dirty="0" err="1"/>
              <a:t>abuelos</a:t>
            </a:r>
            <a:r>
              <a:rPr lang="en-US" b="0" dirty="0"/>
              <a:t> van a </a:t>
            </a:r>
            <a:r>
              <a:rPr lang="en-US" b="0" dirty="0" err="1"/>
              <a:t>poner</a:t>
            </a:r>
            <a:r>
              <a:rPr lang="en-US" b="0" dirty="0"/>
              <a:t> dentro </a:t>
            </a:r>
            <a:r>
              <a:rPr lang="en-US" b="0" dirty="0" err="1"/>
              <a:t>dulces</a:t>
            </a:r>
            <a:r>
              <a:rPr lang="en-US" b="0" dirty="0"/>
              <a:t> y </a:t>
            </a:r>
            <a:r>
              <a:rPr lang="en-US" b="0" dirty="0" err="1"/>
              <a:t>fruta</a:t>
            </a:r>
            <a:r>
              <a:rPr lang="en-US" b="0" dirty="0"/>
              <a:t>. </a:t>
            </a:r>
            <a:r>
              <a:rPr lang="en-US" b="0" dirty="0" err="1"/>
              <a:t>Después</a:t>
            </a:r>
            <a:r>
              <a:rPr lang="en-US" b="0" dirty="0"/>
              <a:t> mi </a:t>
            </a:r>
            <a:r>
              <a:rPr lang="en-US" b="0" dirty="0" err="1"/>
              <a:t>familia</a:t>
            </a:r>
            <a:r>
              <a:rPr lang="en-US" b="0" dirty="0"/>
              <a:t> y </a:t>
            </a:r>
            <a:r>
              <a:rPr lang="en-US" b="0" dirty="0" err="1"/>
              <a:t>yo</a:t>
            </a:r>
            <a:r>
              <a:rPr lang="en-US" b="0" dirty="0"/>
              <a:t> </a:t>
            </a:r>
            <a:r>
              <a:rPr lang="en-US" b="0" dirty="0" err="1"/>
              <a:t>vamos</a:t>
            </a:r>
            <a:r>
              <a:rPr lang="en-US" b="0" dirty="0"/>
              <a:t> a </a:t>
            </a:r>
            <a:r>
              <a:rPr lang="en-US" b="0" dirty="0" err="1"/>
              <a:t>ir</a:t>
            </a:r>
            <a:r>
              <a:rPr lang="en-US" b="0" baseline="0" dirty="0"/>
              <a:t> a</a:t>
            </a:r>
            <a:r>
              <a:rPr lang="en-US" b="0" dirty="0"/>
              <a:t> la </a:t>
            </a:r>
            <a:r>
              <a:rPr lang="en-US" b="0" dirty="0" err="1"/>
              <a:t>iglesia</a:t>
            </a:r>
            <a:r>
              <a:rPr lang="en-US" b="0" dirty="0"/>
              <a:t>. </a:t>
            </a:r>
            <a:r>
              <a:rPr lang="en-US" b="0" dirty="0" err="1"/>
              <a:t>Siempre</a:t>
            </a:r>
            <a:r>
              <a:rPr lang="en-US" b="0" dirty="0"/>
              <a:t> </a:t>
            </a:r>
            <a:r>
              <a:rPr lang="en-US" b="0" dirty="0" err="1"/>
              <a:t>está</a:t>
            </a:r>
            <a:r>
              <a:rPr lang="en-US" b="0" dirty="0"/>
              <a:t> </a:t>
            </a:r>
            <a:r>
              <a:rPr lang="en-US" b="0" dirty="0" err="1"/>
              <a:t>muy</a:t>
            </a:r>
            <a:r>
              <a:rPr lang="en-US" b="0" dirty="0"/>
              <a:t> bonito con las </a:t>
            </a:r>
            <a:r>
              <a:rPr lang="en-US" b="0" dirty="0" err="1"/>
              <a:t>flores</a:t>
            </a:r>
            <a:r>
              <a:rPr lang="en-US" b="0" dirty="0"/>
              <a:t> de Navidad.</a:t>
            </a:r>
          </a:p>
          <a:p>
            <a:pPr marL="171450" indent="-171450">
              <a:buFontTx/>
              <a:buChar char="-"/>
            </a:pPr>
            <a:r>
              <a:rPr lang="en-US" b="0" dirty="0"/>
              <a:t>¿Y </a:t>
            </a:r>
            <a:r>
              <a:rPr lang="en-US" b="0" dirty="0" err="1"/>
              <a:t>vosotros</a:t>
            </a:r>
            <a:r>
              <a:rPr lang="en-US" b="0" dirty="0"/>
              <a:t> </a:t>
            </a:r>
            <a:r>
              <a:rPr lang="en-US" b="0" dirty="0" err="1"/>
              <a:t>cuándo</a:t>
            </a:r>
            <a:r>
              <a:rPr lang="en-US" b="0" dirty="0"/>
              <a:t> </a:t>
            </a:r>
            <a:r>
              <a:rPr lang="en-US" b="0" dirty="0" err="1"/>
              <a:t>vais</a:t>
            </a:r>
            <a:r>
              <a:rPr lang="en-US" b="0" dirty="0"/>
              <a:t> a comer? ¿A medianoche? </a:t>
            </a:r>
            <a:r>
              <a:rPr lang="en-US" b="0" dirty="0" err="1"/>
              <a:t>Aquí</a:t>
            </a:r>
            <a:r>
              <a:rPr lang="en-US" b="0" dirty="0"/>
              <a:t> </a:t>
            </a:r>
            <a:r>
              <a:rPr lang="en-US" b="0" dirty="0" err="1"/>
              <a:t>nosotros</a:t>
            </a:r>
            <a:r>
              <a:rPr lang="en-US" b="0" dirty="0"/>
              <a:t> </a:t>
            </a:r>
            <a:r>
              <a:rPr lang="en-US" b="0" dirty="0" err="1"/>
              <a:t>vamos</a:t>
            </a:r>
            <a:r>
              <a:rPr lang="en-US" b="0" dirty="0"/>
              <a:t> a </a:t>
            </a:r>
            <a:r>
              <a:rPr lang="en-US" b="0" dirty="0" err="1"/>
              <a:t>cenar</a:t>
            </a:r>
            <a:r>
              <a:rPr lang="en-US" b="0" dirty="0"/>
              <a:t> a las </a:t>
            </a:r>
            <a:r>
              <a:rPr lang="en-US" b="0" dirty="0" err="1"/>
              <a:t>nueve</a:t>
            </a:r>
            <a:r>
              <a:rPr lang="en-US" b="0" dirty="0"/>
              <a:t>. ¿</a:t>
            </a:r>
            <a:r>
              <a:rPr lang="en-US" b="0" dirty="0" err="1"/>
              <a:t>Vosotros</a:t>
            </a:r>
            <a:r>
              <a:rPr lang="en-US" b="0" dirty="0"/>
              <a:t> </a:t>
            </a:r>
            <a:r>
              <a:rPr lang="en-US" b="0" dirty="0" err="1"/>
              <a:t>vais</a:t>
            </a:r>
            <a:r>
              <a:rPr lang="en-US" b="0" dirty="0"/>
              <a:t> a </a:t>
            </a:r>
            <a:r>
              <a:rPr lang="en-US" b="0" dirty="0" err="1"/>
              <a:t>dejar</a:t>
            </a:r>
            <a:r>
              <a:rPr lang="en-US" b="0" dirty="0"/>
              <a:t> los </a:t>
            </a:r>
            <a:r>
              <a:rPr lang="en-US" b="0" dirty="0" err="1"/>
              <a:t>zapatos</a:t>
            </a:r>
            <a:r>
              <a:rPr lang="en-US" b="0" dirty="0"/>
              <a:t> </a:t>
            </a:r>
            <a:r>
              <a:rPr lang="en-US" b="0" dirty="0" err="1"/>
              <a:t>debajo</a:t>
            </a:r>
            <a:r>
              <a:rPr lang="en-US" b="0" dirty="0"/>
              <a:t> del árbol para los Reyes </a:t>
            </a:r>
            <a:r>
              <a:rPr lang="en-US" b="0" dirty="0" err="1"/>
              <a:t>Magos</a:t>
            </a:r>
            <a:r>
              <a:rPr lang="en-US" b="0" dirty="0"/>
              <a:t>? ¿</a:t>
            </a:r>
            <a:r>
              <a:rPr lang="en-US" b="0" dirty="0" err="1"/>
              <a:t>Ellos</a:t>
            </a:r>
            <a:r>
              <a:rPr lang="en-US" b="0" dirty="0"/>
              <a:t> van a </a:t>
            </a:r>
            <a:r>
              <a:rPr lang="en-US" b="0" dirty="0" err="1"/>
              <a:t>llegar</a:t>
            </a:r>
            <a:r>
              <a:rPr lang="en-US" b="0" dirty="0"/>
              <a:t> hasta México?</a:t>
            </a:r>
          </a:p>
          <a:p>
            <a:pPr marL="171450" indent="-171450">
              <a:buFontTx/>
              <a:buChar char="-"/>
            </a:pPr>
            <a:r>
              <a:rPr lang="en-US" b="0" dirty="0"/>
              <a:t>Claro, los Reyes </a:t>
            </a:r>
            <a:r>
              <a:rPr lang="en-US" b="0" dirty="0" err="1"/>
              <a:t>Magos</a:t>
            </a:r>
            <a:r>
              <a:rPr lang="en-US" b="0" dirty="0"/>
              <a:t> van por </a:t>
            </a:r>
            <a:r>
              <a:rPr lang="en-US" b="0" dirty="0" err="1"/>
              <a:t>todas</a:t>
            </a:r>
            <a:r>
              <a:rPr lang="en-US" b="0" dirty="0"/>
              <a:t> </a:t>
            </a:r>
            <a:r>
              <a:rPr lang="en-US" b="0" dirty="0" err="1"/>
              <a:t>partes</a:t>
            </a:r>
            <a:r>
              <a:rPr lang="en-US" b="0" dirty="0"/>
              <a:t>, </a:t>
            </a:r>
            <a:r>
              <a:rPr lang="en-US" b="0" dirty="0" err="1"/>
              <a:t>pero</a:t>
            </a:r>
            <a:r>
              <a:rPr lang="en-US" b="0" dirty="0"/>
              <a:t> </a:t>
            </a:r>
            <a:r>
              <a:rPr lang="en-US" b="0" dirty="0" err="1"/>
              <a:t>nosotros</a:t>
            </a:r>
            <a:r>
              <a:rPr lang="en-US" b="0" dirty="0"/>
              <a:t> </a:t>
            </a:r>
            <a:r>
              <a:rPr lang="en-US" b="0" dirty="0" err="1"/>
              <a:t>vamos</a:t>
            </a:r>
            <a:r>
              <a:rPr lang="en-US" b="0" dirty="0"/>
              <a:t> a </a:t>
            </a:r>
            <a:r>
              <a:rPr lang="en-US" b="0" dirty="0" err="1"/>
              <a:t>dejar</a:t>
            </a:r>
            <a:r>
              <a:rPr lang="en-US" b="0" dirty="0"/>
              <a:t> los </a:t>
            </a:r>
            <a:r>
              <a:rPr lang="en-US" b="0" dirty="0" err="1"/>
              <a:t>zapatos</a:t>
            </a:r>
            <a:r>
              <a:rPr lang="en-US" b="0" dirty="0"/>
              <a:t> al </a:t>
            </a:r>
            <a:r>
              <a:rPr lang="en-US" b="0" dirty="0" err="1"/>
              <a:t>lado</a:t>
            </a:r>
            <a:r>
              <a:rPr lang="en-US" b="0" dirty="0"/>
              <a:t> de una </a:t>
            </a:r>
            <a:r>
              <a:rPr lang="en-US" b="0" dirty="0" err="1"/>
              <a:t>puerta</a:t>
            </a:r>
            <a:r>
              <a:rPr lang="en-US" b="0" dirty="0"/>
              <a:t>.</a:t>
            </a:r>
          </a:p>
          <a:p>
            <a:pPr marL="228600" indent="-228600">
              <a:buAutoNum type="arabicPeriod"/>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rankings of unknown words and cognates (1 is the most common word in Spanish):</a:t>
            </a:r>
          </a:p>
          <a:p>
            <a:pPr marL="0" indent="0">
              <a:buNone/>
            </a:pPr>
            <a:r>
              <a:rPr lang="en-US" b="0" dirty="0"/>
              <a:t>Mago [&gt;5000]; </a:t>
            </a:r>
            <a:r>
              <a:rPr lang="en-US" b="0" dirty="0" err="1"/>
              <a:t>pico</a:t>
            </a:r>
            <a:r>
              <a:rPr lang="en-US" b="0" dirty="0"/>
              <a:t> [2667]; </a:t>
            </a:r>
          </a:p>
          <a:p>
            <a:pPr marL="0" indent="0">
              <a:buNone/>
            </a:pPr>
            <a:endParaRPr lang="en-US" b="0" dirty="0"/>
          </a:p>
          <a:p>
            <a:pPr marL="0" indent="0">
              <a:buNone/>
            </a:pPr>
            <a:r>
              <a:rPr lang="en-US" b="0" dirty="0"/>
              <a:t>Information about Christmas in Mexico: https://</a:t>
            </a:r>
            <a:r>
              <a:rPr lang="en-US" b="0" dirty="0" err="1"/>
              <a:t>en.wikipedia.org</a:t>
            </a:r>
            <a:r>
              <a:rPr lang="en-US" b="0" dirty="0"/>
              <a:t>/wiki/</a:t>
            </a:r>
            <a:r>
              <a:rPr lang="en-US" b="0" dirty="0" err="1"/>
              <a:t>Christmas_in_Mexico</a:t>
            </a:r>
            <a:endParaRPr lang="en-US" b="0" dirty="0"/>
          </a:p>
          <a:p>
            <a:pPr marL="0" indent="0">
              <a:buNone/>
            </a:pPr>
            <a:endParaRPr lang="en-US" b="0" dirty="0"/>
          </a:p>
          <a:p>
            <a:pPr marL="0" indent="0">
              <a:buNone/>
            </a:pP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4100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10 minutes</a:t>
            </a:r>
          </a:p>
          <a:p>
            <a:endParaRPr lang="en-US" b="1" dirty="0"/>
          </a:p>
          <a:p>
            <a:r>
              <a:rPr lang="en-US" b="1" dirty="0"/>
              <a:t>Aim: </a:t>
            </a:r>
            <a:r>
              <a:rPr lang="en-US" sz="900" kern="1200" dirty="0">
                <a:solidFill>
                  <a:schemeClr val="tx1"/>
                </a:solidFill>
                <a:effectLst/>
                <a:latin typeface="+mn-lt"/>
                <a:ea typeface="+mn-ea"/>
                <a:cs typeface="+mn-cs"/>
              </a:rPr>
              <a:t>to produce and understand sentences using </a:t>
            </a:r>
            <a:r>
              <a:rPr lang="en-US" sz="900" kern="1200" dirty="0" err="1">
                <a:solidFill>
                  <a:schemeClr val="tx1"/>
                </a:solidFill>
                <a:effectLst/>
                <a:latin typeface="+mn-lt"/>
                <a:ea typeface="+mn-ea"/>
                <a:cs typeface="+mn-cs"/>
              </a:rPr>
              <a:t>ir</a:t>
            </a:r>
            <a:r>
              <a:rPr lang="en-US" sz="900" kern="1200" dirty="0">
                <a:solidFill>
                  <a:schemeClr val="tx1"/>
                </a:solidFill>
                <a:effectLst/>
                <a:latin typeface="+mn-lt"/>
                <a:ea typeface="+mn-ea"/>
                <a:cs typeface="+mn-cs"/>
              </a:rPr>
              <a:t> + a + infinitive</a:t>
            </a:r>
            <a:r>
              <a:rPr lang="en-US" sz="900" kern="1200" baseline="0" dirty="0">
                <a:solidFill>
                  <a:schemeClr val="tx1"/>
                </a:solidFill>
                <a:effectLst/>
                <a:latin typeface="+mn-lt"/>
                <a:ea typeface="+mn-ea"/>
                <a:cs typeface="+mn-cs"/>
              </a:rPr>
              <a:t> (</a:t>
            </a:r>
            <a:r>
              <a:rPr lang="en-US" sz="900" kern="1200" dirty="0">
                <a:solidFill>
                  <a:schemeClr val="tx1"/>
                </a:solidFill>
                <a:effectLst/>
                <a:latin typeface="+mn-lt"/>
                <a:ea typeface="+mn-ea"/>
                <a:cs typeface="+mn-cs"/>
              </a:rPr>
              <a:t>for future plans)</a:t>
            </a:r>
            <a:r>
              <a:rPr lang="en-US" sz="900" kern="1200" baseline="0" dirty="0">
                <a:solidFill>
                  <a:schemeClr val="tx1"/>
                </a:solidFill>
                <a:effectLst/>
                <a:latin typeface="+mn-lt"/>
                <a:ea typeface="+mn-ea"/>
                <a:cs typeface="+mn-cs"/>
              </a:rPr>
              <a:t> </a:t>
            </a:r>
            <a:r>
              <a:rPr lang="en-US" sz="900" kern="1200" dirty="0">
                <a:solidFill>
                  <a:schemeClr val="tx1"/>
                </a:solidFill>
                <a:effectLst/>
                <a:latin typeface="+mn-lt"/>
                <a:ea typeface="+mn-ea"/>
                <a:cs typeface="+mn-cs"/>
              </a:rPr>
              <a:t>in the oral modality</a:t>
            </a:r>
            <a:endParaRPr lang="es-GB" dirty="0">
              <a:effectLst/>
            </a:endParaRPr>
          </a:p>
          <a:p>
            <a:endParaRPr lang="en-US" b="1" dirty="0"/>
          </a:p>
          <a:p>
            <a:r>
              <a:rPr lang="en-US" b="1" dirty="0"/>
              <a:t>Procedure:</a:t>
            </a:r>
          </a:p>
          <a:p>
            <a:pPr marL="228600" indent="-228600">
              <a:buAutoNum type="arabicPeriod"/>
            </a:pPr>
            <a:r>
              <a:rPr lang="en-GB" sz="1200" kern="1200" dirty="0">
                <a:solidFill>
                  <a:schemeClr val="tx1"/>
                </a:solidFill>
                <a:effectLst/>
                <a:latin typeface="+mn-lt"/>
                <a:ea typeface="+mn-ea"/>
                <a:cs typeface="+mn-cs"/>
              </a:rPr>
              <a:t>Student A looks</a:t>
            </a:r>
            <a:r>
              <a:rPr lang="en-GB" sz="1200" kern="1200" baseline="0" dirty="0">
                <a:solidFill>
                  <a:schemeClr val="tx1"/>
                </a:solidFill>
                <a:effectLst/>
                <a:latin typeface="+mn-lt"/>
                <a:ea typeface="+mn-ea"/>
                <a:cs typeface="+mn-cs"/>
              </a:rPr>
              <a:t> at their card and translates the sentences into English, focusing on using the correct form of </a:t>
            </a:r>
            <a:r>
              <a:rPr lang="en-GB" sz="1200" kern="1200" baseline="0" dirty="0" err="1">
                <a:solidFill>
                  <a:schemeClr val="tx1"/>
                </a:solidFill>
                <a:effectLst/>
                <a:latin typeface="+mn-lt"/>
                <a:ea typeface="+mn-ea"/>
                <a:cs typeface="+mn-cs"/>
              </a:rPr>
              <a:t>ir</a:t>
            </a:r>
            <a:r>
              <a:rPr lang="en-GB" sz="1200" kern="1200" baseline="0" dirty="0">
                <a:solidFill>
                  <a:schemeClr val="tx1"/>
                </a:solidFill>
                <a:effectLst/>
                <a:latin typeface="+mn-lt"/>
                <a:ea typeface="+mn-ea"/>
                <a:cs typeface="+mn-cs"/>
              </a:rPr>
              <a:t> + a + infinitive, depending on the person on the prompt card (‘I’ or ‘s/he’)</a:t>
            </a:r>
            <a:endParaRPr lang="en-GB" sz="1200" kern="1200" dirty="0">
              <a:solidFill>
                <a:schemeClr val="tx1"/>
              </a:solidFill>
              <a:effectLst/>
              <a:latin typeface="+mn-lt"/>
              <a:ea typeface="+mn-ea"/>
              <a:cs typeface="+mn-cs"/>
            </a:endParaRPr>
          </a:p>
          <a:p>
            <a:pPr marL="228600" indent="-228600">
              <a:buAutoNum type="arabicPeriod"/>
            </a:pPr>
            <a:r>
              <a:rPr lang="en-GB" sz="1200" kern="1200" dirty="0">
                <a:solidFill>
                  <a:schemeClr val="tx1"/>
                </a:solidFill>
                <a:effectLst/>
                <a:latin typeface="+mn-lt"/>
                <a:ea typeface="+mn-ea"/>
                <a:cs typeface="+mn-cs"/>
              </a:rPr>
              <a:t>Student B notes down who their</a:t>
            </a:r>
            <a:r>
              <a:rPr lang="en-GB" sz="1200" kern="1200" baseline="0" dirty="0">
                <a:solidFill>
                  <a:schemeClr val="tx1"/>
                </a:solidFill>
                <a:effectLst/>
                <a:latin typeface="+mn-lt"/>
                <a:ea typeface="+mn-ea"/>
                <a:cs typeface="+mn-cs"/>
              </a:rPr>
              <a:t> partner is talking about and translates the plan/activity into English.</a:t>
            </a:r>
            <a:endParaRPr lang="en-GB" sz="1200" kern="1200" dirty="0">
              <a:solidFill>
                <a:schemeClr val="tx1"/>
              </a:solidFill>
              <a:effectLst/>
              <a:latin typeface="+mn-lt"/>
              <a:ea typeface="+mn-ea"/>
              <a:cs typeface="+mn-cs"/>
            </a:endParaRPr>
          </a:p>
          <a:p>
            <a:pPr marL="228600" indent="-228600">
              <a:buAutoNum type="arabicPeriod"/>
            </a:pPr>
            <a:r>
              <a:rPr lang="en-GB" sz="1200" kern="1200" dirty="0">
                <a:solidFill>
                  <a:schemeClr val="tx1"/>
                </a:solidFill>
                <a:effectLst/>
                <a:latin typeface="+mn-lt"/>
                <a:ea typeface="+mn-ea"/>
                <a:cs typeface="+mn-cs"/>
              </a:rPr>
              <a:t>Students swap roles.</a:t>
            </a:r>
          </a:p>
          <a:p>
            <a:pPr marL="228600" indent="-228600">
              <a:buAutoNum type="arabicPeriod"/>
            </a:pPr>
            <a:r>
              <a:rPr lang="en-GB" sz="1200" kern="1200" dirty="0">
                <a:solidFill>
                  <a:schemeClr val="tx1"/>
                </a:solidFill>
                <a:effectLst/>
                <a:latin typeface="+mn-lt"/>
                <a:ea typeface="+mn-ea"/>
                <a:cs typeface="+mn-cs"/>
              </a:rPr>
              <a:t>The</a:t>
            </a:r>
            <a:r>
              <a:rPr lang="en-GB" sz="1200" kern="1200" baseline="0" dirty="0">
                <a:solidFill>
                  <a:schemeClr val="tx1"/>
                </a:solidFill>
                <a:effectLst/>
                <a:latin typeface="+mn-lt"/>
                <a:ea typeface="+mn-ea"/>
                <a:cs typeface="+mn-cs"/>
              </a:rPr>
              <a:t> cards are shown on the next two slides which should not be shown during the activity.</a:t>
            </a:r>
          </a:p>
          <a:p>
            <a:pPr marL="228600" indent="-228600">
              <a:buAutoNum type="arabicPeriod"/>
            </a:pPr>
            <a:r>
              <a:rPr lang="en-GB" sz="1200" kern="1200" baseline="0" dirty="0">
                <a:solidFill>
                  <a:schemeClr val="tx1"/>
                </a:solidFill>
                <a:effectLst/>
                <a:latin typeface="+mn-lt"/>
                <a:ea typeface="+mn-ea"/>
                <a:cs typeface="+mn-cs"/>
              </a:rPr>
              <a:t>Answers are shown on the slide after that for both students.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112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b="1" dirty="0"/>
              <a:t>DO NOT SHOW DURING ACTIVITY</a:t>
            </a:r>
          </a:p>
          <a:p>
            <a:endParaRPr lang="es-ES" sz="1200" b="1" dirty="0"/>
          </a:p>
          <a:p>
            <a:r>
              <a:rPr lang="es-ES" sz="1200" b="1" dirty="0"/>
              <a:t>Target </a:t>
            </a:r>
            <a:r>
              <a:rPr lang="es-ES" sz="1200" b="1" dirty="0" err="1"/>
              <a:t>answers</a:t>
            </a:r>
            <a:r>
              <a:rPr lang="es-ES" sz="1200" b="1" dirty="0"/>
              <a:t>:</a:t>
            </a:r>
          </a:p>
          <a:p>
            <a:endParaRPr lang="es-ES" sz="1200" b="0" dirty="0"/>
          </a:p>
          <a:p>
            <a:pPr marL="228600" indent="-228600">
              <a:buAutoNum type="arabicPeriod"/>
            </a:pPr>
            <a:r>
              <a:rPr lang="es-ES" sz="1200" b="0" dirty="0"/>
              <a:t>Vamos a tocar la guitarra para mi familia.</a:t>
            </a:r>
          </a:p>
          <a:p>
            <a:pPr marL="228600" indent="-228600">
              <a:buAutoNum type="arabicPeriod"/>
            </a:pPr>
            <a:r>
              <a:rPr lang="es-ES" sz="1200" b="0" dirty="0"/>
              <a:t>Van a romper la piñata.</a:t>
            </a:r>
          </a:p>
          <a:p>
            <a:pPr marL="228600" indent="-228600">
              <a:buAutoNum type="arabicPeriod"/>
            </a:pPr>
            <a:r>
              <a:rPr lang="es-ES" sz="1200" b="0" dirty="0"/>
              <a:t>Van a dejar los zapatos al lado de la puerta.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b="0" dirty="0"/>
              <a:t>Vais al mercado para comprar una flor de Navidad.</a:t>
            </a:r>
          </a:p>
          <a:p>
            <a:pPr marL="228600" indent="-228600">
              <a:buAutoNum type="arabicPeriod"/>
            </a:pPr>
            <a:r>
              <a:rPr lang="es-ES" sz="1200" b="0" dirty="0"/>
              <a:t>Van a las tiendas para comprar ropa para el invierno.</a:t>
            </a:r>
          </a:p>
          <a:p>
            <a:pPr marL="228600" indent="-228600">
              <a:buAutoNum type="arabicPeriod"/>
            </a:pPr>
            <a:r>
              <a:rPr lang="en-GB" sz="1200" b="0" dirty="0" err="1"/>
              <a:t>Vamos</a:t>
            </a:r>
            <a:r>
              <a:rPr lang="en-GB" sz="1200" b="0" dirty="0"/>
              <a:t> a comer una </a:t>
            </a:r>
            <a:r>
              <a:rPr lang="en-GB" sz="1200" b="0" dirty="0" err="1"/>
              <a:t>cantidad</a:t>
            </a:r>
            <a:r>
              <a:rPr lang="en-GB" sz="1200" b="0" dirty="0"/>
              <a:t> </a:t>
            </a:r>
            <a:r>
              <a:rPr lang="en-GB" sz="1200" b="0" dirty="0" err="1"/>
              <a:t>grande</a:t>
            </a:r>
            <a:r>
              <a:rPr lang="en-GB" sz="1200" b="0" dirty="0"/>
              <a:t> de comida.</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4043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b="1" dirty="0"/>
              <a:t>DO NOT SHOW DURING ACTIVITY</a:t>
            </a:r>
          </a:p>
          <a:p>
            <a:endParaRPr lang="es-ES" sz="900" b="1" dirty="0"/>
          </a:p>
          <a:p>
            <a:r>
              <a:rPr lang="es-ES" sz="1200" b="1" dirty="0"/>
              <a:t>Target </a:t>
            </a:r>
            <a:r>
              <a:rPr lang="es-ES" sz="1200" b="1" dirty="0" err="1"/>
              <a:t>answers</a:t>
            </a:r>
            <a:r>
              <a:rPr lang="es-ES" sz="1200" b="1" dirty="0"/>
              <a:t>:</a:t>
            </a:r>
          </a:p>
          <a:p>
            <a:endParaRPr lang="es-ES" sz="1200" b="0" dirty="0"/>
          </a:p>
          <a:p>
            <a:pPr marL="228600" indent="-228600">
              <a:buAutoNum type="arabicPeriod"/>
            </a:pPr>
            <a:r>
              <a:rPr lang="es-ES" sz="1200" b="0" dirty="0"/>
              <a:t>Vamos a comprar una camiseta gris para mi padre.</a:t>
            </a:r>
          </a:p>
          <a:p>
            <a:pPr marL="228600" indent="-228600">
              <a:buAutoNum type="arabicPeriod"/>
            </a:pPr>
            <a:r>
              <a:rPr lang="es-ES" sz="1200" b="0" dirty="0"/>
              <a:t>Vamos a la iglesia a medianoche.</a:t>
            </a:r>
          </a:p>
          <a:p>
            <a:pPr marL="228600" indent="-228600">
              <a:buAutoNum type="arabicPeriod"/>
            </a:pPr>
            <a:r>
              <a:rPr lang="es-ES" sz="1200" b="0" dirty="0"/>
              <a:t>Van a dejar los zapatos debajo del árbol.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b="0" dirty="0"/>
              <a:t>¡Vais a gastar tanto dinero!</a:t>
            </a:r>
          </a:p>
          <a:p>
            <a:pPr marL="228600" indent="-228600">
              <a:buAutoNum type="arabicPeriod"/>
            </a:pPr>
            <a:r>
              <a:rPr lang="es-ES" sz="1200" b="0" dirty="0"/>
              <a:t>Vais a ver programas de Navidad en la televisión.</a:t>
            </a:r>
          </a:p>
          <a:p>
            <a:pPr marL="228600" indent="-228600">
              <a:buAutoNum type="arabicPeriod"/>
            </a:pPr>
            <a:r>
              <a:rPr lang="es-ES" sz="1200" b="0" dirty="0"/>
              <a:t>Van a un restaurante para comer pollo y arroz.</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38341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b="1" dirty="0"/>
              <a:t>SHOW DURING FEEDBACK</a:t>
            </a:r>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4587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dirty="0"/>
              <a:t>9</a:t>
            </a:r>
            <a:r>
              <a:rPr lang="en-GB" baseline="0" dirty="0"/>
              <a:t> minutes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 to accurately</a:t>
            </a:r>
            <a:r>
              <a:rPr lang="en-GB" b="0" baseline="0" dirty="0"/>
              <a:t> transcribe the missing words, including words with the diphthongs [ai], [</a:t>
            </a:r>
            <a:r>
              <a:rPr lang="en-GB" b="0" baseline="0" dirty="0" err="1"/>
              <a:t>ei</a:t>
            </a:r>
            <a:r>
              <a:rPr lang="en-GB" b="0" baseline="0" dirty="0"/>
              <a:t>], [</a:t>
            </a:r>
            <a:r>
              <a:rPr lang="en-GB" b="0" baseline="0" dirty="0" err="1"/>
              <a:t>ia</a:t>
            </a:r>
            <a:r>
              <a:rPr lang="en-GB" b="0" baseline="0" dirty="0"/>
              <a:t>], [</a:t>
            </a:r>
            <a:r>
              <a:rPr lang="en-GB" b="0" baseline="0" dirty="0" err="1"/>
              <a:t>ie</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 to</a:t>
            </a:r>
            <a:r>
              <a:rPr lang="en-GB" b="0" baseline="0" dirty="0"/>
              <a:t> understand the conversation.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 to gain fluency in oral production, including in the production of these diphthongs.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Give students 30 seconds to read the text and think of some words that might be missing.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listen and complete the text with the missing words.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a:t>
            </a:r>
            <a:r>
              <a:rPr lang="en-GB" baseline="0" dirty="0"/>
              <a:t> to reveal each answer and give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Ask students to practise reading the conversation in small groups (as the conversation involves 3 different voices). Students take turns at playing different roles.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a:p>
            <a:r>
              <a:rPr lang="en-GB" b="1" dirty="0"/>
              <a:t>Frequency</a:t>
            </a:r>
            <a:r>
              <a:rPr lang="en-GB" b="1" baseline="0" dirty="0"/>
              <a:t> of unknown words and cognates:</a:t>
            </a:r>
          </a:p>
          <a:p>
            <a:r>
              <a:rPr lang="en-GB" dirty="0" err="1"/>
              <a:t>raqueta</a:t>
            </a:r>
            <a:r>
              <a:rPr lang="en-GB" dirty="0"/>
              <a:t> [&gt;5000];lo </a:t>
            </a:r>
            <a:r>
              <a:rPr lang="en-GB" dirty="0" err="1"/>
              <a:t>siento</a:t>
            </a:r>
            <a:r>
              <a:rPr lang="en-GB" dirty="0"/>
              <a:t> [sentir-136]; Jamaica [&gt;5000]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481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4</a:t>
            </a:fld>
            <a:endParaRPr lang="en-GB"/>
          </a:p>
        </p:txBody>
      </p:sp>
    </p:spTree>
    <p:extLst>
      <p:ext uri="{BB962C8B-B14F-4D97-AF65-F5344CB8AC3E}">
        <p14:creationId xmlns:p14="http://schemas.microsoft.com/office/powerpoint/2010/main" val="1412160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6 minutes</a:t>
            </a:r>
          </a:p>
          <a:p>
            <a:endParaRPr lang="en-US" b="1" dirty="0"/>
          </a:p>
          <a:p>
            <a:r>
              <a:rPr lang="en-US" b="1" dirty="0"/>
              <a:t>Aim:</a:t>
            </a:r>
            <a:r>
              <a:rPr lang="en-US" b="0" dirty="0"/>
              <a:t> </a:t>
            </a:r>
            <a:r>
              <a:rPr lang="en-GB" dirty="0"/>
              <a:t>to practise listening and pronouncing</a:t>
            </a:r>
            <a:r>
              <a:rPr lang="en-GB" baseline="0" dirty="0"/>
              <a:t> words with diphthongs containing strong vowels [</a:t>
            </a:r>
            <a:r>
              <a:rPr lang="en-GB" baseline="0" dirty="0" err="1"/>
              <a:t>ua</a:t>
            </a:r>
            <a:r>
              <a:rPr lang="en-GB" baseline="0" dirty="0"/>
              <a:t>], [</a:t>
            </a:r>
            <a:r>
              <a:rPr lang="en-GB" baseline="0" dirty="0" err="1"/>
              <a:t>ue</a:t>
            </a:r>
            <a:r>
              <a:rPr lang="en-GB" baseline="0" dirty="0"/>
              <a:t>], [</a:t>
            </a:r>
            <a:r>
              <a:rPr lang="en-GB" baseline="0" dirty="0" err="1"/>
              <a:t>ie</a:t>
            </a:r>
            <a:r>
              <a:rPr lang="en-GB" baseline="0" dirty="0"/>
              <a:t>], [</a:t>
            </a:r>
            <a:r>
              <a:rPr lang="en-GB" baseline="0" dirty="0" err="1"/>
              <a:t>ia</a:t>
            </a:r>
            <a:r>
              <a:rPr lang="en-GB" baseline="0" dirty="0"/>
              <a:t>], [io].</a:t>
            </a:r>
          </a:p>
          <a:p>
            <a:endParaRPr lang="en-US" b="1" dirty="0"/>
          </a:p>
          <a:p>
            <a:r>
              <a:rPr lang="en-US" b="1" dirty="0"/>
              <a:t>Procedure:</a:t>
            </a:r>
          </a:p>
          <a:p>
            <a:pPr marL="0" indent="0">
              <a:buNone/>
            </a:pPr>
            <a:r>
              <a:rPr lang="en-GB" baseline="0" dirty="0"/>
              <a:t>1. The teacher goes through the instruction slide with students. A ‘</a:t>
            </a:r>
            <a:r>
              <a:rPr lang="en-GB" baseline="0" dirty="0" err="1"/>
              <a:t>vocabulario</a:t>
            </a:r>
            <a:r>
              <a:rPr lang="en-GB" baseline="0" dirty="0"/>
              <a:t>’ box will appear (click on it to reveal unknown words), but this could be shown after the main activity (see notes below).</a:t>
            </a:r>
          </a:p>
          <a:p>
            <a:pPr marL="0" indent="0">
              <a:buNone/>
            </a:pPr>
            <a:r>
              <a:rPr lang="en-GB" baseline="0" dirty="0"/>
              <a:t>2. Students in pairs take it in turns to read out the text to their partner who has to listen out for the missing SSCs.</a:t>
            </a:r>
          </a:p>
          <a:p>
            <a:pPr marL="0" indent="0">
              <a:buNone/>
            </a:pPr>
            <a:endParaRPr lang="en-GB" baseline="0" dirty="0"/>
          </a:p>
          <a:p>
            <a:pPr marL="0" indent="0">
              <a:buNone/>
            </a:pPr>
            <a:r>
              <a:rPr lang="en-GB" b="1" baseline="0" dirty="0"/>
              <a:t>Notes</a:t>
            </a:r>
            <a:r>
              <a:rPr lang="en-GB" baseline="0" dirty="0"/>
              <a:t>: Some more proficient students might be able to complete some of the words on their own, but most will need the input from their partner reading the full text aloud to be able to complete all the words. </a:t>
            </a:r>
          </a:p>
          <a:p>
            <a:pPr marL="0" indent="0">
              <a:buNone/>
            </a:pPr>
            <a:endParaRPr lang="en-GB" b="0" baseline="0" dirty="0"/>
          </a:p>
          <a:p>
            <a:pPr marL="0" indent="0">
              <a:buNone/>
            </a:pPr>
            <a:r>
              <a:rPr lang="en-GB" b="0" baseline="0" dirty="0"/>
              <a:t>The gloss could be shown at the end as both words are part of the activity and students will have to listen out for the SSCs. Click on the box once the activity is finished to show the meaning of the unknown words.</a:t>
            </a:r>
          </a:p>
          <a:p>
            <a:pPr marL="0" indent="0">
              <a:buNone/>
            </a:pPr>
            <a:endParaRPr lang="en-GB" b="0" baseline="0" dirty="0"/>
          </a:p>
          <a:p>
            <a:pPr fontAlgn="ctr"/>
            <a:r>
              <a:rPr lang="en-US" b="0" dirty="0"/>
              <a:t>Photo from Wikipedia (Creative Commons)</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979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Do not display during the activity – Display only during feedback.</a:t>
            </a:r>
          </a:p>
          <a:p>
            <a:pPr marL="0" indent="0">
              <a:buNone/>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 vocabulary: </a:t>
            </a:r>
            <a:br>
              <a:rPr lang="en-GB" b="0" baseline="0" dirty="0"/>
            </a:br>
            <a:r>
              <a:rPr lang="en-GB" b="0" baseline="0" dirty="0"/>
              <a:t>la </a:t>
            </a:r>
            <a:r>
              <a:rPr lang="en-GB" b="0" baseline="0" dirty="0" err="1"/>
              <a:t>bienvenida</a:t>
            </a:r>
            <a:r>
              <a:rPr lang="en-GB" b="0" baseline="0" dirty="0"/>
              <a:t> [4950]; el </a:t>
            </a:r>
            <a:r>
              <a:rPr lang="en-GB" b="0" baseline="0" dirty="0" err="1"/>
              <a:t>campeón</a:t>
            </a:r>
            <a:r>
              <a:rPr lang="en-GB" b="0" baseline="0" dirty="0"/>
              <a:t> [2820]; el </a:t>
            </a:r>
            <a:r>
              <a:rPr lang="en-GB" b="0" baseline="0" dirty="0" err="1"/>
              <a:t>circuito</a:t>
            </a:r>
            <a:r>
              <a:rPr lang="en-GB" b="0" baseline="0" dirty="0"/>
              <a:t> [3151]; el </a:t>
            </a:r>
            <a:r>
              <a:rPr lang="en-GB" b="0" baseline="0" dirty="0" err="1"/>
              <a:t>ciclismo</a:t>
            </a:r>
            <a:r>
              <a:rPr lang="en-GB" b="0" baseline="0" dirty="0"/>
              <a:t> [&gt;5000]; el </a:t>
            </a:r>
            <a:r>
              <a:rPr lang="en-GB" b="0" baseline="0" dirty="0" err="1"/>
              <a:t>triunfo</a:t>
            </a:r>
            <a:r>
              <a:rPr lang="en-GB" b="0" baseline="0" dirty="0"/>
              <a:t> [&gt;5000]; el </a:t>
            </a:r>
            <a:r>
              <a:rPr lang="en-GB" b="0" baseline="0" dirty="0" err="1"/>
              <a:t>evento</a:t>
            </a:r>
            <a:r>
              <a:rPr lang="en-GB" b="0" baseline="0" dirty="0"/>
              <a:t> [1518]; el </a:t>
            </a:r>
            <a:r>
              <a:rPr lang="en-GB" b="0" baseline="0" dirty="0" err="1"/>
              <a:t>pódium</a:t>
            </a:r>
            <a:r>
              <a:rPr lang="en-GB" b="0"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baseline="0" dirty="0"/>
            </a:br>
            <a:r>
              <a:rPr lang="en-GB" dirty="0"/>
              <a:t>Source: Davies, M. &amp; Davies, K. (2018</a:t>
            </a:r>
            <a:r>
              <a:rPr lang="en-GB" i="0" dirty="0"/>
              <a:t>)</a:t>
            </a:r>
            <a:r>
              <a:rPr lang="en-GB" i="1" dirty="0"/>
              <a:t>. A frequency dictionary of Spanish: Core vocabulary for learners </a:t>
            </a:r>
            <a:r>
              <a:rPr lang="en-GB" dirty="0"/>
              <a:t>(2nd ed.). Routledge: London</a:t>
            </a:r>
          </a:p>
          <a:p>
            <a:pPr marL="0" indent="0">
              <a:buNone/>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2955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5 </a:t>
            </a:r>
            <a:r>
              <a:rPr lang="es-ES" b="0" dirty="0"/>
              <a:t>minutes</a:t>
            </a:r>
            <a:endParaRPr lang="en-US" b="0" dirty="0"/>
          </a:p>
          <a:p>
            <a:endParaRPr lang="es-GB" dirty="0"/>
          </a:p>
          <a:p>
            <a:r>
              <a:rPr lang="en-US" b="1" dirty="0"/>
              <a:t>Aim:</a:t>
            </a:r>
            <a:r>
              <a:rPr lang="en-US" b="0" dirty="0"/>
              <a:t> </a:t>
            </a:r>
            <a:r>
              <a:rPr lang="en-GB" dirty="0"/>
              <a:t>to practise aural comprehension of numbers.</a:t>
            </a:r>
            <a:endParaRPr lang="en-GB" baseline="0" dirty="0"/>
          </a:p>
          <a:p>
            <a:endParaRPr lang="en-US" b="1" dirty="0"/>
          </a:p>
          <a:p>
            <a:r>
              <a:rPr lang="en-US" b="1" dirty="0"/>
              <a:t>Procedure:</a:t>
            </a:r>
          </a:p>
          <a:p>
            <a:pPr marL="228600" indent="-228600">
              <a:buAutoNum type="arabicPeriod"/>
            </a:pPr>
            <a:r>
              <a:rPr lang="en-GB" baseline="0" dirty="0"/>
              <a:t>Students listen to the recording and write the results of each match.</a:t>
            </a:r>
          </a:p>
          <a:p>
            <a:pPr marL="228600" indent="-228600">
              <a:buAutoNum type="arabicPeriod"/>
            </a:pPr>
            <a:endParaRPr lang="en-GB" baseline="0" dirty="0"/>
          </a:p>
          <a:p>
            <a:pPr marL="0" indent="0">
              <a:buNone/>
            </a:pPr>
            <a:r>
              <a:rPr lang="en-GB" b="1" baseline="0" dirty="0"/>
              <a:t>Transcript:</a:t>
            </a:r>
          </a:p>
          <a:p>
            <a:pPr marL="0" indent="0">
              <a:buNone/>
            </a:pPr>
            <a:r>
              <a:rPr lang="en-GB" baseline="0" dirty="0"/>
              <a:t>1. </a:t>
            </a:r>
            <a:r>
              <a:rPr lang="en-GB" baseline="0" dirty="0" err="1"/>
              <a:t>Vamos</a:t>
            </a:r>
            <a:r>
              <a:rPr lang="en-GB" baseline="0" dirty="0"/>
              <a:t> a </a:t>
            </a:r>
            <a:r>
              <a:rPr lang="en-GB" baseline="0" dirty="0" err="1"/>
              <a:t>ver</a:t>
            </a:r>
            <a:r>
              <a:rPr lang="en-GB" baseline="0" dirty="0"/>
              <a:t> los </a:t>
            </a:r>
            <a:r>
              <a:rPr lang="en-GB" baseline="0" dirty="0" err="1"/>
              <a:t>últimos</a:t>
            </a:r>
            <a:r>
              <a:rPr lang="en-GB" baseline="0" dirty="0"/>
              <a:t> </a:t>
            </a:r>
            <a:r>
              <a:rPr lang="en-GB" baseline="0" dirty="0" err="1"/>
              <a:t>resultados</a:t>
            </a:r>
            <a:r>
              <a:rPr lang="en-GB" baseline="0" dirty="0"/>
              <a:t> de los </a:t>
            </a:r>
            <a:r>
              <a:rPr lang="en-GB" baseline="0" dirty="0" err="1"/>
              <a:t>partidos</a:t>
            </a:r>
            <a:r>
              <a:rPr lang="en-GB" baseline="0" dirty="0"/>
              <a:t> de la </a:t>
            </a:r>
            <a:r>
              <a:rPr lang="en-GB" baseline="0" dirty="0" err="1"/>
              <a:t>liga</a:t>
            </a:r>
            <a:r>
              <a:rPr lang="en-GB" baseline="0" dirty="0"/>
              <a:t> </a:t>
            </a:r>
            <a:r>
              <a:rPr lang="en-GB" baseline="0" dirty="0" err="1"/>
              <a:t>española</a:t>
            </a:r>
            <a:r>
              <a:rPr lang="en-GB" baseline="0" dirty="0"/>
              <a:t> de </a:t>
            </a:r>
            <a:r>
              <a:rPr lang="en-GB" baseline="0" dirty="0" err="1"/>
              <a:t>baloncesto</a:t>
            </a:r>
            <a:r>
              <a:rPr lang="en-GB" baseline="0" dirty="0"/>
              <a:t>. Real Madrid </a:t>
            </a:r>
            <a:r>
              <a:rPr lang="en-GB" baseline="0" dirty="0" err="1"/>
              <a:t>gana</a:t>
            </a:r>
            <a:r>
              <a:rPr lang="en-GB" baseline="0" dirty="0"/>
              <a:t> con 79 puntos contra Gran </a:t>
            </a:r>
            <a:r>
              <a:rPr lang="en-GB" baseline="0" dirty="0" err="1"/>
              <a:t>Canaria</a:t>
            </a:r>
            <a:r>
              <a:rPr lang="en-GB" baseline="0" dirty="0"/>
              <a:t>, con 53 puntos. Tenerife </a:t>
            </a:r>
            <a:r>
              <a:rPr lang="en-GB" baseline="0" dirty="0" err="1"/>
              <a:t>pierde</a:t>
            </a:r>
            <a:r>
              <a:rPr lang="en-GB" baseline="0" dirty="0"/>
              <a:t> con 67 puntos contra los 77 puntos de Barcelona. Valencia </a:t>
            </a:r>
            <a:r>
              <a:rPr lang="en-GB" baseline="0" dirty="0" err="1"/>
              <a:t>gana</a:t>
            </a:r>
            <a:r>
              <a:rPr lang="en-GB" baseline="0" dirty="0"/>
              <a:t> con 70 puntos contra el Real Betis, </a:t>
            </a:r>
            <a:r>
              <a:rPr lang="en-GB" baseline="0" dirty="0" err="1"/>
              <a:t>pues</a:t>
            </a:r>
            <a:r>
              <a:rPr lang="en-GB" baseline="0" dirty="0"/>
              <a:t> </a:t>
            </a:r>
            <a:r>
              <a:rPr lang="en-GB" baseline="0" dirty="0" err="1"/>
              <a:t>pierde</a:t>
            </a:r>
            <a:r>
              <a:rPr lang="en-GB" baseline="0" dirty="0"/>
              <a:t> con 56 puntos. </a:t>
            </a:r>
            <a:r>
              <a:rPr lang="en-GB" baseline="0" dirty="0" err="1"/>
              <a:t>Finalmente</a:t>
            </a:r>
            <a:r>
              <a:rPr lang="en-GB" baseline="0" dirty="0"/>
              <a:t>, Bilbao </a:t>
            </a:r>
            <a:r>
              <a:rPr lang="en-GB" baseline="0" dirty="0" err="1"/>
              <a:t>pasa</a:t>
            </a:r>
            <a:r>
              <a:rPr lang="en-GB" baseline="0" dirty="0"/>
              <a:t> a la </a:t>
            </a:r>
            <a:r>
              <a:rPr lang="en-GB" baseline="0" dirty="0" err="1"/>
              <a:t>semifinal</a:t>
            </a:r>
            <a:r>
              <a:rPr lang="en-GB" baseline="0" dirty="0"/>
              <a:t> con 64 puntos y Murcia no </a:t>
            </a:r>
            <a:r>
              <a:rPr lang="en-GB" baseline="0" dirty="0" err="1"/>
              <a:t>pasa</a:t>
            </a:r>
            <a:r>
              <a:rPr lang="en-GB" baseline="0" dirty="0"/>
              <a:t> con solo 48 puntos.</a:t>
            </a:r>
            <a:endParaRPr lang="es-GB" dirty="0"/>
          </a:p>
          <a:p>
            <a:endParaRPr lang="es-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Photos from Wikipedia (Creative Commons)</a:t>
            </a:r>
            <a:endParaRPr lang="en-GB" b="0" dirty="0"/>
          </a:p>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7</a:t>
            </a:fld>
            <a:endParaRPr lang="en-GB"/>
          </a:p>
        </p:txBody>
      </p:sp>
    </p:spTree>
    <p:extLst>
      <p:ext uri="{BB962C8B-B14F-4D97-AF65-F5344CB8AC3E}">
        <p14:creationId xmlns:p14="http://schemas.microsoft.com/office/powerpoint/2010/main" val="448629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2754752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dirty="0"/>
              <a:t>1 minute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to introduce students to the Spanish region of Asturias.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Ask students to read and translate the sentences about Asturias.</a:t>
            </a:r>
            <a:br>
              <a:rPr lang="en-GB" b="0" dirty="0"/>
            </a:br>
            <a:r>
              <a:rPr lang="en-GB" b="1" dirty="0"/>
              <a:t>Note: </a:t>
            </a:r>
            <a:r>
              <a:rPr lang="en-GB" b="0" dirty="0"/>
              <a:t>the 2</a:t>
            </a:r>
            <a:r>
              <a:rPr lang="en-GB" b="0" baseline="30000" dirty="0"/>
              <a:t>nd</a:t>
            </a:r>
            <a:r>
              <a:rPr lang="en-GB" b="0" dirty="0"/>
              <a:t> and 3</a:t>
            </a:r>
            <a:r>
              <a:rPr lang="en-GB" b="0" baseline="30000" dirty="0"/>
              <a:t>rd</a:t>
            </a:r>
            <a:r>
              <a:rPr lang="en-GB" b="0" dirty="0"/>
              <a:t> parts of the texts and their corresponding photos are animated to appear on successive clicks, to focus students’ attention more easily.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Attribution: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Map of Spain  - </a:t>
            </a:r>
            <a:r>
              <a:rPr lang="en-GB" b="0" dirty="0" err="1"/>
              <a:t>Mutxamel</a:t>
            </a:r>
            <a:r>
              <a:rPr lang="en-GB" b="0" dirty="0"/>
              <a:t>, </a:t>
            </a:r>
            <a:r>
              <a:rPr lang="en-GB" b="0" dirty="0" err="1"/>
              <a:t>subido</a:t>
            </a:r>
            <a:r>
              <a:rPr lang="en-GB" b="0" dirty="0"/>
              <a:t> por </a:t>
            </a:r>
            <a:r>
              <a:rPr lang="en-GB" b="0" dirty="0" err="1"/>
              <a:t>Rastrojo</a:t>
            </a:r>
            <a:r>
              <a:rPr lang="en-GB" b="0" dirty="0"/>
              <a:t> (D•ES), CC BY-SA 4.0 &lt;https://creativecommons.org/licenses/by-sa/4.0&gt;, via Wikimedia Commons</a:t>
            </a:r>
          </a:p>
          <a:p>
            <a:r>
              <a:rPr lang="en-US" b="0" dirty="0"/>
              <a:t>Photos from </a:t>
            </a:r>
            <a:r>
              <a:rPr lang="en-US" b="0" dirty="0" err="1"/>
              <a:t>Pixabay.com</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562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41950-687F-C840-A167-B231FF1E2FA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1FF78D8-4F16-E34C-90CC-841EFBF26D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522EBA4-1F5C-E04E-BF08-BCF0C783B128}"/>
              </a:ext>
            </a:extLst>
          </p:cNvPr>
          <p:cNvSpPr>
            <a:spLocks noGrp="1"/>
          </p:cNvSpPr>
          <p:nvPr>
            <p:ph type="dt" sz="half" idx="10"/>
          </p:nvPr>
        </p:nvSpPr>
        <p:spPr/>
        <p:txBody>
          <a:bodyPr/>
          <a:lstStyle/>
          <a:p>
            <a:fld id="{4C67801B-B4C1-044B-BC0B-3F9DF9CA3FDD}" type="datetimeFigureOut">
              <a:rPr lang="en-US" smtClean="0"/>
              <a:t>3/23/22</a:t>
            </a:fld>
            <a:endParaRPr lang="en-US"/>
          </a:p>
        </p:txBody>
      </p:sp>
      <p:sp>
        <p:nvSpPr>
          <p:cNvPr id="5" name="Footer Placeholder 4">
            <a:extLst>
              <a:ext uri="{FF2B5EF4-FFF2-40B4-BE49-F238E27FC236}">
                <a16:creationId xmlns:a16="http://schemas.microsoft.com/office/drawing/2014/main" id="{9FEA7870-BE21-4646-B5BC-98E7840C11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BE9184-2988-B94D-8E11-1370D98F95EE}"/>
              </a:ext>
            </a:extLst>
          </p:cNvPr>
          <p:cNvSpPr>
            <a:spLocks noGrp="1"/>
          </p:cNvSpPr>
          <p:nvPr>
            <p:ph type="sldNum" sz="quarter" idx="12"/>
          </p:nvPr>
        </p:nvSpPr>
        <p:spPr/>
        <p:txBody>
          <a:bodyPr/>
          <a:lstStyle/>
          <a:p>
            <a:fld id="{71327A79-2202-AD4F-9130-2E0FEDC305B9}" type="slidenum">
              <a:rPr lang="en-US" smtClean="0"/>
              <a:t>‹#›</a:t>
            </a:fld>
            <a:endParaRPr lang="en-US"/>
          </a:p>
        </p:txBody>
      </p:sp>
    </p:spTree>
    <p:extLst>
      <p:ext uri="{BB962C8B-B14F-4D97-AF65-F5344CB8AC3E}">
        <p14:creationId xmlns:p14="http://schemas.microsoft.com/office/powerpoint/2010/main" val="999496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11897-9003-894E-8940-C6837D7A2E2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15F532-9110-4340-946C-570CA83FFCE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0A344D6-2B2A-EE4B-95BD-E0470CF6BFBD}"/>
              </a:ext>
            </a:extLst>
          </p:cNvPr>
          <p:cNvSpPr>
            <a:spLocks noGrp="1"/>
          </p:cNvSpPr>
          <p:nvPr>
            <p:ph type="dt" sz="half" idx="10"/>
          </p:nvPr>
        </p:nvSpPr>
        <p:spPr/>
        <p:txBody>
          <a:bodyPr/>
          <a:lstStyle/>
          <a:p>
            <a:fld id="{4C67801B-B4C1-044B-BC0B-3F9DF9CA3FDD}" type="datetimeFigureOut">
              <a:rPr lang="en-US" smtClean="0"/>
              <a:t>3/23/22</a:t>
            </a:fld>
            <a:endParaRPr lang="en-US"/>
          </a:p>
        </p:txBody>
      </p:sp>
      <p:sp>
        <p:nvSpPr>
          <p:cNvPr id="5" name="Footer Placeholder 4">
            <a:extLst>
              <a:ext uri="{FF2B5EF4-FFF2-40B4-BE49-F238E27FC236}">
                <a16:creationId xmlns:a16="http://schemas.microsoft.com/office/drawing/2014/main" id="{A4522E48-F1FD-6345-A0A0-A493CC2A1F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94ADF6-BDF1-3446-BEA4-1033FE915959}"/>
              </a:ext>
            </a:extLst>
          </p:cNvPr>
          <p:cNvSpPr>
            <a:spLocks noGrp="1"/>
          </p:cNvSpPr>
          <p:nvPr>
            <p:ph type="sldNum" sz="quarter" idx="12"/>
          </p:nvPr>
        </p:nvSpPr>
        <p:spPr/>
        <p:txBody>
          <a:bodyPr/>
          <a:lstStyle/>
          <a:p>
            <a:fld id="{71327A79-2202-AD4F-9130-2E0FEDC305B9}" type="slidenum">
              <a:rPr lang="en-US" smtClean="0"/>
              <a:t>‹#›</a:t>
            </a:fld>
            <a:endParaRPr lang="en-US"/>
          </a:p>
        </p:txBody>
      </p:sp>
    </p:spTree>
    <p:extLst>
      <p:ext uri="{BB962C8B-B14F-4D97-AF65-F5344CB8AC3E}">
        <p14:creationId xmlns:p14="http://schemas.microsoft.com/office/powerpoint/2010/main" val="3951603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1D4752-37A4-8041-8C2D-2F134CFDEE6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A8B14CF-412C-CB43-B241-14FD33A1D14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EFFA85E-A6B2-E241-B972-3983C4BA40A4}"/>
              </a:ext>
            </a:extLst>
          </p:cNvPr>
          <p:cNvSpPr>
            <a:spLocks noGrp="1"/>
          </p:cNvSpPr>
          <p:nvPr>
            <p:ph type="dt" sz="half" idx="10"/>
          </p:nvPr>
        </p:nvSpPr>
        <p:spPr/>
        <p:txBody>
          <a:bodyPr/>
          <a:lstStyle/>
          <a:p>
            <a:fld id="{4C67801B-B4C1-044B-BC0B-3F9DF9CA3FDD}" type="datetimeFigureOut">
              <a:rPr lang="en-US" smtClean="0"/>
              <a:t>3/23/22</a:t>
            </a:fld>
            <a:endParaRPr lang="en-US"/>
          </a:p>
        </p:txBody>
      </p:sp>
      <p:sp>
        <p:nvSpPr>
          <p:cNvPr id="5" name="Footer Placeholder 4">
            <a:extLst>
              <a:ext uri="{FF2B5EF4-FFF2-40B4-BE49-F238E27FC236}">
                <a16:creationId xmlns:a16="http://schemas.microsoft.com/office/drawing/2014/main" id="{9F6F59F0-323A-4D47-AAF8-2FB5F02FB4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7D64BE-B4D6-044A-9B45-C27066ED40B0}"/>
              </a:ext>
            </a:extLst>
          </p:cNvPr>
          <p:cNvSpPr>
            <a:spLocks noGrp="1"/>
          </p:cNvSpPr>
          <p:nvPr>
            <p:ph type="sldNum" sz="quarter" idx="12"/>
          </p:nvPr>
        </p:nvSpPr>
        <p:spPr/>
        <p:txBody>
          <a:bodyPr/>
          <a:lstStyle/>
          <a:p>
            <a:fld id="{71327A79-2202-AD4F-9130-2E0FEDC305B9}" type="slidenum">
              <a:rPr lang="en-US" smtClean="0"/>
              <a:t>‹#›</a:t>
            </a:fld>
            <a:endParaRPr lang="en-US"/>
          </a:p>
        </p:txBody>
      </p:sp>
    </p:spTree>
    <p:extLst>
      <p:ext uri="{BB962C8B-B14F-4D97-AF65-F5344CB8AC3E}">
        <p14:creationId xmlns:p14="http://schemas.microsoft.com/office/powerpoint/2010/main" val="1373346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BF539-E7B4-9A4D-BEB1-6767CD0C26C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2B554FD-F204-0149-95A0-26B71623F59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05DDC07-87F4-1F47-A86E-A32E346CD291}"/>
              </a:ext>
            </a:extLst>
          </p:cNvPr>
          <p:cNvSpPr>
            <a:spLocks noGrp="1"/>
          </p:cNvSpPr>
          <p:nvPr>
            <p:ph type="dt" sz="half" idx="10"/>
          </p:nvPr>
        </p:nvSpPr>
        <p:spPr/>
        <p:txBody>
          <a:bodyPr/>
          <a:lstStyle/>
          <a:p>
            <a:fld id="{4C67801B-B4C1-044B-BC0B-3F9DF9CA3FDD}" type="datetimeFigureOut">
              <a:rPr lang="en-US" smtClean="0"/>
              <a:t>3/23/22</a:t>
            </a:fld>
            <a:endParaRPr lang="en-US"/>
          </a:p>
        </p:txBody>
      </p:sp>
      <p:sp>
        <p:nvSpPr>
          <p:cNvPr id="5" name="Footer Placeholder 4">
            <a:extLst>
              <a:ext uri="{FF2B5EF4-FFF2-40B4-BE49-F238E27FC236}">
                <a16:creationId xmlns:a16="http://schemas.microsoft.com/office/drawing/2014/main" id="{C5265433-D6D0-2D46-ADD4-8A041FA15A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D3C003-A694-644A-A855-3BB39DA25265}"/>
              </a:ext>
            </a:extLst>
          </p:cNvPr>
          <p:cNvSpPr>
            <a:spLocks noGrp="1"/>
          </p:cNvSpPr>
          <p:nvPr>
            <p:ph type="sldNum" sz="quarter" idx="12"/>
          </p:nvPr>
        </p:nvSpPr>
        <p:spPr/>
        <p:txBody>
          <a:bodyPr/>
          <a:lstStyle/>
          <a:p>
            <a:fld id="{71327A79-2202-AD4F-9130-2E0FEDC305B9}" type="slidenum">
              <a:rPr lang="en-US" smtClean="0"/>
              <a:t>‹#›</a:t>
            </a:fld>
            <a:endParaRPr lang="en-US"/>
          </a:p>
        </p:txBody>
      </p:sp>
    </p:spTree>
    <p:extLst>
      <p:ext uri="{BB962C8B-B14F-4D97-AF65-F5344CB8AC3E}">
        <p14:creationId xmlns:p14="http://schemas.microsoft.com/office/powerpoint/2010/main" val="890706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563F9-C644-4844-BAF6-A166E938F84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527EBA4-B5E2-DA48-83B7-2C2E9C4FFC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6808D8-70A9-5D41-8CF9-121C03FE9E1B}"/>
              </a:ext>
            </a:extLst>
          </p:cNvPr>
          <p:cNvSpPr>
            <a:spLocks noGrp="1"/>
          </p:cNvSpPr>
          <p:nvPr>
            <p:ph type="dt" sz="half" idx="10"/>
          </p:nvPr>
        </p:nvSpPr>
        <p:spPr/>
        <p:txBody>
          <a:bodyPr/>
          <a:lstStyle/>
          <a:p>
            <a:fld id="{4C67801B-B4C1-044B-BC0B-3F9DF9CA3FDD}" type="datetimeFigureOut">
              <a:rPr lang="en-US" smtClean="0"/>
              <a:t>3/23/22</a:t>
            </a:fld>
            <a:endParaRPr lang="en-US"/>
          </a:p>
        </p:txBody>
      </p:sp>
      <p:sp>
        <p:nvSpPr>
          <p:cNvPr id="5" name="Footer Placeholder 4">
            <a:extLst>
              <a:ext uri="{FF2B5EF4-FFF2-40B4-BE49-F238E27FC236}">
                <a16:creationId xmlns:a16="http://schemas.microsoft.com/office/drawing/2014/main" id="{1406177F-11B3-634F-88E7-F4AC0DC12A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4E779E-8966-104F-B262-2EA360540EAF}"/>
              </a:ext>
            </a:extLst>
          </p:cNvPr>
          <p:cNvSpPr>
            <a:spLocks noGrp="1"/>
          </p:cNvSpPr>
          <p:nvPr>
            <p:ph type="sldNum" sz="quarter" idx="12"/>
          </p:nvPr>
        </p:nvSpPr>
        <p:spPr/>
        <p:txBody>
          <a:bodyPr/>
          <a:lstStyle/>
          <a:p>
            <a:fld id="{71327A79-2202-AD4F-9130-2E0FEDC305B9}" type="slidenum">
              <a:rPr lang="en-US" smtClean="0"/>
              <a:t>‹#›</a:t>
            </a:fld>
            <a:endParaRPr lang="en-US"/>
          </a:p>
        </p:txBody>
      </p:sp>
    </p:spTree>
    <p:extLst>
      <p:ext uri="{BB962C8B-B14F-4D97-AF65-F5344CB8AC3E}">
        <p14:creationId xmlns:p14="http://schemas.microsoft.com/office/powerpoint/2010/main" val="4013450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7C017-0EC0-F847-8C0B-5ABB3523367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C34AE7E-5370-BA43-AE08-EA9EFC41C39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C462D11-E6C3-AB4C-9781-EF174463DE5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278697A-173C-6F45-BB99-78C1F848D93C}"/>
              </a:ext>
            </a:extLst>
          </p:cNvPr>
          <p:cNvSpPr>
            <a:spLocks noGrp="1"/>
          </p:cNvSpPr>
          <p:nvPr>
            <p:ph type="dt" sz="half" idx="10"/>
          </p:nvPr>
        </p:nvSpPr>
        <p:spPr/>
        <p:txBody>
          <a:bodyPr/>
          <a:lstStyle/>
          <a:p>
            <a:fld id="{4C67801B-B4C1-044B-BC0B-3F9DF9CA3FDD}" type="datetimeFigureOut">
              <a:rPr lang="en-US" smtClean="0"/>
              <a:t>3/23/22</a:t>
            </a:fld>
            <a:endParaRPr lang="en-US"/>
          </a:p>
        </p:txBody>
      </p:sp>
      <p:sp>
        <p:nvSpPr>
          <p:cNvPr id="6" name="Footer Placeholder 5">
            <a:extLst>
              <a:ext uri="{FF2B5EF4-FFF2-40B4-BE49-F238E27FC236}">
                <a16:creationId xmlns:a16="http://schemas.microsoft.com/office/drawing/2014/main" id="{1ED1F66A-300D-234E-AA84-CF15610FD4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0AFA6C-FE93-A942-B951-053EB7037FAF}"/>
              </a:ext>
            </a:extLst>
          </p:cNvPr>
          <p:cNvSpPr>
            <a:spLocks noGrp="1"/>
          </p:cNvSpPr>
          <p:nvPr>
            <p:ph type="sldNum" sz="quarter" idx="12"/>
          </p:nvPr>
        </p:nvSpPr>
        <p:spPr/>
        <p:txBody>
          <a:bodyPr/>
          <a:lstStyle/>
          <a:p>
            <a:fld id="{71327A79-2202-AD4F-9130-2E0FEDC305B9}" type="slidenum">
              <a:rPr lang="en-US" smtClean="0"/>
              <a:t>‹#›</a:t>
            </a:fld>
            <a:endParaRPr lang="en-US"/>
          </a:p>
        </p:txBody>
      </p:sp>
    </p:spTree>
    <p:extLst>
      <p:ext uri="{BB962C8B-B14F-4D97-AF65-F5344CB8AC3E}">
        <p14:creationId xmlns:p14="http://schemas.microsoft.com/office/powerpoint/2010/main" val="2055053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312A2-D39C-804A-9B3F-FDDC74BABA7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443B6E3-0113-344B-993D-02653652A7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3949138-9A04-614D-B755-E43A72DFC86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B37F6AC-90D7-2844-B730-C3A8E0DF35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B48B55C-A13E-4E4E-83D6-95358E5DC44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13D033D-956C-FF40-B416-1FC2F6A08FCC}"/>
              </a:ext>
            </a:extLst>
          </p:cNvPr>
          <p:cNvSpPr>
            <a:spLocks noGrp="1"/>
          </p:cNvSpPr>
          <p:nvPr>
            <p:ph type="dt" sz="half" idx="10"/>
          </p:nvPr>
        </p:nvSpPr>
        <p:spPr/>
        <p:txBody>
          <a:bodyPr/>
          <a:lstStyle/>
          <a:p>
            <a:fld id="{4C67801B-B4C1-044B-BC0B-3F9DF9CA3FDD}" type="datetimeFigureOut">
              <a:rPr lang="en-US" smtClean="0"/>
              <a:t>3/23/22</a:t>
            </a:fld>
            <a:endParaRPr lang="en-US"/>
          </a:p>
        </p:txBody>
      </p:sp>
      <p:sp>
        <p:nvSpPr>
          <p:cNvPr id="8" name="Footer Placeholder 7">
            <a:extLst>
              <a:ext uri="{FF2B5EF4-FFF2-40B4-BE49-F238E27FC236}">
                <a16:creationId xmlns:a16="http://schemas.microsoft.com/office/drawing/2014/main" id="{872336B8-4F3C-C44F-A004-FDAE5FC3EA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1DB70F-5DDB-E94E-BA94-642E76B4BD03}"/>
              </a:ext>
            </a:extLst>
          </p:cNvPr>
          <p:cNvSpPr>
            <a:spLocks noGrp="1"/>
          </p:cNvSpPr>
          <p:nvPr>
            <p:ph type="sldNum" sz="quarter" idx="12"/>
          </p:nvPr>
        </p:nvSpPr>
        <p:spPr/>
        <p:txBody>
          <a:bodyPr/>
          <a:lstStyle/>
          <a:p>
            <a:fld id="{71327A79-2202-AD4F-9130-2E0FEDC305B9}" type="slidenum">
              <a:rPr lang="en-US" smtClean="0"/>
              <a:t>‹#›</a:t>
            </a:fld>
            <a:endParaRPr lang="en-US"/>
          </a:p>
        </p:txBody>
      </p:sp>
    </p:spTree>
    <p:extLst>
      <p:ext uri="{BB962C8B-B14F-4D97-AF65-F5344CB8AC3E}">
        <p14:creationId xmlns:p14="http://schemas.microsoft.com/office/powerpoint/2010/main" val="1042945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F3C03-0B29-C346-A6B1-8F41277BD2A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26ADC68-E522-BF41-84D1-0A2F0CDCB796}"/>
              </a:ext>
            </a:extLst>
          </p:cNvPr>
          <p:cNvSpPr>
            <a:spLocks noGrp="1"/>
          </p:cNvSpPr>
          <p:nvPr>
            <p:ph type="dt" sz="half" idx="10"/>
          </p:nvPr>
        </p:nvSpPr>
        <p:spPr/>
        <p:txBody>
          <a:bodyPr/>
          <a:lstStyle/>
          <a:p>
            <a:fld id="{4C67801B-B4C1-044B-BC0B-3F9DF9CA3FDD}" type="datetimeFigureOut">
              <a:rPr lang="en-US" smtClean="0"/>
              <a:t>3/23/22</a:t>
            </a:fld>
            <a:endParaRPr lang="en-US"/>
          </a:p>
        </p:txBody>
      </p:sp>
      <p:sp>
        <p:nvSpPr>
          <p:cNvPr id="4" name="Footer Placeholder 3">
            <a:extLst>
              <a:ext uri="{FF2B5EF4-FFF2-40B4-BE49-F238E27FC236}">
                <a16:creationId xmlns:a16="http://schemas.microsoft.com/office/drawing/2014/main" id="{84830336-93EF-EC49-8C84-FDED5E20C3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B0551-A412-464F-96D2-85190714C3CA}"/>
              </a:ext>
            </a:extLst>
          </p:cNvPr>
          <p:cNvSpPr>
            <a:spLocks noGrp="1"/>
          </p:cNvSpPr>
          <p:nvPr>
            <p:ph type="sldNum" sz="quarter" idx="12"/>
          </p:nvPr>
        </p:nvSpPr>
        <p:spPr/>
        <p:txBody>
          <a:bodyPr/>
          <a:lstStyle/>
          <a:p>
            <a:fld id="{71327A79-2202-AD4F-9130-2E0FEDC305B9}" type="slidenum">
              <a:rPr lang="en-US" smtClean="0"/>
              <a:t>‹#›</a:t>
            </a:fld>
            <a:endParaRPr lang="en-US"/>
          </a:p>
        </p:txBody>
      </p:sp>
    </p:spTree>
    <p:extLst>
      <p:ext uri="{BB962C8B-B14F-4D97-AF65-F5344CB8AC3E}">
        <p14:creationId xmlns:p14="http://schemas.microsoft.com/office/powerpoint/2010/main" val="4116945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59C2C6-819E-1141-90B4-98E8AD7B0C4F}"/>
              </a:ext>
            </a:extLst>
          </p:cNvPr>
          <p:cNvSpPr>
            <a:spLocks noGrp="1"/>
          </p:cNvSpPr>
          <p:nvPr>
            <p:ph type="dt" sz="half" idx="10"/>
          </p:nvPr>
        </p:nvSpPr>
        <p:spPr/>
        <p:txBody>
          <a:bodyPr/>
          <a:lstStyle/>
          <a:p>
            <a:fld id="{4C67801B-B4C1-044B-BC0B-3F9DF9CA3FDD}" type="datetimeFigureOut">
              <a:rPr lang="en-US" smtClean="0"/>
              <a:t>3/23/22</a:t>
            </a:fld>
            <a:endParaRPr lang="en-US"/>
          </a:p>
        </p:txBody>
      </p:sp>
      <p:sp>
        <p:nvSpPr>
          <p:cNvPr id="3" name="Footer Placeholder 2">
            <a:extLst>
              <a:ext uri="{FF2B5EF4-FFF2-40B4-BE49-F238E27FC236}">
                <a16:creationId xmlns:a16="http://schemas.microsoft.com/office/drawing/2014/main" id="{5185B371-963A-654E-85FF-6AE1A9A394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5A1F86-F433-1347-A9AE-1EBEB7B123EC}"/>
              </a:ext>
            </a:extLst>
          </p:cNvPr>
          <p:cNvSpPr>
            <a:spLocks noGrp="1"/>
          </p:cNvSpPr>
          <p:nvPr>
            <p:ph type="sldNum" sz="quarter" idx="12"/>
          </p:nvPr>
        </p:nvSpPr>
        <p:spPr/>
        <p:txBody>
          <a:bodyPr/>
          <a:lstStyle/>
          <a:p>
            <a:fld id="{71327A79-2202-AD4F-9130-2E0FEDC305B9}" type="slidenum">
              <a:rPr lang="en-US" smtClean="0"/>
              <a:t>‹#›</a:t>
            </a:fld>
            <a:endParaRPr lang="en-US"/>
          </a:p>
        </p:txBody>
      </p:sp>
    </p:spTree>
    <p:extLst>
      <p:ext uri="{BB962C8B-B14F-4D97-AF65-F5344CB8AC3E}">
        <p14:creationId xmlns:p14="http://schemas.microsoft.com/office/powerpoint/2010/main" val="3408009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F29F6-D859-4F4E-AEAD-6D0086CFA04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9EF54AB-B9C6-4140-B2F2-B32BC5EE9B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E2B3CF4-6D18-9B4C-B0A4-150374A3C1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579D9E2-61AE-A347-9719-5A7A321046F1}"/>
              </a:ext>
            </a:extLst>
          </p:cNvPr>
          <p:cNvSpPr>
            <a:spLocks noGrp="1"/>
          </p:cNvSpPr>
          <p:nvPr>
            <p:ph type="dt" sz="half" idx="10"/>
          </p:nvPr>
        </p:nvSpPr>
        <p:spPr/>
        <p:txBody>
          <a:bodyPr/>
          <a:lstStyle/>
          <a:p>
            <a:fld id="{4C67801B-B4C1-044B-BC0B-3F9DF9CA3FDD}" type="datetimeFigureOut">
              <a:rPr lang="en-US" smtClean="0"/>
              <a:t>3/23/22</a:t>
            </a:fld>
            <a:endParaRPr lang="en-US"/>
          </a:p>
        </p:txBody>
      </p:sp>
      <p:sp>
        <p:nvSpPr>
          <p:cNvPr id="6" name="Footer Placeholder 5">
            <a:extLst>
              <a:ext uri="{FF2B5EF4-FFF2-40B4-BE49-F238E27FC236}">
                <a16:creationId xmlns:a16="http://schemas.microsoft.com/office/drawing/2014/main" id="{3CC365B3-960D-0A47-93A0-39854D9797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CFD196-3A21-4B4B-A1A2-44266BD80CB5}"/>
              </a:ext>
            </a:extLst>
          </p:cNvPr>
          <p:cNvSpPr>
            <a:spLocks noGrp="1"/>
          </p:cNvSpPr>
          <p:nvPr>
            <p:ph type="sldNum" sz="quarter" idx="12"/>
          </p:nvPr>
        </p:nvSpPr>
        <p:spPr/>
        <p:txBody>
          <a:bodyPr/>
          <a:lstStyle/>
          <a:p>
            <a:fld id="{71327A79-2202-AD4F-9130-2E0FEDC305B9}" type="slidenum">
              <a:rPr lang="en-US" smtClean="0"/>
              <a:t>‹#›</a:t>
            </a:fld>
            <a:endParaRPr lang="en-US"/>
          </a:p>
        </p:txBody>
      </p:sp>
    </p:spTree>
    <p:extLst>
      <p:ext uri="{BB962C8B-B14F-4D97-AF65-F5344CB8AC3E}">
        <p14:creationId xmlns:p14="http://schemas.microsoft.com/office/powerpoint/2010/main" val="2682922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73379-A594-3445-8CA1-AF830AF8BE7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9126762-C97F-D342-B696-B29BCAF23F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BFC582-0DFE-EE4D-9F70-5A4FA93F5E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A007791-3223-5749-AFFA-70635AA87903}"/>
              </a:ext>
            </a:extLst>
          </p:cNvPr>
          <p:cNvSpPr>
            <a:spLocks noGrp="1"/>
          </p:cNvSpPr>
          <p:nvPr>
            <p:ph type="dt" sz="half" idx="10"/>
          </p:nvPr>
        </p:nvSpPr>
        <p:spPr/>
        <p:txBody>
          <a:bodyPr/>
          <a:lstStyle/>
          <a:p>
            <a:fld id="{4C67801B-B4C1-044B-BC0B-3F9DF9CA3FDD}" type="datetimeFigureOut">
              <a:rPr lang="en-US" smtClean="0"/>
              <a:t>3/23/22</a:t>
            </a:fld>
            <a:endParaRPr lang="en-US"/>
          </a:p>
        </p:txBody>
      </p:sp>
      <p:sp>
        <p:nvSpPr>
          <p:cNvPr id="6" name="Footer Placeholder 5">
            <a:extLst>
              <a:ext uri="{FF2B5EF4-FFF2-40B4-BE49-F238E27FC236}">
                <a16:creationId xmlns:a16="http://schemas.microsoft.com/office/drawing/2014/main" id="{E61D6CBE-25EF-D04E-8AC9-EFCD086E47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C31269-F049-364B-B829-64E76CF5E1E9}"/>
              </a:ext>
            </a:extLst>
          </p:cNvPr>
          <p:cNvSpPr>
            <a:spLocks noGrp="1"/>
          </p:cNvSpPr>
          <p:nvPr>
            <p:ph type="sldNum" sz="quarter" idx="12"/>
          </p:nvPr>
        </p:nvSpPr>
        <p:spPr/>
        <p:txBody>
          <a:bodyPr/>
          <a:lstStyle/>
          <a:p>
            <a:fld id="{71327A79-2202-AD4F-9130-2E0FEDC305B9}" type="slidenum">
              <a:rPr lang="en-US" smtClean="0"/>
              <a:t>‹#›</a:t>
            </a:fld>
            <a:endParaRPr lang="en-US"/>
          </a:p>
        </p:txBody>
      </p:sp>
    </p:spTree>
    <p:extLst>
      <p:ext uri="{BB962C8B-B14F-4D97-AF65-F5344CB8AC3E}">
        <p14:creationId xmlns:p14="http://schemas.microsoft.com/office/powerpoint/2010/main" val="1761376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FF9585-7F98-6543-A129-5C12AE261D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F2F18C3-CFC8-5C4F-8762-CABBE65D59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45C642-68CB-C841-B87E-7B28D443A0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67801B-B4C1-044B-BC0B-3F9DF9CA3FDD}" type="datetimeFigureOut">
              <a:rPr lang="en-US" smtClean="0"/>
              <a:t>3/23/22</a:t>
            </a:fld>
            <a:endParaRPr lang="en-US"/>
          </a:p>
        </p:txBody>
      </p:sp>
      <p:sp>
        <p:nvSpPr>
          <p:cNvPr id="5" name="Footer Placeholder 4">
            <a:extLst>
              <a:ext uri="{FF2B5EF4-FFF2-40B4-BE49-F238E27FC236}">
                <a16:creationId xmlns:a16="http://schemas.microsoft.com/office/drawing/2014/main" id="{A734477D-3342-8C43-B925-2039F048D8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73C85E-2DAD-2643-9504-080BDEACF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327A79-2202-AD4F-9130-2E0FEDC305B9}" type="slidenum">
              <a:rPr lang="en-US" smtClean="0"/>
              <a:t>‹#›</a:t>
            </a:fld>
            <a:endParaRPr lang="en-US"/>
          </a:p>
        </p:txBody>
      </p:sp>
    </p:spTree>
    <p:extLst>
      <p:ext uri="{BB962C8B-B14F-4D97-AF65-F5344CB8AC3E}">
        <p14:creationId xmlns:p14="http://schemas.microsoft.com/office/powerpoint/2010/main" val="2643095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jpeg"/><Relationship Id="rId5" Type="http://schemas.microsoft.com/office/2007/relationships/hdphoto" Target="../media/hdphoto2.wdp"/><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27.png"/><Relationship Id="rId18" Type="http://schemas.microsoft.com/office/2007/relationships/hdphoto" Target="../media/hdphoto4.wdp"/><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26.png"/><Relationship Id="rId17" Type="http://schemas.openxmlformats.org/officeDocument/2006/relationships/image" Target="../media/image30.png"/><Relationship Id="rId2" Type="http://schemas.openxmlformats.org/officeDocument/2006/relationships/notesSlide" Target="../notesSlides/notesSlide12.xml"/><Relationship Id="rId16"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23.png"/><Relationship Id="rId5" Type="http://schemas.openxmlformats.org/officeDocument/2006/relationships/audio" Target="../media/audio3.wav"/><Relationship Id="rId15" Type="http://schemas.microsoft.com/office/2007/relationships/hdphoto" Target="../media/hdphoto3.wdp"/><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audio" Target="../media/audio11.wav"/><Relationship Id="rId12" Type="http://schemas.microsoft.com/office/2007/relationships/hdphoto" Target="../media/hdphoto5.wdp"/><Relationship Id="rId2" Type="http://schemas.openxmlformats.org/officeDocument/2006/relationships/audio" Target="../media/media3.wav"/><Relationship Id="rId16" Type="http://schemas.openxmlformats.org/officeDocument/2006/relationships/image" Target="../media/image33.jpeg"/><Relationship Id="rId1" Type="http://schemas.microsoft.com/office/2007/relationships/media" Target="../media/media3.wav"/><Relationship Id="rId6" Type="http://schemas.openxmlformats.org/officeDocument/2006/relationships/audio" Target="../media/audio10.wav"/><Relationship Id="rId11" Type="http://schemas.openxmlformats.org/officeDocument/2006/relationships/image" Target="../media/image31.png"/><Relationship Id="rId5" Type="http://schemas.openxmlformats.org/officeDocument/2006/relationships/audio" Target="../media/audio9.wav"/><Relationship Id="rId15" Type="http://schemas.openxmlformats.org/officeDocument/2006/relationships/image" Target="../media/image7.png"/><Relationship Id="rId10" Type="http://schemas.openxmlformats.org/officeDocument/2006/relationships/audio" Target="../media/audio14.wav"/><Relationship Id="rId4" Type="http://schemas.openxmlformats.org/officeDocument/2006/relationships/notesSlide" Target="../notesSlides/notesSlide13.xml"/><Relationship Id="rId9" Type="http://schemas.openxmlformats.org/officeDocument/2006/relationships/audio" Target="../media/audio13.wav"/><Relationship Id="rId14" Type="http://schemas.openxmlformats.org/officeDocument/2006/relationships/audio" Target="../media/audio15.wav"/></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5.jp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7.png"/><Relationship Id="rId5" Type="http://schemas.openxmlformats.org/officeDocument/2006/relationships/image" Target="../media/image40.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image" Target="../media/image46.png"/><Relationship Id="rId3" Type="http://schemas.openxmlformats.org/officeDocument/2006/relationships/audio" Target="../media/audio16.wav"/><Relationship Id="rId7" Type="http://schemas.openxmlformats.org/officeDocument/2006/relationships/audio" Target="../media/audio20.wav"/><Relationship Id="rId12" Type="http://schemas.openxmlformats.org/officeDocument/2006/relationships/image" Target="../media/image45.png"/><Relationship Id="rId17" Type="http://schemas.microsoft.com/office/2007/relationships/hdphoto" Target="../media/hdphoto7.wdp"/><Relationship Id="rId2" Type="http://schemas.openxmlformats.org/officeDocument/2006/relationships/notesSlide" Target="../notesSlides/notesSlide19.xml"/><Relationship Id="rId16"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audio" Target="../media/audio19.wav"/><Relationship Id="rId11" Type="http://schemas.openxmlformats.org/officeDocument/2006/relationships/image" Target="../media/image23.png"/><Relationship Id="rId5" Type="http://schemas.openxmlformats.org/officeDocument/2006/relationships/audio" Target="../media/audio18.wav"/><Relationship Id="rId15" Type="http://schemas.microsoft.com/office/2007/relationships/hdphoto" Target="../media/hdphoto6.wdp"/><Relationship Id="rId10" Type="http://schemas.openxmlformats.org/officeDocument/2006/relationships/audio" Target="../media/audio23.wav"/><Relationship Id="rId4" Type="http://schemas.openxmlformats.org/officeDocument/2006/relationships/audio" Target="../media/audio17.wav"/><Relationship Id="rId9" Type="http://schemas.openxmlformats.org/officeDocument/2006/relationships/audio" Target="../media/audio22.wav"/><Relationship Id="rId1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7.png"/><Relationship Id="rId3" Type="http://schemas.openxmlformats.org/officeDocument/2006/relationships/slideLayout" Target="../slideLayouts/slideLayout2.xml"/><Relationship Id="rId7" Type="http://schemas.microsoft.com/office/2007/relationships/hdphoto" Target="../media/hdphoto8.wdp"/><Relationship Id="rId12" Type="http://schemas.openxmlformats.org/officeDocument/2006/relationships/image" Target="../media/image54.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50.png"/><Relationship Id="rId11" Type="http://schemas.openxmlformats.org/officeDocument/2006/relationships/hyperlink" Target="https://es.wikipedia.org/wiki/Pi%C3%B1ata" TargetMode="External"/><Relationship Id="rId5" Type="http://schemas.openxmlformats.org/officeDocument/2006/relationships/image" Target="../media/image49.png"/><Relationship Id="rId10" Type="http://schemas.openxmlformats.org/officeDocument/2006/relationships/image" Target="../media/image53.jpg"/><Relationship Id="rId4" Type="http://schemas.openxmlformats.org/officeDocument/2006/relationships/notesSlide" Target="../notesSlides/notesSlide20.xml"/><Relationship Id="rId9"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6.gif"/><Relationship Id="rId5" Type="http://schemas.openxmlformats.org/officeDocument/2006/relationships/image" Target="../media/image23.png"/><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3.xml"/><Relationship Id="rId9"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jpeg"/><Relationship Id="rId5" Type="http://schemas.microsoft.com/office/2007/relationships/hdphoto" Target="../media/hdphoto1.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notesSlide" Target="../notesSlides/notesSlide7.xml"/><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png"/><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5379089" cy="879475"/>
          </a:xfrm>
        </p:spPr>
        <p:txBody>
          <a:bodyPr>
            <a:normAutofit/>
          </a:bodyPr>
          <a:lstStyle/>
          <a:p>
            <a:pPr algn="l"/>
            <a:r>
              <a:rPr lang="en-GB" sz="4000" b="1" dirty="0">
                <a:solidFill>
                  <a:prstClr val="white"/>
                </a:solidFill>
                <a:latin typeface="Century Gothic" panose="020B0502020202020204" pitchFamily="34" charset="0"/>
              </a:rPr>
              <a:t>Cultural Collection</a:t>
            </a:r>
            <a:endParaRPr lang="en-US" sz="4000" dirty="0">
              <a:latin typeface="Century Gothic" panose="020B0502020202020204" pitchFamily="34" charset="0"/>
            </a:endParaRPr>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9" y="3145187"/>
            <a:ext cx="7291126" cy="567626"/>
          </a:xfrm>
        </p:spPr>
        <p:txBody>
          <a:bodyPr>
            <a:normAutofit/>
          </a:bodyPr>
          <a:lstStyle/>
          <a:p>
            <a:pPr algn="l"/>
            <a:r>
              <a:rPr lang="en-GB" sz="3000" dirty="0">
                <a:solidFill>
                  <a:prstClr val="white"/>
                </a:solidFill>
                <a:latin typeface="Century Gothic" panose="020B0502020202020204" pitchFamily="34" charset="0"/>
              </a:rPr>
              <a:t>Spanish Y9 Term 1.2</a:t>
            </a:r>
          </a:p>
          <a:p>
            <a:endParaRPr lang="en-US" dirty="0">
              <a:latin typeface="Century Gothic" panose="020B0502020202020204" pitchFamily="34" charset="0"/>
            </a:endParaRPr>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14817" y="3828415"/>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endParaRPr lang="en-GB" sz="2200" dirty="0">
              <a:solidFill>
                <a:prstClr val="white"/>
              </a:solidFill>
              <a:latin typeface="Century Gothic" panose="020B0502020202020204" pitchFamily="34" charset="0"/>
            </a:endParaRP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Author name(s): Louise Caruso</a:t>
            </a:r>
            <a:br>
              <a:rPr lang="en-GB" sz="1400" dirty="0">
                <a:solidFill>
                  <a:prstClr val="white"/>
                </a:solidFill>
                <a:latin typeface="Century Gothic" panose="020B0502020202020204" pitchFamily="34" charset="0"/>
              </a:rPr>
            </a:br>
            <a:endParaRPr lang="en-GB" sz="1400" dirty="0">
              <a:solidFill>
                <a:prstClr val="white"/>
              </a:solidFill>
              <a:latin typeface="Century Gothic" panose="020B0502020202020204" pitchFamily="34" charset="0"/>
            </a:endParaRP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13/10/21</a:t>
            </a:r>
            <a:endParaRPr lang="en-GB" sz="1400" dirty="0">
              <a:solidFill>
                <a:prstClr val="white"/>
              </a:solidFill>
              <a:latin typeface="Century Gothic" panose="020B0502020202020204" pitchFamily="34" charset="0"/>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838080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5">
                    <a:lumMod val="50000"/>
                  </a:schemeClr>
                </a:solidFill>
                <a:latin typeface="Century Gothic" panose="020B0502020202020204" pitchFamily="34" charset="0"/>
                <a:cs typeface="Century Gothic"/>
              </a:rPr>
              <a:t>9.1.2.7</a:t>
            </a:r>
          </a:p>
        </p:txBody>
      </p:sp>
      <p:sp>
        <p:nvSpPr>
          <p:cNvPr id="3" name="Content Placeholder 2"/>
          <p:cNvSpPr>
            <a:spLocks noGrp="1"/>
          </p:cNvSpPr>
          <p:nvPr>
            <p:ph idx="1"/>
          </p:nvPr>
        </p:nvSpPr>
        <p:spPr/>
        <p:txBody>
          <a:bodyPr>
            <a:normAutofit fontScale="92500" lnSpcReduction="20000"/>
          </a:bodyPr>
          <a:lstStyle/>
          <a:p>
            <a:r>
              <a:rPr lang="en-US" b="1" dirty="0">
                <a:solidFill>
                  <a:schemeClr val="accent5">
                    <a:lumMod val="50000"/>
                  </a:schemeClr>
                </a:solidFill>
                <a:latin typeface="Century Gothic" panose="020B0502020202020204" pitchFamily="34" charset="0"/>
              </a:rPr>
              <a:t>Lesson 1: Navidad</a:t>
            </a:r>
          </a:p>
          <a:p>
            <a:r>
              <a:rPr lang="en-US" dirty="0">
                <a:solidFill>
                  <a:schemeClr val="accent5">
                    <a:lumMod val="50000"/>
                  </a:schemeClr>
                </a:solidFill>
                <a:latin typeface="Century Gothic" panose="020B0502020202020204" pitchFamily="34" charset="0"/>
              </a:rPr>
              <a:t>December plans (reading)</a:t>
            </a:r>
          </a:p>
          <a:p>
            <a:r>
              <a:rPr lang="en-US" dirty="0">
                <a:solidFill>
                  <a:schemeClr val="accent5">
                    <a:lumMod val="50000"/>
                  </a:schemeClr>
                </a:solidFill>
                <a:latin typeface="Century Gothic" panose="020B0502020202020204" pitchFamily="34" charset="0"/>
              </a:rPr>
              <a:t>Christmas activities (listening)</a:t>
            </a:r>
          </a:p>
          <a:p>
            <a:r>
              <a:rPr lang="en-US" dirty="0">
                <a:solidFill>
                  <a:schemeClr val="accent5">
                    <a:lumMod val="50000"/>
                  </a:schemeClr>
                </a:solidFill>
                <a:latin typeface="Century Gothic" panose="020B0502020202020204" pitchFamily="34" charset="0"/>
              </a:rPr>
              <a:t>New Year’s Eve (listening and reading)</a:t>
            </a:r>
          </a:p>
          <a:p>
            <a:r>
              <a:rPr lang="en-US" b="1" dirty="0">
                <a:solidFill>
                  <a:schemeClr val="accent5">
                    <a:lumMod val="50000"/>
                  </a:schemeClr>
                </a:solidFill>
                <a:latin typeface="Century Gothic" panose="020B0502020202020204" pitchFamily="34" charset="0"/>
              </a:rPr>
              <a:t>Lesson 2: Navidad</a:t>
            </a:r>
          </a:p>
          <a:p>
            <a:r>
              <a:rPr lang="en-US" dirty="0">
                <a:solidFill>
                  <a:schemeClr val="accent5">
                    <a:lumMod val="50000"/>
                  </a:schemeClr>
                </a:solidFill>
                <a:latin typeface="Century Gothic" panose="020B0502020202020204" pitchFamily="34" charset="0"/>
              </a:rPr>
              <a:t>‘El Gordo’(listening)</a:t>
            </a:r>
          </a:p>
          <a:p>
            <a:r>
              <a:rPr lang="en-US" dirty="0">
                <a:solidFill>
                  <a:schemeClr val="accent5">
                    <a:lumMod val="50000"/>
                  </a:schemeClr>
                </a:solidFill>
                <a:latin typeface="Century Gothic" panose="020B0502020202020204" pitchFamily="34" charset="0"/>
              </a:rPr>
              <a:t>‘El </a:t>
            </a:r>
            <a:r>
              <a:rPr lang="en-US" dirty="0" err="1">
                <a:solidFill>
                  <a:schemeClr val="accent5">
                    <a:lumMod val="50000"/>
                  </a:schemeClr>
                </a:solidFill>
                <a:latin typeface="Century Gothic" panose="020B0502020202020204" pitchFamily="34" charset="0"/>
              </a:rPr>
              <a:t>polverón</a:t>
            </a:r>
            <a:r>
              <a:rPr lang="en-US" dirty="0">
                <a:solidFill>
                  <a:schemeClr val="accent5">
                    <a:lumMod val="50000"/>
                  </a:schemeClr>
                </a:solidFill>
                <a:latin typeface="Century Gothic" panose="020B0502020202020204" pitchFamily="34" charset="0"/>
              </a:rPr>
              <a:t> (callout in reading activity)</a:t>
            </a:r>
          </a:p>
          <a:p>
            <a:r>
              <a:rPr lang="en-US" dirty="0">
                <a:solidFill>
                  <a:schemeClr val="accent5">
                    <a:lumMod val="50000"/>
                  </a:schemeClr>
                </a:solidFill>
                <a:latin typeface="Century Gothic" panose="020B0502020202020204" pitchFamily="34" charset="0"/>
              </a:rPr>
              <a:t>Christmas plans (listening)</a:t>
            </a:r>
          </a:p>
          <a:p>
            <a:r>
              <a:rPr lang="en-US" dirty="0">
                <a:solidFill>
                  <a:schemeClr val="accent5">
                    <a:lumMod val="50000"/>
                  </a:schemeClr>
                </a:solidFill>
                <a:latin typeface="Century Gothic" panose="020B0502020202020204" pitchFamily="34" charset="0"/>
              </a:rPr>
              <a:t>Christmas </a:t>
            </a:r>
            <a:r>
              <a:rPr lang="en-US">
                <a:solidFill>
                  <a:schemeClr val="accent5">
                    <a:lumMod val="50000"/>
                  </a:schemeClr>
                </a:solidFill>
                <a:latin typeface="Century Gothic" panose="020B0502020202020204" pitchFamily="34" charset="0"/>
              </a:rPr>
              <a:t>in Mexico </a:t>
            </a:r>
            <a:r>
              <a:rPr lang="en-US" dirty="0">
                <a:solidFill>
                  <a:schemeClr val="accent5">
                    <a:lumMod val="50000"/>
                  </a:schemeClr>
                </a:solidFill>
                <a:latin typeface="Century Gothic" panose="020B0502020202020204" pitchFamily="34" charset="0"/>
              </a:rPr>
              <a:t>(reading and listening)</a:t>
            </a:r>
          </a:p>
          <a:p>
            <a:r>
              <a:rPr lang="en-US" dirty="0">
                <a:solidFill>
                  <a:schemeClr val="accent5">
                    <a:lumMod val="50000"/>
                  </a:schemeClr>
                </a:solidFill>
                <a:latin typeface="Century Gothic" panose="020B0502020202020204" pitchFamily="34" charset="0"/>
              </a:rPr>
              <a:t>Activities during Christmas in Mexico (speaking and listening)</a:t>
            </a:r>
          </a:p>
          <a:p>
            <a:endParaRPr lang="en-US" dirty="0">
              <a:solidFill>
                <a:schemeClr val="accent5">
                  <a:lumMod val="50000"/>
                </a:schemeClr>
              </a:solidFill>
              <a:latin typeface="Century Gothic" panose="020B0502020202020204" pitchFamily="34" charset="0"/>
            </a:endParaRPr>
          </a:p>
          <a:p>
            <a:endParaRPr lang="en-US"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3655383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9" y="211069"/>
            <a:ext cx="6919012" cy="649212"/>
          </a:xfrm>
        </p:spPr>
        <p:txBody>
          <a:bodyPr>
            <a:noAutofit/>
          </a:bodyPr>
          <a:lstStyle/>
          <a:p>
            <a:r>
              <a:rPr lang="en-GB" sz="2200" b="1" dirty="0">
                <a:solidFill>
                  <a:srgbClr val="002060"/>
                </a:solidFill>
                <a:latin typeface="Century Gothic" panose="020B0502020202020204" pitchFamily="34" charset="0"/>
              </a:rPr>
              <a:t>¿Daniel </a:t>
            </a:r>
            <a:r>
              <a:rPr lang="en-GB" sz="2200" b="1" dirty="0" err="1">
                <a:solidFill>
                  <a:srgbClr val="002060"/>
                </a:solidFill>
                <a:latin typeface="Century Gothic" panose="020B0502020202020204" pitchFamily="34" charset="0"/>
              </a:rPr>
              <a:t>pregunta</a:t>
            </a:r>
            <a:r>
              <a:rPr lang="en-GB" sz="2200" b="1" dirty="0">
                <a:solidFill>
                  <a:srgbClr val="002060"/>
                </a:solidFill>
                <a:latin typeface="Century Gothic" panose="020B0502020202020204" pitchFamily="34" charset="0"/>
              </a:rPr>
              <a:t> </a:t>
            </a:r>
            <a:r>
              <a:rPr lang="en-GB" sz="2200" b="1" dirty="0" err="1">
                <a:solidFill>
                  <a:srgbClr val="002060"/>
                </a:solidFill>
                <a:latin typeface="Century Gothic" panose="020B0502020202020204" pitchFamily="34" charset="0"/>
              </a:rPr>
              <a:t>cosas</a:t>
            </a:r>
            <a:r>
              <a:rPr lang="en-GB" sz="2200" b="1" dirty="0">
                <a:solidFill>
                  <a:srgbClr val="002060"/>
                </a:solidFill>
                <a:latin typeface="Century Gothic" panose="020B0502020202020204" pitchFamily="34" charset="0"/>
              </a:rPr>
              <a:t> </a:t>
            </a:r>
            <a:r>
              <a:rPr lang="en-GB" sz="2200" b="1" dirty="0" err="1">
                <a:solidFill>
                  <a:srgbClr val="002060"/>
                </a:solidFill>
                <a:latin typeface="Century Gothic" panose="020B0502020202020204" pitchFamily="34" charset="0"/>
              </a:rPr>
              <a:t>sobre</a:t>
            </a:r>
            <a:r>
              <a:rPr lang="en-GB" sz="2200" b="1" dirty="0">
                <a:solidFill>
                  <a:srgbClr val="002060"/>
                </a:solidFill>
                <a:latin typeface="Century Gothic" panose="020B0502020202020204" pitchFamily="34" charset="0"/>
              </a:rPr>
              <a:t> </a:t>
            </a:r>
            <a:r>
              <a:rPr lang="en-GB" sz="2200" b="1" dirty="0" err="1">
                <a:latin typeface="Century Gothic" panose="020B0502020202020204" pitchFamily="34" charset="0"/>
              </a:rPr>
              <a:t>cada</a:t>
            </a:r>
            <a:r>
              <a:rPr lang="en-GB" sz="2200" b="1" dirty="0">
                <a:latin typeface="Century Gothic" panose="020B0502020202020204" pitchFamily="34" charset="0"/>
              </a:rPr>
              <a:t> </a:t>
            </a:r>
            <a:r>
              <a:rPr lang="en-GB" sz="2200" b="1" dirty="0" err="1">
                <a:latin typeface="Century Gothic" panose="020B0502020202020204" pitchFamily="34" charset="0"/>
              </a:rPr>
              <a:t>diciembre</a:t>
            </a:r>
            <a:r>
              <a:rPr lang="en-GB" sz="2200" b="1" dirty="0">
                <a:latin typeface="Century Gothic" panose="020B0502020202020204" pitchFamily="34" charset="0"/>
              </a:rPr>
              <a:t> o </a:t>
            </a:r>
            <a:r>
              <a:rPr lang="en-GB" sz="2200" b="1" dirty="0" err="1">
                <a:latin typeface="Century Gothic" panose="020B0502020202020204" pitchFamily="34" charset="0"/>
              </a:rPr>
              <a:t>sobre</a:t>
            </a:r>
            <a:r>
              <a:rPr lang="en-GB" sz="2200" b="1" dirty="0">
                <a:latin typeface="Century Gothic" panose="020B0502020202020204" pitchFamily="34" charset="0"/>
              </a:rPr>
              <a:t> un plan </a:t>
            </a:r>
            <a:r>
              <a:rPr lang="en-GB" sz="2200" b="1" dirty="0" err="1">
                <a:latin typeface="Century Gothic" panose="020B0502020202020204" pitchFamily="34" charset="0"/>
              </a:rPr>
              <a:t>en</a:t>
            </a:r>
            <a:r>
              <a:rPr lang="en-GB" sz="2200" b="1" dirty="0">
                <a:latin typeface="Century Gothic" panose="020B0502020202020204" pitchFamily="34" charset="0"/>
              </a:rPr>
              <a:t> el </a:t>
            </a:r>
            <a:r>
              <a:rPr lang="en-GB" sz="2200" b="1" dirty="0" err="1">
                <a:latin typeface="Century Gothic" panose="020B0502020202020204" pitchFamily="34" charset="0"/>
              </a:rPr>
              <a:t>futuro</a:t>
            </a:r>
            <a:r>
              <a:rPr lang="en-GB" sz="2200" b="1" dirty="0">
                <a:latin typeface="Century Gothic" panose="020B0502020202020204" pitchFamily="34" charset="0"/>
              </a:rPr>
              <a:t>? </a:t>
            </a:r>
            <a:endParaRPr lang="en-GB" sz="2200" b="1" dirty="0">
              <a:solidFill>
                <a:srgbClr val="002060"/>
              </a:solidFill>
              <a:latin typeface="Century Gothic" panose="020B0502020202020204" pitchFamily="34" charset="0"/>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31972" y="258169"/>
            <a:ext cx="1196177" cy="41916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algn="ctr" defTabSz="914377">
              <a:defRPr/>
            </a:pPr>
            <a:r>
              <a:rPr lang="en-GB" sz="2400" b="1">
                <a:solidFill>
                  <a:prstClr val="white"/>
                </a:solidFill>
                <a:latin typeface="Century Gothic" panose="020B0502020202020204" pitchFamily="34" charset="0"/>
              </a:rPr>
              <a:t>leer</a:t>
            </a:r>
            <a:endParaRPr lang="en-GB" sz="2667" b="1" dirty="0">
              <a:solidFill>
                <a:prstClr val="white"/>
              </a:solidFill>
              <a:latin typeface="Century Gothic" panose="020B0502020202020204" pitchFamily="34" charset="0"/>
            </a:endParaRPr>
          </a:p>
        </p:txBody>
      </p:sp>
      <p:graphicFrame>
        <p:nvGraphicFramePr>
          <p:cNvPr id="3" name="Table 2"/>
          <p:cNvGraphicFramePr>
            <a:graphicFrameLocks noGrp="1"/>
          </p:cNvGraphicFramePr>
          <p:nvPr/>
        </p:nvGraphicFramePr>
        <p:xfrm>
          <a:off x="8325079" y="2684894"/>
          <a:ext cx="3586365" cy="3683248"/>
        </p:xfrm>
        <a:graphic>
          <a:graphicData uri="http://schemas.openxmlformats.org/drawingml/2006/table">
            <a:tbl>
              <a:tblPr firstRow="1" bandRow="1">
                <a:tableStyleId>{5DA37D80-6434-44D0-A028-1B22A696006F}</a:tableStyleId>
              </a:tblPr>
              <a:tblGrid>
                <a:gridCol w="429005">
                  <a:extLst>
                    <a:ext uri="{9D8B030D-6E8A-4147-A177-3AD203B41FA5}">
                      <a16:colId xmlns:a16="http://schemas.microsoft.com/office/drawing/2014/main" val="20000"/>
                    </a:ext>
                  </a:extLst>
                </a:gridCol>
                <a:gridCol w="1578680">
                  <a:extLst>
                    <a:ext uri="{9D8B030D-6E8A-4147-A177-3AD203B41FA5}">
                      <a16:colId xmlns:a16="http://schemas.microsoft.com/office/drawing/2014/main" val="20001"/>
                    </a:ext>
                  </a:extLst>
                </a:gridCol>
                <a:gridCol w="1578680">
                  <a:extLst>
                    <a:ext uri="{9D8B030D-6E8A-4147-A177-3AD203B41FA5}">
                      <a16:colId xmlns:a16="http://schemas.microsoft.com/office/drawing/2014/main" val="20002"/>
                    </a:ext>
                  </a:extLst>
                </a:gridCol>
              </a:tblGrid>
              <a:tr h="460406">
                <a:tc>
                  <a:txBody>
                    <a:bodyPr/>
                    <a:lstStyle/>
                    <a:p>
                      <a:r>
                        <a:rPr lang="en-US" sz="2000" b="0" dirty="0">
                          <a:solidFill>
                            <a:srgbClr val="002060"/>
                          </a:solidFill>
                        </a:rPr>
                        <a:t>1</a:t>
                      </a:r>
                    </a:p>
                  </a:txBody>
                  <a:tcPr marL="121920" marR="121920" marT="60960" marB="60960">
                    <a:lnL w="12700" cmpd="sng">
                      <a:noFill/>
                    </a:lnL>
                    <a:lnR w="12700" cmpd="sng">
                      <a:noFill/>
                    </a:lnR>
                    <a:lnT w="12700" cap="flat" cmpd="sng" algn="ctr">
                      <a:solidFill>
                        <a:srgbClr val="EE6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2000">
                        <a:solidFill>
                          <a:srgbClr val="002060"/>
                        </a:solidFill>
                      </a:endParaRPr>
                    </a:p>
                  </a:txBody>
                  <a:tcPr marL="121920" marR="121920" marT="60960" marB="60960">
                    <a:lnL w="12700" cmpd="sng">
                      <a:noFill/>
                    </a:lnL>
                    <a:lnR w="12700" cmpd="sng">
                      <a:noFill/>
                    </a:lnR>
                    <a:lnT w="12700" cap="flat" cmpd="sng" algn="ctr">
                      <a:solidFill>
                        <a:srgbClr val="EE6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2000" dirty="0">
                        <a:solidFill>
                          <a:srgbClr val="002060"/>
                        </a:solidFill>
                      </a:endParaRPr>
                    </a:p>
                  </a:txBody>
                  <a:tcPr marL="121920" marR="121920" marT="60960" marB="60960">
                    <a:lnL w="12700" cmpd="sng">
                      <a:noFill/>
                    </a:lnL>
                    <a:lnR w="12700" cmpd="sng">
                      <a:noFill/>
                    </a:lnR>
                    <a:lnT w="12700" cap="flat" cmpd="sng" algn="ctr">
                      <a:solidFill>
                        <a:srgbClr val="EE6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0406">
                <a:tc>
                  <a:txBody>
                    <a:bodyPr/>
                    <a:lstStyle/>
                    <a:p>
                      <a:r>
                        <a:rPr lang="en-US" sz="2000" dirty="0">
                          <a:solidFill>
                            <a:srgbClr val="002060"/>
                          </a:solidFill>
                        </a:rPr>
                        <a:t>2</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rgbClr val="002060"/>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rgbClr val="002060"/>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60406">
                <a:tc>
                  <a:txBody>
                    <a:bodyPr/>
                    <a:lstStyle/>
                    <a:p>
                      <a:r>
                        <a:rPr lang="en-US" sz="2000" dirty="0">
                          <a:solidFill>
                            <a:srgbClr val="002060"/>
                          </a:solidFill>
                        </a:rPr>
                        <a:t>3</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rgbClr val="002060"/>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rgbClr val="002060"/>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60406">
                <a:tc>
                  <a:txBody>
                    <a:bodyPr/>
                    <a:lstStyle/>
                    <a:p>
                      <a:r>
                        <a:rPr lang="en-US" sz="2000" dirty="0">
                          <a:solidFill>
                            <a:srgbClr val="002060"/>
                          </a:solidFill>
                        </a:rPr>
                        <a:t>4</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rgbClr val="002060"/>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0">
                        <a:solidFill>
                          <a:srgbClr val="002060"/>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60406">
                <a:tc>
                  <a:txBody>
                    <a:bodyPr/>
                    <a:lstStyle/>
                    <a:p>
                      <a:r>
                        <a:rPr lang="en-US" sz="2000" dirty="0">
                          <a:solidFill>
                            <a:srgbClr val="002060"/>
                          </a:solidFill>
                        </a:rPr>
                        <a:t>5</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0">
                        <a:solidFill>
                          <a:srgbClr val="002060"/>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rgbClr val="002060"/>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60406">
                <a:tc>
                  <a:txBody>
                    <a:bodyPr/>
                    <a:lstStyle/>
                    <a:p>
                      <a:r>
                        <a:rPr lang="en-US" sz="2000" dirty="0">
                          <a:solidFill>
                            <a:srgbClr val="002060"/>
                          </a:solidFill>
                        </a:rPr>
                        <a:t>6</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rgbClr val="002060"/>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rgbClr val="002060"/>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60406">
                <a:tc>
                  <a:txBody>
                    <a:bodyPr/>
                    <a:lstStyle/>
                    <a:p>
                      <a:r>
                        <a:rPr lang="en-US" sz="2000" dirty="0">
                          <a:solidFill>
                            <a:srgbClr val="002060"/>
                          </a:solidFill>
                        </a:rPr>
                        <a:t>7</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rgbClr val="002060"/>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rgbClr val="002060"/>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06760916"/>
                  </a:ext>
                </a:extLst>
              </a:tr>
              <a:tr h="460406">
                <a:tc>
                  <a:txBody>
                    <a:bodyPr/>
                    <a:lstStyle/>
                    <a:p>
                      <a:r>
                        <a:rPr lang="en-US" sz="2000" dirty="0">
                          <a:solidFill>
                            <a:srgbClr val="002060"/>
                          </a:solidFill>
                        </a:rPr>
                        <a:t>8</a:t>
                      </a: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rgbClr val="002060"/>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2000" dirty="0">
                        <a:solidFill>
                          <a:srgbClr val="002060"/>
                        </a:solidFill>
                      </a:endParaRPr>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49504359"/>
                  </a:ext>
                </a:extLst>
              </a:tr>
            </a:tbl>
          </a:graphicData>
        </a:graphic>
      </p:graphicFrame>
      <p:pic>
        <p:nvPicPr>
          <p:cNvPr id="16" name="Picture 15"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0322" y="2720704"/>
            <a:ext cx="376696" cy="392392"/>
          </a:xfrm>
          <a:prstGeom prst="rect">
            <a:avLst/>
          </a:prstGeom>
        </p:spPr>
      </p:pic>
      <p:sp>
        <p:nvSpPr>
          <p:cNvPr id="7" name="Oval Callout 6"/>
          <p:cNvSpPr/>
          <p:nvPr/>
        </p:nvSpPr>
        <p:spPr>
          <a:xfrm>
            <a:off x="3768046" y="973146"/>
            <a:ext cx="2894337" cy="1205409"/>
          </a:xfrm>
          <a:prstGeom prst="wedgeEllipse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2. ¿</a:t>
            </a:r>
            <a:r>
              <a:rPr lang="en-GB" sz="2000" dirty="0" err="1">
                <a:solidFill>
                  <a:srgbClr val="002060"/>
                </a:solidFill>
                <a:latin typeface="Century Gothic" panose="020B0502020202020204" pitchFamily="34" charset="0"/>
              </a:rPr>
              <a:t>Vais</a:t>
            </a:r>
            <a:r>
              <a:rPr lang="en-GB" sz="2000" dirty="0">
                <a:solidFill>
                  <a:srgbClr val="002060"/>
                </a:solidFill>
                <a:latin typeface="Century Gothic" panose="020B0502020202020204" pitchFamily="34" charset="0"/>
              </a:rPr>
              <a:t> a la </a:t>
            </a:r>
            <a:r>
              <a:rPr lang="en-GB" sz="2000" dirty="0" err="1">
                <a:solidFill>
                  <a:srgbClr val="002060"/>
                </a:solidFill>
                <a:latin typeface="Century Gothic" panose="020B0502020202020204" pitchFamily="34" charset="0"/>
              </a:rPr>
              <a:t>iglesia</a:t>
            </a:r>
            <a:r>
              <a:rPr lang="en-GB" sz="2000" dirty="0">
                <a:solidFill>
                  <a:srgbClr val="002060"/>
                </a:solidFill>
                <a:latin typeface="Century Gothic" panose="020B0502020202020204" pitchFamily="34" charset="0"/>
              </a:rPr>
              <a:t> a medianoche?</a:t>
            </a:r>
          </a:p>
        </p:txBody>
      </p:sp>
      <p:sp>
        <p:nvSpPr>
          <p:cNvPr id="36" name="Oval Callout 35"/>
          <p:cNvSpPr/>
          <p:nvPr/>
        </p:nvSpPr>
        <p:spPr>
          <a:xfrm>
            <a:off x="332923" y="1023570"/>
            <a:ext cx="3160076" cy="1468443"/>
          </a:xfrm>
          <a:prstGeom prst="wedgeEllipseCallout">
            <a:avLst>
              <a:gd name="adj1" fmla="val -34754"/>
              <a:gd name="adj2" fmla="val 5136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1. ¿</a:t>
            </a:r>
            <a:r>
              <a:rPr lang="en-GB" sz="2000" dirty="0" err="1">
                <a:solidFill>
                  <a:srgbClr val="002060"/>
                </a:solidFill>
                <a:latin typeface="Century Gothic" panose="020B0502020202020204" pitchFamily="34" charset="0"/>
              </a:rPr>
              <a:t>Vais</a:t>
            </a:r>
            <a:r>
              <a:rPr lang="en-GB" sz="2000" dirty="0">
                <a:solidFill>
                  <a:srgbClr val="002060"/>
                </a:solidFill>
                <a:latin typeface="Century Gothic" panose="020B0502020202020204" pitchFamily="34" charset="0"/>
              </a:rPr>
              <a:t> a </a:t>
            </a:r>
            <a:r>
              <a:rPr lang="en-GB" sz="2000" dirty="0" err="1">
                <a:solidFill>
                  <a:srgbClr val="002060"/>
                </a:solidFill>
                <a:latin typeface="Century Gothic" panose="020B0502020202020204" pitchFamily="34" charset="0"/>
              </a:rPr>
              <a:t>cocinar</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muchos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platos</a:t>
            </a:r>
            <a:r>
              <a:rPr lang="en-GB" sz="2000" dirty="0">
                <a:solidFill>
                  <a:srgbClr val="002060"/>
                </a:solidFill>
                <a:latin typeface="Century Gothic" panose="020B0502020202020204" pitchFamily="34" charset="0"/>
              </a:rPr>
              <a:t> la </a:t>
            </a:r>
            <a:r>
              <a:rPr lang="en-GB" sz="2000" dirty="0" err="1">
                <a:solidFill>
                  <a:srgbClr val="002060"/>
                </a:solidFill>
                <a:latin typeface="Century Gothic" panose="020B0502020202020204" pitchFamily="34" charset="0"/>
              </a:rPr>
              <a:t>noche</a:t>
            </a:r>
            <a:r>
              <a:rPr lang="en-GB" sz="2000" dirty="0">
                <a:solidFill>
                  <a:srgbClr val="002060"/>
                </a:solidFill>
                <a:latin typeface="Century Gothic" panose="020B0502020202020204" pitchFamily="34" charset="0"/>
              </a:rPr>
              <a:t> de Navidad?</a:t>
            </a:r>
          </a:p>
        </p:txBody>
      </p:sp>
      <p:sp>
        <p:nvSpPr>
          <p:cNvPr id="38" name="Oval Callout 37"/>
          <p:cNvSpPr/>
          <p:nvPr/>
        </p:nvSpPr>
        <p:spPr>
          <a:xfrm>
            <a:off x="3708783" y="2440080"/>
            <a:ext cx="3027930" cy="1205409"/>
          </a:xfrm>
          <a:prstGeom prst="wedgeEllipse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4. ¿</a:t>
            </a:r>
            <a:r>
              <a:rPr lang="en-GB" sz="2000" dirty="0" err="1">
                <a:solidFill>
                  <a:srgbClr val="002060"/>
                </a:solidFill>
              </a:rPr>
              <a:t>Vais</a:t>
            </a:r>
            <a:r>
              <a:rPr lang="en-GB" sz="2000" dirty="0">
                <a:solidFill>
                  <a:srgbClr val="002060"/>
                </a:solidFill>
              </a:rPr>
              <a:t> a </a:t>
            </a:r>
            <a:r>
              <a:rPr lang="en-GB" sz="2000" dirty="0" err="1">
                <a:solidFill>
                  <a:srgbClr val="002060"/>
                </a:solidFill>
              </a:rPr>
              <a:t>gastar</a:t>
            </a:r>
            <a:r>
              <a:rPr lang="en-GB" sz="2000" dirty="0">
                <a:solidFill>
                  <a:srgbClr val="002060"/>
                </a:solidFill>
              </a:rPr>
              <a:t> </a:t>
            </a:r>
            <a:r>
              <a:rPr lang="en-GB" sz="2000" dirty="0" err="1">
                <a:solidFill>
                  <a:srgbClr val="002060"/>
                </a:solidFill>
              </a:rPr>
              <a:t>mucho</a:t>
            </a:r>
            <a:r>
              <a:rPr lang="en-GB" sz="2000" dirty="0">
                <a:solidFill>
                  <a:srgbClr val="002060"/>
                </a:solidFill>
              </a:rPr>
              <a:t> </a:t>
            </a:r>
            <a:r>
              <a:rPr lang="en-GB" sz="2000" dirty="0" err="1">
                <a:solidFill>
                  <a:srgbClr val="002060"/>
                </a:solidFill>
              </a:rPr>
              <a:t>dinero</a:t>
            </a:r>
            <a:r>
              <a:rPr lang="en-GB" sz="2000" dirty="0">
                <a:solidFill>
                  <a:srgbClr val="002060"/>
                </a:solidFill>
              </a:rPr>
              <a:t>? </a:t>
            </a:r>
          </a:p>
        </p:txBody>
      </p:sp>
      <p:sp>
        <p:nvSpPr>
          <p:cNvPr id="39" name="Oval Callout 38"/>
          <p:cNvSpPr/>
          <p:nvPr/>
        </p:nvSpPr>
        <p:spPr>
          <a:xfrm>
            <a:off x="165878" y="2567824"/>
            <a:ext cx="3352034" cy="1198564"/>
          </a:xfrm>
          <a:prstGeom prst="wedgeEllipseCallout">
            <a:avLst>
              <a:gd name="adj1" fmla="val -31725"/>
              <a:gd name="adj2" fmla="val 6434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3. ¿</a:t>
            </a:r>
            <a:r>
              <a:rPr lang="en-GB" sz="2000" dirty="0" err="1">
                <a:solidFill>
                  <a:srgbClr val="002060"/>
                </a:solidFill>
                <a:latin typeface="Century Gothic" panose="020B0502020202020204" pitchFamily="34" charset="0"/>
              </a:rPr>
              <a:t>Vais</a:t>
            </a:r>
            <a:r>
              <a:rPr lang="en-GB" sz="2000" dirty="0">
                <a:solidFill>
                  <a:srgbClr val="002060"/>
                </a:solidFill>
                <a:latin typeface="Century Gothic" panose="020B0502020202020204" pitchFamily="34" charset="0"/>
              </a:rPr>
              <a:t> a mandar </a:t>
            </a:r>
            <a:r>
              <a:rPr lang="en-GB" sz="2000" dirty="0" err="1">
                <a:solidFill>
                  <a:srgbClr val="002060"/>
                </a:solidFill>
                <a:latin typeface="Century Gothic" panose="020B0502020202020204" pitchFamily="34" charset="0"/>
              </a:rPr>
              <a:t>muchas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tarjetas</a:t>
            </a:r>
            <a:r>
              <a:rPr lang="en-GB" sz="2000" dirty="0">
                <a:solidFill>
                  <a:srgbClr val="002060"/>
                </a:solidFill>
                <a:latin typeface="Century Gothic" panose="020B0502020202020204" pitchFamily="34" charset="0"/>
              </a:rPr>
              <a:t> de Navidad?</a:t>
            </a:r>
          </a:p>
        </p:txBody>
      </p:sp>
      <p:sp>
        <p:nvSpPr>
          <p:cNvPr id="40" name="Oval Callout 39"/>
          <p:cNvSpPr/>
          <p:nvPr/>
        </p:nvSpPr>
        <p:spPr>
          <a:xfrm>
            <a:off x="1" y="3944069"/>
            <a:ext cx="3708782" cy="1205409"/>
          </a:xfrm>
          <a:prstGeom prst="wedgeEllipseCallout">
            <a:avLst>
              <a:gd name="adj1" fmla="val 26572"/>
              <a:gd name="adj2" fmla="val -59716"/>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5. ¿</a:t>
            </a:r>
            <a:r>
              <a:rPr lang="en-GB" sz="2000" dirty="0" err="1">
                <a:solidFill>
                  <a:srgbClr val="002060"/>
                </a:solidFill>
                <a:latin typeface="Century Gothic" panose="020B0502020202020204" pitchFamily="34" charset="0"/>
              </a:rPr>
              <a:t>Vais</a:t>
            </a:r>
            <a:r>
              <a:rPr lang="en-GB" sz="2000" dirty="0">
                <a:solidFill>
                  <a:srgbClr val="002060"/>
                </a:solidFill>
                <a:latin typeface="Century Gothic" panose="020B0502020202020204" pitchFamily="34" charset="0"/>
              </a:rPr>
              <a:t> a </a:t>
            </a:r>
            <a:r>
              <a:rPr lang="en-GB" sz="2000" dirty="0" err="1">
                <a:solidFill>
                  <a:srgbClr val="002060"/>
                </a:solidFill>
                <a:latin typeface="Century Gothic" panose="020B0502020202020204" pitchFamily="34" charset="0"/>
              </a:rPr>
              <a:t>ver</a:t>
            </a:r>
            <a:r>
              <a:rPr lang="en-GB" sz="2000" dirty="0">
                <a:solidFill>
                  <a:srgbClr val="002060"/>
                </a:solidFill>
                <a:latin typeface="Century Gothic" panose="020B0502020202020204" pitchFamily="34" charset="0"/>
              </a:rPr>
              <a:t> el </a:t>
            </a:r>
            <a:r>
              <a:rPr lang="en-GB" sz="2000" dirty="0" err="1">
                <a:solidFill>
                  <a:srgbClr val="002060"/>
                </a:solidFill>
                <a:latin typeface="Century Gothic" panose="020B0502020202020204" pitchFamily="34" charset="0"/>
              </a:rPr>
              <a:t>programa</a:t>
            </a:r>
            <a:r>
              <a:rPr lang="en-GB" sz="2000" dirty="0">
                <a:solidFill>
                  <a:srgbClr val="002060"/>
                </a:solidFill>
                <a:latin typeface="Century Gothic" panose="020B0502020202020204" pitchFamily="34" charset="0"/>
              </a:rPr>
              <a:t> de ‘El </a:t>
            </a:r>
            <a:r>
              <a:rPr lang="en-GB" sz="2000" dirty="0" err="1">
                <a:solidFill>
                  <a:srgbClr val="002060"/>
                </a:solidFill>
                <a:latin typeface="Century Gothic" panose="020B0502020202020204" pitchFamily="34" charset="0"/>
              </a:rPr>
              <a:t>Gordo</a:t>
            </a:r>
            <a:r>
              <a:rPr lang="en-GB" sz="2000" dirty="0">
                <a:solidFill>
                  <a:srgbClr val="002060"/>
                </a:solidFill>
                <a:latin typeface="Century Gothic" panose="020B0502020202020204" pitchFamily="34" charset="0"/>
              </a:rPr>
              <a:t>’?</a:t>
            </a:r>
          </a:p>
        </p:txBody>
      </p:sp>
      <p:sp>
        <p:nvSpPr>
          <p:cNvPr id="41" name="Oval Callout 40"/>
          <p:cNvSpPr/>
          <p:nvPr/>
        </p:nvSpPr>
        <p:spPr>
          <a:xfrm>
            <a:off x="3943159" y="3758354"/>
            <a:ext cx="3586364" cy="1066128"/>
          </a:xfrm>
          <a:prstGeom prst="wedgeEllipseCallout">
            <a:avLst>
              <a:gd name="adj1" fmla="val -52639"/>
              <a:gd name="adj2" fmla="val 28785"/>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6. ¿</a:t>
            </a:r>
            <a:r>
              <a:rPr lang="en-GB" sz="2000" dirty="0" err="1">
                <a:solidFill>
                  <a:srgbClr val="002060"/>
                </a:solidFill>
                <a:latin typeface="Century Gothic" panose="020B0502020202020204" pitchFamily="34" charset="0"/>
              </a:rPr>
              <a:t>Vais</a:t>
            </a:r>
            <a:r>
              <a:rPr lang="en-GB" sz="2000" dirty="0">
                <a:solidFill>
                  <a:srgbClr val="002060"/>
                </a:solidFill>
                <a:latin typeface="Century Gothic" panose="020B0502020202020204" pitchFamily="34" charset="0"/>
              </a:rPr>
              <a:t> a la tienda </a:t>
            </a:r>
            <a:r>
              <a:rPr lang="en-GB" sz="2000" dirty="0" err="1">
                <a:solidFill>
                  <a:srgbClr val="002060"/>
                </a:solidFill>
                <a:latin typeface="Century Gothic" panose="020B0502020202020204" pitchFamily="34" charset="0"/>
              </a:rPr>
              <a:t>en</a:t>
            </a:r>
            <a:r>
              <a:rPr lang="en-GB" sz="2000" dirty="0">
                <a:solidFill>
                  <a:srgbClr val="002060"/>
                </a:solidFill>
                <a:latin typeface="Century Gothic" panose="020B0502020202020204" pitchFamily="34" charset="0"/>
              </a:rPr>
              <a:t> el </a:t>
            </a:r>
            <a:r>
              <a:rPr lang="en-GB" sz="2000" dirty="0" err="1">
                <a:solidFill>
                  <a:srgbClr val="002060"/>
                </a:solidFill>
                <a:latin typeface="Century Gothic" panose="020B0502020202020204" pitchFamily="34" charset="0"/>
              </a:rPr>
              <a:t>centro</a:t>
            </a:r>
            <a:r>
              <a:rPr lang="en-GB" sz="2000" dirty="0">
                <a:solidFill>
                  <a:srgbClr val="002060"/>
                </a:solidFill>
                <a:latin typeface="Century Gothic" panose="020B0502020202020204" pitchFamily="34" charset="0"/>
              </a:rPr>
              <a:t> para </a:t>
            </a:r>
            <a:r>
              <a:rPr lang="en-GB" sz="2000" dirty="0" err="1">
                <a:solidFill>
                  <a:srgbClr val="002060"/>
                </a:solidFill>
                <a:latin typeface="Century Gothic" panose="020B0502020202020204" pitchFamily="34" charset="0"/>
              </a:rPr>
              <a:t>comprar</a:t>
            </a:r>
            <a:r>
              <a:rPr lang="en-GB" sz="2000" dirty="0">
                <a:solidFill>
                  <a:srgbClr val="002060"/>
                </a:solidFill>
                <a:latin typeface="Century Gothic" panose="020B0502020202020204" pitchFamily="34" charset="0"/>
              </a:rPr>
              <a:t> regalos?</a:t>
            </a:r>
          </a:p>
        </p:txBody>
      </p:sp>
      <p:sp>
        <p:nvSpPr>
          <p:cNvPr id="42" name="Oval Callout 41"/>
          <p:cNvSpPr/>
          <p:nvPr/>
        </p:nvSpPr>
        <p:spPr>
          <a:xfrm>
            <a:off x="165878" y="5225288"/>
            <a:ext cx="3868985" cy="1066128"/>
          </a:xfrm>
          <a:prstGeom prst="wedgeEllipseCallout">
            <a:avLst>
              <a:gd name="adj1" fmla="val -33640"/>
              <a:gd name="adj2" fmla="val -5409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7. ¿</a:t>
            </a:r>
            <a:r>
              <a:rPr lang="en-GB" sz="2000" dirty="0" err="1">
                <a:solidFill>
                  <a:srgbClr val="002060"/>
                </a:solidFill>
                <a:latin typeface="Century Gothic" panose="020B0502020202020204" pitchFamily="34" charset="0"/>
              </a:rPr>
              <a:t>Vais</a:t>
            </a:r>
            <a:r>
              <a:rPr lang="en-GB" sz="2000" dirty="0">
                <a:solidFill>
                  <a:srgbClr val="002060"/>
                </a:solidFill>
                <a:latin typeface="Century Gothic" panose="020B0502020202020204" pitchFamily="34" charset="0"/>
              </a:rPr>
              <a:t> a </a:t>
            </a:r>
            <a:r>
              <a:rPr lang="en-GB" sz="2000" dirty="0" err="1">
                <a:solidFill>
                  <a:srgbClr val="002060"/>
                </a:solidFill>
                <a:latin typeface="Century Gothic" panose="020B0502020202020204" pitchFamily="34" charset="0"/>
              </a:rPr>
              <a:t>colocar</a:t>
            </a:r>
            <a:r>
              <a:rPr lang="en-GB" sz="2000" dirty="0">
                <a:solidFill>
                  <a:srgbClr val="002060"/>
                </a:solidFill>
                <a:latin typeface="Century Gothic" panose="020B0502020202020204" pitchFamily="34" charset="0"/>
              </a:rPr>
              <a:t> una </a:t>
            </a:r>
            <a:r>
              <a:rPr lang="en-GB" sz="2000" dirty="0" err="1">
                <a:solidFill>
                  <a:srgbClr val="002060"/>
                </a:solidFill>
                <a:latin typeface="Century Gothic" panose="020B0502020202020204" pitchFamily="34" charset="0"/>
              </a:rPr>
              <a:t>estrella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sobre</a:t>
            </a:r>
            <a:r>
              <a:rPr lang="en-GB" sz="2000" dirty="0">
                <a:solidFill>
                  <a:srgbClr val="002060"/>
                </a:solidFill>
                <a:latin typeface="Century Gothic" panose="020B0502020202020204" pitchFamily="34" charset="0"/>
              </a:rPr>
              <a:t> el </a:t>
            </a:r>
            <a:r>
              <a:rPr lang="en-GB" sz="2000" dirty="0" err="1">
                <a:solidFill>
                  <a:srgbClr val="002060"/>
                </a:solidFill>
                <a:latin typeface="Century Gothic" panose="020B0502020202020204" pitchFamily="34" charset="0"/>
              </a:rPr>
              <a:t>árbol</a:t>
            </a:r>
            <a:r>
              <a:rPr lang="en-GB" sz="2000" dirty="0">
                <a:solidFill>
                  <a:srgbClr val="002060"/>
                </a:solidFill>
                <a:latin typeface="Century Gothic" panose="020B0502020202020204" pitchFamily="34" charset="0"/>
              </a:rPr>
              <a:t> de Navidad?</a:t>
            </a:r>
          </a:p>
        </p:txBody>
      </p:sp>
      <p:sp>
        <p:nvSpPr>
          <p:cNvPr id="26" name="Oval Callout 41">
            <a:extLst>
              <a:ext uri="{FF2B5EF4-FFF2-40B4-BE49-F238E27FC236}">
                <a16:creationId xmlns:a16="http://schemas.microsoft.com/office/drawing/2014/main" id="{A02A741A-D310-874D-976B-235C88CA7F80}"/>
              </a:ext>
            </a:extLst>
          </p:cNvPr>
          <p:cNvSpPr/>
          <p:nvPr/>
        </p:nvSpPr>
        <p:spPr>
          <a:xfrm>
            <a:off x="4466551" y="4952248"/>
            <a:ext cx="3296884" cy="1326236"/>
          </a:xfrm>
          <a:prstGeom prst="wedgeEllipseCallout">
            <a:avLst>
              <a:gd name="adj1" fmla="val -33640"/>
              <a:gd name="adj2" fmla="val -5409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8. ¿</a:t>
            </a:r>
            <a:r>
              <a:rPr lang="en-GB" sz="2000" dirty="0" err="1">
                <a:solidFill>
                  <a:srgbClr val="002060"/>
                </a:solidFill>
                <a:latin typeface="Century Gothic" panose="020B0502020202020204" pitchFamily="34" charset="0"/>
              </a:rPr>
              <a:t>Vais</a:t>
            </a:r>
            <a:r>
              <a:rPr lang="en-GB" sz="2000" dirty="0">
                <a:solidFill>
                  <a:srgbClr val="002060"/>
                </a:solidFill>
                <a:latin typeface="Century Gothic" panose="020B0502020202020204" pitchFamily="34" charset="0"/>
              </a:rPr>
              <a:t> al colegio </a:t>
            </a:r>
            <a:r>
              <a:rPr lang="en-GB" sz="2000" dirty="0" err="1">
                <a:solidFill>
                  <a:srgbClr val="002060"/>
                </a:solidFill>
                <a:latin typeface="Century Gothic" panose="020B0502020202020204" pitchFamily="34" charset="0"/>
              </a:rPr>
              <a:t>donde</a:t>
            </a:r>
            <a:r>
              <a:rPr lang="en-GB" sz="2000" dirty="0">
                <a:solidFill>
                  <a:srgbClr val="002060"/>
                </a:solidFill>
                <a:latin typeface="Century Gothic" panose="020B0502020202020204" pitchFamily="34" charset="0"/>
              </a:rPr>
              <a:t> el </a:t>
            </a:r>
            <a:r>
              <a:rPr lang="en-GB" sz="2000" dirty="0" err="1">
                <a:solidFill>
                  <a:srgbClr val="002060"/>
                </a:solidFill>
                <a:latin typeface="Century Gothic" panose="020B0502020202020204" pitchFamily="34" charset="0"/>
              </a:rPr>
              <a:t>concierto</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tiene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lugar</a:t>
            </a:r>
            <a:r>
              <a:rPr lang="en-GB" sz="2000" dirty="0">
                <a:solidFill>
                  <a:srgbClr val="002060"/>
                </a:solidFill>
                <a:latin typeface="Century Gothic" panose="020B0502020202020204" pitchFamily="34" charset="0"/>
              </a:rPr>
              <a:t> ?</a:t>
            </a:r>
          </a:p>
        </p:txBody>
      </p:sp>
      <p:pic>
        <p:nvPicPr>
          <p:cNvPr id="7174" name="Picture 6" descr="Free Christmas Presents Clip Art, Download Free Christmas Presents ...">
            <a:extLst>
              <a:ext uri="{FF2B5EF4-FFF2-40B4-BE49-F238E27FC236}">
                <a16:creationId xmlns:a16="http://schemas.microsoft.com/office/drawing/2014/main" id="{C0E06635-3336-B843-94FD-D06282293C30}"/>
              </a:ext>
            </a:extLst>
          </p:cNvPr>
          <p:cNvPicPr>
            <a:picLocks noChangeAspect="1" noChangeArrowheads="1"/>
          </p:cNvPicPr>
          <p:nvPr/>
        </p:nvPicPr>
        <p:blipFill>
          <a:blip r:embed="rId4" cstate="screen">
            <a:clrChange>
              <a:clrFrom>
                <a:srgbClr val="000000">
                  <a:alpha val="0"/>
                </a:srgbClr>
              </a:clrFrom>
              <a:clrTo>
                <a:srgbClr val="000000">
                  <a:alpha val="0"/>
                </a:srgbClr>
              </a:clrTo>
            </a:clrChange>
            <a:extLst>
              <a:ext uri="{BEBA8EAE-BF5A-486C-A8C5-ECC9F3942E4B}">
                <a14:imgProps xmlns:a14="http://schemas.microsoft.com/office/drawing/2010/main">
                  <a14:imgLayer r:embed="rId5">
                    <a14:imgEffect>
                      <a14:backgroundRemoval t="6731" b="93750" l="4390" r="96220">
                        <a14:foregroundMark x1="43537" y1="85737" x2="47195" y2="91346"/>
                        <a14:foregroundMark x1="47195" y1="91346" x2="52683" y2="93910"/>
                        <a14:foregroundMark x1="52683" y1="93910" x2="61951" y2="91987"/>
                        <a14:foregroundMark x1="14756" y1="80449" x2="9878" y2="74679"/>
                        <a14:foregroundMark x1="9878" y1="74679" x2="8780" y2="28205"/>
                        <a14:foregroundMark x1="8780" y1="28205" x2="7561" y2="27404"/>
                        <a14:foregroundMark x1="3293" y1="37019" x2="5366" y2="76603"/>
                        <a14:foregroundMark x1="5366" y1="76603" x2="8659" y2="82212"/>
                        <a14:foregroundMark x1="8659" y1="82212" x2="10244" y2="82372"/>
                        <a14:foregroundMark x1="30976" y1="11218" x2="28659" y2="7853"/>
                        <a14:foregroundMark x1="18659" y1="8974" x2="16341" y2="6891"/>
                        <a14:foregroundMark x1="5244" y1="29968" x2="4634" y2="26122"/>
                        <a14:foregroundMark x1="89390" y1="24038" x2="92073" y2="41506"/>
                        <a14:foregroundMark x1="92073" y1="41506" x2="94878" y2="48878"/>
                        <a14:foregroundMark x1="94878" y1="48878" x2="92317" y2="73558"/>
                        <a14:foregroundMark x1="92317" y1="73558" x2="85732" y2="76442"/>
                        <a14:foregroundMark x1="94268" y1="36058" x2="97677" y2="49811"/>
                        <a14:foregroundMark x1="98812" y1="67628" x2="98780" y2="68109"/>
                        <a14:foregroundMark x1="98780" y1="68109" x2="96220" y2="74519"/>
                        <a14:foregroundMark x1="96220" y1="74519" x2="95976" y2="74840"/>
                        <a14:backgroundMark x1="98902" y1="70032" x2="98293" y2="51763"/>
                        <a14:backgroundMark x1="99390" y1="53526" x2="99390" y2="67628"/>
                        <a14:backgroundMark x1="99390" y1="67628" x2="99390" y2="67628"/>
                      </a14:backgroundRemoval>
                    </a14:imgEffect>
                  </a14:imgLayer>
                </a14:imgProps>
              </a:ext>
              <a:ext uri="{28A0092B-C50C-407E-A947-70E740481C1C}">
                <a14:useLocalDpi xmlns:a14="http://schemas.microsoft.com/office/drawing/2010/main"/>
              </a:ext>
            </a:extLst>
          </a:blip>
          <a:srcRect/>
          <a:stretch>
            <a:fillRect/>
          </a:stretch>
        </p:blipFill>
        <p:spPr bwMode="auto">
          <a:xfrm>
            <a:off x="8102775" y="448426"/>
            <a:ext cx="1082455" cy="82371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5" descr="green checkmark">
            <a:extLst>
              <a:ext uri="{FF2B5EF4-FFF2-40B4-BE49-F238E27FC236}">
                <a16:creationId xmlns:a16="http://schemas.microsoft.com/office/drawing/2014/main" id="{1327E25B-F959-794D-8A1F-5535278E02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98532" y="3169596"/>
            <a:ext cx="376696" cy="392392"/>
          </a:xfrm>
          <a:prstGeom prst="rect">
            <a:avLst/>
          </a:prstGeom>
        </p:spPr>
      </p:pic>
      <p:pic>
        <p:nvPicPr>
          <p:cNvPr id="12" name="Imagen 11" descr="Dibujo animado de un personaje de caricatura&#10;&#10;Descripción generada automáticamente con confianza media">
            <a:extLst>
              <a:ext uri="{FF2B5EF4-FFF2-40B4-BE49-F238E27FC236}">
                <a16:creationId xmlns:a16="http://schemas.microsoft.com/office/drawing/2014/main" id="{85C716A9-4395-CE45-B65B-D64BBF6415FE}"/>
              </a:ext>
            </a:extLst>
          </p:cNvPr>
          <p:cNvPicPr>
            <a:picLocks noChangeAspect="1"/>
          </p:cNvPicPr>
          <p:nvPr/>
        </p:nvPicPr>
        <p:blipFill rotWithShape="1">
          <a:blip r:embed="rId6" cstate="screen">
            <a:clrChange>
              <a:clrFrom>
                <a:srgbClr val="FCFAFB"/>
              </a:clrFrom>
              <a:clrTo>
                <a:srgbClr val="FCFAFB">
                  <a:alpha val="0"/>
                </a:srgbClr>
              </a:clrTo>
            </a:clrChange>
            <a:extLst>
              <a:ext uri="{28A0092B-C50C-407E-A947-70E740481C1C}">
                <a14:useLocalDpi xmlns:a14="http://schemas.microsoft.com/office/drawing/2010/main"/>
              </a:ext>
            </a:extLst>
          </a:blip>
          <a:srcRect/>
          <a:stretch/>
        </p:blipFill>
        <p:spPr>
          <a:xfrm>
            <a:off x="6954801" y="57008"/>
            <a:ext cx="1044651" cy="1561517"/>
          </a:xfrm>
          <a:prstGeom prst="rect">
            <a:avLst/>
          </a:prstGeom>
        </p:spPr>
      </p:pic>
      <p:pic>
        <p:nvPicPr>
          <p:cNvPr id="19" name="Picture 15" descr="green checkmark">
            <a:extLst>
              <a:ext uri="{FF2B5EF4-FFF2-40B4-BE49-F238E27FC236}">
                <a16:creationId xmlns:a16="http://schemas.microsoft.com/office/drawing/2014/main" id="{AB658695-3E03-49B9-97E3-A14159CE9D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0322" y="3600990"/>
            <a:ext cx="376696" cy="392392"/>
          </a:xfrm>
          <a:prstGeom prst="rect">
            <a:avLst/>
          </a:prstGeom>
        </p:spPr>
      </p:pic>
      <p:pic>
        <p:nvPicPr>
          <p:cNvPr id="20" name="Picture 15" descr="green checkmark">
            <a:extLst>
              <a:ext uri="{FF2B5EF4-FFF2-40B4-BE49-F238E27FC236}">
                <a16:creationId xmlns:a16="http://schemas.microsoft.com/office/drawing/2014/main" id="{BC4E5FF1-8085-48F8-9FC3-BC2A11F6FA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0322" y="4103725"/>
            <a:ext cx="376696" cy="392392"/>
          </a:xfrm>
          <a:prstGeom prst="rect">
            <a:avLst/>
          </a:prstGeom>
        </p:spPr>
      </p:pic>
      <p:pic>
        <p:nvPicPr>
          <p:cNvPr id="21" name="Picture 15" descr="green checkmark">
            <a:extLst>
              <a:ext uri="{FF2B5EF4-FFF2-40B4-BE49-F238E27FC236}">
                <a16:creationId xmlns:a16="http://schemas.microsoft.com/office/drawing/2014/main" id="{AEFF33F3-DBA8-4F2F-AE8D-5E14111FC3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0322" y="4551288"/>
            <a:ext cx="376696" cy="392392"/>
          </a:xfrm>
          <a:prstGeom prst="rect">
            <a:avLst/>
          </a:prstGeom>
        </p:spPr>
      </p:pic>
      <p:pic>
        <p:nvPicPr>
          <p:cNvPr id="22" name="Picture 15" descr="green checkmark">
            <a:extLst>
              <a:ext uri="{FF2B5EF4-FFF2-40B4-BE49-F238E27FC236}">
                <a16:creationId xmlns:a16="http://schemas.microsoft.com/office/drawing/2014/main" id="{A3C46633-0521-465F-BE0D-ABB316BDB2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90581" y="5029092"/>
            <a:ext cx="376696" cy="392392"/>
          </a:xfrm>
          <a:prstGeom prst="rect">
            <a:avLst/>
          </a:prstGeom>
        </p:spPr>
      </p:pic>
      <p:pic>
        <p:nvPicPr>
          <p:cNvPr id="24" name="Picture 15" descr="green checkmark">
            <a:extLst>
              <a:ext uri="{FF2B5EF4-FFF2-40B4-BE49-F238E27FC236}">
                <a16:creationId xmlns:a16="http://schemas.microsoft.com/office/drawing/2014/main" id="{0A26A62E-665B-4C27-AA25-420166FFAE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0322" y="5502390"/>
            <a:ext cx="376696" cy="392392"/>
          </a:xfrm>
          <a:prstGeom prst="rect">
            <a:avLst/>
          </a:prstGeom>
        </p:spPr>
      </p:pic>
      <p:pic>
        <p:nvPicPr>
          <p:cNvPr id="27" name="Picture 15" descr="green checkmark">
            <a:extLst>
              <a:ext uri="{FF2B5EF4-FFF2-40B4-BE49-F238E27FC236}">
                <a16:creationId xmlns:a16="http://schemas.microsoft.com/office/drawing/2014/main" id="{9D9B9621-4B2C-4F7F-B412-7667277F29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90581" y="5891713"/>
            <a:ext cx="376696" cy="392392"/>
          </a:xfrm>
          <a:prstGeom prst="rect">
            <a:avLst/>
          </a:prstGeom>
        </p:spPr>
      </p:pic>
      <p:sp>
        <p:nvSpPr>
          <p:cNvPr id="5" name="Speech Bubble: Rectangle with Corners Rounded 4">
            <a:extLst>
              <a:ext uri="{FF2B5EF4-FFF2-40B4-BE49-F238E27FC236}">
                <a16:creationId xmlns:a16="http://schemas.microsoft.com/office/drawing/2014/main" id="{08A06CBF-5D59-4340-A9EC-6D4A4A8B1EDE}"/>
              </a:ext>
            </a:extLst>
          </p:cNvPr>
          <p:cNvSpPr/>
          <p:nvPr/>
        </p:nvSpPr>
        <p:spPr>
          <a:xfrm>
            <a:off x="2726917" y="1746291"/>
            <a:ext cx="4575712" cy="3046732"/>
          </a:xfrm>
          <a:prstGeom prst="wedgeRoundRectCallout">
            <a:avLst>
              <a:gd name="adj1" fmla="val -72314"/>
              <a:gd name="adj2" fmla="val 29745"/>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latin typeface="Century Gothic" panose="020B0502020202020204" pitchFamily="34" charset="0"/>
              </a:rPr>
              <a:t>‘El </a:t>
            </a:r>
            <a:r>
              <a:rPr lang="en-GB" sz="2200" dirty="0" err="1">
                <a:latin typeface="Century Gothic" panose="020B0502020202020204" pitchFamily="34" charset="0"/>
              </a:rPr>
              <a:t>Gordo</a:t>
            </a:r>
            <a:r>
              <a:rPr lang="en-GB" sz="2200" dirty="0">
                <a:latin typeface="Century Gothic" panose="020B0502020202020204" pitchFamily="34" charset="0"/>
              </a:rPr>
              <a:t>’ es un </a:t>
            </a:r>
            <a:r>
              <a:rPr lang="en-GB" sz="2200" dirty="0" err="1">
                <a:latin typeface="Century Gothic" panose="020B0502020202020204" pitchFamily="34" charset="0"/>
              </a:rPr>
              <a:t>premio</a:t>
            </a:r>
            <a:r>
              <a:rPr lang="en-GB" sz="2200" dirty="0">
                <a:latin typeface="Century Gothic" panose="020B0502020202020204" pitchFamily="34" charset="0"/>
              </a:rPr>
              <a:t> de la </a:t>
            </a:r>
            <a:r>
              <a:rPr lang="en-GB" sz="2200" dirty="0" err="1">
                <a:latin typeface="Century Gothic" panose="020B0502020202020204" pitchFamily="34" charset="0"/>
              </a:rPr>
              <a:t>lotería</a:t>
            </a:r>
            <a:r>
              <a:rPr lang="en-GB" sz="2200" dirty="0">
                <a:latin typeface="Century Gothic" panose="020B0502020202020204" pitchFamily="34" charset="0"/>
              </a:rPr>
              <a:t>* de Navidad </a:t>
            </a:r>
            <a:r>
              <a:rPr lang="en-GB" sz="2200" dirty="0" err="1">
                <a:latin typeface="Century Gothic" panose="020B0502020202020204" pitchFamily="34" charset="0"/>
              </a:rPr>
              <a:t>en</a:t>
            </a:r>
            <a:r>
              <a:rPr lang="en-GB" sz="2200" dirty="0">
                <a:latin typeface="Century Gothic" panose="020B0502020202020204" pitchFamily="34" charset="0"/>
              </a:rPr>
              <a:t> </a:t>
            </a:r>
            <a:r>
              <a:rPr lang="en-GB" sz="2200" dirty="0" err="1">
                <a:latin typeface="Century Gothic" panose="020B0502020202020204" pitchFamily="34" charset="0"/>
              </a:rPr>
              <a:t>España</a:t>
            </a:r>
            <a:r>
              <a:rPr lang="en-GB" sz="2200" dirty="0">
                <a:latin typeface="Century Gothic" panose="020B0502020202020204" pitchFamily="34" charset="0"/>
              </a:rPr>
              <a:t>. El </a:t>
            </a:r>
            <a:r>
              <a:rPr lang="en-GB" sz="2200" dirty="0" err="1">
                <a:latin typeface="Century Gothic" panose="020B0502020202020204" pitchFamily="34" charset="0"/>
              </a:rPr>
              <a:t>programa</a:t>
            </a:r>
            <a:r>
              <a:rPr lang="en-GB" sz="2200" dirty="0">
                <a:latin typeface="Century Gothic" panose="020B0502020202020204" pitchFamily="34" charset="0"/>
              </a:rPr>
              <a:t> de </a:t>
            </a:r>
            <a:r>
              <a:rPr lang="en-GB" sz="2200" dirty="0" err="1">
                <a:latin typeface="Century Gothic" panose="020B0502020202020204" pitchFamily="34" charset="0"/>
              </a:rPr>
              <a:t>televisión</a:t>
            </a:r>
            <a:r>
              <a:rPr lang="en-GB" sz="2200" dirty="0">
                <a:latin typeface="Century Gothic" panose="020B0502020202020204" pitchFamily="34" charset="0"/>
              </a:rPr>
              <a:t> </a:t>
            </a:r>
            <a:r>
              <a:rPr lang="en-GB" sz="2200" dirty="0" err="1">
                <a:latin typeface="Century Gothic" panose="020B0502020202020204" pitchFamily="34" charset="0"/>
              </a:rPr>
              <a:t>tiene</a:t>
            </a:r>
            <a:r>
              <a:rPr lang="en-GB" sz="2200" dirty="0">
                <a:latin typeface="Century Gothic" panose="020B0502020202020204" pitchFamily="34" charset="0"/>
              </a:rPr>
              <a:t> </a:t>
            </a:r>
            <a:r>
              <a:rPr lang="en-GB" sz="2200" dirty="0" err="1">
                <a:latin typeface="Century Gothic" panose="020B0502020202020204" pitchFamily="34" charset="0"/>
              </a:rPr>
              <a:t>lugar</a:t>
            </a:r>
            <a:r>
              <a:rPr lang="en-GB" sz="2200" dirty="0">
                <a:latin typeface="Century Gothic" panose="020B0502020202020204" pitchFamily="34" charset="0"/>
              </a:rPr>
              <a:t> el 22 de </a:t>
            </a:r>
            <a:r>
              <a:rPr lang="en-GB" sz="2200" dirty="0" err="1">
                <a:latin typeface="Century Gothic" panose="020B0502020202020204" pitchFamily="34" charset="0"/>
              </a:rPr>
              <a:t>diciembre</a:t>
            </a:r>
            <a:r>
              <a:rPr lang="en-GB" sz="2200" dirty="0">
                <a:latin typeface="Century Gothic" panose="020B0502020202020204" pitchFamily="34" charset="0"/>
              </a:rPr>
              <a:t> </a:t>
            </a:r>
            <a:r>
              <a:rPr lang="en-GB" sz="2200" dirty="0" err="1">
                <a:latin typeface="Century Gothic" panose="020B0502020202020204" pitchFamily="34" charset="0"/>
              </a:rPr>
              <a:t>cada</a:t>
            </a:r>
            <a:r>
              <a:rPr lang="en-GB" sz="2200" dirty="0">
                <a:latin typeface="Century Gothic" panose="020B0502020202020204" pitchFamily="34" charset="0"/>
              </a:rPr>
              <a:t> </a:t>
            </a:r>
            <a:r>
              <a:rPr lang="en-GB" sz="2200" dirty="0" err="1">
                <a:latin typeface="Century Gothic" panose="020B0502020202020204" pitchFamily="34" charset="0"/>
              </a:rPr>
              <a:t>año</a:t>
            </a:r>
            <a:r>
              <a:rPr lang="en-GB" sz="2200" dirty="0">
                <a:latin typeface="Century Gothic" panose="020B0502020202020204" pitchFamily="34" charset="0"/>
              </a:rPr>
              <a:t>. ¡</a:t>
            </a:r>
            <a:r>
              <a:rPr lang="en-GB" sz="2200" dirty="0" err="1">
                <a:latin typeface="Century Gothic" panose="020B0502020202020204" pitchFamily="34" charset="0"/>
              </a:rPr>
              <a:t>Puedes</a:t>
            </a:r>
            <a:r>
              <a:rPr lang="en-GB" sz="2200" dirty="0">
                <a:latin typeface="Century Gothic" panose="020B0502020202020204" pitchFamily="34" charset="0"/>
              </a:rPr>
              <a:t> </a:t>
            </a:r>
            <a:r>
              <a:rPr lang="en-GB" sz="2200" dirty="0" err="1">
                <a:latin typeface="Century Gothic" panose="020B0502020202020204" pitchFamily="34" charset="0"/>
              </a:rPr>
              <a:t>ganar</a:t>
            </a:r>
            <a:r>
              <a:rPr lang="en-GB" sz="2200" dirty="0">
                <a:latin typeface="Century Gothic" panose="020B0502020202020204" pitchFamily="34" charset="0"/>
              </a:rPr>
              <a:t> una </a:t>
            </a:r>
            <a:r>
              <a:rPr lang="en-GB" sz="2200" dirty="0" err="1">
                <a:latin typeface="Century Gothic" panose="020B0502020202020204" pitchFamily="34" charset="0"/>
              </a:rPr>
              <a:t>cantidad</a:t>
            </a:r>
            <a:r>
              <a:rPr lang="en-GB" sz="2200" dirty="0">
                <a:latin typeface="Century Gothic" panose="020B0502020202020204" pitchFamily="34" charset="0"/>
              </a:rPr>
              <a:t> </a:t>
            </a:r>
            <a:r>
              <a:rPr lang="en-GB" sz="2200" dirty="0" err="1">
                <a:latin typeface="Century Gothic" panose="020B0502020202020204" pitchFamily="34" charset="0"/>
              </a:rPr>
              <a:t>muy</a:t>
            </a:r>
            <a:r>
              <a:rPr lang="en-GB" sz="2200" dirty="0">
                <a:latin typeface="Century Gothic" panose="020B0502020202020204" pitchFamily="34" charset="0"/>
              </a:rPr>
              <a:t> </a:t>
            </a:r>
            <a:r>
              <a:rPr lang="en-GB" sz="2200" dirty="0" err="1">
                <a:latin typeface="Century Gothic" panose="020B0502020202020204" pitchFamily="34" charset="0"/>
              </a:rPr>
              <a:t>grande</a:t>
            </a:r>
            <a:r>
              <a:rPr lang="en-GB" sz="2200" dirty="0">
                <a:latin typeface="Century Gothic" panose="020B0502020202020204" pitchFamily="34" charset="0"/>
              </a:rPr>
              <a:t> de dinero!</a:t>
            </a:r>
          </a:p>
          <a:p>
            <a:pPr algn="ctr"/>
            <a:endParaRPr lang="en-GB" sz="2000" dirty="0">
              <a:latin typeface="Century Gothic" panose="020B0502020202020204" pitchFamily="34" charset="0"/>
            </a:endParaRPr>
          </a:p>
          <a:p>
            <a:pPr algn="ctr"/>
            <a:r>
              <a:rPr lang="en-GB" sz="2000" dirty="0">
                <a:latin typeface="Century Gothic" panose="020B0502020202020204" pitchFamily="34" charset="0"/>
              </a:rPr>
              <a:t>* La </a:t>
            </a:r>
            <a:r>
              <a:rPr lang="en-GB" sz="2000" dirty="0" err="1">
                <a:latin typeface="Century Gothic" panose="020B0502020202020204" pitchFamily="34" charset="0"/>
              </a:rPr>
              <a:t>lotería</a:t>
            </a:r>
            <a:r>
              <a:rPr lang="en-GB" sz="2000" dirty="0">
                <a:latin typeface="Century Gothic" panose="020B0502020202020204" pitchFamily="34" charset="0"/>
              </a:rPr>
              <a:t> =  lottery</a:t>
            </a:r>
          </a:p>
        </p:txBody>
      </p:sp>
      <p:sp>
        <p:nvSpPr>
          <p:cNvPr id="6" name="Rounded Rectangular Callout 5"/>
          <p:cNvSpPr/>
          <p:nvPr/>
        </p:nvSpPr>
        <p:spPr>
          <a:xfrm>
            <a:off x="9329032" y="796257"/>
            <a:ext cx="2759324" cy="721019"/>
          </a:xfrm>
          <a:prstGeom prst="wedgeRoundRectCallout">
            <a:avLst>
              <a:gd name="adj1" fmla="val 22119"/>
              <a:gd name="adj2" fmla="val 13089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latin typeface="Century Gothic" panose="020B0502020202020204" pitchFamily="34" charset="0"/>
              </a:rPr>
              <a:t>‘You (plural) are going to’ + infinitive</a:t>
            </a:r>
          </a:p>
        </p:txBody>
      </p:sp>
      <p:sp>
        <p:nvSpPr>
          <p:cNvPr id="25" name="Rounded Rectangular Callout 24"/>
          <p:cNvSpPr/>
          <p:nvPr/>
        </p:nvSpPr>
        <p:spPr>
          <a:xfrm>
            <a:off x="7421467" y="1627619"/>
            <a:ext cx="2929171" cy="461135"/>
          </a:xfrm>
          <a:prstGeom prst="wedgeRoundRectCallout">
            <a:avLst>
              <a:gd name="adj1" fmla="val 22504"/>
              <a:gd name="adj2" fmla="val 93087"/>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latin typeface="Century Gothic" panose="020B0502020202020204" pitchFamily="34" charset="0"/>
              </a:rPr>
              <a:t>‘You (plural) go to…’</a:t>
            </a:r>
          </a:p>
        </p:txBody>
      </p:sp>
      <p:sp>
        <p:nvSpPr>
          <p:cNvPr id="8" name="Rectangle 7"/>
          <p:cNvSpPr/>
          <p:nvPr/>
        </p:nvSpPr>
        <p:spPr>
          <a:xfrm>
            <a:off x="8195123" y="2307347"/>
            <a:ext cx="2053767" cy="369332"/>
          </a:xfrm>
          <a:prstGeom prst="rect">
            <a:avLst/>
          </a:prstGeom>
        </p:spPr>
        <p:txBody>
          <a:bodyPr wrap="none">
            <a:spAutoFit/>
          </a:bodyPr>
          <a:lstStyle/>
          <a:p>
            <a:pPr algn="ctr"/>
            <a:r>
              <a:rPr lang="en-US">
                <a:solidFill>
                  <a:srgbClr val="002060"/>
                </a:solidFill>
                <a:latin typeface="Century Gothic" panose="020B0502020202020204" pitchFamily="34" charset="0"/>
              </a:rPr>
              <a:t>Cada diciembre</a:t>
            </a:r>
            <a:endParaRPr lang="en-US" dirty="0">
              <a:solidFill>
                <a:srgbClr val="002060"/>
              </a:solidFill>
              <a:latin typeface="Century Gothic" panose="020B0502020202020204" pitchFamily="34" charset="0"/>
            </a:endParaRPr>
          </a:p>
        </p:txBody>
      </p:sp>
      <p:sp>
        <p:nvSpPr>
          <p:cNvPr id="9" name="Rectangle 8"/>
          <p:cNvSpPr/>
          <p:nvPr/>
        </p:nvSpPr>
        <p:spPr>
          <a:xfrm>
            <a:off x="10693521" y="2307347"/>
            <a:ext cx="1426994" cy="369332"/>
          </a:xfrm>
          <a:prstGeom prst="rect">
            <a:avLst/>
          </a:prstGeom>
        </p:spPr>
        <p:txBody>
          <a:bodyPr wrap="none">
            <a:spAutoFit/>
          </a:bodyPr>
          <a:lstStyle/>
          <a:p>
            <a:pPr algn="ctr"/>
            <a:r>
              <a:rPr lang="en-US">
                <a:solidFill>
                  <a:srgbClr val="002060"/>
                </a:solidFill>
                <a:latin typeface="Century Gothic" panose="020B0502020202020204" pitchFamily="34" charset="0"/>
              </a:rPr>
              <a:t>En el futuro</a:t>
            </a:r>
            <a:endParaRPr lang="en-US"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72754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7" y="1"/>
            <a:ext cx="9993047" cy="1325563"/>
          </a:xfrm>
        </p:spPr>
        <p:txBody>
          <a:bodyPr>
            <a:noAutofit/>
          </a:bodyPr>
          <a:lstStyle/>
          <a:p>
            <a:pPr>
              <a:lnSpc>
                <a:spcPct val="100000"/>
              </a:lnSpc>
            </a:pPr>
            <a:r>
              <a:rPr lang="en-GB" sz="2400" b="1" dirty="0">
                <a:solidFill>
                  <a:srgbClr val="002060"/>
                </a:solidFill>
                <a:latin typeface="Century Gothic" panose="020B0502020202020204" pitchFamily="34" charset="0"/>
              </a:rPr>
              <a:t>Ana </a:t>
            </a:r>
            <a:r>
              <a:rPr lang="en-GB" sz="2400" b="1" dirty="0" err="1">
                <a:solidFill>
                  <a:srgbClr val="002060"/>
                </a:solidFill>
                <a:latin typeface="Century Gothic" panose="020B0502020202020204" pitchFamily="34" charset="0"/>
              </a:rPr>
              <a:t>habla</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sobre</a:t>
            </a:r>
            <a:r>
              <a:rPr lang="en-GB" sz="2400" b="1" dirty="0">
                <a:solidFill>
                  <a:srgbClr val="002060"/>
                </a:solidFill>
                <a:latin typeface="Century Gothic" panose="020B0502020202020204" pitchFamily="34" charset="0"/>
              </a:rPr>
              <a:t> las </a:t>
            </a:r>
            <a:r>
              <a:rPr lang="en-GB" sz="2400" b="1" dirty="0" err="1">
                <a:solidFill>
                  <a:srgbClr val="002060"/>
                </a:solidFill>
                <a:latin typeface="Century Gothic" panose="020B0502020202020204" pitchFamily="34" charset="0"/>
              </a:rPr>
              <a:t>actividades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durante</a:t>
            </a:r>
            <a:r>
              <a:rPr lang="en-GB" sz="2400" b="1" dirty="0">
                <a:solidFill>
                  <a:srgbClr val="002060"/>
                </a:solidFill>
                <a:latin typeface="Century Gothic" panose="020B0502020202020204" pitchFamily="34" charset="0"/>
              </a:rPr>
              <a:t> la Navidad. </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Quién</a:t>
            </a:r>
            <a:r>
              <a:rPr lang="en-GB" sz="2400" dirty="0">
                <a:solidFill>
                  <a:srgbClr val="002060"/>
                </a:solidFill>
                <a:latin typeface="Century Gothic" panose="020B0502020202020204" pitchFamily="34" charset="0"/>
              </a:rPr>
              <a:t> es: </a:t>
            </a:r>
            <a:r>
              <a:rPr lang="en-GB" sz="2400" dirty="0" err="1">
                <a:solidFill>
                  <a:srgbClr val="002060"/>
                </a:solidFill>
                <a:latin typeface="Century Gothic" panose="020B0502020202020204" pitchFamily="34" charset="0"/>
              </a:rPr>
              <a:t>nosotros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vosotros</a:t>
            </a:r>
            <a:r>
              <a:rPr lang="en-GB" sz="2400" dirty="0">
                <a:solidFill>
                  <a:srgbClr val="002060"/>
                </a:solidFill>
                <a:latin typeface="Century Gothic" panose="020B0502020202020204" pitchFamily="34" charset="0"/>
              </a:rPr>
              <a:t> o </a:t>
            </a:r>
            <a:r>
              <a:rPr lang="en-GB" sz="2400" dirty="0" err="1">
                <a:solidFill>
                  <a:srgbClr val="002060"/>
                </a:solidFill>
                <a:latin typeface="Century Gothic" panose="020B0502020202020204" pitchFamily="34" charset="0"/>
              </a:rPr>
              <a:t>ellos</a:t>
            </a:r>
            <a:r>
              <a:rPr lang="en-GB" sz="2400" dirty="0">
                <a:solidFill>
                  <a:srgbClr val="002060"/>
                </a:solidFill>
                <a:latin typeface="Century Gothic" panose="020B0502020202020204" pitchFamily="34" charset="0"/>
              </a:rPr>
              <a:t>? La </a:t>
            </a:r>
            <a:r>
              <a:rPr lang="en-GB" sz="2400" dirty="0" err="1">
                <a:solidFill>
                  <a:srgbClr val="002060"/>
                </a:solidFill>
                <a:latin typeface="Century Gothic" panose="020B0502020202020204" pitchFamily="34" charset="0"/>
              </a:rPr>
              <a:t>acción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tiene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lugar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cada</a:t>
            </a:r>
            <a:r>
              <a:rPr lang="en-GB" sz="2400" dirty="0">
                <a:solidFill>
                  <a:srgbClr val="002060"/>
                </a:solidFill>
                <a:latin typeface="Century Gothic" panose="020B0502020202020204" pitchFamily="34" charset="0"/>
              </a:rPr>
              <a:t> Navidad o es un plan </a:t>
            </a:r>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el </a:t>
            </a:r>
            <a:r>
              <a:rPr lang="en-GB" sz="2400" dirty="0" err="1">
                <a:solidFill>
                  <a:srgbClr val="002060"/>
                </a:solidFill>
                <a:latin typeface="Century Gothic" panose="020B0502020202020204" pitchFamily="34" charset="0"/>
              </a:rPr>
              <a:t>futuro</a:t>
            </a:r>
            <a:r>
              <a:rPr lang="en-GB" sz="2400" dirty="0">
                <a:solidFill>
                  <a:srgbClr val="002060"/>
                </a:solidFill>
                <a:latin typeface="Century Gothic" panose="020B0502020202020204" pitchFamily="34" charset="0"/>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075334" y="258197"/>
            <a:ext cx="1852841" cy="41913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399" tIns="45719" rIns="91399" bIns="45719" rtlCol="0" anchor="ctr"/>
          <a:lstStyle/>
          <a:p>
            <a:pPr algn="ctr" defTabSz="913901">
              <a:defRPr/>
            </a:pPr>
            <a:r>
              <a:rPr lang="en-GB" sz="2400" b="1" dirty="0" err="1">
                <a:solidFill>
                  <a:prstClr val="white"/>
                </a:solidFill>
                <a:latin typeface="Century Gothic" panose="020B0502020202020204" pitchFamily="34" charset="0"/>
              </a:rPr>
              <a:t>escucha</a:t>
            </a:r>
            <a:r>
              <a:rPr lang="en-GB" sz="2400" b="1" dirty="0">
                <a:solidFill>
                  <a:prstClr val="white"/>
                </a:solidFill>
                <a:latin typeface="Century Gothic" panose="020B0502020202020204" pitchFamily="34" charset="0"/>
              </a:rPr>
              <a:t>r</a:t>
            </a:r>
            <a:endParaRPr lang="en-GB" sz="2667" b="1" dirty="0">
              <a:solidFill>
                <a:prstClr val="white"/>
              </a:solidFill>
              <a:latin typeface="Century Gothic" panose="020B0502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377115315"/>
              </p:ext>
            </p:extLst>
          </p:nvPr>
        </p:nvGraphicFramePr>
        <p:xfrm>
          <a:off x="196145" y="1325565"/>
          <a:ext cx="10276794" cy="4862663"/>
        </p:xfrm>
        <a:graphic>
          <a:graphicData uri="http://schemas.openxmlformats.org/drawingml/2006/table">
            <a:tbl>
              <a:tblPr firstRow="1" bandRow="1">
                <a:tableStyleId>{5DA37D80-6434-44D0-A028-1B22A696006F}</a:tableStyleId>
              </a:tblPr>
              <a:tblGrid>
                <a:gridCol w="535249">
                  <a:extLst>
                    <a:ext uri="{9D8B030D-6E8A-4147-A177-3AD203B41FA5}">
                      <a16:colId xmlns:a16="http://schemas.microsoft.com/office/drawing/2014/main" val="20000"/>
                    </a:ext>
                  </a:extLst>
                </a:gridCol>
                <a:gridCol w="4845761">
                  <a:extLst>
                    <a:ext uri="{9D8B030D-6E8A-4147-A177-3AD203B41FA5}">
                      <a16:colId xmlns:a16="http://schemas.microsoft.com/office/drawing/2014/main" val="20001"/>
                    </a:ext>
                  </a:extLst>
                </a:gridCol>
                <a:gridCol w="2447892">
                  <a:extLst>
                    <a:ext uri="{9D8B030D-6E8A-4147-A177-3AD203B41FA5}">
                      <a16:colId xmlns:a16="http://schemas.microsoft.com/office/drawing/2014/main" val="20004"/>
                    </a:ext>
                  </a:extLst>
                </a:gridCol>
                <a:gridCol w="2447892">
                  <a:extLst>
                    <a:ext uri="{9D8B030D-6E8A-4147-A177-3AD203B41FA5}">
                      <a16:colId xmlns:a16="http://schemas.microsoft.com/office/drawing/2014/main" val="20005"/>
                    </a:ext>
                  </a:extLst>
                </a:gridCol>
              </a:tblGrid>
              <a:tr h="595463">
                <a:tc>
                  <a:txBody>
                    <a:bodyPr/>
                    <a:lstStyle/>
                    <a:p>
                      <a:pPr algn="ctr"/>
                      <a:endParaRPr lang="en-US" sz="1900" dirty="0">
                        <a:solidFill>
                          <a:srgbClr val="002060"/>
                        </a:solidFill>
                      </a:endParaRPr>
                    </a:p>
                  </a:txBody>
                  <a:tcPr marL="121920" marR="121920" marT="60960" marB="60960">
                    <a:noFill/>
                  </a:tcPr>
                </a:tc>
                <a:tc>
                  <a:txBody>
                    <a:bodyPr/>
                    <a:lstStyle/>
                    <a:p>
                      <a:pPr algn="ctr"/>
                      <a:r>
                        <a:rPr lang="en-US" sz="2400" dirty="0">
                          <a:solidFill>
                            <a:srgbClr val="002060"/>
                          </a:solidFill>
                          <a:latin typeface="Century Gothic" panose="020B0502020202020204" pitchFamily="34" charset="0"/>
                        </a:rPr>
                        <a:t>¿</a:t>
                      </a:r>
                      <a:r>
                        <a:rPr lang="en-US" sz="2400" dirty="0" err="1">
                          <a:solidFill>
                            <a:srgbClr val="002060"/>
                          </a:solidFill>
                          <a:latin typeface="Century Gothic" panose="020B0502020202020204" pitchFamily="34" charset="0"/>
                        </a:rPr>
                        <a:t>Nosotros</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vosotros</a:t>
                      </a:r>
                      <a:r>
                        <a:rPr lang="en-US" sz="2400" dirty="0">
                          <a:solidFill>
                            <a:srgbClr val="002060"/>
                          </a:solidFill>
                          <a:latin typeface="Century Gothic" panose="020B0502020202020204" pitchFamily="34" charset="0"/>
                        </a:rPr>
                        <a:t> o </a:t>
                      </a:r>
                      <a:r>
                        <a:rPr lang="en-US" sz="2400" dirty="0" err="1">
                          <a:solidFill>
                            <a:srgbClr val="002060"/>
                          </a:solidFill>
                          <a:latin typeface="Century Gothic" panose="020B0502020202020204" pitchFamily="34" charset="0"/>
                        </a:rPr>
                        <a:t>ellos</a:t>
                      </a:r>
                      <a:r>
                        <a:rPr lang="en-US" sz="2400" dirty="0">
                          <a:solidFill>
                            <a:srgbClr val="002060"/>
                          </a:solidFill>
                          <a:latin typeface="Century Gothic" panose="020B0502020202020204" pitchFamily="34" charset="0"/>
                        </a:rPr>
                        <a:t>?</a:t>
                      </a:r>
                    </a:p>
                  </a:txBody>
                  <a:tcPr marL="121920" marR="121920" marT="60960" marB="60960" anchor="ctr">
                    <a:noFill/>
                  </a:tcPr>
                </a:tc>
                <a:tc>
                  <a:txBody>
                    <a:bodyPr/>
                    <a:lstStyle/>
                    <a:p>
                      <a:pPr algn="ctr"/>
                      <a:r>
                        <a:rPr lang="en-US" sz="2400" dirty="0" err="1">
                          <a:solidFill>
                            <a:srgbClr val="002060"/>
                          </a:solidFill>
                          <a:latin typeface="Century Gothic" panose="020B0502020202020204" pitchFamily="34" charset="0"/>
                        </a:rPr>
                        <a:t>cada</a:t>
                      </a:r>
                      <a:r>
                        <a:rPr lang="en-US" sz="2400" dirty="0">
                          <a:solidFill>
                            <a:srgbClr val="002060"/>
                          </a:solidFill>
                          <a:latin typeface="Century Gothic" panose="020B0502020202020204" pitchFamily="34" charset="0"/>
                        </a:rPr>
                        <a:t> Navidad</a:t>
                      </a:r>
                    </a:p>
                  </a:txBody>
                  <a:tcPr marL="121920" marR="121920" marT="60960" marB="60960" anchor="ctr">
                    <a:noFill/>
                  </a:tcPr>
                </a:tc>
                <a:tc>
                  <a:txBody>
                    <a:bodyPr/>
                    <a:lstStyle/>
                    <a:p>
                      <a:pPr algn="ctr"/>
                      <a:r>
                        <a:rPr lang="en-US" sz="2400" dirty="0" err="1">
                          <a:solidFill>
                            <a:srgbClr val="002060"/>
                          </a:solidFill>
                          <a:latin typeface="Century Gothic" panose="020B0502020202020204" pitchFamily="34" charset="0"/>
                        </a:rPr>
                        <a:t>en</a:t>
                      </a:r>
                      <a:r>
                        <a:rPr lang="en-US" sz="2400" dirty="0">
                          <a:solidFill>
                            <a:srgbClr val="002060"/>
                          </a:solidFill>
                          <a:latin typeface="Century Gothic" panose="020B0502020202020204" pitchFamily="34" charset="0"/>
                        </a:rPr>
                        <a:t> el </a:t>
                      </a:r>
                      <a:r>
                        <a:rPr lang="en-US" sz="2400" dirty="0" err="1">
                          <a:solidFill>
                            <a:srgbClr val="002060"/>
                          </a:solidFill>
                          <a:latin typeface="Century Gothic" panose="020B0502020202020204" pitchFamily="34" charset="0"/>
                        </a:rPr>
                        <a:t>futuro</a:t>
                      </a:r>
                      <a:endParaRPr lang="en-US" sz="2400" dirty="0">
                        <a:solidFill>
                          <a:srgbClr val="002060"/>
                        </a:solidFill>
                        <a:latin typeface="Century Gothic" panose="020B0502020202020204" pitchFamily="34" charset="0"/>
                      </a:endParaRPr>
                    </a:p>
                  </a:txBody>
                  <a:tcPr marL="121920" marR="121920" marT="60960" marB="60960" anchor="ctr">
                    <a:noFill/>
                  </a:tcPr>
                </a:tc>
                <a:extLst>
                  <a:ext uri="{0D108BD9-81ED-4DB2-BD59-A6C34878D82A}">
                    <a16:rowId xmlns:a16="http://schemas.microsoft.com/office/drawing/2014/main" val="10000"/>
                  </a:ext>
                </a:extLst>
              </a:tr>
              <a:tr h="533400">
                <a:tc>
                  <a:txBody>
                    <a:bodyPr/>
                    <a:lstStyle/>
                    <a:p>
                      <a:endParaRPr lang="en-US" sz="1900" dirty="0"/>
                    </a:p>
                  </a:txBody>
                  <a:tcPr marL="121920" marR="121920" marT="60960" marB="60960">
                    <a:noFill/>
                  </a:tcPr>
                </a:tc>
                <a:tc>
                  <a:txBody>
                    <a:bodyPr/>
                    <a:lstStyle/>
                    <a:p>
                      <a:endParaRPr lang="en-US" sz="2700" dirty="0"/>
                    </a:p>
                  </a:txBody>
                  <a:tcPr marL="121920" marR="121920" marT="60960" marB="60960">
                    <a:noFill/>
                  </a:tcPr>
                </a:tc>
                <a:tc>
                  <a:txBody>
                    <a:bodyPr/>
                    <a:lstStyle/>
                    <a:p>
                      <a:endParaRPr lang="en-US" sz="2700" dirty="0"/>
                    </a:p>
                  </a:txBody>
                  <a:tcPr marL="121920" marR="121920" marT="60960" marB="60960">
                    <a:noFill/>
                  </a:tcPr>
                </a:tc>
                <a:tc>
                  <a:txBody>
                    <a:bodyPr/>
                    <a:lstStyle/>
                    <a:p>
                      <a:endParaRPr lang="en-US" sz="2700" dirty="0"/>
                    </a:p>
                  </a:txBody>
                  <a:tcPr marL="121920" marR="121920" marT="60960" marB="60960">
                    <a:noFill/>
                  </a:tcPr>
                </a:tc>
                <a:extLst>
                  <a:ext uri="{0D108BD9-81ED-4DB2-BD59-A6C34878D82A}">
                    <a16:rowId xmlns:a16="http://schemas.microsoft.com/office/drawing/2014/main" val="10001"/>
                  </a:ext>
                </a:extLst>
              </a:tr>
              <a:tr h="533400">
                <a:tc>
                  <a:txBody>
                    <a:bodyPr/>
                    <a:lstStyle/>
                    <a:p>
                      <a:endParaRPr lang="en-US" sz="1900" dirty="0"/>
                    </a:p>
                  </a:txBody>
                  <a:tcPr marL="121920" marR="121920" marT="60960" marB="60960">
                    <a:noFill/>
                  </a:tcPr>
                </a:tc>
                <a:tc>
                  <a:txBody>
                    <a:bodyPr/>
                    <a:lstStyle/>
                    <a:p>
                      <a:endParaRPr lang="en-US" sz="2700" dirty="0"/>
                    </a:p>
                  </a:txBody>
                  <a:tcPr marL="121920" marR="121920" marT="60960" marB="60960">
                    <a:noFill/>
                  </a:tcPr>
                </a:tc>
                <a:tc>
                  <a:txBody>
                    <a:bodyPr/>
                    <a:lstStyle/>
                    <a:p>
                      <a:endParaRPr lang="en-US" sz="2700" dirty="0"/>
                    </a:p>
                  </a:txBody>
                  <a:tcPr marL="121920" marR="121920" marT="60960" marB="60960">
                    <a:noFill/>
                  </a:tcPr>
                </a:tc>
                <a:tc>
                  <a:txBody>
                    <a:bodyPr/>
                    <a:lstStyle/>
                    <a:p>
                      <a:endParaRPr lang="en-US" sz="2700" dirty="0"/>
                    </a:p>
                  </a:txBody>
                  <a:tcPr marL="121920" marR="121920" marT="60960" marB="60960">
                    <a:noFill/>
                  </a:tcPr>
                </a:tc>
                <a:extLst>
                  <a:ext uri="{0D108BD9-81ED-4DB2-BD59-A6C34878D82A}">
                    <a16:rowId xmlns:a16="http://schemas.microsoft.com/office/drawing/2014/main" val="10002"/>
                  </a:ext>
                </a:extLst>
              </a:tr>
              <a:tr h="533400">
                <a:tc>
                  <a:txBody>
                    <a:bodyPr/>
                    <a:lstStyle/>
                    <a:p>
                      <a:endParaRPr lang="en-US" sz="1900" dirty="0"/>
                    </a:p>
                  </a:txBody>
                  <a:tcPr marL="121920" marR="121920" marT="60960" marB="60960">
                    <a:noFill/>
                  </a:tcPr>
                </a:tc>
                <a:tc>
                  <a:txBody>
                    <a:bodyPr/>
                    <a:lstStyle/>
                    <a:p>
                      <a:endParaRPr lang="en-US" sz="2700" dirty="0"/>
                    </a:p>
                  </a:txBody>
                  <a:tcPr marL="121920" marR="121920" marT="60960" marB="60960">
                    <a:noFill/>
                  </a:tcPr>
                </a:tc>
                <a:tc>
                  <a:txBody>
                    <a:bodyPr/>
                    <a:lstStyle/>
                    <a:p>
                      <a:endParaRPr lang="en-US" sz="2700"/>
                    </a:p>
                  </a:txBody>
                  <a:tcPr marL="121920" marR="121920" marT="60960" marB="60960">
                    <a:noFill/>
                  </a:tcPr>
                </a:tc>
                <a:tc>
                  <a:txBody>
                    <a:bodyPr/>
                    <a:lstStyle/>
                    <a:p>
                      <a:endParaRPr lang="en-US" sz="2700" dirty="0"/>
                    </a:p>
                  </a:txBody>
                  <a:tcPr marL="121920" marR="121920" marT="60960" marB="60960">
                    <a:noFill/>
                  </a:tcPr>
                </a:tc>
                <a:extLst>
                  <a:ext uri="{0D108BD9-81ED-4DB2-BD59-A6C34878D82A}">
                    <a16:rowId xmlns:a16="http://schemas.microsoft.com/office/drawing/2014/main" val="10003"/>
                  </a:ext>
                </a:extLst>
              </a:tr>
              <a:tr h="533400">
                <a:tc>
                  <a:txBody>
                    <a:bodyPr/>
                    <a:lstStyle/>
                    <a:p>
                      <a:endParaRPr lang="en-US" sz="1900" dirty="0"/>
                    </a:p>
                  </a:txBody>
                  <a:tcPr marL="121920" marR="121920" marT="60960" marB="60960">
                    <a:noFill/>
                  </a:tcPr>
                </a:tc>
                <a:tc>
                  <a:txBody>
                    <a:bodyPr/>
                    <a:lstStyle/>
                    <a:p>
                      <a:endParaRPr lang="en-US" sz="2700" dirty="0"/>
                    </a:p>
                  </a:txBody>
                  <a:tcPr marL="121920" marR="121920" marT="60960" marB="60960">
                    <a:noFill/>
                  </a:tcPr>
                </a:tc>
                <a:tc>
                  <a:txBody>
                    <a:bodyPr/>
                    <a:lstStyle/>
                    <a:p>
                      <a:endParaRPr lang="en-US" sz="2700" dirty="0"/>
                    </a:p>
                  </a:txBody>
                  <a:tcPr marL="121920" marR="121920" marT="60960" marB="60960">
                    <a:noFill/>
                  </a:tcPr>
                </a:tc>
                <a:tc>
                  <a:txBody>
                    <a:bodyPr/>
                    <a:lstStyle/>
                    <a:p>
                      <a:endParaRPr lang="en-US" sz="2700" dirty="0"/>
                    </a:p>
                  </a:txBody>
                  <a:tcPr marL="121920" marR="121920" marT="60960" marB="60960">
                    <a:noFill/>
                  </a:tcPr>
                </a:tc>
                <a:extLst>
                  <a:ext uri="{0D108BD9-81ED-4DB2-BD59-A6C34878D82A}">
                    <a16:rowId xmlns:a16="http://schemas.microsoft.com/office/drawing/2014/main" val="10004"/>
                  </a:ext>
                </a:extLst>
              </a:tr>
              <a:tr h="533400">
                <a:tc>
                  <a:txBody>
                    <a:bodyPr/>
                    <a:lstStyle/>
                    <a:p>
                      <a:endParaRPr lang="en-US" sz="1900" dirty="0"/>
                    </a:p>
                  </a:txBody>
                  <a:tcPr marL="121920" marR="121920" marT="60960" marB="60960">
                    <a:noFill/>
                  </a:tcPr>
                </a:tc>
                <a:tc>
                  <a:txBody>
                    <a:bodyPr/>
                    <a:lstStyle/>
                    <a:p>
                      <a:endParaRPr lang="en-US" sz="2700" dirty="0"/>
                    </a:p>
                  </a:txBody>
                  <a:tcPr marL="121920" marR="121920" marT="60960" marB="60960">
                    <a:noFill/>
                  </a:tcPr>
                </a:tc>
                <a:tc>
                  <a:txBody>
                    <a:bodyPr/>
                    <a:lstStyle/>
                    <a:p>
                      <a:endParaRPr lang="en-US" sz="2700" dirty="0"/>
                    </a:p>
                  </a:txBody>
                  <a:tcPr marL="121920" marR="121920" marT="60960" marB="60960">
                    <a:noFill/>
                  </a:tcPr>
                </a:tc>
                <a:tc>
                  <a:txBody>
                    <a:bodyPr/>
                    <a:lstStyle/>
                    <a:p>
                      <a:endParaRPr lang="en-US" sz="2700" dirty="0"/>
                    </a:p>
                  </a:txBody>
                  <a:tcPr marL="121920" marR="121920" marT="60960" marB="60960">
                    <a:noFill/>
                  </a:tcPr>
                </a:tc>
                <a:extLst>
                  <a:ext uri="{0D108BD9-81ED-4DB2-BD59-A6C34878D82A}">
                    <a16:rowId xmlns:a16="http://schemas.microsoft.com/office/drawing/2014/main" val="10005"/>
                  </a:ext>
                </a:extLst>
              </a:tr>
              <a:tr h="399608">
                <a:tc>
                  <a:txBody>
                    <a:bodyPr/>
                    <a:lstStyle/>
                    <a:p>
                      <a:endParaRPr lang="en-US" sz="1900" dirty="0"/>
                    </a:p>
                  </a:txBody>
                  <a:tcPr marL="121920" marR="121920" marT="60960" marB="60960">
                    <a:noFill/>
                  </a:tcPr>
                </a:tc>
                <a:tc>
                  <a:txBody>
                    <a:bodyPr/>
                    <a:lstStyle/>
                    <a:p>
                      <a:endParaRPr lang="en-US" sz="2700" dirty="0"/>
                    </a:p>
                  </a:txBody>
                  <a:tcPr marL="121920" marR="121920" marT="60960" marB="60960">
                    <a:noFill/>
                  </a:tcPr>
                </a:tc>
                <a:tc>
                  <a:txBody>
                    <a:bodyPr/>
                    <a:lstStyle/>
                    <a:p>
                      <a:endParaRPr lang="en-US" sz="2700" dirty="0"/>
                    </a:p>
                  </a:txBody>
                  <a:tcPr marL="121920" marR="121920" marT="60960" marB="60960">
                    <a:noFill/>
                  </a:tcPr>
                </a:tc>
                <a:tc>
                  <a:txBody>
                    <a:bodyPr/>
                    <a:lstStyle/>
                    <a:p>
                      <a:endParaRPr lang="en-US" sz="2700" dirty="0"/>
                    </a:p>
                  </a:txBody>
                  <a:tcPr marL="121920" marR="121920" marT="60960" marB="60960">
                    <a:noFill/>
                  </a:tcPr>
                </a:tc>
                <a:extLst>
                  <a:ext uri="{0D108BD9-81ED-4DB2-BD59-A6C34878D82A}">
                    <a16:rowId xmlns:a16="http://schemas.microsoft.com/office/drawing/2014/main" val="10006"/>
                  </a:ext>
                </a:extLst>
              </a:tr>
              <a:tr h="533400">
                <a:tc>
                  <a:txBody>
                    <a:bodyPr/>
                    <a:lstStyle/>
                    <a:p>
                      <a:endParaRPr lang="en-US" sz="1900" dirty="0"/>
                    </a:p>
                  </a:txBody>
                  <a:tcPr marL="121920" marR="121920" marT="60960" marB="60960">
                    <a:noFill/>
                  </a:tcPr>
                </a:tc>
                <a:tc>
                  <a:txBody>
                    <a:bodyPr/>
                    <a:lstStyle/>
                    <a:p>
                      <a:endParaRPr lang="en-US" sz="2700" dirty="0"/>
                    </a:p>
                  </a:txBody>
                  <a:tcPr marL="121920" marR="121920" marT="60960" marB="60960">
                    <a:noFill/>
                  </a:tcPr>
                </a:tc>
                <a:tc>
                  <a:txBody>
                    <a:bodyPr/>
                    <a:lstStyle/>
                    <a:p>
                      <a:endParaRPr lang="en-US" sz="2700" dirty="0"/>
                    </a:p>
                  </a:txBody>
                  <a:tcPr marL="121920" marR="121920" marT="60960" marB="60960">
                    <a:noFill/>
                  </a:tcPr>
                </a:tc>
                <a:tc>
                  <a:txBody>
                    <a:bodyPr/>
                    <a:lstStyle/>
                    <a:p>
                      <a:endParaRPr lang="en-US" sz="2700" dirty="0"/>
                    </a:p>
                  </a:txBody>
                  <a:tcPr marL="121920" marR="121920" marT="60960" marB="60960">
                    <a:noFill/>
                  </a:tcPr>
                </a:tc>
                <a:extLst>
                  <a:ext uri="{0D108BD9-81ED-4DB2-BD59-A6C34878D82A}">
                    <a16:rowId xmlns:a16="http://schemas.microsoft.com/office/drawing/2014/main" val="10007"/>
                  </a:ext>
                </a:extLst>
              </a:tr>
              <a:tr h="533400">
                <a:tc>
                  <a:txBody>
                    <a:bodyPr/>
                    <a:lstStyle/>
                    <a:p>
                      <a:endParaRPr lang="en-US" sz="1900" dirty="0"/>
                    </a:p>
                  </a:txBody>
                  <a:tcPr marL="121920" marR="121920" marT="60960" marB="60960">
                    <a:noFill/>
                  </a:tcPr>
                </a:tc>
                <a:tc>
                  <a:txBody>
                    <a:bodyPr/>
                    <a:lstStyle/>
                    <a:p>
                      <a:endParaRPr lang="en-US" sz="2700" dirty="0"/>
                    </a:p>
                  </a:txBody>
                  <a:tcPr marL="121920" marR="121920" marT="60960" marB="60960">
                    <a:noFill/>
                  </a:tcPr>
                </a:tc>
                <a:tc>
                  <a:txBody>
                    <a:bodyPr/>
                    <a:lstStyle/>
                    <a:p>
                      <a:endParaRPr lang="en-US" sz="2700" dirty="0"/>
                    </a:p>
                  </a:txBody>
                  <a:tcPr marL="121920" marR="121920" marT="60960" marB="60960">
                    <a:noFill/>
                  </a:tcPr>
                </a:tc>
                <a:tc>
                  <a:txBody>
                    <a:bodyPr/>
                    <a:lstStyle/>
                    <a:p>
                      <a:endParaRPr lang="en-US" sz="2700" dirty="0"/>
                    </a:p>
                  </a:txBody>
                  <a:tcPr marL="121920" marR="121920" marT="60960" marB="60960">
                    <a:noFill/>
                  </a:tcPr>
                </a:tc>
                <a:extLst>
                  <a:ext uri="{0D108BD9-81ED-4DB2-BD59-A6C34878D82A}">
                    <a16:rowId xmlns:a16="http://schemas.microsoft.com/office/drawing/2014/main" val="10008"/>
                  </a:ext>
                </a:extLst>
              </a:tr>
            </a:tbl>
          </a:graphicData>
        </a:graphic>
      </p:graphicFrame>
      <p:sp>
        <p:nvSpPr>
          <p:cNvPr id="8" name="Action Button: Custom 16">
            <a:hlinkClick r:id="" action="ppaction://noaction" highlightClick="1">
              <a:snd r:embed="rId3" name="1 Vamos a cantar.wav"/>
            </a:hlinkClick>
            <a:extLst>
              <a:ext uri="{FF2B5EF4-FFF2-40B4-BE49-F238E27FC236}">
                <a16:creationId xmlns:a16="http://schemas.microsoft.com/office/drawing/2014/main" id="{30030AF8-564D-734B-84B9-DB4C7A3A6A53}"/>
              </a:ext>
            </a:extLst>
          </p:cNvPr>
          <p:cNvSpPr/>
          <p:nvPr/>
        </p:nvSpPr>
        <p:spPr>
          <a:xfrm>
            <a:off x="257807" y="2007407"/>
            <a:ext cx="413931" cy="369863"/>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1</a:t>
            </a:r>
          </a:p>
        </p:txBody>
      </p:sp>
      <p:sp>
        <p:nvSpPr>
          <p:cNvPr id="10" name="Action Button: Custom 16">
            <a:hlinkClick r:id="" action="ppaction://noaction" highlightClick="1">
              <a:snd r:embed="rId4" name="2 Vais al pueblo.wav"/>
            </a:hlinkClick>
            <a:extLst>
              <a:ext uri="{FF2B5EF4-FFF2-40B4-BE49-F238E27FC236}">
                <a16:creationId xmlns:a16="http://schemas.microsoft.com/office/drawing/2014/main" id="{30030AF8-564D-734B-84B9-DB4C7A3A6A53}"/>
              </a:ext>
            </a:extLst>
          </p:cNvPr>
          <p:cNvSpPr/>
          <p:nvPr/>
        </p:nvSpPr>
        <p:spPr>
          <a:xfrm>
            <a:off x="268647" y="2531609"/>
            <a:ext cx="413931" cy="369863"/>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2</a:t>
            </a:r>
          </a:p>
        </p:txBody>
      </p:sp>
      <p:sp>
        <p:nvSpPr>
          <p:cNvPr id="11" name="Action Button: Custom 16">
            <a:hlinkClick r:id="" action="ppaction://noaction" highlightClick="1">
              <a:snd r:embed="rId5" name="3 Vamos a tener.wav"/>
            </a:hlinkClick>
            <a:extLst>
              <a:ext uri="{FF2B5EF4-FFF2-40B4-BE49-F238E27FC236}">
                <a16:creationId xmlns:a16="http://schemas.microsoft.com/office/drawing/2014/main" id="{30030AF8-564D-734B-84B9-DB4C7A3A6A53}"/>
              </a:ext>
            </a:extLst>
          </p:cNvPr>
          <p:cNvSpPr/>
          <p:nvPr/>
        </p:nvSpPr>
        <p:spPr>
          <a:xfrm>
            <a:off x="267852" y="3052017"/>
            <a:ext cx="413931" cy="369863"/>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3</a:t>
            </a:r>
          </a:p>
        </p:txBody>
      </p:sp>
      <p:sp>
        <p:nvSpPr>
          <p:cNvPr id="12" name="Action Button: Custom 16">
            <a:hlinkClick r:id="" action="ppaction://noaction" highlightClick="1">
              <a:snd r:embed="rId6" name="4 Van a la playa.wav"/>
            </a:hlinkClick>
            <a:extLst>
              <a:ext uri="{FF2B5EF4-FFF2-40B4-BE49-F238E27FC236}">
                <a16:creationId xmlns:a16="http://schemas.microsoft.com/office/drawing/2014/main" id="{30030AF8-564D-734B-84B9-DB4C7A3A6A53}"/>
              </a:ext>
            </a:extLst>
          </p:cNvPr>
          <p:cNvSpPr/>
          <p:nvPr/>
        </p:nvSpPr>
        <p:spPr>
          <a:xfrm>
            <a:off x="267852" y="3597181"/>
            <a:ext cx="413931" cy="369863"/>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4</a:t>
            </a:r>
          </a:p>
        </p:txBody>
      </p:sp>
      <p:sp>
        <p:nvSpPr>
          <p:cNvPr id="13" name="Action Button: Custom 16">
            <a:hlinkClick r:id="" action="ppaction://noaction" highlightClick="1">
              <a:snd r:embed="rId7" name="5 Vamos a la.wav"/>
            </a:hlinkClick>
            <a:extLst>
              <a:ext uri="{FF2B5EF4-FFF2-40B4-BE49-F238E27FC236}">
                <a16:creationId xmlns:a16="http://schemas.microsoft.com/office/drawing/2014/main" id="{30030AF8-564D-734B-84B9-DB4C7A3A6A53}"/>
              </a:ext>
            </a:extLst>
          </p:cNvPr>
          <p:cNvSpPr/>
          <p:nvPr/>
        </p:nvSpPr>
        <p:spPr>
          <a:xfrm>
            <a:off x="257807" y="4124937"/>
            <a:ext cx="413931" cy="369863"/>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5</a:t>
            </a:r>
          </a:p>
        </p:txBody>
      </p:sp>
      <p:sp>
        <p:nvSpPr>
          <p:cNvPr id="14" name="Action Button: Custom 16">
            <a:hlinkClick r:id="" action="ppaction://noaction" highlightClick="1">
              <a:snd r:embed="rId8" name="6 Vais a contar.wav"/>
            </a:hlinkClick>
            <a:extLst>
              <a:ext uri="{FF2B5EF4-FFF2-40B4-BE49-F238E27FC236}">
                <a16:creationId xmlns:a16="http://schemas.microsoft.com/office/drawing/2014/main" id="{30030AF8-564D-734B-84B9-DB4C7A3A6A53}"/>
              </a:ext>
            </a:extLst>
          </p:cNvPr>
          <p:cNvSpPr/>
          <p:nvPr/>
        </p:nvSpPr>
        <p:spPr>
          <a:xfrm>
            <a:off x="271771" y="4662753"/>
            <a:ext cx="413931" cy="369863"/>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6</a:t>
            </a:r>
          </a:p>
        </p:txBody>
      </p:sp>
      <p:sp>
        <p:nvSpPr>
          <p:cNvPr id="15" name="Action Button: Custom 16">
            <a:hlinkClick r:id="" action="ppaction://noaction" highlightClick="1">
              <a:snd r:embed="rId9" name="7 Vais a escuchar.wav"/>
            </a:hlinkClick>
            <a:extLst>
              <a:ext uri="{FF2B5EF4-FFF2-40B4-BE49-F238E27FC236}">
                <a16:creationId xmlns:a16="http://schemas.microsoft.com/office/drawing/2014/main" id="{30030AF8-564D-734B-84B9-DB4C7A3A6A53}"/>
              </a:ext>
            </a:extLst>
          </p:cNvPr>
          <p:cNvSpPr/>
          <p:nvPr/>
        </p:nvSpPr>
        <p:spPr>
          <a:xfrm>
            <a:off x="267852" y="5190509"/>
            <a:ext cx="413931" cy="369863"/>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7</a:t>
            </a:r>
          </a:p>
        </p:txBody>
      </p:sp>
      <p:sp>
        <p:nvSpPr>
          <p:cNvPr id="16" name="Action Button: Custom 16">
            <a:hlinkClick r:id="" action="ppaction://noaction" highlightClick="1">
              <a:snd r:embed="rId10" name="8 Van a tener dolor de cabeza.wav"/>
            </a:hlinkClick>
            <a:extLst>
              <a:ext uri="{FF2B5EF4-FFF2-40B4-BE49-F238E27FC236}">
                <a16:creationId xmlns:a16="http://schemas.microsoft.com/office/drawing/2014/main" id="{30030AF8-564D-734B-84B9-DB4C7A3A6A53}"/>
              </a:ext>
            </a:extLst>
          </p:cNvPr>
          <p:cNvSpPr/>
          <p:nvPr/>
        </p:nvSpPr>
        <p:spPr>
          <a:xfrm>
            <a:off x="257807" y="5728142"/>
            <a:ext cx="413931" cy="369863"/>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8</a:t>
            </a:r>
          </a:p>
        </p:txBody>
      </p:sp>
      <p:pic>
        <p:nvPicPr>
          <p:cNvPr id="18" name="Picture 17" descr="green checkmark">
            <a:extLst>
              <a:ext uri="{FF2B5EF4-FFF2-40B4-BE49-F238E27FC236}">
                <a16:creationId xmlns:a16="http://schemas.microsoft.com/office/drawing/2014/main" id="{9B1A1948-2BF0-7647-9D12-1C87A744627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167340" y="1993888"/>
            <a:ext cx="376696" cy="392392"/>
          </a:xfrm>
          <a:prstGeom prst="rect">
            <a:avLst/>
          </a:prstGeom>
        </p:spPr>
      </p:pic>
      <p:pic>
        <p:nvPicPr>
          <p:cNvPr id="17" name="Picture 2" descr="Christmas tree Clip art - Beautiful Christmas Tree PNG Clipart ...">
            <a:extLst>
              <a:ext uri="{FF2B5EF4-FFF2-40B4-BE49-F238E27FC236}">
                <a16:creationId xmlns:a16="http://schemas.microsoft.com/office/drawing/2014/main" id="{88CB90D7-AB4A-064F-AE87-CA2432A09592}"/>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534601" y="3874696"/>
            <a:ext cx="1598080" cy="2014503"/>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upo 18">
            <a:extLst>
              <a:ext uri="{FF2B5EF4-FFF2-40B4-BE49-F238E27FC236}">
                <a16:creationId xmlns:a16="http://schemas.microsoft.com/office/drawing/2014/main" id="{AF64AEE6-C6BD-C54E-B017-386C496870E4}"/>
              </a:ext>
            </a:extLst>
          </p:cNvPr>
          <p:cNvGrpSpPr/>
          <p:nvPr/>
        </p:nvGrpSpPr>
        <p:grpSpPr>
          <a:xfrm>
            <a:off x="10544646" y="4373614"/>
            <a:ext cx="675484" cy="1588776"/>
            <a:chOff x="9193926" y="54492"/>
            <a:chExt cx="491243" cy="1155431"/>
          </a:xfrm>
        </p:grpSpPr>
        <p:pic>
          <p:nvPicPr>
            <p:cNvPr id="20" name="Imagen 19" descr="Una caricatura de una persona&#10;&#10;Descripción generada automáticamente con confianza media">
              <a:extLst>
                <a:ext uri="{FF2B5EF4-FFF2-40B4-BE49-F238E27FC236}">
                  <a16:creationId xmlns:a16="http://schemas.microsoft.com/office/drawing/2014/main" id="{179FE20D-2E2A-F64E-ABC9-019A1253D737}"/>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9193926" y="54492"/>
              <a:ext cx="491243" cy="1155431"/>
            </a:xfrm>
            <a:prstGeom prst="rect">
              <a:avLst/>
            </a:prstGeom>
          </p:spPr>
        </p:pic>
        <p:pic>
          <p:nvPicPr>
            <p:cNvPr id="21" name="Picture 4" descr="christmas tree decorations clipart - Clip Art Library">
              <a:extLst>
                <a:ext uri="{FF2B5EF4-FFF2-40B4-BE49-F238E27FC236}">
                  <a16:creationId xmlns:a16="http://schemas.microsoft.com/office/drawing/2014/main" id="{AA7EF55C-5119-4245-B973-4C3528C902E8}"/>
                </a:ext>
              </a:extLst>
            </p:cNvPr>
            <p:cNvPicPr>
              <a:picLocks noChangeAspect="1" noChangeArrowheads="1"/>
            </p:cNvPicPr>
            <p:nvPr/>
          </p:nvPicPr>
          <p:blipFill rotWithShape="1">
            <a:blip r:embed="rId14" cstate="screen">
              <a:extLst>
                <a:ext uri="{BEBA8EAE-BF5A-486C-A8C5-ECC9F3942E4B}">
                  <a14:imgProps xmlns:a14="http://schemas.microsoft.com/office/drawing/2010/main">
                    <a14:imgLayer r:embed="rId15">
                      <a14:imgEffect>
                        <a14:backgroundRemoval t="9829" b="94017" l="9901" r="90099">
                          <a14:foregroundMark x1="68317" y1="58547" x2="70792" y2="75214"/>
                          <a14:foregroundMark x1="70792" y1="75214" x2="59406" y2="93162"/>
                          <a14:foregroundMark x1="59406" y1="93162" x2="40594" y2="94017"/>
                          <a14:foregroundMark x1="40594" y1="94017" x2="59406" y2="42735"/>
                          <a14:foregroundMark x1="46535" y1="15385" x2="45545" y2="12821"/>
                          <a14:foregroundMark x1="59406" y1="42735" x2="49010" y2="20085"/>
                          <a14:foregroundMark x1="50495" y1="11111" x2="46535" y2="15385"/>
                          <a14:foregroundMark x1="85149" y1="78632" x2="91089" y2="62821"/>
                          <a14:foregroundMark x1="91089" y1="62821" x2="91089" y2="58974"/>
                          <a14:foregroundMark x1="52475" y1="23932" x2="46535" y2="17949"/>
                          <a14:backgroundMark x1="87624" y1="44872" x2="95545" y2="56838"/>
                          <a14:backgroundMark x1="38119" y1="18803" x2="40099" y2="23077"/>
                          <a14:backgroundMark x1="40099" y1="17094" x2="42079" y2="22222"/>
                        </a14:backgroundRemoval>
                      </a14:imgEffect>
                    </a14:imgLayer>
                  </a14:imgProps>
                </a:ext>
                <a:ext uri="{28A0092B-C50C-407E-A947-70E740481C1C}">
                  <a14:useLocalDpi xmlns:a14="http://schemas.microsoft.com/office/drawing/2010/main"/>
                </a:ext>
              </a:extLst>
            </a:blip>
            <a:srcRect/>
            <a:stretch/>
          </p:blipFill>
          <p:spPr bwMode="auto">
            <a:xfrm>
              <a:off x="9355074" y="895470"/>
              <a:ext cx="186573" cy="2155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upo 24">
            <a:extLst>
              <a:ext uri="{FF2B5EF4-FFF2-40B4-BE49-F238E27FC236}">
                <a16:creationId xmlns:a16="http://schemas.microsoft.com/office/drawing/2014/main" id="{44013CA7-2C84-2642-B5DA-99E39D0B028A}"/>
              </a:ext>
            </a:extLst>
          </p:cNvPr>
          <p:cNvGrpSpPr/>
          <p:nvPr/>
        </p:nvGrpSpPr>
        <p:grpSpPr>
          <a:xfrm>
            <a:off x="10290646" y="1480457"/>
            <a:ext cx="1901354" cy="2014503"/>
            <a:chOff x="10564885" y="1633192"/>
            <a:chExt cx="1609490" cy="1705270"/>
          </a:xfrm>
        </p:grpSpPr>
        <p:pic>
          <p:nvPicPr>
            <p:cNvPr id="7" name="Imagen 6" descr="Dibujo animado de un personaje de caricatura&#10;&#10;Descripción generada automáticamente con confianza media">
              <a:extLst>
                <a:ext uri="{FF2B5EF4-FFF2-40B4-BE49-F238E27FC236}">
                  <a16:creationId xmlns:a16="http://schemas.microsoft.com/office/drawing/2014/main" id="{13226E3D-F0EF-6F42-B013-8E5D0C04EDA9}"/>
                </a:ext>
              </a:extLst>
            </p:cNvPr>
            <p:cNvPicPr>
              <a:picLocks noChangeAspect="1"/>
            </p:cNvPicPr>
            <p:nvPr/>
          </p:nvPicPr>
          <p:blipFill rotWithShape="1">
            <a:blip r:embed="rId16" cstate="screen">
              <a:clrChange>
                <a:clrFrom>
                  <a:srgbClr val="FCFAFB"/>
                </a:clrFrom>
                <a:clrTo>
                  <a:srgbClr val="FCFAFB">
                    <a:alpha val="0"/>
                  </a:srgbClr>
                </a:clrTo>
              </a:clrChange>
              <a:extLst>
                <a:ext uri="{28A0092B-C50C-407E-A947-70E740481C1C}">
                  <a14:useLocalDpi xmlns:a14="http://schemas.microsoft.com/office/drawing/2010/main"/>
                </a:ext>
              </a:extLst>
            </a:blip>
            <a:srcRect/>
            <a:stretch/>
          </p:blipFill>
          <p:spPr>
            <a:xfrm flipH="1">
              <a:off x="10564885" y="1633192"/>
              <a:ext cx="1358468" cy="1705270"/>
            </a:xfrm>
            <a:prstGeom prst="rect">
              <a:avLst/>
            </a:prstGeom>
          </p:spPr>
        </p:pic>
        <p:pic>
          <p:nvPicPr>
            <p:cNvPr id="22" name="Imagen 21">
              <a:extLst>
                <a:ext uri="{FF2B5EF4-FFF2-40B4-BE49-F238E27FC236}">
                  <a16:creationId xmlns:a16="http://schemas.microsoft.com/office/drawing/2014/main" id="{E371B93B-A019-854E-8533-7F40180E342B}"/>
                </a:ext>
              </a:extLst>
            </p:cNvPr>
            <p:cNvPicPr>
              <a:picLocks noChangeAspect="1"/>
            </p:cNvPicPr>
            <p:nvPr/>
          </p:nvPicPr>
          <p:blipFill>
            <a:blip r:embed="rId17" cstate="screen">
              <a:extLst>
                <a:ext uri="{BEBA8EAE-BF5A-486C-A8C5-ECC9F3942E4B}">
                  <a14:imgProps xmlns:a14="http://schemas.microsoft.com/office/drawing/2010/main">
                    <a14:imgLayer r:embed="rId18">
                      <a14:imgEffect>
                        <a14:backgroundRemoval t="1646" b="94747" l="10000" r="90000">
                          <a14:foregroundMark x1="53444" y1="51392" x2="49000" y2="5570"/>
                          <a14:foregroundMark x1="52444" y1="5823" x2="43222" y2="1646"/>
                          <a14:foregroundMark x1="56778" y1="4430" x2="59778" y2="12215"/>
                          <a14:foregroundMark x1="40778" y1="3861" x2="42222" y2="10000"/>
                          <a14:foregroundMark x1="74333" y1="90570" x2="59556" y2="96962"/>
                          <a14:foregroundMark x1="59556" y1="96962" x2="45000" y2="98418"/>
                          <a14:foregroundMark x1="45000" y1="98418" x2="30667" y2="94747"/>
                          <a14:foregroundMark x1="30667" y1="94747" x2="24111" y2="89177"/>
                          <a14:foregroundMark x1="48556" y1="16139" x2="49889" y2="23861"/>
                          <a14:foregroundMark x1="49889" y1="23861" x2="47556" y2="31203"/>
                          <a14:foregroundMark x1="47556" y1="31203" x2="48000" y2="32785"/>
                          <a14:foregroundMark x1="57778" y1="85000" x2="40222" y2="83861"/>
                        </a14:backgroundRemoval>
                      </a14:imgEffect>
                    </a14:imgLayer>
                  </a14:imgProps>
                </a:ext>
                <a:ext uri="{28A0092B-C50C-407E-A947-70E740481C1C}">
                  <a14:useLocalDpi xmlns:a14="http://schemas.microsoft.com/office/drawing/2010/main"/>
                </a:ext>
              </a:extLst>
            </a:blip>
            <a:stretch>
              <a:fillRect/>
            </a:stretch>
          </p:blipFill>
          <p:spPr>
            <a:xfrm rot="2992775">
              <a:off x="11170645" y="1806601"/>
              <a:ext cx="728514" cy="1278947"/>
            </a:xfrm>
            <a:prstGeom prst="rect">
              <a:avLst/>
            </a:prstGeom>
          </p:spPr>
        </p:pic>
      </p:grpSp>
      <p:sp>
        <p:nvSpPr>
          <p:cNvPr id="26" name="CuadroTexto 25">
            <a:extLst>
              <a:ext uri="{FF2B5EF4-FFF2-40B4-BE49-F238E27FC236}">
                <a16:creationId xmlns:a16="http://schemas.microsoft.com/office/drawing/2014/main" id="{417FFDEC-5550-174A-A194-81A36178D757}"/>
              </a:ext>
            </a:extLst>
          </p:cNvPr>
          <p:cNvSpPr txBox="1"/>
          <p:nvPr/>
        </p:nvSpPr>
        <p:spPr>
          <a:xfrm>
            <a:off x="2349062" y="1959252"/>
            <a:ext cx="1455848" cy="461665"/>
          </a:xfrm>
          <a:prstGeom prst="rect">
            <a:avLst/>
          </a:prstGeom>
          <a:noFill/>
        </p:spPr>
        <p:txBody>
          <a:bodyPr wrap="none" rtlCol="0">
            <a:spAutoFit/>
          </a:bodyPr>
          <a:lstStyle/>
          <a:p>
            <a:pPr algn="l"/>
            <a:r>
              <a:rPr lang="es-GB" sz="2400" dirty="0">
                <a:solidFill>
                  <a:schemeClr val="accent5">
                    <a:lumMod val="50000"/>
                  </a:schemeClr>
                </a:solidFill>
                <a:latin typeface="Century Gothic" panose="020B0502020202020204" pitchFamily="34" charset="0"/>
              </a:rPr>
              <a:t>Nosotros</a:t>
            </a:r>
          </a:p>
        </p:txBody>
      </p:sp>
      <p:sp>
        <p:nvSpPr>
          <p:cNvPr id="29" name="CuadroTexto 28">
            <a:extLst>
              <a:ext uri="{FF2B5EF4-FFF2-40B4-BE49-F238E27FC236}">
                <a16:creationId xmlns:a16="http://schemas.microsoft.com/office/drawing/2014/main" id="{64FB7716-DF22-B841-9698-153D13C688A1}"/>
              </a:ext>
            </a:extLst>
          </p:cNvPr>
          <p:cNvSpPr txBox="1"/>
          <p:nvPr/>
        </p:nvSpPr>
        <p:spPr>
          <a:xfrm>
            <a:off x="2349062" y="2487708"/>
            <a:ext cx="1444626" cy="461665"/>
          </a:xfrm>
          <a:prstGeom prst="rect">
            <a:avLst/>
          </a:prstGeom>
          <a:noFill/>
        </p:spPr>
        <p:txBody>
          <a:bodyPr wrap="none" rtlCol="0">
            <a:spAutoFit/>
          </a:bodyPr>
          <a:lstStyle/>
          <a:p>
            <a:pPr algn="l"/>
            <a:r>
              <a:rPr lang="es-GB" sz="2400" dirty="0">
                <a:solidFill>
                  <a:schemeClr val="accent5">
                    <a:lumMod val="50000"/>
                  </a:schemeClr>
                </a:solidFill>
                <a:latin typeface="Century Gothic" panose="020B0502020202020204" pitchFamily="34" charset="0"/>
              </a:rPr>
              <a:t>Vosotros</a:t>
            </a:r>
          </a:p>
        </p:txBody>
      </p:sp>
      <p:pic>
        <p:nvPicPr>
          <p:cNvPr id="30" name="Picture 17" descr="green checkmark">
            <a:extLst>
              <a:ext uri="{FF2B5EF4-FFF2-40B4-BE49-F238E27FC236}">
                <a16:creationId xmlns:a16="http://schemas.microsoft.com/office/drawing/2014/main" id="{4B1152C2-35E2-E343-9E32-18E796C33A7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665471" y="2520344"/>
            <a:ext cx="376696" cy="392392"/>
          </a:xfrm>
          <a:prstGeom prst="rect">
            <a:avLst/>
          </a:prstGeom>
        </p:spPr>
      </p:pic>
      <p:sp>
        <p:nvSpPr>
          <p:cNvPr id="27" name="CuadroTexto 28">
            <a:extLst>
              <a:ext uri="{FF2B5EF4-FFF2-40B4-BE49-F238E27FC236}">
                <a16:creationId xmlns:a16="http://schemas.microsoft.com/office/drawing/2014/main" id="{5BAB36B2-690C-4B27-BE0D-A73FCFADA330}"/>
              </a:ext>
            </a:extLst>
          </p:cNvPr>
          <p:cNvSpPr txBox="1"/>
          <p:nvPr/>
        </p:nvSpPr>
        <p:spPr>
          <a:xfrm>
            <a:off x="2343807" y="3018480"/>
            <a:ext cx="1455848" cy="461665"/>
          </a:xfrm>
          <a:prstGeom prst="rect">
            <a:avLst/>
          </a:prstGeom>
          <a:noFill/>
        </p:spPr>
        <p:txBody>
          <a:bodyPr wrap="none" rtlCol="0">
            <a:spAutoFit/>
          </a:bodyPr>
          <a:lstStyle/>
          <a:p>
            <a:pPr algn="l"/>
            <a:r>
              <a:rPr lang="en-GB" sz="2400" dirty="0">
                <a:solidFill>
                  <a:schemeClr val="accent5">
                    <a:lumMod val="50000"/>
                  </a:schemeClr>
                </a:solidFill>
                <a:latin typeface="Century Gothic" panose="020B0502020202020204" pitchFamily="34" charset="0"/>
              </a:rPr>
              <a:t>N</a:t>
            </a:r>
            <a:r>
              <a:rPr lang="es-GB" sz="2400" dirty="0">
                <a:solidFill>
                  <a:schemeClr val="accent5">
                    <a:lumMod val="50000"/>
                  </a:schemeClr>
                </a:solidFill>
                <a:latin typeface="Century Gothic" panose="020B0502020202020204" pitchFamily="34" charset="0"/>
              </a:rPr>
              <a:t>osotros</a:t>
            </a:r>
          </a:p>
        </p:txBody>
      </p:sp>
      <p:pic>
        <p:nvPicPr>
          <p:cNvPr id="31" name="Picture 17" descr="green checkmark">
            <a:extLst>
              <a:ext uri="{FF2B5EF4-FFF2-40B4-BE49-F238E27FC236}">
                <a16:creationId xmlns:a16="http://schemas.microsoft.com/office/drawing/2014/main" id="{5386299A-BCBE-4511-BC7E-1C628AEEA56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182696" y="3019585"/>
            <a:ext cx="376696" cy="392392"/>
          </a:xfrm>
          <a:prstGeom prst="rect">
            <a:avLst/>
          </a:prstGeom>
        </p:spPr>
      </p:pic>
      <p:sp>
        <p:nvSpPr>
          <p:cNvPr id="32" name="CuadroTexto 25">
            <a:extLst>
              <a:ext uri="{FF2B5EF4-FFF2-40B4-BE49-F238E27FC236}">
                <a16:creationId xmlns:a16="http://schemas.microsoft.com/office/drawing/2014/main" id="{094F245F-99B1-4E8B-B5B7-4F25DF695047}"/>
              </a:ext>
            </a:extLst>
          </p:cNvPr>
          <p:cNvSpPr txBox="1"/>
          <p:nvPr/>
        </p:nvSpPr>
        <p:spPr>
          <a:xfrm>
            <a:off x="2343807" y="3610917"/>
            <a:ext cx="793807" cy="461665"/>
          </a:xfrm>
          <a:prstGeom prst="rect">
            <a:avLst/>
          </a:prstGeom>
          <a:noFill/>
        </p:spPr>
        <p:txBody>
          <a:bodyPr wrap="none" rtlCol="0">
            <a:spAutoFit/>
          </a:bodyPr>
          <a:lstStyle/>
          <a:p>
            <a:pPr algn="l"/>
            <a:r>
              <a:rPr lang="en-GB" sz="2400" dirty="0">
                <a:solidFill>
                  <a:schemeClr val="accent5">
                    <a:lumMod val="50000"/>
                  </a:schemeClr>
                </a:solidFill>
                <a:latin typeface="Century Gothic" panose="020B0502020202020204" pitchFamily="34" charset="0"/>
              </a:rPr>
              <a:t>Ello</a:t>
            </a:r>
            <a:r>
              <a:rPr lang="es-GB" sz="2400" dirty="0">
                <a:solidFill>
                  <a:schemeClr val="accent5">
                    <a:lumMod val="50000"/>
                  </a:schemeClr>
                </a:solidFill>
                <a:latin typeface="Century Gothic" panose="020B0502020202020204" pitchFamily="34" charset="0"/>
              </a:rPr>
              <a:t>s</a:t>
            </a:r>
          </a:p>
        </p:txBody>
      </p:sp>
      <p:pic>
        <p:nvPicPr>
          <p:cNvPr id="33" name="Picture 17" descr="green checkmark">
            <a:extLst>
              <a:ext uri="{FF2B5EF4-FFF2-40B4-BE49-F238E27FC236}">
                <a16:creationId xmlns:a16="http://schemas.microsoft.com/office/drawing/2014/main" id="{0483D349-27C2-4EBB-95A0-7BB10B797C0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687135" y="3585597"/>
            <a:ext cx="376696" cy="392392"/>
          </a:xfrm>
          <a:prstGeom prst="rect">
            <a:avLst/>
          </a:prstGeom>
        </p:spPr>
      </p:pic>
      <p:sp>
        <p:nvSpPr>
          <p:cNvPr id="35" name="CuadroTexto 25">
            <a:extLst>
              <a:ext uri="{FF2B5EF4-FFF2-40B4-BE49-F238E27FC236}">
                <a16:creationId xmlns:a16="http://schemas.microsoft.com/office/drawing/2014/main" id="{CBCA96E4-4B9F-4FE3-B1F8-4B3E9EA6DA8F}"/>
              </a:ext>
            </a:extLst>
          </p:cNvPr>
          <p:cNvSpPr txBox="1"/>
          <p:nvPr/>
        </p:nvSpPr>
        <p:spPr>
          <a:xfrm>
            <a:off x="2349062" y="4113832"/>
            <a:ext cx="1455848" cy="461665"/>
          </a:xfrm>
          <a:prstGeom prst="rect">
            <a:avLst/>
          </a:prstGeom>
          <a:noFill/>
        </p:spPr>
        <p:txBody>
          <a:bodyPr wrap="none" rtlCol="0">
            <a:spAutoFit/>
          </a:bodyPr>
          <a:lstStyle/>
          <a:p>
            <a:pPr algn="l"/>
            <a:r>
              <a:rPr lang="es-GB" sz="2400" dirty="0">
                <a:solidFill>
                  <a:schemeClr val="accent5">
                    <a:lumMod val="50000"/>
                  </a:schemeClr>
                </a:solidFill>
                <a:latin typeface="Century Gothic" panose="020B0502020202020204" pitchFamily="34" charset="0"/>
              </a:rPr>
              <a:t>Nosotros</a:t>
            </a:r>
          </a:p>
        </p:txBody>
      </p:sp>
      <p:pic>
        <p:nvPicPr>
          <p:cNvPr id="36" name="Picture 17" descr="green checkmark">
            <a:extLst>
              <a:ext uri="{FF2B5EF4-FFF2-40B4-BE49-F238E27FC236}">
                <a16:creationId xmlns:a16="http://schemas.microsoft.com/office/drawing/2014/main" id="{26347512-E99D-466B-BF27-EAA509EC972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713411" y="4084838"/>
            <a:ext cx="376696" cy="392392"/>
          </a:xfrm>
          <a:prstGeom prst="rect">
            <a:avLst/>
          </a:prstGeom>
        </p:spPr>
      </p:pic>
      <p:sp>
        <p:nvSpPr>
          <p:cNvPr id="37" name="CuadroTexto 28">
            <a:extLst>
              <a:ext uri="{FF2B5EF4-FFF2-40B4-BE49-F238E27FC236}">
                <a16:creationId xmlns:a16="http://schemas.microsoft.com/office/drawing/2014/main" id="{1E1D8612-30FA-47C7-9929-214AED0EDFEE}"/>
              </a:ext>
            </a:extLst>
          </p:cNvPr>
          <p:cNvSpPr txBox="1"/>
          <p:nvPr/>
        </p:nvSpPr>
        <p:spPr>
          <a:xfrm>
            <a:off x="2343807" y="4648382"/>
            <a:ext cx="1444626" cy="461665"/>
          </a:xfrm>
          <a:prstGeom prst="rect">
            <a:avLst/>
          </a:prstGeom>
          <a:noFill/>
        </p:spPr>
        <p:txBody>
          <a:bodyPr wrap="none" rtlCol="0">
            <a:spAutoFit/>
          </a:bodyPr>
          <a:lstStyle/>
          <a:p>
            <a:pPr algn="l"/>
            <a:r>
              <a:rPr lang="es-GB" sz="2400" dirty="0">
                <a:solidFill>
                  <a:schemeClr val="accent5">
                    <a:lumMod val="50000"/>
                  </a:schemeClr>
                </a:solidFill>
                <a:latin typeface="Century Gothic" panose="020B0502020202020204" pitchFamily="34" charset="0"/>
              </a:rPr>
              <a:t>Vosotros</a:t>
            </a:r>
          </a:p>
        </p:txBody>
      </p:sp>
      <p:pic>
        <p:nvPicPr>
          <p:cNvPr id="38" name="Picture 17" descr="green checkmark">
            <a:extLst>
              <a:ext uri="{FF2B5EF4-FFF2-40B4-BE49-F238E27FC236}">
                <a16:creationId xmlns:a16="http://schemas.microsoft.com/office/drawing/2014/main" id="{D56EAFF1-4C39-4843-80FC-43FFF744E9A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167574" y="4615610"/>
            <a:ext cx="376696" cy="392392"/>
          </a:xfrm>
          <a:prstGeom prst="rect">
            <a:avLst/>
          </a:prstGeom>
        </p:spPr>
      </p:pic>
      <p:sp>
        <p:nvSpPr>
          <p:cNvPr id="39" name="CuadroTexto 28">
            <a:extLst>
              <a:ext uri="{FF2B5EF4-FFF2-40B4-BE49-F238E27FC236}">
                <a16:creationId xmlns:a16="http://schemas.microsoft.com/office/drawing/2014/main" id="{027EE54F-1B5F-4F1D-BD25-CD286408196F}"/>
              </a:ext>
            </a:extLst>
          </p:cNvPr>
          <p:cNvSpPr txBox="1"/>
          <p:nvPr/>
        </p:nvSpPr>
        <p:spPr>
          <a:xfrm>
            <a:off x="2343807" y="5206967"/>
            <a:ext cx="1444626" cy="461665"/>
          </a:xfrm>
          <a:prstGeom prst="rect">
            <a:avLst/>
          </a:prstGeom>
          <a:noFill/>
        </p:spPr>
        <p:txBody>
          <a:bodyPr wrap="none" rtlCol="0">
            <a:spAutoFit/>
          </a:bodyPr>
          <a:lstStyle/>
          <a:p>
            <a:pPr algn="l"/>
            <a:r>
              <a:rPr lang="es-GB" sz="2400" dirty="0">
                <a:solidFill>
                  <a:schemeClr val="accent5">
                    <a:lumMod val="50000"/>
                  </a:schemeClr>
                </a:solidFill>
                <a:latin typeface="Century Gothic" panose="020B0502020202020204" pitchFamily="34" charset="0"/>
              </a:rPr>
              <a:t>Vosotros</a:t>
            </a:r>
          </a:p>
        </p:txBody>
      </p:sp>
      <p:pic>
        <p:nvPicPr>
          <p:cNvPr id="40" name="Picture 17" descr="green checkmark">
            <a:extLst>
              <a:ext uri="{FF2B5EF4-FFF2-40B4-BE49-F238E27FC236}">
                <a16:creationId xmlns:a16="http://schemas.microsoft.com/office/drawing/2014/main" id="{C96FD99C-EC99-441A-B506-7ADBF438D6C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193850" y="5146382"/>
            <a:ext cx="376696" cy="392392"/>
          </a:xfrm>
          <a:prstGeom prst="rect">
            <a:avLst/>
          </a:prstGeom>
        </p:spPr>
      </p:pic>
      <p:sp>
        <p:nvSpPr>
          <p:cNvPr id="41" name="CuadroTexto 28">
            <a:extLst>
              <a:ext uri="{FF2B5EF4-FFF2-40B4-BE49-F238E27FC236}">
                <a16:creationId xmlns:a16="http://schemas.microsoft.com/office/drawing/2014/main" id="{0AC47C42-CE6B-4467-B34B-77135243FD19}"/>
              </a:ext>
            </a:extLst>
          </p:cNvPr>
          <p:cNvSpPr txBox="1"/>
          <p:nvPr/>
        </p:nvSpPr>
        <p:spPr>
          <a:xfrm>
            <a:off x="2338552" y="5737739"/>
            <a:ext cx="793807" cy="461665"/>
          </a:xfrm>
          <a:prstGeom prst="rect">
            <a:avLst/>
          </a:prstGeom>
          <a:noFill/>
        </p:spPr>
        <p:txBody>
          <a:bodyPr wrap="none" rtlCol="0">
            <a:spAutoFit/>
          </a:bodyPr>
          <a:lstStyle/>
          <a:p>
            <a:pPr algn="l"/>
            <a:r>
              <a:rPr lang="en-GB" sz="2400" dirty="0" err="1">
                <a:solidFill>
                  <a:schemeClr val="accent5">
                    <a:lumMod val="50000"/>
                  </a:schemeClr>
                </a:solidFill>
                <a:latin typeface="Century Gothic" panose="020B0502020202020204" pitchFamily="34" charset="0"/>
              </a:rPr>
              <a:t>Ellos</a:t>
            </a:r>
            <a:endParaRPr lang="es-GB" sz="2400" dirty="0">
              <a:solidFill>
                <a:schemeClr val="accent5">
                  <a:lumMod val="50000"/>
                </a:schemeClr>
              </a:solidFill>
              <a:latin typeface="Century Gothic" panose="020B0502020202020204" pitchFamily="34" charset="0"/>
            </a:endParaRPr>
          </a:p>
        </p:txBody>
      </p:sp>
      <p:pic>
        <p:nvPicPr>
          <p:cNvPr id="42" name="Picture 17" descr="green checkmark">
            <a:extLst>
              <a:ext uri="{FF2B5EF4-FFF2-40B4-BE49-F238E27FC236}">
                <a16:creationId xmlns:a16="http://schemas.microsoft.com/office/drawing/2014/main" id="{FFE2EC85-849D-4642-ABE6-4A46D424028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196239" y="5708685"/>
            <a:ext cx="376696" cy="392392"/>
          </a:xfrm>
          <a:prstGeom prst="rect">
            <a:avLst/>
          </a:prstGeom>
        </p:spPr>
      </p:pic>
    </p:spTree>
    <p:extLst>
      <p:ext uri="{BB962C8B-B14F-4D97-AF65-F5344CB8AC3E}">
        <p14:creationId xmlns:p14="http://schemas.microsoft.com/office/powerpoint/2010/main" val="133928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2" grpId="0"/>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8116" y="261630"/>
            <a:ext cx="2979139" cy="413332"/>
          </a:xfrm>
        </p:spPr>
        <p:txBody>
          <a:bodyPr>
            <a:noAutofit/>
          </a:bodyPr>
          <a:lstStyle/>
          <a:p>
            <a:pPr>
              <a:lnSpc>
                <a:spcPct val="100000"/>
              </a:lnSpc>
            </a:pPr>
            <a:r>
              <a:rPr lang="en-GB" sz="2133" b="1" dirty="0">
                <a:solidFill>
                  <a:schemeClr val="bg1"/>
                </a:solidFill>
              </a:rPr>
              <a:t>leer/</a:t>
            </a:r>
            <a:r>
              <a:rPr lang="en-GB" sz="2133" b="1" dirty="0" err="1">
                <a:solidFill>
                  <a:schemeClr val="bg1"/>
                </a:solidFill>
              </a:rPr>
              <a:t>escuchar</a:t>
            </a:r>
            <a:endParaRPr lang="en-GB" sz="2133"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47200" y="258192"/>
            <a:ext cx="2580971" cy="45300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07" tIns="45719" rIns="91407" bIns="45719" rtlCol="0" anchor="ctr"/>
          <a:lstStyle/>
          <a:p>
            <a:pPr algn="ctr" defTabSz="913992">
              <a:defRPr/>
            </a:pPr>
            <a:r>
              <a:rPr lang="en-GB" sz="2400" b="1">
                <a:solidFill>
                  <a:prstClr val="white"/>
                </a:solidFill>
                <a:latin typeface="Century Gothic" panose="020B0502020202020204" pitchFamily="34" charset="0"/>
              </a:rPr>
              <a:t>leer / escuchar</a:t>
            </a:r>
            <a:endParaRPr lang="en-GB" sz="2667"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955C1F40-282D-9A45-ABA7-965FD9383203}"/>
              </a:ext>
            </a:extLst>
          </p:cNvPr>
          <p:cNvSpPr txBox="1"/>
          <p:nvPr/>
        </p:nvSpPr>
        <p:spPr>
          <a:xfrm>
            <a:off x="176018" y="1031682"/>
            <a:ext cx="9703335" cy="5334792"/>
          </a:xfrm>
          <a:prstGeom prst="rect">
            <a:avLst/>
          </a:prstGeom>
          <a:noFill/>
        </p:spPr>
        <p:txBody>
          <a:bodyPr wrap="square" lIns="91407" tIns="45719" rIns="91407" bIns="45719" rtlCol="0">
            <a:spAutoFit/>
          </a:bodyPr>
          <a:lstStyle/>
          <a:p>
            <a:pPr>
              <a:lnSpc>
                <a:spcPct val="120000"/>
              </a:lnSpc>
            </a:pPr>
            <a:r>
              <a:rPr lang="en-US" sz="2200" dirty="0">
                <a:solidFill>
                  <a:srgbClr val="002060"/>
                </a:solidFill>
                <a:latin typeface="Century Gothic" panose="020B0502020202020204" pitchFamily="34" charset="0"/>
              </a:rPr>
              <a:t>La </a:t>
            </a:r>
            <a:r>
              <a:rPr lang="en-US" sz="2200" dirty="0" err="1">
                <a:solidFill>
                  <a:srgbClr val="002060"/>
                </a:solidFill>
                <a:latin typeface="Century Gothic" panose="020B0502020202020204" pitchFamily="34" charset="0"/>
              </a:rPr>
              <a:t>última</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noche</a:t>
            </a:r>
            <a:r>
              <a:rPr lang="en-US" sz="2200" dirty="0">
                <a:solidFill>
                  <a:srgbClr val="002060"/>
                </a:solidFill>
                <a:latin typeface="Century Gothic" panose="020B0502020202020204" pitchFamily="34" charset="0"/>
              </a:rPr>
              <a:t> del </a:t>
            </a:r>
            <a:r>
              <a:rPr lang="en-US" sz="2200" dirty="0" err="1">
                <a:solidFill>
                  <a:srgbClr val="002060"/>
                </a:solidFill>
                <a:latin typeface="Century Gothic" panose="020B0502020202020204" pitchFamily="34" charset="0"/>
              </a:rPr>
              <a:t>año</a:t>
            </a:r>
            <a:r>
              <a:rPr lang="en-US" sz="2200" dirty="0">
                <a:solidFill>
                  <a:srgbClr val="002060"/>
                </a:solidFill>
                <a:latin typeface="Century Gothic" panose="020B0502020202020204" pitchFamily="34" charset="0"/>
              </a:rPr>
              <a:t> es un </a:t>
            </a:r>
            <a:r>
              <a:rPr lang="en-US" sz="2200" dirty="0" err="1">
                <a:solidFill>
                  <a:srgbClr val="002060"/>
                </a:solidFill>
                <a:latin typeface="Century Gothic" panose="020B0502020202020204" pitchFamily="34" charset="0"/>
              </a:rPr>
              <a:t>momento</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muy</a:t>
            </a:r>
            <a:r>
              <a:rPr lang="en-US" sz="2200" dirty="0">
                <a:solidFill>
                  <a:srgbClr val="002060"/>
                </a:solidFill>
                <a:latin typeface="Century Gothic" panose="020B0502020202020204" pitchFamily="34" charset="0"/>
              </a:rPr>
              <a:t> especial. </a:t>
            </a:r>
            <a:r>
              <a:rPr lang="en-US" sz="2200" dirty="0" err="1">
                <a:solidFill>
                  <a:srgbClr val="002060"/>
                </a:solidFill>
                <a:latin typeface="Century Gothic" panose="020B0502020202020204" pitchFamily="34" charset="0"/>
              </a:rPr>
              <a:t>Cada</a:t>
            </a:r>
            <a:r>
              <a:rPr lang="en-US" sz="2200" dirty="0">
                <a:solidFill>
                  <a:srgbClr val="002060"/>
                </a:solidFill>
                <a:latin typeface="Century Gothic" panose="020B0502020202020204" pitchFamily="34" charset="0"/>
              </a:rPr>
              <a:t> 31 de </a:t>
            </a:r>
            <a:r>
              <a:rPr lang="en-US" sz="2200" dirty="0" err="1">
                <a:solidFill>
                  <a:srgbClr val="002060"/>
                </a:solidFill>
                <a:latin typeface="Century Gothic" panose="020B0502020202020204" pitchFamily="34" charset="0"/>
              </a:rPr>
              <a:t>diciembre</a:t>
            </a:r>
            <a:r>
              <a:rPr lang="en-US" sz="2200" dirty="0">
                <a:solidFill>
                  <a:srgbClr val="002060"/>
                </a:solidFill>
                <a:latin typeface="Century Gothic" panose="020B0502020202020204" pitchFamily="34" charset="0"/>
              </a:rPr>
              <a:t>, mi </a:t>
            </a:r>
            <a:r>
              <a:rPr lang="en-US" sz="2200" dirty="0" err="1">
                <a:solidFill>
                  <a:srgbClr val="002060"/>
                </a:solidFill>
                <a:latin typeface="Century Gothic" panose="020B0502020202020204" pitchFamily="34" charset="0"/>
              </a:rPr>
              <a:t>familia</a:t>
            </a:r>
            <a:r>
              <a:rPr lang="en-US" sz="2200" dirty="0">
                <a:solidFill>
                  <a:srgbClr val="002060"/>
                </a:solidFill>
                <a:latin typeface="Century Gothic" panose="020B0502020202020204" pitchFamily="34" charset="0"/>
              </a:rPr>
              <a:t> y </a:t>
            </a:r>
            <a:r>
              <a:rPr lang="en-US" sz="2200" dirty="0" err="1">
                <a:solidFill>
                  <a:srgbClr val="002060"/>
                </a:solidFill>
                <a:latin typeface="Century Gothic" panose="020B0502020202020204" pitchFamily="34" charset="0"/>
              </a:rPr>
              <a:t>yo</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vamos</a:t>
            </a:r>
            <a:r>
              <a:rPr lang="en-US" sz="2200" dirty="0">
                <a:solidFill>
                  <a:srgbClr val="002060"/>
                </a:solidFill>
                <a:latin typeface="Century Gothic" panose="020B0502020202020204" pitchFamily="34" charset="0"/>
              </a:rPr>
              <a:t> a la casa de mis </a:t>
            </a:r>
            <a:r>
              <a:rPr lang="en-US" sz="2200" dirty="0" err="1">
                <a:solidFill>
                  <a:srgbClr val="002060"/>
                </a:solidFill>
                <a:latin typeface="Century Gothic" panose="020B0502020202020204" pitchFamily="34" charset="0"/>
              </a:rPr>
              <a:t>abuelos</a:t>
            </a:r>
            <a:r>
              <a:rPr lang="en-US" sz="2200" dirty="0">
                <a:solidFill>
                  <a:srgbClr val="002060"/>
                </a:solidFill>
                <a:latin typeface="Century Gothic" panose="020B0502020202020204" pitchFamily="34" charset="0"/>
              </a:rPr>
              <a:t> y </a:t>
            </a:r>
            <a:r>
              <a:rPr lang="en-US" sz="2200" dirty="0" err="1">
                <a:solidFill>
                  <a:srgbClr val="002060"/>
                </a:solidFill>
                <a:latin typeface="Century Gothic" panose="020B0502020202020204" pitchFamily="34" charset="0"/>
              </a:rPr>
              <a:t>cenamos</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juntos</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Normalmente</a:t>
            </a:r>
            <a:r>
              <a:rPr lang="en-US" sz="2200" dirty="0">
                <a:solidFill>
                  <a:srgbClr val="002060"/>
                </a:solidFill>
                <a:latin typeface="Century Gothic" panose="020B0502020202020204" pitchFamily="34" charset="0"/>
              </a:rPr>
              <a:t> mis </a:t>
            </a:r>
            <a:r>
              <a:rPr lang="en-US" sz="2200" dirty="0" err="1">
                <a:solidFill>
                  <a:srgbClr val="002060"/>
                </a:solidFill>
                <a:latin typeface="Century Gothic" panose="020B0502020202020204" pitchFamily="34" charset="0"/>
              </a:rPr>
              <a:t>tíos</a:t>
            </a:r>
            <a:r>
              <a:rPr lang="en-US" sz="2200" dirty="0">
                <a:solidFill>
                  <a:srgbClr val="002060"/>
                </a:solidFill>
                <a:latin typeface="Century Gothic" panose="020B0502020202020204" pitchFamily="34" charset="0"/>
              </a:rPr>
              <a:t> van al mercado y </a:t>
            </a:r>
            <a:r>
              <a:rPr lang="en-US" sz="2200" dirty="0" err="1">
                <a:solidFill>
                  <a:srgbClr val="002060"/>
                </a:solidFill>
                <a:latin typeface="Century Gothic" panose="020B0502020202020204" pitchFamily="34" charset="0"/>
              </a:rPr>
              <a:t>compran</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uvas</a:t>
            </a:r>
            <a:r>
              <a:rPr lang="en-US" sz="2200" dirty="0">
                <a:solidFill>
                  <a:srgbClr val="002060"/>
                </a:solidFill>
                <a:latin typeface="Century Gothic" panose="020B0502020202020204" pitchFamily="34" charset="0"/>
              </a:rPr>
              <a:t>* para </a:t>
            </a:r>
            <a:r>
              <a:rPr lang="en-US" sz="2200" dirty="0" err="1">
                <a:solidFill>
                  <a:srgbClr val="002060"/>
                </a:solidFill>
                <a:latin typeface="Century Gothic" panose="020B0502020202020204" pitchFamily="34" charset="0"/>
              </a:rPr>
              <a:t>todos</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porque</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después</a:t>
            </a:r>
            <a:r>
              <a:rPr lang="en-US" sz="2200" dirty="0">
                <a:solidFill>
                  <a:srgbClr val="002060"/>
                </a:solidFill>
                <a:latin typeface="Century Gothic" panose="020B0502020202020204" pitchFamily="34" charset="0"/>
              </a:rPr>
              <a:t> de </a:t>
            </a:r>
            <a:r>
              <a:rPr lang="en-US" sz="2200" dirty="0" err="1">
                <a:solidFill>
                  <a:srgbClr val="002060"/>
                </a:solidFill>
                <a:latin typeface="Century Gothic" panose="020B0502020202020204" pitchFamily="34" charset="0"/>
              </a:rPr>
              <a:t>cenar</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vamos</a:t>
            </a:r>
            <a:r>
              <a:rPr lang="en-US" sz="2200" dirty="0">
                <a:solidFill>
                  <a:srgbClr val="002060"/>
                </a:solidFill>
                <a:latin typeface="Century Gothic" panose="020B0502020202020204" pitchFamily="34" charset="0"/>
              </a:rPr>
              <a:t> a la plaza y las </a:t>
            </a:r>
            <a:r>
              <a:rPr lang="en-US" sz="2200" dirty="0" err="1">
                <a:solidFill>
                  <a:srgbClr val="002060"/>
                </a:solidFill>
                <a:latin typeface="Century Gothic" panose="020B0502020202020204" pitchFamily="34" charset="0"/>
              </a:rPr>
              <a:t>comemos</a:t>
            </a:r>
            <a:r>
              <a:rPr lang="en-US" sz="2200" dirty="0">
                <a:solidFill>
                  <a:srgbClr val="002060"/>
                </a:solidFill>
                <a:latin typeface="Century Gothic" panose="020B0502020202020204" pitchFamily="34" charset="0"/>
              </a:rPr>
              <a:t> antes de </a:t>
            </a:r>
            <a:r>
              <a:rPr lang="en-US" sz="2200" dirty="0" err="1">
                <a:solidFill>
                  <a:srgbClr val="002060"/>
                </a:solidFill>
                <a:latin typeface="Century Gothic" panose="020B0502020202020204" pitchFamily="34" charset="0"/>
              </a:rPr>
              <a:t>acabar</a:t>
            </a:r>
            <a:r>
              <a:rPr lang="en-US" sz="2200" dirty="0">
                <a:solidFill>
                  <a:srgbClr val="002060"/>
                </a:solidFill>
                <a:latin typeface="Century Gothic" panose="020B0502020202020204" pitchFamily="34" charset="0"/>
              </a:rPr>
              <a:t> el </a:t>
            </a:r>
            <a:r>
              <a:rPr lang="en-US" sz="2200" dirty="0" err="1">
                <a:solidFill>
                  <a:srgbClr val="002060"/>
                </a:solidFill>
                <a:latin typeface="Century Gothic" panose="020B0502020202020204" pitchFamily="34" charset="0"/>
              </a:rPr>
              <a:t>año</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Vosotros</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en</a:t>
            </a:r>
            <a:r>
              <a:rPr lang="en-US" sz="2200" dirty="0">
                <a:solidFill>
                  <a:srgbClr val="002060"/>
                </a:solidFill>
                <a:latin typeface="Century Gothic" panose="020B0502020202020204" pitchFamily="34" charset="0"/>
              </a:rPr>
              <a:t> México </a:t>
            </a:r>
            <a:r>
              <a:rPr lang="en-US" sz="2200" dirty="0" err="1">
                <a:solidFill>
                  <a:srgbClr val="002060"/>
                </a:solidFill>
                <a:latin typeface="Century Gothic" panose="020B0502020202020204" pitchFamily="34" charset="0"/>
              </a:rPr>
              <a:t>también</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vais</a:t>
            </a:r>
            <a:r>
              <a:rPr lang="en-US" sz="2200" dirty="0">
                <a:solidFill>
                  <a:srgbClr val="002060"/>
                </a:solidFill>
                <a:latin typeface="Century Gothic" panose="020B0502020202020204" pitchFamily="34" charset="0"/>
              </a:rPr>
              <a:t> al </a:t>
            </a:r>
            <a:r>
              <a:rPr lang="en-US" sz="2200" dirty="0" err="1">
                <a:solidFill>
                  <a:srgbClr val="002060"/>
                </a:solidFill>
                <a:latin typeface="Century Gothic" panose="020B0502020202020204" pitchFamily="34" charset="0"/>
              </a:rPr>
              <a:t>centro</a:t>
            </a:r>
            <a:r>
              <a:rPr lang="en-US" sz="2200" dirty="0">
                <a:solidFill>
                  <a:srgbClr val="002060"/>
                </a:solidFill>
                <a:latin typeface="Century Gothic" panose="020B0502020202020204" pitchFamily="34" charset="0"/>
              </a:rPr>
              <a:t> a medianoche y </a:t>
            </a:r>
            <a:r>
              <a:rPr lang="en-US" sz="2200" dirty="0" err="1">
                <a:solidFill>
                  <a:srgbClr val="002060"/>
                </a:solidFill>
                <a:latin typeface="Century Gothic" panose="020B0502020202020204" pitchFamily="34" charset="0"/>
              </a:rPr>
              <a:t>tomáis</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uvas</a:t>
            </a:r>
            <a:r>
              <a:rPr lang="en-US" sz="2200" dirty="0">
                <a:solidFill>
                  <a:srgbClr val="002060"/>
                </a:solidFill>
                <a:latin typeface="Century Gothic" panose="020B0502020202020204" pitchFamily="34" charset="0"/>
              </a:rPr>
              <a:t>, ¿no? ¡</a:t>
            </a:r>
            <a:r>
              <a:rPr lang="en-US" sz="2200" dirty="0" err="1">
                <a:solidFill>
                  <a:srgbClr val="002060"/>
                </a:solidFill>
                <a:latin typeface="Century Gothic" panose="020B0502020202020204" pitchFamily="34" charset="0"/>
              </a:rPr>
              <a:t>Sí</a:t>
            </a:r>
            <a:r>
              <a:rPr lang="en-US" sz="2200" dirty="0">
                <a:solidFill>
                  <a:srgbClr val="002060"/>
                </a:solidFill>
                <a:latin typeface="Century Gothic" panose="020B0502020202020204" pitchFamily="34" charset="0"/>
              </a:rPr>
              <a:t>! Y </a:t>
            </a:r>
            <a:r>
              <a:rPr lang="en-US" sz="2200" dirty="0" err="1">
                <a:solidFill>
                  <a:srgbClr val="002060"/>
                </a:solidFill>
                <a:latin typeface="Century Gothic" panose="020B0502020202020204" pitchFamily="34" charset="0"/>
              </a:rPr>
              <a:t>también</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vais</a:t>
            </a:r>
            <a:r>
              <a:rPr lang="en-US" sz="2200" dirty="0">
                <a:solidFill>
                  <a:srgbClr val="002060"/>
                </a:solidFill>
                <a:latin typeface="Century Gothic" panose="020B0502020202020204" pitchFamily="34" charset="0"/>
              </a:rPr>
              <a:t> a las tiendas y </a:t>
            </a:r>
            <a:r>
              <a:rPr lang="en-US" sz="2200" dirty="0" err="1">
                <a:solidFill>
                  <a:srgbClr val="002060"/>
                </a:solidFill>
                <a:latin typeface="Century Gothic" panose="020B0502020202020204" pitchFamily="34" charset="0"/>
              </a:rPr>
              <a:t>compráis</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ropa</a:t>
            </a:r>
            <a:r>
              <a:rPr lang="en-US" sz="2200" dirty="0">
                <a:solidFill>
                  <a:srgbClr val="002060"/>
                </a:solidFill>
                <a:latin typeface="Century Gothic" panose="020B0502020202020204" pitchFamily="34" charset="0"/>
              </a:rPr>
              <a:t> interior* </a:t>
            </a:r>
            <a:r>
              <a:rPr lang="en-US" sz="2200" dirty="0" err="1">
                <a:solidFill>
                  <a:srgbClr val="002060"/>
                </a:solidFill>
                <a:latin typeface="Century Gothic" panose="020B0502020202020204" pitchFamily="34" charset="0"/>
              </a:rPr>
              <a:t>roja</a:t>
            </a:r>
            <a:r>
              <a:rPr lang="en-US" sz="2200" dirty="0">
                <a:solidFill>
                  <a:srgbClr val="002060"/>
                </a:solidFill>
                <a:latin typeface="Century Gothic" panose="020B0502020202020204" pitchFamily="34" charset="0"/>
              </a:rPr>
              <a:t> o amarilla. </a:t>
            </a:r>
            <a:r>
              <a:rPr lang="en-US" sz="2200" dirty="0" err="1">
                <a:solidFill>
                  <a:srgbClr val="002060"/>
                </a:solidFill>
                <a:latin typeface="Century Gothic" panose="020B0502020202020204" pitchFamily="34" charset="0"/>
              </a:rPr>
              <a:t>Nosotros</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en</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España</a:t>
            </a:r>
            <a:r>
              <a:rPr lang="en-US" sz="2200" dirty="0">
                <a:solidFill>
                  <a:srgbClr val="002060"/>
                </a:solidFill>
                <a:latin typeface="Century Gothic" panose="020B0502020202020204" pitchFamily="34" charset="0"/>
              </a:rPr>
              <a:t> solo la </a:t>
            </a:r>
            <a:r>
              <a:rPr lang="en-US" sz="2200" dirty="0" err="1">
                <a:solidFill>
                  <a:srgbClr val="002060"/>
                </a:solidFill>
                <a:latin typeface="Century Gothic" panose="020B0502020202020204" pitchFamily="34" charset="0"/>
              </a:rPr>
              <a:t>compramos</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roja</a:t>
            </a:r>
            <a:r>
              <a:rPr lang="en-US" sz="2200" dirty="0">
                <a:solidFill>
                  <a:srgbClr val="002060"/>
                </a:solidFill>
                <a:latin typeface="Century Gothic" panose="020B0502020202020204" pitchFamily="34" charset="0"/>
              </a:rPr>
              <a:t>. </a:t>
            </a:r>
          </a:p>
          <a:p>
            <a:pPr>
              <a:lnSpc>
                <a:spcPct val="120000"/>
              </a:lnSpc>
            </a:pPr>
            <a:r>
              <a:rPr lang="en-US" sz="2200" dirty="0">
                <a:solidFill>
                  <a:srgbClr val="002060"/>
                </a:solidFill>
                <a:latin typeface="Century Gothic" panose="020B0502020202020204" pitchFamily="34" charset="0"/>
              </a:rPr>
              <a:t>Este </a:t>
            </a:r>
            <a:r>
              <a:rPr lang="en-US" sz="2200" dirty="0" err="1">
                <a:solidFill>
                  <a:srgbClr val="002060"/>
                </a:solidFill>
                <a:latin typeface="Century Gothic" panose="020B0502020202020204" pitchFamily="34" charset="0"/>
              </a:rPr>
              <a:t>año</a:t>
            </a:r>
            <a:r>
              <a:rPr lang="en-US" sz="2200" dirty="0">
                <a:solidFill>
                  <a:srgbClr val="002060"/>
                </a:solidFill>
                <a:latin typeface="Century Gothic" panose="020B0502020202020204" pitchFamily="34" charset="0"/>
              </a:rPr>
              <a:t> Daniel y </a:t>
            </a:r>
            <a:r>
              <a:rPr lang="en-US" sz="2200" dirty="0" err="1">
                <a:solidFill>
                  <a:srgbClr val="002060"/>
                </a:solidFill>
                <a:latin typeface="Century Gothic" panose="020B0502020202020204" pitchFamily="34" charset="0"/>
              </a:rPr>
              <a:t>yo</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vamos</a:t>
            </a:r>
            <a:r>
              <a:rPr lang="en-US" sz="2200" dirty="0">
                <a:solidFill>
                  <a:srgbClr val="002060"/>
                </a:solidFill>
                <a:latin typeface="Century Gothic" panose="020B0502020202020204" pitchFamily="34" charset="0"/>
              </a:rPr>
              <a:t> a </a:t>
            </a:r>
            <a:r>
              <a:rPr lang="en-US" sz="2200" dirty="0" err="1">
                <a:solidFill>
                  <a:srgbClr val="002060"/>
                </a:solidFill>
                <a:latin typeface="Century Gothic" panose="020B0502020202020204" pitchFamily="34" charset="0"/>
              </a:rPr>
              <a:t>escribir</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nuestros</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deseos</a:t>
            </a:r>
            <a:r>
              <a:rPr lang="en-US" sz="2200" dirty="0">
                <a:solidFill>
                  <a:srgbClr val="002060"/>
                </a:solidFill>
                <a:latin typeface="Century Gothic" panose="020B0502020202020204" pitchFamily="34" charset="0"/>
              </a:rPr>
              <a:t>* para el </a:t>
            </a:r>
            <a:r>
              <a:rPr lang="en-US" sz="2200" dirty="0" err="1">
                <a:solidFill>
                  <a:srgbClr val="002060"/>
                </a:solidFill>
                <a:latin typeface="Century Gothic" panose="020B0502020202020204" pitchFamily="34" charset="0"/>
              </a:rPr>
              <a:t>próximo</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año</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Vosotros</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vais</a:t>
            </a:r>
            <a:r>
              <a:rPr lang="en-US" sz="2200" dirty="0">
                <a:solidFill>
                  <a:srgbClr val="002060"/>
                </a:solidFill>
                <a:latin typeface="Century Gothic" panose="020B0502020202020204" pitchFamily="34" charset="0"/>
              </a:rPr>
              <a:t> a </a:t>
            </a:r>
            <a:r>
              <a:rPr lang="en-US" sz="2200" dirty="0" err="1">
                <a:solidFill>
                  <a:srgbClr val="002060"/>
                </a:solidFill>
                <a:latin typeface="Century Gothic" panose="020B0502020202020204" pitchFamily="34" charset="0"/>
              </a:rPr>
              <a:t>caminar</a:t>
            </a:r>
            <a:r>
              <a:rPr lang="en-US" sz="2200" dirty="0">
                <a:solidFill>
                  <a:srgbClr val="002060"/>
                </a:solidFill>
                <a:latin typeface="Century Gothic" panose="020B0502020202020204" pitchFamily="34" charset="0"/>
              </a:rPr>
              <a:t> por </a:t>
            </a:r>
            <a:r>
              <a:rPr lang="en-US" sz="2200" dirty="0" err="1">
                <a:solidFill>
                  <a:srgbClr val="002060"/>
                </a:solidFill>
                <a:latin typeface="Century Gothic" panose="020B0502020202020204" pitchFamily="34" charset="0"/>
              </a:rPr>
              <a:t>vuestra</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calle</a:t>
            </a:r>
            <a:r>
              <a:rPr lang="en-US" sz="2200" dirty="0">
                <a:solidFill>
                  <a:srgbClr val="002060"/>
                </a:solidFill>
                <a:latin typeface="Century Gothic" panose="020B0502020202020204" pitchFamily="34" charset="0"/>
              </a:rPr>
              <a:t> con maletas para </a:t>
            </a:r>
            <a:r>
              <a:rPr lang="en-US" sz="2200" dirty="0" err="1">
                <a:solidFill>
                  <a:srgbClr val="002060"/>
                </a:solidFill>
                <a:latin typeface="Century Gothic" panose="020B0502020202020204" pitchFamily="34" charset="0"/>
              </a:rPr>
              <a:t>viajar</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mucho</a:t>
            </a:r>
            <a:r>
              <a:rPr lang="en-US" sz="2200" dirty="0">
                <a:solidFill>
                  <a:srgbClr val="002060"/>
                </a:solidFill>
                <a:latin typeface="Century Gothic" panose="020B0502020202020204" pitchFamily="34" charset="0"/>
              </a:rPr>
              <a:t> el </a:t>
            </a:r>
            <a:r>
              <a:rPr lang="en-US" sz="2200" dirty="0" err="1">
                <a:solidFill>
                  <a:srgbClr val="002060"/>
                </a:solidFill>
                <a:latin typeface="Century Gothic" panose="020B0502020202020204" pitchFamily="34" charset="0"/>
              </a:rPr>
              <a:t>año</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siguiente</a:t>
            </a:r>
            <a:r>
              <a:rPr lang="en-US" sz="2200" dirty="0">
                <a:solidFill>
                  <a:srgbClr val="002060"/>
                </a:solidFill>
                <a:latin typeface="Century Gothic" panose="020B0502020202020204" pitchFamily="34" charset="0"/>
              </a:rPr>
              <a:t>, ¿no? ¡Me </a:t>
            </a:r>
            <a:r>
              <a:rPr lang="en-US" sz="2200" dirty="0" err="1">
                <a:solidFill>
                  <a:srgbClr val="002060"/>
                </a:solidFill>
                <a:latin typeface="Century Gothic" panose="020B0502020202020204" pitchFamily="34" charset="0"/>
              </a:rPr>
              <a:t>encanta</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esta</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tradición</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Unos</a:t>
            </a:r>
            <a:r>
              <a:rPr lang="en-US" sz="2200" dirty="0">
                <a:solidFill>
                  <a:srgbClr val="002060"/>
                </a:solidFill>
                <a:latin typeface="Century Gothic" panose="020B0502020202020204" pitchFamily="34" charset="0"/>
              </a:rPr>
              <a:t> amigos </a:t>
            </a:r>
            <a:r>
              <a:rPr lang="en-US" sz="2200" dirty="0" err="1">
                <a:solidFill>
                  <a:srgbClr val="002060"/>
                </a:solidFill>
                <a:latin typeface="Century Gothic" panose="020B0502020202020204" pitchFamily="34" charset="0"/>
              </a:rPr>
              <a:t>argentinos</a:t>
            </a:r>
            <a:r>
              <a:rPr lang="en-US" sz="2200" dirty="0">
                <a:solidFill>
                  <a:srgbClr val="002060"/>
                </a:solidFill>
                <a:latin typeface="Century Gothic" panose="020B0502020202020204" pitchFamily="34" charset="0"/>
              </a:rPr>
              <a:t> van a </a:t>
            </a:r>
            <a:r>
              <a:rPr lang="en-US" sz="2200" dirty="0" err="1">
                <a:solidFill>
                  <a:srgbClr val="002060"/>
                </a:solidFill>
                <a:latin typeface="Century Gothic" panose="020B0502020202020204" pitchFamily="34" charset="0"/>
              </a:rPr>
              <a:t>hacer</a:t>
            </a:r>
            <a:r>
              <a:rPr lang="en-US" sz="2200" dirty="0">
                <a:solidFill>
                  <a:srgbClr val="002060"/>
                </a:solidFill>
                <a:latin typeface="Century Gothic" panose="020B0502020202020204" pitchFamily="34" charset="0"/>
              </a:rPr>
              <a:t> un hombre de </a:t>
            </a:r>
            <a:r>
              <a:rPr lang="en-US" sz="2200" dirty="0" err="1">
                <a:solidFill>
                  <a:srgbClr val="002060"/>
                </a:solidFill>
                <a:latin typeface="Century Gothic" panose="020B0502020202020204" pitchFamily="34" charset="0"/>
              </a:rPr>
              <a:t>papel</a:t>
            </a:r>
            <a:r>
              <a:rPr lang="en-US" sz="2200" dirty="0">
                <a:solidFill>
                  <a:srgbClr val="002060"/>
                </a:solidFill>
                <a:latin typeface="Century Gothic" panose="020B0502020202020204" pitchFamily="34" charset="0"/>
              </a:rPr>
              <a:t> y lo van a </a:t>
            </a:r>
            <a:r>
              <a:rPr lang="en-US" sz="2200" dirty="0" err="1">
                <a:solidFill>
                  <a:srgbClr val="002060"/>
                </a:solidFill>
                <a:latin typeface="Century Gothic" panose="020B0502020202020204" pitchFamily="34" charset="0"/>
              </a:rPr>
              <a:t>echar</a:t>
            </a:r>
            <a:r>
              <a:rPr lang="en-US" sz="2200" dirty="0">
                <a:solidFill>
                  <a:srgbClr val="002060"/>
                </a:solidFill>
                <a:latin typeface="Century Gothic" panose="020B0502020202020204" pitchFamily="34" charset="0"/>
              </a:rPr>
              <a:t> al </a:t>
            </a:r>
            <a:r>
              <a:rPr lang="en-US" sz="2200" dirty="0" err="1">
                <a:solidFill>
                  <a:srgbClr val="002060"/>
                </a:solidFill>
                <a:latin typeface="Century Gothic" panose="020B0502020202020204" pitchFamily="34" charset="0"/>
              </a:rPr>
              <a:t>fuego</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porque</a:t>
            </a:r>
            <a:r>
              <a:rPr lang="en-US" sz="2200" dirty="0">
                <a:solidFill>
                  <a:srgbClr val="002060"/>
                </a:solidFill>
                <a:latin typeface="Century Gothic" panose="020B0502020202020204" pitchFamily="34" charset="0"/>
              </a:rPr>
              <a:t> es una </a:t>
            </a:r>
            <a:r>
              <a:rPr lang="en-US" sz="2200" dirty="0" err="1">
                <a:solidFill>
                  <a:srgbClr val="002060"/>
                </a:solidFill>
                <a:latin typeface="Century Gothic" panose="020B0502020202020204" pitchFamily="34" charset="0"/>
              </a:rPr>
              <a:t>tradición</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allí</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Qué</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interesante</a:t>
            </a:r>
            <a:r>
              <a:rPr lang="en-US" sz="2200" dirty="0">
                <a:solidFill>
                  <a:srgbClr val="002060"/>
                </a:solidFill>
                <a:latin typeface="Century Gothic" panose="020B0502020202020204" pitchFamily="34" charset="0"/>
              </a:rPr>
              <a:t>!</a:t>
            </a:r>
          </a:p>
        </p:txBody>
      </p:sp>
      <p:sp>
        <p:nvSpPr>
          <p:cNvPr id="8" name="Rounded Rectangle 16">
            <a:extLst>
              <a:ext uri="{FF2B5EF4-FFF2-40B4-BE49-F238E27FC236}">
                <a16:creationId xmlns:a16="http://schemas.microsoft.com/office/drawing/2014/main" id="{426E1CAF-2C51-8048-824C-18FE99F04831}"/>
              </a:ext>
            </a:extLst>
          </p:cNvPr>
          <p:cNvSpPr/>
          <p:nvPr/>
        </p:nvSpPr>
        <p:spPr>
          <a:xfrm>
            <a:off x="10266669" y="802738"/>
            <a:ext cx="1492193" cy="253018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endParaRPr lang="en-GB" sz="2400">
              <a:solidFill>
                <a:prstClr val="white"/>
              </a:solidFill>
              <a:latin typeface="Century Gothic" panose="020F0302020204030204"/>
            </a:endParaRPr>
          </a:p>
        </p:txBody>
      </p:sp>
      <p:sp>
        <p:nvSpPr>
          <p:cNvPr id="9" name="Action Button: Custom 22">
            <a:hlinkClick r:id="" action="ppaction://noaction" highlightClick="1">
              <a:snd r:embed="rId5" name="Part 1.wav"/>
            </a:hlinkClick>
            <a:extLst>
              <a:ext uri="{FF2B5EF4-FFF2-40B4-BE49-F238E27FC236}">
                <a16:creationId xmlns:a16="http://schemas.microsoft.com/office/drawing/2014/main" id="{FB2B487E-AE86-8D46-9F69-B9F58A67C5C9}"/>
              </a:ext>
            </a:extLst>
          </p:cNvPr>
          <p:cNvSpPr/>
          <p:nvPr/>
        </p:nvSpPr>
        <p:spPr>
          <a:xfrm>
            <a:off x="10431040" y="935606"/>
            <a:ext cx="516517" cy="492937"/>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dirty="0">
                <a:solidFill>
                  <a:prstClr val="white"/>
                </a:solidFill>
                <a:latin typeface="Century Gothic" panose="020B0502020202020204" pitchFamily="34" charset="0"/>
              </a:rPr>
              <a:t>1</a:t>
            </a:r>
          </a:p>
        </p:txBody>
      </p:sp>
      <p:sp>
        <p:nvSpPr>
          <p:cNvPr id="10" name="Action Button: Custom 22">
            <a:hlinkClick r:id="" action="ppaction://noaction" highlightClick="1">
              <a:snd r:embed="rId6" name="Part 2.wav"/>
            </a:hlinkClick>
            <a:extLst>
              <a:ext uri="{FF2B5EF4-FFF2-40B4-BE49-F238E27FC236}">
                <a16:creationId xmlns:a16="http://schemas.microsoft.com/office/drawing/2014/main" id="{42369F97-9AD1-6646-AFB5-63F520DCEBDD}"/>
              </a:ext>
            </a:extLst>
          </p:cNvPr>
          <p:cNvSpPr/>
          <p:nvPr/>
        </p:nvSpPr>
        <p:spPr>
          <a:xfrm>
            <a:off x="10431040" y="1530292"/>
            <a:ext cx="516517" cy="492937"/>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dirty="0">
                <a:solidFill>
                  <a:prstClr val="white"/>
                </a:solidFill>
                <a:latin typeface="Century Gothic" panose="020B0502020202020204" pitchFamily="34" charset="0"/>
              </a:rPr>
              <a:t>2</a:t>
            </a:r>
          </a:p>
        </p:txBody>
      </p:sp>
      <p:sp>
        <p:nvSpPr>
          <p:cNvPr id="11" name="Action Button: Custom 22">
            <a:hlinkClick r:id="" action="ppaction://noaction" highlightClick="1">
              <a:snd r:embed="rId7" name="Part 3.wav"/>
            </a:hlinkClick>
            <a:extLst>
              <a:ext uri="{FF2B5EF4-FFF2-40B4-BE49-F238E27FC236}">
                <a16:creationId xmlns:a16="http://schemas.microsoft.com/office/drawing/2014/main" id="{EED92115-432D-DA4E-8526-B5253D5DE4AA}"/>
              </a:ext>
            </a:extLst>
          </p:cNvPr>
          <p:cNvSpPr/>
          <p:nvPr/>
        </p:nvSpPr>
        <p:spPr>
          <a:xfrm>
            <a:off x="10431040" y="2124977"/>
            <a:ext cx="516517" cy="492937"/>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dirty="0">
                <a:solidFill>
                  <a:prstClr val="white"/>
                </a:solidFill>
                <a:latin typeface="Century Gothic" panose="020B0502020202020204" pitchFamily="34" charset="0"/>
              </a:rPr>
              <a:t>3</a:t>
            </a:r>
          </a:p>
        </p:txBody>
      </p:sp>
      <p:sp>
        <p:nvSpPr>
          <p:cNvPr id="12" name="Action Button: Custom 22">
            <a:hlinkClick r:id="" action="ppaction://noaction" highlightClick="1">
              <a:snd r:embed="rId8" name="Part 5.wav"/>
            </a:hlinkClick>
            <a:extLst>
              <a:ext uri="{FF2B5EF4-FFF2-40B4-BE49-F238E27FC236}">
                <a16:creationId xmlns:a16="http://schemas.microsoft.com/office/drawing/2014/main" id="{5BA69C67-4BD7-6C49-9DAB-96DCAD4D088B}"/>
              </a:ext>
            </a:extLst>
          </p:cNvPr>
          <p:cNvSpPr/>
          <p:nvPr/>
        </p:nvSpPr>
        <p:spPr>
          <a:xfrm>
            <a:off x="11093613" y="1542465"/>
            <a:ext cx="516517" cy="492937"/>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dirty="0">
                <a:solidFill>
                  <a:prstClr val="white"/>
                </a:solidFill>
                <a:latin typeface="Century Gothic" panose="020B0502020202020204" pitchFamily="34" charset="0"/>
              </a:rPr>
              <a:t>5</a:t>
            </a:r>
          </a:p>
        </p:txBody>
      </p:sp>
      <p:sp>
        <p:nvSpPr>
          <p:cNvPr id="13" name="Action Button: Custom 22">
            <a:hlinkClick r:id="" action="ppaction://noaction" highlightClick="1">
              <a:snd r:embed="rId9" name="Part 6.wav"/>
            </a:hlinkClick>
            <a:extLst>
              <a:ext uri="{FF2B5EF4-FFF2-40B4-BE49-F238E27FC236}">
                <a16:creationId xmlns:a16="http://schemas.microsoft.com/office/drawing/2014/main" id="{A1EF394C-25EE-B447-9039-E6419583CACF}"/>
              </a:ext>
            </a:extLst>
          </p:cNvPr>
          <p:cNvSpPr/>
          <p:nvPr/>
        </p:nvSpPr>
        <p:spPr>
          <a:xfrm>
            <a:off x="11093614" y="2124976"/>
            <a:ext cx="516517" cy="492937"/>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dirty="0">
                <a:solidFill>
                  <a:prstClr val="white"/>
                </a:solidFill>
                <a:latin typeface="Century Gothic" panose="020B0502020202020204" pitchFamily="34" charset="0"/>
              </a:rPr>
              <a:t>6</a:t>
            </a:r>
          </a:p>
        </p:txBody>
      </p:sp>
      <p:sp>
        <p:nvSpPr>
          <p:cNvPr id="17" name="Action Button: Custom 22">
            <a:hlinkClick r:id="" action="ppaction://noaction" highlightClick="1">
              <a:snd r:embed="rId10" name="Part 4.wav"/>
            </a:hlinkClick>
            <a:extLst>
              <a:ext uri="{FF2B5EF4-FFF2-40B4-BE49-F238E27FC236}">
                <a16:creationId xmlns:a16="http://schemas.microsoft.com/office/drawing/2014/main" id="{5BA69C67-4BD7-6C49-9DAB-96DCAD4D088B}"/>
              </a:ext>
            </a:extLst>
          </p:cNvPr>
          <p:cNvSpPr/>
          <p:nvPr/>
        </p:nvSpPr>
        <p:spPr>
          <a:xfrm>
            <a:off x="11105944" y="959953"/>
            <a:ext cx="516517" cy="492937"/>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dirty="0">
                <a:solidFill>
                  <a:prstClr val="white"/>
                </a:solidFill>
                <a:latin typeface="Century Gothic" panose="020B0502020202020204" pitchFamily="34" charset="0"/>
              </a:rPr>
              <a:t>4</a:t>
            </a:r>
          </a:p>
        </p:txBody>
      </p:sp>
      <p:sp>
        <p:nvSpPr>
          <p:cNvPr id="3" name="Rectangle 2">
            <a:extLst>
              <a:ext uri="{FF2B5EF4-FFF2-40B4-BE49-F238E27FC236}">
                <a16:creationId xmlns:a16="http://schemas.microsoft.com/office/drawing/2014/main" id="{4090FAAD-21B9-4E29-9A2D-3BB2BF2D65CF}"/>
              </a:ext>
            </a:extLst>
          </p:cNvPr>
          <p:cNvSpPr/>
          <p:nvPr/>
        </p:nvSpPr>
        <p:spPr>
          <a:xfrm>
            <a:off x="152207" y="184056"/>
            <a:ext cx="9194993" cy="830997"/>
          </a:xfrm>
          <a:prstGeom prst="rect">
            <a:avLst/>
          </a:prstGeom>
        </p:spPr>
        <p:txBody>
          <a:bodyPr wrap="square">
            <a:spAutoFit/>
          </a:bodyPr>
          <a:lstStyle/>
          <a:p>
            <a:r>
              <a:rPr lang="en-GB" sz="2400" b="1" dirty="0">
                <a:solidFill>
                  <a:srgbClr val="002060"/>
                </a:solidFill>
                <a:latin typeface="Century Gothic" panose="020B0502020202020204" pitchFamily="34" charset="0"/>
                <a:ea typeface="+mj-ea"/>
                <a:cs typeface="+mj-cs"/>
              </a:rPr>
              <a:t>Lucía </a:t>
            </a:r>
            <a:r>
              <a:rPr lang="en-GB" sz="2400" b="1" dirty="0" err="1">
                <a:solidFill>
                  <a:srgbClr val="002060"/>
                </a:solidFill>
                <a:latin typeface="Century Gothic" panose="020B0502020202020204" pitchFamily="34" charset="0"/>
                <a:ea typeface="+mj-ea"/>
                <a:cs typeface="+mj-cs"/>
              </a:rPr>
              <a:t>envía</a:t>
            </a:r>
            <a:r>
              <a:rPr lang="en-GB" sz="2400" b="1" dirty="0">
                <a:solidFill>
                  <a:srgbClr val="002060"/>
                </a:solidFill>
                <a:latin typeface="Century Gothic" panose="020B0502020202020204" pitchFamily="34" charset="0"/>
                <a:ea typeface="+mj-ea"/>
                <a:cs typeface="+mj-cs"/>
              </a:rPr>
              <a:t> un </a:t>
            </a:r>
            <a:r>
              <a:rPr lang="en-GB" sz="2400" b="1" dirty="0" err="1">
                <a:solidFill>
                  <a:srgbClr val="002060"/>
                </a:solidFill>
                <a:latin typeface="Century Gothic" panose="020B0502020202020204" pitchFamily="34" charset="0"/>
                <a:ea typeface="+mj-ea"/>
                <a:cs typeface="+mj-cs"/>
              </a:rPr>
              <a:t>mensaje</a:t>
            </a:r>
            <a:r>
              <a:rPr lang="en-GB" sz="2400" b="1" dirty="0">
                <a:solidFill>
                  <a:srgbClr val="002060"/>
                </a:solidFill>
                <a:latin typeface="Century Gothic" panose="020B0502020202020204" pitchFamily="34" charset="0"/>
                <a:ea typeface="+mj-ea"/>
                <a:cs typeface="+mj-cs"/>
              </a:rPr>
              <a:t> de </a:t>
            </a:r>
            <a:r>
              <a:rPr lang="en-GB" sz="2400" b="1" dirty="0" err="1">
                <a:solidFill>
                  <a:srgbClr val="002060"/>
                </a:solidFill>
                <a:latin typeface="Century Gothic" panose="020B0502020202020204" pitchFamily="34" charset="0"/>
                <a:ea typeface="+mj-ea"/>
                <a:cs typeface="+mj-cs"/>
              </a:rPr>
              <a:t>voz</a:t>
            </a:r>
            <a:r>
              <a:rPr lang="en-GB" sz="2400" b="1" dirty="0">
                <a:solidFill>
                  <a:srgbClr val="002060"/>
                </a:solidFill>
                <a:latin typeface="Century Gothic" panose="020B0502020202020204" pitchFamily="34" charset="0"/>
                <a:ea typeface="+mj-ea"/>
                <a:cs typeface="+mj-cs"/>
              </a:rPr>
              <a:t> a Nadia </a:t>
            </a:r>
            <a:r>
              <a:rPr lang="en-GB" sz="2400" b="1" dirty="0" err="1">
                <a:solidFill>
                  <a:srgbClr val="002060"/>
                </a:solidFill>
                <a:latin typeface="Century Gothic" panose="020B0502020202020204" pitchFamily="34" charset="0"/>
                <a:ea typeface="+mj-ea"/>
                <a:cs typeface="+mj-cs"/>
              </a:rPr>
              <a:t>sobre</a:t>
            </a:r>
            <a:r>
              <a:rPr lang="en-GB" sz="2400" b="1" dirty="0">
                <a:solidFill>
                  <a:srgbClr val="002060"/>
                </a:solidFill>
                <a:latin typeface="Century Gothic" panose="020B0502020202020204" pitchFamily="34" charset="0"/>
                <a:ea typeface="+mj-ea"/>
                <a:cs typeface="+mj-cs"/>
              </a:rPr>
              <a:t> las </a:t>
            </a:r>
            <a:r>
              <a:rPr lang="en-GB" sz="2400" b="1" dirty="0" err="1">
                <a:solidFill>
                  <a:srgbClr val="002060"/>
                </a:solidFill>
                <a:latin typeface="Century Gothic" panose="020B0502020202020204" pitchFamily="34" charset="0"/>
                <a:ea typeface="+mj-ea"/>
                <a:cs typeface="+mj-cs"/>
              </a:rPr>
              <a:t>tradiciones</a:t>
            </a:r>
            <a:r>
              <a:rPr lang="en-GB" sz="2400" b="1" dirty="0">
                <a:solidFill>
                  <a:srgbClr val="002060"/>
                </a:solidFill>
                <a:latin typeface="Century Gothic" panose="020B0502020202020204" pitchFamily="34" charset="0"/>
                <a:ea typeface="+mj-ea"/>
                <a:cs typeface="+mj-cs"/>
              </a:rPr>
              <a:t> de Fin de </a:t>
            </a:r>
            <a:r>
              <a:rPr lang="en-GB" sz="2400" b="1" dirty="0" err="1">
                <a:solidFill>
                  <a:srgbClr val="002060"/>
                </a:solidFill>
                <a:latin typeface="Century Gothic" panose="020B0502020202020204" pitchFamily="34" charset="0"/>
                <a:ea typeface="+mj-ea"/>
                <a:cs typeface="+mj-cs"/>
              </a:rPr>
              <a:t>Año</a:t>
            </a:r>
            <a:r>
              <a:rPr lang="en-GB" sz="2400" b="1" dirty="0">
                <a:solidFill>
                  <a:srgbClr val="002060"/>
                </a:solidFill>
                <a:latin typeface="Century Gothic" panose="020B0502020202020204" pitchFamily="34" charset="0"/>
                <a:ea typeface="+mj-ea"/>
                <a:cs typeface="+mj-cs"/>
              </a:rPr>
              <a:t>. </a:t>
            </a:r>
            <a:r>
              <a:rPr lang="en-GB" sz="2400" b="1" dirty="0" err="1">
                <a:solidFill>
                  <a:srgbClr val="002060"/>
                </a:solidFill>
                <a:latin typeface="Century Gothic" panose="020B0502020202020204" pitchFamily="34" charset="0"/>
                <a:ea typeface="+mj-ea"/>
                <a:cs typeface="+mj-cs"/>
              </a:rPr>
              <a:t>Debes</a:t>
            </a:r>
            <a:r>
              <a:rPr lang="en-GB" sz="2400" b="1" dirty="0">
                <a:solidFill>
                  <a:srgbClr val="002060"/>
                </a:solidFill>
                <a:latin typeface="Century Gothic" panose="020B0502020202020204" pitchFamily="34" charset="0"/>
                <a:ea typeface="+mj-ea"/>
                <a:cs typeface="+mj-cs"/>
              </a:rPr>
              <a:t> </a:t>
            </a:r>
            <a:r>
              <a:rPr lang="en-GB" sz="2400" b="1" dirty="0" err="1">
                <a:solidFill>
                  <a:srgbClr val="002060"/>
                </a:solidFill>
                <a:latin typeface="Century Gothic" panose="020B0502020202020204" pitchFamily="34" charset="0"/>
                <a:ea typeface="+mj-ea"/>
                <a:cs typeface="+mj-cs"/>
              </a:rPr>
              <a:t>pensar</a:t>
            </a:r>
            <a:r>
              <a:rPr lang="en-GB" sz="2400" b="1" dirty="0">
                <a:solidFill>
                  <a:srgbClr val="002060"/>
                </a:solidFill>
                <a:latin typeface="Century Gothic" panose="020B0502020202020204" pitchFamily="34" charset="0"/>
                <a:ea typeface="+mj-ea"/>
                <a:cs typeface="+mj-cs"/>
              </a:rPr>
              <a:t> </a:t>
            </a:r>
            <a:r>
              <a:rPr lang="en-GB" sz="2400" b="1" dirty="0" err="1">
                <a:solidFill>
                  <a:srgbClr val="002060"/>
                </a:solidFill>
                <a:latin typeface="Century Gothic" panose="020B0502020202020204" pitchFamily="34" charset="0"/>
                <a:ea typeface="+mj-ea"/>
                <a:cs typeface="+mj-cs"/>
              </a:rPr>
              <a:t>en</a:t>
            </a:r>
            <a:r>
              <a:rPr lang="en-GB" sz="2400" b="1" dirty="0">
                <a:solidFill>
                  <a:srgbClr val="002060"/>
                </a:solidFill>
                <a:latin typeface="Century Gothic" panose="020B0502020202020204" pitchFamily="34" charset="0"/>
                <a:ea typeface="+mj-ea"/>
                <a:cs typeface="+mj-cs"/>
              </a:rPr>
              <a:t> palabras </a:t>
            </a:r>
            <a:r>
              <a:rPr lang="en-GB" sz="2400" b="1" dirty="0" err="1">
                <a:solidFill>
                  <a:srgbClr val="002060"/>
                </a:solidFill>
                <a:latin typeface="Century Gothic" panose="020B0502020202020204" pitchFamily="34" charset="0"/>
                <a:ea typeface="+mj-ea"/>
                <a:cs typeface="+mj-cs"/>
              </a:rPr>
              <a:t>alternativas</a:t>
            </a:r>
            <a:r>
              <a:rPr lang="en-GB" sz="2400" b="1" dirty="0">
                <a:solidFill>
                  <a:srgbClr val="002060"/>
                </a:solidFill>
                <a:latin typeface="Century Gothic" panose="020B0502020202020204" pitchFamily="34" charset="0"/>
                <a:ea typeface="+mj-ea"/>
                <a:cs typeface="+mj-cs"/>
              </a:rPr>
              <a:t>.</a:t>
            </a:r>
            <a:endParaRPr lang="en-GB" sz="2400" b="1" dirty="0">
              <a:latin typeface="Century Gothic" panose="020B0502020202020204" pitchFamily="34" charset="0"/>
            </a:endParaRPr>
          </a:p>
        </p:txBody>
      </p:sp>
      <p:grpSp>
        <p:nvGrpSpPr>
          <p:cNvPr id="22" name="Grupo 21">
            <a:extLst>
              <a:ext uri="{FF2B5EF4-FFF2-40B4-BE49-F238E27FC236}">
                <a16:creationId xmlns:a16="http://schemas.microsoft.com/office/drawing/2014/main" id="{6FC6BEE9-3458-8D47-BD48-8F149C184448}"/>
              </a:ext>
            </a:extLst>
          </p:cNvPr>
          <p:cNvGrpSpPr/>
          <p:nvPr/>
        </p:nvGrpSpPr>
        <p:grpSpPr>
          <a:xfrm>
            <a:off x="9994071" y="3729318"/>
            <a:ext cx="1636698" cy="2714632"/>
            <a:chOff x="9891933" y="2837720"/>
            <a:chExt cx="1636698" cy="3436247"/>
          </a:xfrm>
        </p:grpSpPr>
        <p:pic>
          <p:nvPicPr>
            <p:cNvPr id="21" name="Imagen 20" descr="Dibujo animado de un personaje de caricatura&#10;&#10;Descripción generada automáticamente con confianza media">
              <a:extLst>
                <a:ext uri="{FF2B5EF4-FFF2-40B4-BE49-F238E27FC236}">
                  <a16:creationId xmlns:a16="http://schemas.microsoft.com/office/drawing/2014/main" id="{5AA4EA69-4225-A849-B865-5060DF60E0C6}"/>
                </a:ext>
              </a:extLst>
            </p:cNvPr>
            <p:cNvPicPr>
              <a:picLocks noChangeAspect="1"/>
            </p:cNvPicPr>
            <p:nvPr/>
          </p:nvPicPr>
          <p:blipFill rotWithShape="1">
            <a:blip r:embed="rId11" cstate="screen">
              <a:clrChange>
                <a:clrFrom>
                  <a:srgbClr val="FCFAFB"/>
                </a:clrFrom>
                <a:clrTo>
                  <a:srgbClr val="FCFAFB">
                    <a:alpha val="0"/>
                  </a:srgbClr>
                </a:clrTo>
              </a:clrChange>
              <a:extLst>
                <a:ext uri="{BEBA8EAE-BF5A-486C-A8C5-ECC9F3942E4B}">
                  <a14:imgProps xmlns:a14="http://schemas.microsoft.com/office/drawing/2010/main">
                    <a14:imgLayer r:embed="rId12">
                      <a14:imgEffect>
                        <a14:backgroundRemoval t="10000" b="93889" l="4680" r="95320">
                          <a14:foregroundMark x1="59113" y1="25000" x2="55911" y2="36019"/>
                          <a14:foregroundMark x1="35468" y1="26204" x2="36207" y2="34259"/>
                          <a14:foregroundMark x1="18966" y1="48704" x2="16256" y2="41667"/>
                          <a14:foregroundMark x1="16256" y1="41667" x2="15764" y2="41667"/>
                          <a14:foregroundMark x1="30049" y1="48426" x2="20443" y2="34259"/>
                          <a14:foregroundMark x1="20443" y1="34259" x2="5419" y2="29907"/>
                          <a14:foregroundMark x1="5419" y1="29907" x2="12562" y2="22130"/>
                          <a14:foregroundMark x1="12562" y1="22130" x2="6404" y2="20000"/>
                          <a14:foregroundMark x1="13300" y1="19074" x2="8621" y2="65370"/>
                          <a14:foregroundMark x1="8621" y1="65370" x2="19458" y2="94907"/>
                          <a14:foregroundMark x1="19458" y1="94907" x2="43842" y2="92870"/>
                          <a14:foregroundMark x1="43842" y1="92870" x2="97537" y2="93796"/>
                          <a14:foregroundMark x1="97537" y1="93796" x2="95320" y2="74815"/>
                          <a14:foregroundMark x1="95320" y1="74815" x2="63793" y2="31852"/>
                          <a14:foregroundMark x1="63793" y1="31852" x2="63793" y2="27130"/>
                          <a14:foregroundMark x1="26108" y1="88148" x2="29064" y2="94074"/>
                          <a14:foregroundMark x1="53695" y1="65648" x2="52709" y2="18426"/>
                          <a14:foregroundMark x1="52709" y1="18426" x2="48030" y2="14352"/>
                          <a14:foregroundMark x1="48768" y1="14630" x2="64286" y2="21481"/>
                          <a14:foregroundMark x1="64286" y1="21481" x2="70936" y2="29537"/>
                          <a14:foregroundMark x1="70936" y1="29537" x2="63054" y2="37685"/>
                          <a14:foregroundMark x1="63054" y1="37685" x2="24877" y2="22593"/>
                          <a14:foregroundMark x1="24877" y1="22593" x2="19951" y2="9907"/>
                          <a14:foregroundMark x1="19951" y1="9907" x2="41626" y2="25370"/>
                          <a14:foregroundMark x1="41626" y1="25370" x2="27833" y2="19630"/>
                          <a14:foregroundMark x1="27833" y1="19630" x2="51724" y2="21296"/>
                          <a14:foregroundMark x1="51724" y1="21296" x2="52956" y2="28333"/>
                          <a14:foregroundMark x1="52956" y1="28333" x2="4680" y2="21852"/>
                          <a14:foregroundMark x1="4680" y1="21852" x2="19458" y2="12407"/>
                          <a14:foregroundMark x1="19458" y1="12407" x2="64778" y2="21389"/>
                          <a14:foregroundMark x1="64778" y1="21389" x2="51232" y2="24722"/>
                        </a14:backgroundRemoval>
                      </a14:imgEffect>
                    </a14:imgLayer>
                  </a14:imgProps>
                </a:ext>
                <a:ext uri="{28A0092B-C50C-407E-A947-70E740481C1C}">
                  <a14:useLocalDpi xmlns:a14="http://schemas.microsoft.com/office/drawing/2010/main"/>
                </a:ext>
              </a:extLst>
            </a:blip>
            <a:srcRect/>
            <a:stretch/>
          </p:blipFill>
          <p:spPr>
            <a:xfrm>
              <a:off x="10401510" y="3279050"/>
              <a:ext cx="1127121" cy="2994917"/>
            </a:xfrm>
            <a:prstGeom prst="rect">
              <a:avLst/>
            </a:prstGeom>
          </p:spPr>
        </p:pic>
        <p:pic>
          <p:nvPicPr>
            <p:cNvPr id="1026" name="Picture 2" descr="transparent background reindeer antlers clipart - Clip Art Library">
              <a:extLst>
                <a:ext uri="{FF2B5EF4-FFF2-40B4-BE49-F238E27FC236}">
                  <a16:creationId xmlns:a16="http://schemas.microsoft.com/office/drawing/2014/main" id="{16B733DE-796B-C44D-974C-2D4F75CBCA99}"/>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rot="603706">
              <a:off x="9891933" y="2837720"/>
              <a:ext cx="1491504" cy="1280464"/>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Action Button: Custom 22">
            <a:hlinkClick r:id="" action="ppaction://noaction" highlightClick="1">
              <a:snd r:embed="rId14" name="Part 7.wav"/>
            </a:hlinkClick>
            <a:extLst>
              <a:ext uri="{FF2B5EF4-FFF2-40B4-BE49-F238E27FC236}">
                <a16:creationId xmlns:a16="http://schemas.microsoft.com/office/drawing/2014/main" id="{70C5267D-386B-4AAC-9A95-DDB2B2117B20}"/>
              </a:ext>
            </a:extLst>
          </p:cNvPr>
          <p:cNvSpPr/>
          <p:nvPr/>
        </p:nvSpPr>
        <p:spPr>
          <a:xfrm>
            <a:off x="10779854" y="2707672"/>
            <a:ext cx="516517" cy="492937"/>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5" tIns="60937" rIns="121875" bIns="60937" rtlCol="0" anchor="ctr"/>
          <a:lstStyle/>
          <a:p>
            <a:pPr algn="ctr" defTabSz="1218660">
              <a:defRPr/>
            </a:pPr>
            <a:r>
              <a:rPr lang="en-GB" sz="2400" b="1" dirty="0">
                <a:solidFill>
                  <a:prstClr val="white"/>
                </a:solidFill>
                <a:latin typeface="Century Gothic" panose="020B0502020202020204" pitchFamily="34" charset="0"/>
              </a:rPr>
              <a:t>7</a:t>
            </a:r>
          </a:p>
        </p:txBody>
      </p:sp>
      <p:sp>
        <p:nvSpPr>
          <p:cNvPr id="5" name="Rectangle 4">
            <a:extLst>
              <a:ext uri="{FF2B5EF4-FFF2-40B4-BE49-F238E27FC236}">
                <a16:creationId xmlns:a16="http://schemas.microsoft.com/office/drawing/2014/main" id="{92528B4D-6682-4F45-B75D-775CE207D7BF}"/>
              </a:ext>
            </a:extLst>
          </p:cNvPr>
          <p:cNvSpPr/>
          <p:nvPr/>
        </p:nvSpPr>
        <p:spPr>
          <a:xfrm>
            <a:off x="9753600" y="3332924"/>
            <a:ext cx="2373655" cy="299168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a:t>
            </a:r>
            <a:r>
              <a:rPr lang="en-GB" sz="2000" dirty="0" err="1">
                <a:latin typeface="Century Gothic" panose="020B0502020202020204" pitchFamily="34" charset="0"/>
              </a:rPr>
              <a:t>uva</a:t>
            </a:r>
            <a:r>
              <a:rPr lang="en-GB" sz="2000" dirty="0">
                <a:latin typeface="Century Gothic" panose="020B0502020202020204" pitchFamily="34" charset="0"/>
              </a:rPr>
              <a:t> = grape</a:t>
            </a:r>
          </a:p>
          <a:p>
            <a:pPr algn="ctr"/>
            <a:endParaRPr lang="en-GB" sz="2000" dirty="0">
              <a:latin typeface="Century Gothic" panose="020B0502020202020204" pitchFamily="34" charset="0"/>
            </a:endParaRPr>
          </a:p>
          <a:p>
            <a:pPr algn="ctr"/>
            <a:r>
              <a:rPr lang="en-GB" sz="2000" dirty="0">
                <a:latin typeface="Century Gothic" panose="020B0502020202020204" pitchFamily="34" charset="0"/>
              </a:rPr>
              <a:t>*</a:t>
            </a:r>
            <a:r>
              <a:rPr lang="en-GB" sz="2000" dirty="0" err="1">
                <a:latin typeface="Century Gothic" panose="020B0502020202020204" pitchFamily="34" charset="0"/>
              </a:rPr>
              <a:t>ropa</a:t>
            </a:r>
            <a:r>
              <a:rPr lang="en-GB" sz="2000" dirty="0">
                <a:latin typeface="Century Gothic" panose="020B0502020202020204" pitchFamily="34" charset="0"/>
              </a:rPr>
              <a:t> interior = underwear</a:t>
            </a:r>
          </a:p>
          <a:p>
            <a:pPr algn="ctr"/>
            <a:endParaRPr lang="en-GB" sz="2000" dirty="0">
              <a:latin typeface="Century Gothic" panose="020B0502020202020204" pitchFamily="34" charset="0"/>
            </a:endParaRPr>
          </a:p>
          <a:p>
            <a:pPr algn="ctr"/>
            <a:r>
              <a:rPr lang="en-GB" sz="2000" dirty="0">
                <a:latin typeface="Century Gothic" panose="020B0502020202020204" pitchFamily="34" charset="0"/>
              </a:rPr>
              <a:t>*</a:t>
            </a:r>
            <a:r>
              <a:rPr lang="en-GB" sz="2000" dirty="0" err="1">
                <a:latin typeface="Century Gothic" panose="020B0502020202020204" pitchFamily="34" charset="0"/>
              </a:rPr>
              <a:t>deseo</a:t>
            </a:r>
            <a:r>
              <a:rPr lang="en-GB" sz="2000" dirty="0">
                <a:latin typeface="Century Gothic" panose="020B0502020202020204" pitchFamily="34" charset="0"/>
              </a:rPr>
              <a:t> </a:t>
            </a:r>
            <a:r>
              <a:rPr lang="en-GB" sz="2000">
                <a:latin typeface="Century Gothic" panose="020B0502020202020204" pitchFamily="34" charset="0"/>
              </a:rPr>
              <a:t>= wish</a:t>
            </a:r>
          </a:p>
          <a:p>
            <a:pPr algn="ctr"/>
            <a:endParaRPr lang="en-GB" sz="2000">
              <a:latin typeface="Century Gothic" panose="020B0502020202020204" pitchFamily="34" charset="0"/>
            </a:endParaRPr>
          </a:p>
          <a:p>
            <a:pPr algn="ctr"/>
            <a:r>
              <a:rPr lang="en-GB" sz="2000">
                <a:latin typeface="Century Gothic" panose="020B0502020202020204" pitchFamily="34" charset="0"/>
              </a:rPr>
              <a:t>*qué interesante = how interesting!</a:t>
            </a:r>
            <a:endParaRPr lang="en-GB" sz="2000" dirty="0">
              <a:latin typeface="Century Gothic" panose="020B0502020202020204" pitchFamily="34" charset="0"/>
            </a:endParaRPr>
          </a:p>
        </p:txBody>
      </p:sp>
      <p:pic>
        <p:nvPicPr>
          <p:cNvPr id="6" name="Lucía habla de tradiciones de Navidad.wav" descr="Lucía habla de tradiciones de Navidad.wav">
            <a:hlinkClick r:id="" action="ppaction://media"/>
            <a:extLst>
              <a:ext uri="{FF2B5EF4-FFF2-40B4-BE49-F238E27FC236}">
                <a16:creationId xmlns:a16="http://schemas.microsoft.com/office/drawing/2014/main" id="{72D81271-8C7B-F647-87D8-D8AFE5AED3E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722905" y="3828700"/>
            <a:ext cx="812800" cy="812800"/>
          </a:xfrm>
          <a:prstGeom prst="rect">
            <a:avLst/>
          </a:prstGeom>
        </p:spPr>
      </p:pic>
      <p:pic>
        <p:nvPicPr>
          <p:cNvPr id="5122" name="Picture 2" descr="Whatsapp Logo 1 Logoeps Logo Whatsapp 3D Png - Clip Art Library">
            <a:extLst>
              <a:ext uri="{FF2B5EF4-FFF2-40B4-BE49-F238E27FC236}">
                <a16:creationId xmlns:a16="http://schemas.microsoft.com/office/drawing/2014/main" id="{9CC69F10-A5F5-8D40-917B-AB4414FDC229}"/>
              </a:ext>
            </a:extLst>
          </p:cNvPr>
          <p:cNvPicPr>
            <a:picLocks noChangeAspect="1" noChangeArrowheads="1"/>
          </p:cNvPicPr>
          <p:nvPr/>
        </p:nvPicPr>
        <p:blipFill>
          <a:blip r:embed="rId1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379675" y="742996"/>
            <a:ext cx="886994" cy="926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80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64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364" y="57363"/>
            <a:ext cx="10056971" cy="1325563"/>
          </a:xfrm>
        </p:spPr>
        <p:txBody>
          <a:bodyPr>
            <a:noAutofit/>
          </a:bodyPr>
          <a:lstStyle/>
          <a:p>
            <a:r>
              <a:rPr lang="en-GB" sz="2667" dirty="0">
                <a:solidFill>
                  <a:srgbClr val="002060"/>
                </a:solidFill>
                <a:latin typeface="Century Gothic" panose="020B0502020202020204" pitchFamily="34" charset="0"/>
              </a:rPr>
              <a:t>Escribes una carta a </a:t>
            </a:r>
            <a:r>
              <a:rPr lang="en-GB" sz="2667" dirty="0" err="1">
                <a:solidFill>
                  <a:srgbClr val="002060"/>
                </a:solidFill>
                <a:latin typeface="Century Gothic" panose="020B0502020202020204" pitchFamily="34" charset="0"/>
              </a:rPr>
              <a:t>tus</a:t>
            </a:r>
            <a:r>
              <a:rPr lang="en-GB" sz="2667" dirty="0">
                <a:solidFill>
                  <a:srgbClr val="002060"/>
                </a:solidFill>
                <a:latin typeface="Century Gothic" panose="020B0502020202020204" pitchFamily="34" charset="0"/>
              </a:rPr>
              <a:t> amigas </a:t>
            </a:r>
            <a:r>
              <a:rPr lang="en-GB" sz="2667" dirty="0" err="1">
                <a:solidFill>
                  <a:srgbClr val="002060"/>
                </a:solidFill>
                <a:latin typeface="Century Gothic" panose="020B0502020202020204" pitchFamily="34" charset="0"/>
              </a:rPr>
              <a:t>españolas</a:t>
            </a:r>
            <a:r>
              <a:rPr lang="en-GB" sz="2667" dirty="0">
                <a:solidFill>
                  <a:srgbClr val="002060"/>
                </a:solidFill>
                <a:latin typeface="Century Gothic" panose="020B0502020202020204" pitchFamily="34" charset="0"/>
              </a:rPr>
              <a:t> para </a:t>
            </a:r>
            <a:r>
              <a:rPr lang="en-GB" sz="2667" dirty="0" err="1">
                <a:solidFill>
                  <a:srgbClr val="002060"/>
                </a:solidFill>
                <a:latin typeface="Century Gothic" panose="020B0502020202020204" pitchFamily="34" charset="0"/>
              </a:rPr>
              <a:t>describir</a:t>
            </a:r>
            <a:r>
              <a:rPr lang="en-GB" sz="2667" dirty="0">
                <a:solidFill>
                  <a:srgbClr val="002060"/>
                </a:solidFill>
                <a:latin typeface="Century Gothic" panose="020B0502020202020204" pitchFamily="34" charset="0"/>
              </a:rPr>
              <a:t> </a:t>
            </a:r>
            <a:r>
              <a:rPr lang="en-GB" sz="2667" dirty="0" err="1">
                <a:solidFill>
                  <a:srgbClr val="002060"/>
                </a:solidFill>
                <a:latin typeface="Century Gothic" panose="020B0502020202020204" pitchFamily="34" charset="0"/>
              </a:rPr>
              <a:t>tus</a:t>
            </a:r>
            <a:r>
              <a:rPr lang="en-GB" sz="2667" dirty="0">
                <a:solidFill>
                  <a:srgbClr val="002060"/>
                </a:solidFill>
                <a:latin typeface="Century Gothic" panose="020B0502020202020204" pitchFamily="34" charset="0"/>
              </a:rPr>
              <a:t> </a:t>
            </a:r>
            <a:r>
              <a:rPr lang="en-GB" sz="2667" dirty="0" err="1">
                <a:solidFill>
                  <a:srgbClr val="002060"/>
                </a:solidFill>
                <a:latin typeface="Century Gothic" panose="020B0502020202020204" pitchFamily="34" charset="0"/>
              </a:rPr>
              <a:t>actividades</a:t>
            </a:r>
            <a:r>
              <a:rPr lang="en-GB" sz="2667" dirty="0">
                <a:solidFill>
                  <a:srgbClr val="002060"/>
                </a:solidFill>
                <a:latin typeface="Century Gothic" panose="020B0502020202020204" pitchFamily="34" charset="0"/>
              </a:rPr>
              <a:t> </a:t>
            </a:r>
            <a:r>
              <a:rPr lang="en-GB" sz="2667" dirty="0" err="1">
                <a:solidFill>
                  <a:srgbClr val="002060"/>
                </a:solidFill>
                <a:latin typeface="Century Gothic" panose="020B0502020202020204" pitchFamily="34" charset="0"/>
              </a:rPr>
              <a:t>en</a:t>
            </a:r>
            <a:r>
              <a:rPr lang="en-GB" sz="2667" dirty="0">
                <a:solidFill>
                  <a:srgbClr val="002060"/>
                </a:solidFill>
                <a:latin typeface="Century Gothic" panose="020B0502020202020204" pitchFamily="34" charset="0"/>
              </a:rPr>
              <a:t> Navidad. </a:t>
            </a:r>
            <a:r>
              <a:rPr lang="en-GB" sz="2667" b="1" dirty="0">
                <a:solidFill>
                  <a:srgbClr val="002060"/>
                </a:solidFill>
                <a:latin typeface="Century Gothic" panose="020B0502020202020204" pitchFamily="34" charset="0"/>
              </a:rPr>
              <a:t>Traduce </a:t>
            </a:r>
            <a:r>
              <a:rPr lang="en-GB" sz="2667" b="1" dirty="0" err="1">
                <a:solidFill>
                  <a:srgbClr val="002060"/>
                </a:solidFill>
                <a:latin typeface="Century Gothic" panose="020B0502020202020204" pitchFamily="34" charset="0"/>
              </a:rPr>
              <a:t>las</a:t>
            </a:r>
            <a:r>
              <a:rPr lang="en-GB" sz="2667" b="1" dirty="0">
                <a:solidFill>
                  <a:srgbClr val="002060"/>
                </a:solidFill>
                <a:latin typeface="Century Gothic" panose="020B0502020202020204" pitchFamily="34" charset="0"/>
              </a:rPr>
              <a:t> </a:t>
            </a:r>
            <a:r>
              <a:rPr lang="en-GB" sz="2667" b="1" dirty="0" err="1">
                <a:solidFill>
                  <a:srgbClr val="002060"/>
                </a:solidFill>
                <a:latin typeface="Century Gothic" panose="020B0502020202020204" pitchFamily="34" charset="0"/>
              </a:rPr>
              <a:t>frases</a:t>
            </a:r>
            <a:r>
              <a:rPr lang="en-GB" sz="2667" b="1" dirty="0">
                <a:solidFill>
                  <a:srgbClr val="002060"/>
                </a:solidFill>
                <a:latin typeface="Century Gothic" panose="020B0502020202020204" pitchFamily="34" charset="0"/>
              </a:rPr>
              <a:t> al </a:t>
            </a:r>
            <a:r>
              <a:rPr lang="en-GB" sz="2667" b="1" dirty="0" err="1">
                <a:solidFill>
                  <a:srgbClr val="002060"/>
                </a:solidFill>
                <a:latin typeface="Century Gothic" panose="020B0502020202020204" pitchFamily="34" charset="0"/>
              </a:rPr>
              <a:t>español</a:t>
            </a:r>
            <a:r>
              <a:rPr lang="en-GB" sz="2667" b="1" dirty="0">
                <a:solidFill>
                  <a:srgbClr val="002060"/>
                </a:solidFill>
                <a:latin typeface="Century Gothic" panose="020B0502020202020204" pitchFamily="34" charset="0"/>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29333" y="258192"/>
            <a:ext cx="1598811" cy="43607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04" tIns="45719" rIns="91404" bIns="45719" rtlCol="0" anchor="ctr"/>
          <a:lstStyle/>
          <a:p>
            <a:pPr algn="ctr" defTabSz="913969">
              <a:defRPr/>
            </a:pPr>
            <a:r>
              <a:rPr lang="en-GB" sz="2400" b="1" dirty="0" err="1">
                <a:solidFill>
                  <a:prstClr val="white"/>
                </a:solidFill>
                <a:latin typeface="Century Gothic" panose="020B0502020202020204" pitchFamily="34" charset="0"/>
              </a:rPr>
              <a:t>escribir</a:t>
            </a:r>
            <a:endParaRPr lang="en-GB" sz="2667" b="1" dirty="0">
              <a:solidFill>
                <a:prstClr val="white"/>
              </a:solidFill>
              <a:latin typeface="Century Gothic" panose="020B0502020202020204" pitchFamily="34" charset="0"/>
            </a:endParaRPr>
          </a:p>
        </p:txBody>
      </p:sp>
      <p:sp>
        <p:nvSpPr>
          <p:cNvPr id="3" name="Rectangle 2"/>
          <p:cNvSpPr/>
          <p:nvPr/>
        </p:nvSpPr>
        <p:spPr>
          <a:xfrm>
            <a:off x="274895" y="1273253"/>
            <a:ext cx="7015484" cy="4889288"/>
          </a:xfrm>
          <a:prstGeom prst="rect">
            <a:avLst/>
          </a:prstGeom>
          <a:solidFill>
            <a:schemeClr val="bg1"/>
          </a:solidFill>
          <a:ln>
            <a:solidFill>
              <a:srgbClr val="5B9BD5"/>
            </a:solid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a:solidFill>
                  <a:srgbClr val="002060"/>
                </a:solidFill>
                <a:latin typeface="Century Gothic" panose="020B0502020202020204" pitchFamily="34" charset="0"/>
              </a:rPr>
              <a:t>Hello Fernanda and Claudia!</a:t>
            </a:r>
          </a:p>
          <a:p>
            <a:r>
              <a:rPr lang="en-US" sz="2200" dirty="0">
                <a:solidFill>
                  <a:srgbClr val="002060"/>
                </a:solidFill>
                <a:latin typeface="Century Gothic" panose="020B0502020202020204" pitchFamily="34" charset="0"/>
              </a:rPr>
              <a:t>It is almost Christmas! What are you going to do? Normally you go to the grandparents’ house to have dinner, right? We are going to have to go to church with our parents. It’s a tradition but I don’t like it. However, our parents are going to cook something delicious after.</a:t>
            </a:r>
          </a:p>
          <a:p>
            <a:r>
              <a:rPr lang="en-US" sz="2200" dirty="0">
                <a:solidFill>
                  <a:srgbClr val="002060"/>
                </a:solidFill>
                <a:latin typeface="Century Gothic" panose="020B0502020202020204" pitchFamily="34" charset="0"/>
              </a:rPr>
              <a:t>On the 31</a:t>
            </a:r>
            <a:r>
              <a:rPr lang="en-US" sz="2200" baseline="30000" dirty="0">
                <a:solidFill>
                  <a:srgbClr val="002060"/>
                </a:solidFill>
                <a:latin typeface="Century Gothic" panose="020B0502020202020204" pitchFamily="34" charset="0"/>
              </a:rPr>
              <a:t>st</a:t>
            </a:r>
            <a:r>
              <a:rPr lang="en-US" sz="2200" dirty="0">
                <a:solidFill>
                  <a:srgbClr val="002060"/>
                </a:solidFill>
                <a:latin typeface="Century Gothic" panose="020B0502020202020204" pitchFamily="34" charset="0"/>
              </a:rPr>
              <a:t> December, lots of people go to the square to meet with friends and to eat the grapes. However, we are going to watch television </a:t>
            </a:r>
            <a:r>
              <a:rPr lang="en-US" sz="2200" dirty="0" err="1">
                <a:solidFill>
                  <a:srgbClr val="002060"/>
                </a:solidFill>
                <a:latin typeface="Century Gothic" panose="020B0502020202020204" pitchFamily="34" charset="0"/>
              </a:rPr>
              <a:t>programmes</a:t>
            </a:r>
            <a:r>
              <a:rPr lang="en-US" sz="2200" dirty="0">
                <a:solidFill>
                  <a:srgbClr val="002060"/>
                </a:solidFill>
                <a:latin typeface="Century Gothic" panose="020B0502020202020204" pitchFamily="34" charset="0"/>
              </a:rPr>
              <a:t> until midnight and we are going to celebrate a party at home. Are you going to spend a lot of money on presents? See you soon!</a:t>
            </a:r>
          </a:p>
        </p:txBody>
      </p:sp>
      <p:pic>
        <p:nvPicPr>
          <p:cNvPr id="6" name="Picture 5">
            <a:extLst>
              <a:ext uri="{FF2B5EF4-FFF2-40B4-BE49-F238E27FC236}">
                <a16:creationId xmlns:a16="http://schemas.microsoft.com/office/drawing/2014/main" id="{8BDDA023-B445-41A9-B62E-A898C7B68160}"/>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2857"/>
          <a:stretch/>
        </p:blipFill>
        <p:spPr>
          <a:xfrm>
            <a:off x="7630292" y="1314133"/>
            <a:ext cx="1962150" cy="2266951"/>
          </a:xfrm>
          <a:prstGeom prst="rect">
            <a:avLst/>
          </a:prstGeom>
        </p:spPr>
      </p:pic>
      <p:pic>
        <p:nvPicPr>
          <p:cNvPr id="13" name="Picture 12">
            <a:extLst>
              <a:ext uri="{FF2B5EF4-FFF2-40B4-BE49-F238E27FC236}">
                <a16:creationId xmlns:a16="http://schemas.microsoft.com/office/drawing/2014/main" id="{32B304E3-1C69-4E95-BF9C-1741345C02D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4887" y="3670170"/>
            <a:ext cx="1847850" cy="2466975"/>
          </a:xfrm>
          <a:prstGeom prst="rect">
            <a:avLst/>
          </a:prstGeom>
        </p:spPr>
      </p:pic>
      <p:pic>
        <p:nvPicPr>
          <p:cNvPr id="15" name="Picture 14">
            <a:extLst>
              <a:ext uri="{FF2B5EF4-FFF2-40B4-BE49-F238E27FC236}">
                <a16:creationId xmlns:a16="http://schemas.microsoft.com/office/drawing/2014/main" id="{0C4121BD-8B49-4E12-8217-470E1839429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15537" y="3980785"/>
            <a:ext cx="2419350" cy="1885950"/>
          </a:xfrm>
          <a:prstGeom prst="rect">
            <a:avLst/>
          </a:prstGeom>
        </p:spPr>
      </p:pic>
      <p:pic>
        <p:nvPicPr>
          <p:cNvPr id="9" name="Picture 2" descr="green grapes vector png - Clip Art Library">
            <a:extLst>
              <a:ext uri="{FF2B5EF4-FFF2-40B4-BE49-F238E27FC236}">
                <a16:creationId xmlns:a16="http://schemas.microsoft.com/office/drawing/2014/main" id="{D00FCB0F-81B3-2E48-935A-8A25E6AA28E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17363" y="1543049"/>
            <a:ext cx="2110781" cy="1885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950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38" y="450830"/>
            <a:ext cx="6504780" cy="745065"/>
          </a:xfrm>
        </p:spPr>
        <p:txBody>
          <a:bodyPr>
            <a:normAutofit/>
          </a:bodyPr>
          <a:lstStyle/>
          <a:p>
            <a:r>
              <a:rPr lang="en-GB" sz="2667" b="1" dirty="0" err="1">
                <a:solidFill>
                  <a:srgbClr val="002060"/>
                </a:solidFill>
                <a:latin typeface="Century Gothic" panose="020B0502020202020204" pitchFamily="34" charset="0"/>
              </a:rPr>
              <a:t>Solución</a:t>
            </a:r>
            <a:endParaRPr lang="en-GB" sz="2667" b="1" dirty="0">
              <a:solidFill>
                <a:srgbClr val="002060"/>
              </a:solidFill>
              <a:latin typeface="Century Gothic" panose="020B0502020202020204" pitchFamily="34" charset="0"/>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29333" y="258191"/>
            <a:ext cx="1598811" cy="38527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08" tIns="45719" rIns="91408" bIns="45719" rtlCol="0" anchor="ctr"/>
          <a:lstStyle/>
          <a:p>
            <a:pPr algn="ctr" defTabSz="914014">
              <a:defRPr/>
            </a:pPr>
            <a:r>
              <a:rPr lang="en-GB" sz="2400" b="1" dirty="0" err="1">
                <a:solidFill>
                  <a:prstClr val="white"/>
                </a:solidFill>
                <a:latin typeface="Century Gothic" panose="020B0502020202020204" pitchFamily="34" charset="0"/>
              </a:rPr>
              <a:t>escribir</a:t>
            </a:r>
            <a:endParaRPr lang="en-GB" sz="2667"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7F010251-589D-FD4D-A63A-07917D7B3A86}"/>
              </a:ext>
            </a:extLst>
          </p:cNvPr>
          <p:cNvSpPr txBox="1"/>
          <p:nvPr/>
        </p:nvSpPr>
        <p:spPr>
          <a:xfrm>
            <a:off x="146138" y="1250760"/>
            <a:ext cx="7259428" cy="4493536"/>
          </a:xfrm>
          <a:prstGeom prst="rect">
            <a:avLst/>
          </a:prstGeom>
          <a:noFill/>
        </p:spPr>
        <p:txBody>
          <a:bodyPr wrap="square" lIns="91408" tIns="45719" rIns="91408" bIns="45719" rtlCol="0">
            <a:spAutoFit/>
          </a:bodyPr>
          <a:lstStyle/>
          <a:p>
            <a:r>
              <a:rPr lang="en-US" sz="2200" dirty="0">
                <a:solidFill>
                  <a:srgbClr val="002060"/>
                </a:solidFill>
                <a:latin typeface="Century Gothic" panose="020B0502020202020204" pitchFamily="34" charset="0"/>
              </a:rPr>
              <a:t>¡Hola, Fernanda y Claudia!</a:t>
            </a:r>
          </a:p>
          <a:p>
            <a:r>
              <a:rPr lang="en-US" sz="2200" dirty="0">
                <a:solidFill>
                  <a:srgbClr val="002060"/>
                </a:solidFill>
                <a:latin typeface="Century Gothic" panose="020B0502020202020204" pitchFamily="34" charset="0"/>
              </a:rPr>
              <a:t>¡Es </a:t>
            </a:r>
            <a:r>
              <a:rPr lang="en-US" sz="2200" dirty="0" err="1">
                <a:solidFill>
                  <a:srgbClr val="002060"/>
                </a:solidFill>
                <a:latin typeface="Century Gothic" panose="020B0502020202020204" pitchFamily="34" charset="0"/>
              </a:rPr>
              <a:t>casi</a:t>
            </a:r>
            <a:r>
              <a:rPr lang="en-US" sz="2200" dirty="0">
                <a:solidFill>
                  <a:srgbClr val="002060"/>
                </a:solidFill>
                <a:latin typeface="Century Gothic" panose="020B0502020202020204" pitchFamily="34" charset="0"/>
              </a:rPr>
              <a:t> Navidad! ¿</a:t>
            </a:r>
            <a:r>
              <a:rPr lang="en-US" sz="2200" dirty="0" err="1">
                <a:solidFill>
                  <a:srgbClr val="002060"/>
                </a:solidFill>
                <a:latin typeface="Century Gothic" panose="020B0502020202020204" pitchFamily="34" charset="0"/>
              </a:rPr>
              <a:t>Qué</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vais</a:t>
            </a:r>
            <a:r>
              <a:rPr lang="en-US" sz="2200" dirty="0">
                <a:solidFill>
                  <a:srgbClr val="002060"/>
                </a:solidFill>
                <a:latin typeface="Century Gothic" panose="020B0502020202020204" pitchFamily="34" charset="0"/>
              </a:rPr>
              <a:t> a </a:t>
            </a:r>
            <a:r>
              <a:rPr lang="en-US" sz="2200" dirty="0" err="1">
                <a:solidFill>
                  <a:srgbClr val="002060"/>
                </a:solidFill>
                <a:latin typeface="Century Gothic" panose="020B0502020202020204" pitchFamily="34" charset="0"/>
              </a:rPr>
              <a:t>hacer</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Normalmente</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vais</a:t>
            </a:r>
            <a:r>
              <a:rPr lang="en-US" sz="2200" dirty="0">
                <a:solidFill>
                  <a:srgbClr val="002060"/>
                </a:solidFill>
                <a:latin typeface="Century Gothic" panose="020B0502020202020204" pitchFamily="34" charset="0"/>
              </a:rPr>
              <a:t> a la casa de los </a:t>
            </a:r>
            <a:r>
              <a:rPr lang="en-US" sz="2200" dirty="0" err="1">
                <a:solidFill>
                  <a:srgbClr val="002060"/>
                </a:solidFill>
                <a:latin typeface="Century Gothic" panose="020B0502020202020204" pitchFamily="34" charset="0"/>
              </a:rPr>
              <a:t>abuelos</a:t>
            </a:r>
            <a:r>
              <a:rPr lang="en-US" sz="2200" dirty="0">
                <a:solidFill>
                  <a:srgbClr val="002060"/>
                </a:solidFill>
                <a:latin typeface="Century Gothic" panose="020B0502020202020204" pitchFamily="34" charset="0"/>
              </a:rPr>
              <a:t> para </a:t>
            </a:r>
            <a:r>
              <a:rPr lang="en-US" sz="2200" dirty="0" err="1">
                <a:solidFill>
                  <a:srgbClr val="002060"/>
                </a:solidFill>
                <a:latin typeface="Century Gothic" panose="020B0502020202020204" pitchFamily="34" charset="0"/>
              </a:rPr>
              <a:t>cenar</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verdad</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Nosotros</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vamos</a:t>
            </a:r>
            <a:r>
              <a:rPr lang="en-US" sz="2200" dirty="0">
                <a:solidFill>
                  <a:srgbClr val="002060"/>
                </a:solidFill>
                <a:latin typeface="Century Gothic" panose="020B0502020202020204" pitchFamily="34" charset="0"/>
              </a:rPr>
              <a:t> a </a:t>
            </a:r>
            <a:r>
              <a:rPr lang="en-US" sz="2200" dirty="0" err="1">
                <a:solidFill>
                  <a:srgbClr val="002060"/>
                </a:solidFill>
                <a:latin typeface="Century Gothic" panose="020B0502020202020204" pitchFamily="34" charset="0"/>
              </a:rPr>
              <a:t>tener</a:t>
            </a:r>
            <a:r>
              <a:rPr lang="en-US" sz="2200" dirty="0">
                <a:solidFill>
                  <a:srgbClr val="002060"/>
                </a:solidFill>
                <a:latin typeface="Century Gothic" panose="020B0502020202020204" pitchFamily="34" charset="0"/>
              </a:rPr>
              <a:t> que </a:t>
            </a:r>
            <a:r>
              <a:rPr lang="en-US" sz="2200" dirty="0" err="1">
                <a:solidFill>
                  <a:srgbClr val="002060"/>
                </a:solidFill>
                <a:latin typeface="Century Gothic" panose="020B0502020202020204" pitchFamily="34" charset="0"/>
              </a:rPr>
              <a:t>ir</a:t>
            </a:r>
            <a:r>
              <a:rPr lang="en-US" sz="2200" dirty="0">
                <a:solidFill>
                  <a:srgbClr val="002060"/>
                </a:solidFill>
                <a:latin typeface="Century Gothic" panose="020B0502020202020204" pitchFamily="34" charset="0"/>
              </a:rPr>
              <a:t> a la </a:t>
            </a:r>
            <a:r>
              <a:rPr lang="en-US" sz="2200" dirty="0" err="1">
                <a:solidFill>
                  <a:srgbClr val="002060"/>
                </a:solidFill>
                <a:latin typeface="Century Gothic" panose="020B0502020202020204" pitchFamily="34" charset="0"/>
              </a:rPr>
              <a:t>iglesia</a:t>
            </a:r>
            <a:r>
              <a:rPr lang="en-US" sz="2200" dirty="0">
                <a:solidFill>
                  <a:srgbClr val="002060"/>
                </a:solidFill>
                <a:latin typeface="Century Gothic" panose="020B0502020202020204" pitchFamily="34" charset="0"/>
              </a:rPr>
              <a:t> con </a:t>
            </a:r>
            <a:r>
              <a:rPr lang="en-US" sz="2200" dirty="0" err="1">
                <a:solidFill>
                  <a:srgbClr val="002060"/>
                </a:solidFill>
                <a:latin typeface="Century Gothic" panose="020B0502020202020204" pitchFamily="34" charset="0"/>
              </a:rPr>
              <a:t>nuestros</a:t>
            </a:r>
            <a:r>
              <a:rPr lang="en-US" sz="2200" dirty="0">
                <a:solidFill>
                  <a:srgbClr val="002060"/>
                </a:solidFill>
                <a:latin typeface="Century Gothic" panose="020B0502020202020204" pitchFamily="34" charset="0"/>
              </a:rPr>
              <a:t> padres. Es una </a:t>
            </a:r>
            <a:r>
              <a:rPr lang="en-US" sz="2200" dirty="0" err="1">
                <a:solidFill>
                  <a:srgbClr val="002060"/>
                </a:solidFill>
                <a:latin typeface="Century Gothic" panose="020B0502020202020204" pitchFamily="34" charset="0"/>
              </a:rPr>
              <a:t>tradición</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pero</a:t>
            </a:r>
            <a:r>
              <a:rPr lang="en-US" sz="2200" dirty="0">
                <a:solidFill>
                  <a:srgbClr val="002060"/>
                </a:solidFill>
                <a:latin typeface="Century Gothic" panose="020B0502020202020204" pitchFamily="34" charset="0"/>
              </a:rPr>
              <a:t> no me </a:t>
            </a:r>
            <a:r>
              <a:rPr lang="en-US" sz="2200" dirty="0" err="1">
                <a:solidFill>
                  <a:srgbClr val="002060"/>
                </a:solidFill>
                <a:latin typeface="Century Gothic" panose="020B0502020202020204" pitchFamily="34" charset="0"/>
              </a:rPr>
              <a:t>gusta</a:t>
            </a:r>
            <a:r>
              <a:rPr lang="en-US" sz="2200" dirty="0">
                <a:solidFill>
                  <a:srgbClr val="002060"/>
                </a:solidFill>
                <a:latin typeface="Century Gothic" panose="020B0502020202020204" pitchFamily="34" charset="0"/>
              </a:rPr>
              <a:t>. Sin embargo, </a:t>
            </a:r>
            <a:r>
              <a:rPr lang="en-US" sz="2200" dirty="0" err="1">
                <a:solidFill>
                  <a:srgbClr val="002060"/>
                </a:solidFill>
                <a:latin typeface="Century Gothic" panose="020B0502020202020204" pitchFamily="34" charset="0"/>
              </a:rPr>
              <a:t>nuestros</a:t>
            </a:r>
            <a:r>
              <a:rPr lang="en-US" sz="2200" dirty="0">
                <a:solidFill>
                  <a:srgbClr val="002060"/>
                </a:solidFill>
                <a:latin typeface="Century Gothic" panose="020B0502020202020204" pitchFamily="34" charset="0"/>
              </a:rPr>
              <a:t> padres van a </a:t>
            </a:r>
            <a:r>
              <a:rPr lang="en-US" sz="2200" dirty="0" err="1">
                <a:solidFill>
                  <a:srgbClr val="002060"/>
                </a:solidFill>
                <a:latin typeface="Century Gothic" panose="020B0502020202020204" pitchFamily="34" charset="0"/>
              </a:rPr>
              <a:t>cocinar</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algo</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rico</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después</a:t>
            </a:r>
            <a:r>
              <a:rPr lang="en-US" sz="2200" dirty="0">
                <a:solidFill>
                  <a:srgbClr val="002060"/>
                </a:solidFill>
                <a:latin typeface="Century Gothic" panose="020B0502020202020204" pitchFamily="34" charset="0"/>
              </a:rPr>
              <a:t>.</a:t>
            </a:r>
          </a:p>
          <a:p>
            <a:r>
              <a:rPr lang="en-US" sz="2200" dirty="0">
                <a:solidFill>
                  <a:srgbClr val="002060"/>
                </a:solidFill>
                <a:latin typeface="Century Gothic" panose="020B0502020202020204" pitchFamily="34" charset="0"/>
              </a:rPr>
              <a:t>El 31 de </a:t>
            </a:r>
            <a:r>
              <a:rPr lang="en-US" sz="2200" dirty="0" err="1">
                <a:solidFill>
                  <a:srgbClr val="002060"/>
                </a:solidFill>
                <a:latin typeface="Century Gothic" panose="020B0502020202020204" pitchFamily="34" charset="0"/>
              </a:rPr>
              <a:t>diciembre</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muchas</a:t>
            </a:r>
            <a:r>
              <a:rPr lang="en-US" sz="2200" dirty="0">
                <a:solidFill>
                  <a:srgbClr val="002060"/>
                </a:solidFill>
                <a:latin typeface="Century Gothic" panose="020B0502020202020204" pitchFamily="34" charset="0"/>
              </a:rPr>
              <a:t> personas van a la plaza para </a:t>
            </a:r>
            <a:r>
              <a:rPr lang="en-US" sz="2200" dirty="0" err="1">
                <a:solidFill>
                  <a:srgbClr val="002060"/>
                </a:solidFill>
                <a:latin typeface="Century Gothic" panose="020B0502020202020204" pitchFamily="34" charset="0"/>
              </a:rPr>
              <a:t>quedar</a:t>
            </a:r>
            <a:r>
              <a:rPr lang="en-US" sz="2200" dirty="0">
                <a:solidFill>
                  <a:srgbClr val="002060"/>
                </a:solidFill>
                <a:latin typeface="Century Gothic" panose="020B0502020202020204" pitchFamily="34" charset="0"/>
              </a:rPr>
              <a:t> con amigos y comer las </a:t>
            </a:r>
            <a:r>
              <a:rPr lang="en-US" sz="2200" dirty="0" err="1">
                <a:solidFill>
                  <a:srgbClr val="002060"/>
                </a:solidFill>
                <a:latin typeface="Century Gothic" panose="020B0502020202020204" pitchFamily="34" charset="0"/>
              </a:rPr>
              <a:t>uvas</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En</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cambio</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nosotros</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vamos</a:t>
            </a:r>
            <a:r>
              <a:rPr lang="en-US" sz="2200" dirty="0">
                <a:solidFill>
                  <a:srgbClr val="002060"/>
                </a:solidFill>
                <a:latin typeface="Century Gothic" panose="020B0502020202020204" pitchFamily="34" charset="0"/>
              </a:rPr>
              <a:t> a </a:t>
            </a:r>
            <a:r>
              <a:rPr lang="en-US" sz="2200" dirty="0" err="1">
                <a:solidFill>
                  <a:srgbClr val="002060"/>
                </a:solidFill>
                <a:latin typeface="Century Gothic" panose="020B0502020202020204" pitchFamily="34" charset="0"/>
              </a:rPr>
              <a:t>ver</a:t>
            </a:r>
            <a:r>
              <a:rPr lang="en-US" sz="2200" dirty="0">
                <a:solidFill>
                  <a:srgbClr val="002060"/>
                </a:solidFill>
                <a:latin typeface="Century Gothic" panose="020B0502020202020204" pitchFamily="34" charset="0"/>
              </a:rPr>
              <a:t> los </a:t>
            </a:r>
            <a:r>
              <a:rPr lang="en-US" sz="2200" dirty="0" err="1">
                <a:solidFill>
                  <a:srgbClr val="002060"/>
                </a:solidFill>
                <a:latin typeface="Century Gothic" panose="020B0502020202020204" pitchFamily="34" charset="0"/>
              </a:rPr>
              <a:t>programas</a:t>
            </a:r>
            <a:r>
              <a:rPr lang="en-US" sz="2200" dirty="0">
                <a:solidFill>
                  <a:srgbClr val="002060"/>
                </a:solidFill>
                <a:latin typeface="Century Gothic" panose="020B0502020202020204" pitchFamily="34" charset="0"/>
              </a:rPr>
              <a:t> de </a:t>
            </a:r>
            <a:r>
              <a:rPr lang="en-US" sz="2200" dirty="0" err="1">
                <a:solidFill>
                  <a:srgbClr val="002060"/>
                </a:solidFill>
                <a:latin typeface="Century Gothic" panose="020B0502020202020204" pitchFamily="34" charset="0"/>
              </a:rPr>
              <a:t>televisión</a:t>
            </a:r>
            <a:r>
              <a:rPr lang="en-US" sz="2200" dirty="0">
                <a:solidFill>
                  <a:srgbClr val="002060"/>
                </a:solidFill>
                <a:latin typeface="Century Gothic" panose="020B0502020202020204" pitchFamily="34" charset="0"/>
              </a:rPr>
              <a:t> hasta medianoche y </a:t>
            </a:r>
            <a:r>
              <a:rPr lang="en-US" sz="2200" dirty="0" err="1">
                <a:solidFill>
                  <a:srgbClr val="002060"/>
                </a:solidFill>
                <a:latin typeface="Century Gothic" panose="020B0502020202020204" pitchFamily="34" charset="0"/>
              </a:rPr>
              <a:t>vamos</a:t>
            </a:r>
            <a:r>
              <a:rPr lang="en-US" sz="2200" dirty="0">
                <a:solidFill>
                  <a:srgbClr val="002060"/>
                </a:solidFill>
                <a:latin typeface="Century Gothic" panose="020B0502020202020204" pitchFamily="34" charset="0"/>
              </a:rPr>
              <a:t> a </a:t>
            </a:r>
            <a:r>
              <a:rPr lang="en-US" sz="2200" dirty="0" err="1">
                <a:solidFill>
                  <a:srgbClr val="002060"/>
                </a:solidFill>
                <a:latin typeface="Century Gothic" panose="020B0502020202020204" pitchFamily="34" charset="0"/>
              </a:rPr>
              <a:t>celebrar</a:t>
            </a:r>
            <a:r>
              <a:rPr lang="en-US" sz="2200" dirty="0">
                <a:solidFill>
                  <a:srgbClr val="002060"/>
                </a:solidFill>
                <a:latin typeface="Century Gothic" panose="020B0502020202020204" pitchFamily="34" charset="0"/>
              </a:rPr>
              <a:t> una fiesta </a:t>
            </a:r>
            <a:r>
              <a:rPr lang="en-US" sz="2200" dirty="0" err="1">
                <a:solidFill>
                  <a:srgbClr val="002060"/>
                </a:solidFill>
                <a:latin typeface="Century Gothic" panose="020B0502020202020204" pitchFamily="34" charset="0"/>
              </a:rPr>
              <a:t>en</a:t>
            </a:r>
            <a:r>
              <a:rPr lang="en-US" sz="2200" dirty="0">
                <a:solidFill>
                  <a:srgbClr val="002060"/>
                </a:solidFill>
                <a:latin typeface="Century Gothic" panose="020B0502020202020204" pitchFamily="34" charset="0"/>
              </a:rPr>
              <a:t> casa. ¿</a:t>
            </a:r>
            <a:r>
              <a:rPr lang="en-US" sz="2200" dirty="0" err="1">
                <a:solidFill>
                  <a:srgbClr val="002060"/>
                </a:solidFill>
                <a:latin typeface="Century Gothic" panose="020B0502020202020204" pitchFamily="34" charset="0"/>
              </a:rPr>
              <a:t>Vais</a:t>
            </a:r>
            <a:r>
              <a:rPr lang="en-US" sz="2200" dirty="0">
                <a:solidFill>
                  <a:srgbClr val="002060"/>
                </a:solidFill>
                <a:latin typeface="Century Gothic" panose="020B0502020202020204" pitchFamily="34" charset="0"/>
              </a:rPr>
              <a:t> a </a:t>
            </a:r>
            <a:r>
              <a:rPr lang="en-US" sz="2200" dirty="0" err="1">
                <a:solidFill>
                  <a:srgbClr val="002060"/>
                </a:solidFill>
                <a:latin typeface="Century Gothic" panose="020B0502020202020204" pitchFamily="34" charset="0"/>
              </a:rPr>
              <a:t>gastar</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mucho</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dinero</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en</a:t>
            </a:r>
            <a:r>
              <a:rPr lang="en-US" sz="2200" dirty="0">
                <a:solidFill>
                  <a:srgbClr val="002060"/>
                </a:solidFill>
                <a:latin typeface="Century Gothic" panose="020B0502020202020204" pitchFamily="34" charset="0"/>
              </a:rPr>
              <a:t> regalos </a:t>
            </a:r>
            <a:r>
              <a:rPr lang="en-US" sz="2200" dirty="0" err="1">
                <a:solidFill>
                  <a:srgbClr val="002060"/>
                </a:solidFill>
                <a:latin typeface="Century Gothic" panose="020B0502020202020204" pitchFamily="34" charset="0"/>
              </a:rPr>
              <a:t>este</a:t>
            </a:r>
            <a:r>
              <a:rPr lang="en-US" sz="2200" dirty="0">
                <a:solidFill>
                  <a:srgbClr val="002060"/>
                </a:solidFill>
                <a:latin typeface="Century Gothic" panose="020B0502020202020204" pitchFamily="34" charset="0"/>
              </a:rPr>
              <a:t> </a:t>
            </a:r>
            <a:r>
              <a:rPr lang="en-US" sz="2200" dirty="0" err="1">
                <a:solidFill>
                  <a:srgbClr val="002060"/>
                </a:solidFill>
                <a:latin typeface="Century Gothic" panose="020B0502020202020204" pitchFamily="34" charset="0"/>
              </a:rPr>
              <a:t>año</a:t>
            </a:r>
            <a:r>
              <a:rPr lang="en-US" sz="2200" dirty="0">
                <a:solidFill>
                  <a:srgbClr val="002060"/>
                </a:solidFill>
                <a:latin typeface="Century Gothic" panose="020B0502020202020204" pitchFamily="34" charset="0"/>
              </a:rPr>
              <a:t>? ¡Hasta </a:t>
            </a:r>
            <a:r>
              <a:rPr lang="en-US" sz="2200" dirty="0" err="1">
                <a:solidFill>
                  <a:srgbClr val="002060"/>
                </a:solidFill>
                <a:latin typeface="Century Gothic" panose="020B0502020202020204" pitchFamily="34" charset="0"/>
              </a:rPr>
              <a:t>luego</a:t>
            </a:r>
            <a:r>
              <a:rPr lang="en-US" sz="2200" dirty="0">
                <a:solidFill>
                  <a:srgbClr val="002060"/>
                </a:solidFill>
                <a:latin typeface="Century Gothic" panose="020B0502020202020204" pitchFamily="34" charset="0"/>
              </a:rPr>
              <a:t>!</a:t>
            </a:r>
          </a:p>
        </p:txBody>
      </p:sp>
      <p:pic>
        <p:nvPicPr>
          <p:cNvPr id="8" name="Picture 7">
            <a:extLst>
              <a:ext uri="{FF2B5EF4-FFF2-40B4-BE49-F238E27FC236}">
                <a16:creationId xmlns:a16="http://schemas.microsoft.com/office/drawing/2014/main" id="{DA356838-3570-454E-A3D4-B5701C3A02D4}"/>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2857"/>
          <a:stretch/>
        </p:blipFill>
        <p:spPr>
          <a:xfrm>
            <a:off x="7630292" y="1314134"/>
            <a:ext cx="1962150" cy="2266950"/>
          </a:xfrm>
          <a:prstGeom prst="rect">
            <a:avLst/>
          </a:prstGeom>
        </p:spPr>
      </p:pic>
      <p:pic>
        <p:nvPicPr>
          <p:cNvPr id="10" name="Picture 9">
            <a:extLst>
              <a:ext uri="{FF2B5EF4-FFF2-40B4-BE49-F238E27FC236}">
                <a16:creationId xmlns:a16="http://schemas.microsoft.com/office/drawing/2014/main" id="{F0ED340B-F821-454A-8A0D-5D0943ADDEE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15537" y="3980785"/>
            <a:ext cx="2419350" cy="1885950"/>
          </a:xfrm>
          <a:prstGeom prst="rect">
            <a:avLst/>
          </a:prstGeom>
        </p:spPr>
      </p:pic>
      <p:pic>
        <p:nvPicPr>
          <p:cNvPr id="11" name="Picture 10">
            <a:extLst>
              <a:ext uri="{FF2B5EF4-FFF2-40B4-BE49-F238E27FC236}">
                <a16:creationId xmlns:a16="http://schemas.microsoft.com/office/drawing/2014/main" id="{581D6EBD-EF8C-4DC7-A5C1-0ED0E346657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4887" y="3670170"/>
            <a:ext cx="1847850" cy="2466975"/>
          </a:xfrm>
          <a:prstGeom prst="rect">
            <a:avLst/>
          </a:prstGeom>
        </p:spPr>
      </p:pic>
      <p:pic>
        <p:nvPicPr>
          <p:cNvPr id="1026" name="Picture 2" descr="green grapes vector png - Clip Art Library">
            <a:extLst>
              <a:ext uri="{FF2B5EF4-FFF2-40B4-BE49-F238E27FC236}">
                <a16:creationId xmlns:a16="http://schemas.microsoft.com/office/drawing/2014/main" id="{ADD73270-2472-A640-8D5E-40E54524A45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17363" y="1543049"/>
            <a:ext cx="2110781" cy="1885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07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637" y="99462"/>
            <a:ext cx="10458713" cy="770469"/>
          </a:xfrm>
        </p:spPr>
        <p:txBody>
          <a:bodyPr>
            <a:normAutofit/>
          </a:bodyPr>
          <a:lstStyle/>
          <a:p>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Ahora</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tú</a:t>
            </a:r>
            <a:r>
              <a:rPr lang="en-GB" sz="2400" b="1" dirty="0">
                <a:solidFill>
                  <a:srgbClr val="002060"/>
                </a:solidFill>
                <a:latin typeface="Century Gothic" panose="020B0502020202020204" pitchFamily="34" charset="0"/>
              </a:rPr>
              <a:t>! Describe </a:t>
            </a:r>
            <a:r>
              <a:rPr lang="en-GB" sz="2400" b="1" dirty="0" err="1">
                <a:solidFill>
                  <a:srgbClr val="002060"/>
                </a:solidFill>
                <a:latin typeface="Century Gothic" panose="020B0502020202020204" pitchFamily="34" charset="0"/>
              </a:rPr>
              <a:t>tus</a:t>
            </a:r>
            <a:r>
              <a:rPr lang="en-GB" sz="2400" b="1" dirty="0">
                <a:solidFill>
                  <a:srgbClr val="002060"/>
                </a:solidFill>
                <a:latin typeface="Century Gothic" panose="020B0502020202020204" pitchFamily="34" charset="0"/>
              </a:rPr>
              <a:t> ideas y </a:t>
            </a:r>
            <a:r>
              <a:rPr lang="en-GB" sz="2400" b="1" dirty="0" err="1">
                <a:solidFill>
                  <a:srgbClr val="002060"/>
                </a:solidFill>
                <a:latin typeface="Century Gothic" panose="020B0502020202020204" pitchFamily="34" charset="0"/>
              </a:rPr>
              <a:t>actividades</a:t>
            </a:r>
            <a:r>
              <a:rPr lang="en-GB" sz="2400" b="1" dirty="0">
                <a:solidFill>
                  <a:srgbClr val="002060"/>
                </a:solidFill>
                <a:latin typeface="Century Gothic" panose="020B0502020202020204" pitchFamily="34" charset="0"/>
              </a:rPr>
              <a:t> para Navidad. </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97067" y="258192"/>
            <a:ext cx="1531077" cy="453008"/>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04" tIns="45719" rIns="91404" bIns="45719" rtlCol="0" anchor="ctr"/>
          <a:lstStyle/>
          <a:p>
            <a:pPr algn="ctr" defTabSz="913969">
              <a:defRPr/>
            </a:pPr>
            <a:r>
              <a:rPr lang="en-GB" sz="2400" b="1" dirty="0" err="1">
                <a:solidFill>
                  <a:prstClr val="white"/>
                </a:solidFill>
                <a:latin typeface="Century Gothic" panose="020B0502020202020204" pitchFamily="34" charset="0"/>
              </a:rPr>
              <a:t>escribir</a:t>
            </a:r>
            <a:endParaRPr lang="en-GB" sz="2667" b="1" dirty="0">
              <a:solidFill>
                <a:prstClr val="white"/>
              </a:solidFill>
              <a:latin typeface="Century Gothic" panose="020B0502020202020204" pitchFamily="34" charset="0"/>
            </a:endParaRPr>
          </a:p>
        </p:txBody>
      </p:sp>
      <p:sp>
        <p:nvSpPr>
          <p:cNvPr id="5" name="Rounded Rectangle 4"/>
          <p:cNvSpPr/>
          <p:nvPr/>
        </p:nvSpPr>
        <p:spPr>
          <a:xfrm>
            <a:off x="6096000" y="3464440"/>
            <a:ext cx="2583725" cy="37836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gastar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dinero</a:t>
            </a:r>
            <a:endParaRPr lang="en-GB" sz="2400" dirty="0">
              <a:solidFill>
                <a:srgbClr val="002060"/>
              </a:solidFill>
              <a:latin typeface="Century Gothic" panose="020B0502020202020204" pitchFamily="34" charset="0"/>
            </a:endParaRPr>
          </a:p>
        </p:txBody>
      </p:sp>
      <p:sp>
        <p:nvSpPr>
          <p:cNvPr id="8" name="Rounded Rectangle 7"/>
          <p:cNvSpPr/>
          <p:nvPr/>
        </p:nvSpPr>
        <p:spPr>
          <a:xfrm>
            <a:off x="8951959" y="4040511"/>
            <a:ext cx="2773933" cy="41188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tener</a:t>
            </a:r>
            <a:r>
              <a:rPr lang="en-GB" sz="2400" dirty="0">
                <a:solidFill>
                  <a:srgbClr val="002060"/>
                </a:solidFill>
                <a:latin typeface="Century Gothic" panose="020B0502020202020204" pitchFamily="34" charset="0"/>
              </a:rPr>
              <a:t> que</a:t>
            </a:r>
          </a:p>
        </p:txBody>
      </p:sp>
      <p:sp>
        <p:nvSpPr>
          <p:cNvPr id="6" name="Rectangle 5"/>
          <p:cNvSpPr/>
          <p:nvPr/>
        </p:nvSpPr>
        <p:spPr>
          <a:xfrm>
            <a:off x="6195643" y="2886913"/>
            <a:ext cx="4253019" cy="461665"/>
          </a:xfrm>
          <a:prstGeom prst="rect">
            <a:avLst/>
          </a:prstGeom>
        </p:spPr>
        <p:txBody>
          <a:bodyPr wrap="square">
            <a:spAutoFit/>
          </a:bodyPr>
          <a:lstStyle/>
          <a:p>
            <a:r>
              <a:rPr lang="en-US" sz="2400" b="1" dirty="0" err="1">
                <a:solidFill>
                  <a:srgbClr val="002060"/>
                </a:solidFill>
                <a:latin typeface="Century Gothic" panose="020B0502020202020204" pitchFamily="34" charset="0"/>
              </a:rPr>
              <a:t>Puedes</a:t>
            </a:r>
            <a:r>
              <a:rPr lang="en-US" sz="2400" b="1" dirty="0">
                <a:solidFill>
                  <a:srgbClr val="002060"/>
                </a:solidFill>
                <a:latin typeface="Century Gothic" panose="020B0502020202020204" pitchFamily="34" charset="0"/>
              </a:rPr>
              <a:t> </a:t>
            </a:r>
            <a:r>
              <a:rPr lang="en-US" sz="2400" b="1" dirty="0" err="1">
                <a:solidFill>
                  <a:srgbClr val="002060"/>
                </a:solidFill>
                <a:latin typeface="Century Gothic" panose="020B0502020202020204" pitchFamily="34" charset="0"/>
              </a:rPr>
              <a:t>usar</a:t>
            </a:r>
            <a:r>
              <a:rPr lang="en-US" sz="2400" b="1" dirty="0">
                <a:solidFill>
                  <a:srgbClr val="002060"/>
                </a:solidFill>
                <a:latin typeface="Century Gothic" panose="020B0502020202020204" pitchFamily="34" charset="0"/>
              </a:rPr>
              <a:t> </a:t>
            </a:r>
            <a:r>
              <a:rPr lang="en-US" sz="2400" b="1" dirty="0" err="1">
                <a:solidFill>
                  <a:srgbClr val="002060"/>
                </a:solidFill>
                <a:latin typeface="Century Gothic" panose="020B0502020202020204" pitchFamily="34" charset="0"/>
              </a:rPr>
              <a:t>frases</a:t>
            </a:r>
            <a:r>
              <a:rPr lang="en-US" sz="2400" b="1" dirty="0">
                <a:solidFill>
                  <a:srgbClr val="002060"/>
                </a:solidFill>
                <a:latin typeface="Century Gothic" panose="020B0502020202020204" pitchFamily="34" charset="0"/>
              </a:rPr>
              <a:t> </a:t>
            </a:r>
            <a:r>
              <a:rPr lang="en-US" sz="2400" b="1" dirty="0" err="1">
                <a:solidFill>
                  <a:srgbClr val="002060"/>
                </a:solidFill>
                <a:latin typeface="Century Gothic" panose="020B0502020202020204" pitchFamily="34" charset="0"/>
              </a:rPr>
              <a:t>como</a:t>
            </a:r>
            <a:r>
              <a:rPr lang="en-US" sz="2400" dirty="0">
                <a:solidFill>
                  <a:srgbClr val="002060"/>
                </a:solidFill>
                <a:latin typeface="Century Gothic" panose="020B0502020202020204" pitchFamily="34" charset="0"/>
              </a:rPr>
              <a:t>:</a:t>
            </a:r>
            <a:endParaRPr lang="en-GB" sz="2400" dirty="0">
              <a:latin typeface="Century Gothic" panose="020B0502020202020204" pitchFamily="34" charset="0"/>
            </a:endParaRPr>
          </a:p>
        </p:txBody>
      </p:sp>
      <p:sp>
        <p:nvSpPr>
          <p:cNvPr id="10" name="Rounded Rectangle 9"/>
          <p:cNvSpPr/>
          <p:nvPr/>
        </p:nvSpPr>
        <p:spPr>
          <a:xfrm>
            <a:off x="6121104" y="4040511"/>
            <a:ext cx="2583725" cy="37836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ver</a:t>
            </a:r>
            <a:r>
              <a:rPr lang="en-GB" sz="2400" dirty="0">
                <a:solidFill>
                  <a:srgbClr val="002060"/>
                </a:solidFill>
                <a:latin typeface="Century Gothic" panose="020B0502020202020204" pitchFamily="34" charset="0"/>
              </a:rPr>
              <a:t> la </a:t>
            </a:r>
            <a:r>
              <a:rPr lang="en-GB" sz="2400" dirty="0" err="1">
                <a:solidFill>
                  <a:srgbClr val="002060"/>
                </a:solidFill>
                <a:latin typeface="Century Gothic" panose="020B0502020202020204" pitchFamily="34" charset="0"/>
              </a:rPr>
              <a:t>televisión</a:t>
            </a:r>
            <a:endParaRPr lang="en-GB" sz="2400" dirty="0">
              <a:solidFill>
                <a:srgbClr val="002060"/>
              </a:solidFill>
              <a:latin typeface="Century Gothic" panose="020B0502020202020204" pitchFamily="34" charset="0"/>
            </a:endParaRPr>
          </a:p>
        </p:txBody>
      </p:sp>
      <p:sp>
        <p:nvSpPr>
          <p:cNvPr id="11" name="Rounded Rectangle 10"/>
          <p:cNvSpPr/>
          <p:nvPr/>
        </p:nvSpPr>
        <p:spPr>
          <a:xfrm>
            <a:off x="8951959" y="3420763"/>
            <a:ext cx="2773933" cy="46107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tocar</a:t>
            </a:r>
            <a:r>
              <a:rPr lang="en-GB" sz="2400" dirty="0">
                <a:solidFill>
                  <a:srgbClr val="002060"/>
                </a:solidFill>
                <a:latin typeface="Century Gothic" panose="020B0502020202020204" pitchFamily="34" charset="0"/>
              </a:rPr>
              <a:t> la </a:t>
            </a:r>
            <a:r>
              <a:rPr lang="en-GB" sz="2400" dirty="0" err="1">
                <a:solidFill>
                  <a:srgbClr val="002060"/>
                </a:solidFill>
                <a:latin typeface="Century Gothic" panose="020B0502020202020204" pitchFamily="34" charset="0"/>
              </a:rPr>
              <a:t>guitarra</a:t>
            </a:r>
            <a:endParaRPr lang="en-GB" sz="2400" dirty="0">
              <a:solidFill>
                <a:srgbClr val="002060"/>
              </a:solidFill>
              <a:latin typeface="Century Gothic" panose="020B0502020202020204" pitchFamily="34" charset="0"/>
            </a:endParaRPr>
          </a:p>
        </p:txBody>
      </p:sp>
      <p:sp>
        <p:nvSpPr>
          <p:cNvPr id="19" name="Rectangle 18"/>
          <p:cNvSpPr/>
          <p:nvPr/>
        </p:nvSpPr>
        <p:spPr>
          <a:xfrm>
            <a:off x="99824" y="751053"/>
            <a:ext cx="11856539" cy="1015663"/>
          </a:xfrm>
          <a:prstGeom prst="rect">
            <a:avLst/>
          </a:prstGeom>
        </p:spPr>
        <p:txBody>
          <a:bodyPr wrap="square">
            <a:spAutoFit/>
          </a:bodyPr>
          <a:lstStyle/>
          <a:p>
            <a:r>
              <a:rPr lang="en-US" sz="2000" dirty="0">
                <a:solidFill>
                  <a:srgbClr val="002060"/>
                </a:solidFill>
                <a:latin typeface="Century Gothic" panose="020B0502020202020204" pitchFamily="34" charset="0"/>
              </a:rPr>
              <a:t>Write about where you and your family normally go at Christmas and what you are going to do this Christmas (using ‘</a:t>
            </a:r>
            <a:r>
              <a:rPr lang="en-US" sz="2000" b="1" dirty="0" err="1">
                <a:solidFill>
                  <a:srgbClr val="002060"/>
                </a:solidFill>
                <a:latin typeface="Century Gothic" panose="020B0502020202020204" pitchFamily="34" charset="0"/>
              </a:rPr>
              <a:t>vamos</a:t>
            </a:r>
            <a:r>
              <a:rPr lang="en-US" sz="2000" dirty="0">
                <a:solidFill>
                  <a:srgbClr val="002060"/>
                </a:solidFill>
                <a:latin typeface="Century Gothic" panose="020B0502020202020204" pitchFamily="34" charset="0"/>
              </a:rPr>
              <a:t>’) Also, talk about what your friends are going to do (using ‘</a:t>
            </a:r>
            <a:r>
              <a:rPr lang="en-US" sz="2000" b="1" dirty="0">
                <a:solidFill>
                  <a:srgbClr val="002060"/>
                </a:solidFill>
                <a:latin typeface="Century Gothic" panose="020B0502020202020204" pitchFamily="34" charset="0"/>
              </a:rPr>
              <a:t>van’</a:t>
            </a:r>
            <a:r>
              <a:rPr lang="en-US" sz="2000" dirty="0">
                <a:solidFill>
                  <a:srgbClr val="002060"/>
                </a:solidFill>
                <a:latin typeface="Century Gothic" panose="020B0502020202020204" pitchFamily="34" charset="0"/>
              </a:rPr>
              <a:t>). Ask questions about what your classmates are going to do (using </a:t>
            </a:r>
            <a:r>
              <a:rPr lang="en-US" sz="2000" b="1" dirty="0">
                <a:solidFill>
                  <a:srgbClr val="002060"/>
                </a:solidFill>
                <a:latin typeface="Century Gothic" panose="020B0502020202020204" pitchFamily="34" charset="0"/>
              </a:rPr>
              <a:t>‘</a:t>
            </a:r>
            <a:r>
              <a:rPr lang="en-US" sz="2000" b="1" dirty="0" err="1">
                <a:solidFill>
                  <a:srgbClr val="002060"/>
                </a:solidFill>
                <a:latin typeface="Century Gothic" panose="020B0502020202020204" pitchFamily="34" charset="0"/>
              </a:rPr>
              <a:t>vais</a:t>
            </a:r>
            <a:r>
              <a:rPr lang="en-US" sz="2000" b="1" dirty="0">
                <a:solidFill>
                  <a:srgbClr val="002060"/>
                </a:solidFill>
                <a:latin typeface="Century Gothic" panose="020B0502020202020204" pitchFamily="34" charset="0"/>
              </a:rPr>
              <a:t>’</a:t>
            </a:r>
            <a:r>
              <a:rPr lang="en-US" sz="2000" dirty="0">
                <a:solidFill>
                  <a:srgbClr val="002060"/>
                </a:solidFill>
                <a:latin typeface="Century Gothic" panose="020B0502020202020204" pitchFamily="34" charset="0"/>
              </a:rPr>
              <a:t>).</a:t>
            </a:r>
            <a:endParaRPr lang="en-GB" sz="2000" dirty="0">
              <a:latin typeface="Century Gothic" panose="020B0502020202020204" pitchFamily="34" charset="0"/>
            </a:endParaRPr>
          </a:p>
        </p:txBody>
      </p:sp>
      <p:sp>
        <p:nvSpPr>
          <p:cNvPr id="20" name="Rectangle 19"/>
          <p:cNvSpPr/>
          <p:nvPr/>
        </p:nvSpPr>
        <p:spPr>
          <a:xfrm>
            <a:off x="99824" y="1693525"/>
            <a:ext cx="10877622" cy="484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000" dirty="0">
                <a:solidFill>
                  <a:srgbClr val="002060"/>
                </a:solidFill>
                <a:latin typeface="Century Gothic" panose="020B0502020202020204" pitchFamily="34" charset="0"/>
              </a:rPr>
              <a:t>Think about how you start your sentences and how you link one idea to another: </a:t>
            </a:r>
          </a:p>
        </p:txBody>
      </p:sp>
      <p:sp>
        <p:nvSpPr>
          <p:cNvPr id="21" name="Rectangle 20"/>
          <p:cNvSpPr/>
          <p:nvPr/>
        </p:nvSpPr>
        <p:spPr>
          <a:xfrm>
            <a:off x="274687" y="2344416"/>
            <a:ext cx="2318247"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err="1">
                <a:solidFill>
                  <a:srgbClr val="002060"/>
                </a:solidFill>
                <a:latin typeface="Century Gothic" panose="020B0502020202020204" pitchFamily="34" charset="0"/>
              </a:rPr>
              <a:t>en</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invierno</a:t>
            </a:r>
            <a:endParaRPr lang="en-US" sz="2400" dirty="0">
              <a:solidFill>
                <a:srgbClr val="002060"/>
              </a:solidFill>
              <a:latin typeface="Century Gothic" panose="020B0502020202020204" pitchFamily="34" charset="0"/>
            </a:endParaRPr>
          </a:p>
        </p:txBody>
      </p:sp>
      <p:sp>
        <p:nvSpPr>
          <p:cNvPr id="22" name="Rectangle 21"/>
          <p:cNvSpPr/>
          <p:nvPr/>
        </p:nvSpPr>
        <p:spPr>
          <a:xfrm>
            <a:off x="2801202" y="2344416"/>
            <a:ext cx="2956256"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a:solidFill>
                  <a:srgbClr val="002060"/>
                </a:solidFill>
                <a:latin typeface="Century Gothic" panose="020B0502020202020204" pitchFamily="34" charset="0"/>
              </a:rPr>
              <a:t>el </a:t>
            </a:r>
            <a:r>
              <a:rPr lang="en-US" sz="2400" dirty="0" err="1">
                <a:solidFill>
                  <a:srgbClr val="002060"/>
                </a:solidFill>
                <a:latin typeface="Century Gothic" panose="020B0502020202020204" pitchFamily="34" charset="0"/>
              </a:rPr>
              <a:t>día</a:t>
            </a:r>
            <a:r>
              <a:rPr lang="en-US" sz="2400" dirty="0">
                <a:solidFill>
                  <a:srgbClr val="002060"/>
                </a:solidFill>
                <a:latin typeface="Century Gothic" panose="020B0502020202020204" pitchFamily="34" charset="0"/>
              </a:rPr>
              <a:t> de Navidad</a:t>
            </a:r>
          </a:p>
        </p:txBody>
      </p:sp>
      <p:sp>
        <p:nvSpPr>
          <p:cNvPr id="24" name="Rectangle 23"/>
          <p:cNvSpPr/>
          <p:nvPr/>
        </p:nvSpPr>
        <p:spPr>
          <a:xfrm>
            <a:off x="295794" y="2965529"/>
            <a:ext cx="2571125"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a:solidFill>
                  <a:srgbClr val="002060"/>
                </a:solidFill>
                <a:latin typeface="Century Gothic" panose="020B0502020202020204" pitchFamily="34" charset="0"/>
              </a:rPr>
              <a:t>el </a:t>
            </a:r>
            <a:r>
              <a:rPr lang="en-US" sz="2400" dirty="0" err="1">
                <a:solidFill>
                  <a:srgbClr val="002060"/>
                </a:solidFill>
                <a:latin typeface="Century Gothic" panose="020B0502020202020204" pitchFamily="34" charset="0"/>
              </a:rPr>
              <a:t>día</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siguiente</a:t>
            </a:r>
            <a:endParaRPr lang="en-US" sz="2400" dirty="0">
              <a:solidFill>
                <a:srgbClr val="002060"/>
              </a:solidFill>
              <a:latin typeface="Century Gothic" panose="020B0502020202020204" pitchFamily="34" charset="0"/>
            </a:endParaRPr>
          </a:p>
        </p:txBody>
      </p:sp>
      <p:sp>
        <p:nvSpPr>
          <p:cNvPr id="25" name="Rectangle 24"/>
          <p:cNvSpPr/>
          <p:nvPr/>
        </p:nvSpPr>
        <p:spPr>
          <a:xfrm>
            <a:off x="3023503" y="2936363"/>
            <a:ext cx="2146300"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a:solidFill>
                  <a:srgbClr val="002060"/>
                </a:solidFill>
                <a:latin typeface="Century Gothic" panose="020B0502020202020204" pitchFamily="34" charset="0"/>
              </a:rPr>
              <a:t>el primer </a:t>
            </a:r>
            <a:r>
              <a:rPr lang="en-US" sz="2400" dirty="0" err="1">
                <a:solidFill>
                  <a:srgbClr val="002060"/>
                </a:solidFill>
                <a:latin typeface="Century Gothic" panose="020B0502020202020204" pitchFamily="34" charset="0"/>
              </a:rPr>
              <a:t>día</a:t>
            </a:r>
            <a:endParaRPr lang="en-US" sz="2400" dirty="0">
              <a:solidFill>
                <a:srgbClr val="002060"/>
              </a:solidFill>
              <a:latin typeface="Century Gothic" panose="020B0502020202020204" pitchFamily="34" charset="0"/>
            </a:endParaRPr>
          </a:p>
        </p:txBody>
      </p:sp>
      <p:sp>
        <p:nvSpPr>
          <p:cNvPr id="26" name="Rectangle 25"/>
          <p:cNvSpPr/>
          <p:nvPr/>
        </p:nvSpPr>
        <p:spPr>
          <a:xfrm>
            <a:off x="3748643" y="5130976"/>
            <a:ext cx="1421160"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a:solidFill>
                  <a:srgbClr val="002060"/>
                </a:solidFill>
                <a:latin typeface="Century Gothic" panose="020B0502020202020204" pitchFamily="34" charset="0"/>
              </a:rPr>
              <a:t>aunque</a:t>
            </a:r>
          </a:p>
        </p:txBody>
      </p:sp>
      <p:sp>
        <p:nvSpPr>
          <p:cNvPr id="27" name="Rectangle 26"/>
          <p:cNvSpPr/>
          <p:nvPr/>
        </p:nvSpPr>
        <p:spPr>
          <a:xfrm>
            <a:off x="327686" y="5753515"/>
            <a:ext cx="973729"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a:solidFill>
                  <a:srgbClr val="002060"/>
                </a:solidFill>
                <a:latin typeface="Century Gothic" panose="020B0502020202020204" pitchFamily="34" charset="0"/>
              </a:rPr>
              <a:t>pero</a:t>
            </a:r>
          </a:p>
        </p:txBody>
      </p:sp>
      <p:sp>
        <p:nvSpPr>
          <p:cNvPr id="28" name="Rectangle 27"/>
          <p:cNvSpPr/>
          <p:nvPr/>
        </p:nvSpPr>
        <p:spPr>
          <a:xfrm>
            <a:off x="5256535" y="5130976"/>
            <a:ext cx="500923"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a:solidFill>
                  <a:srgbClr val="002060"/>
                </a:solidFill>
                <a:latin typeface="Century Gothic" panose="020B0502020202020204" pitchFamily="34" charset="0"/>
              </a:rPr>
              <a:t>y</a:t>
            </a:r>
          </a:p>
        </p:txBody>
      </p:sp>
      <p:sp>
        <p:nvSpPr>
          <p:cNvPr id="29" name="Rectangle 28"/>
          <p:cNvSpPr/>
          <p:nvPr/>
        </p:nvSpPr>
        <p:spPr>
          <a:xfrm>
            <a:off x="327686" y="5130976"/>
            <a:ext cx="1589981"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algn="ctr"/>
            <a:r>
              <a:rPr lang="en-US" sz="2400">
                <a:solidFill>
                  <a:srgbClr val="002060"/>
                </a:solidFill>
                <a:latin typeface="Century Gothic" panose="020B0502020202020204" pitchFamily="34" charset="0"/>
              </a:rPr>
              <a:t>también</a:t>
            </a:r>
          </a:p>
        </p:txBody>
      </p:sp>
      <p:sp>
        <p:nvSpPr>
          <p:cNvPr id="30" name="Rectangle 29"/>
          <p:cNvSpPr/>
          <p:nvPr/>
        </p:nvSpPr>
        <p:spPr>
          <a:xfrm>
            <a:off x="295794" y="3573597"/>
            <a:ext cx="2501547"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a:solidFill>
                  <a:srgbClr val="002060"/>
                </a:solidFill>
                <a:latin typeface="Century Gothic" panose="020B0502020202020204" pitchFamily="34" charset="0"/>
              </a:rPr>
              <a:t>por la mañana</a:t>
            </a:r>
          </a:p>
        </p:txBody>
      </p:sp>
      <p:sp>
        <p:nvSpPr>
          <p:cNvPr id="31" name="Rectangle 30"/>
          <p:cNvSpPr/>
          <p:nvPr/>
        </p:nvSpPr>
        <p:spPr>
          <a:xfrm>
            <a:off x="2906076" y="3573597"/>
            <a:ext cx="3106293"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a:solidFill>
                  <a:srgbClr val="002060"/>
                </a:solidFill>
                <a:latin typeface="Century Gothic" panose="020B0502020202020204" pitchFamily="34" charset="0"/>
              </a:rPr>
              <a:t>el 31 de </a:t>
            </a:r>
            <a:r>
              <a:rPr lang="en-US" sz="2400" dirty="0" err="1">
                <a:solidFill>
                  <a:srgbClr val="002060"/>
                </a:solidFill>
                <a:latin typeface="Century Gothic" panose="020B0502020202020204" pitchFamily="34" charset="0"/>
              </a:rPr>
              <a:t>diciembre</a:t>
            </a:r>
            <a:endParaRPr lang="en-US" sz="2400" dirty="0">
              <a:solidFill>
                <a:srgbClr val="002060"/>
              </a:solidFill>
              <a:latin typeface="Century Gothic" panose="020B0502020202020204" pitchFamily="34" charset="0"/>
            </a:endParaRPr>
          </a:p>
        </p:txBody>
      </p:sp>
      <p:sp>
        <p:nvSpPr>
          <p:cNvPr id="32" name="Rectangle 31"/>
          <p:cNvSpPr/>
          <p:nvPr/>
        </p:nvSpPr>
        <p:spPr>
          <a:xfrm>
            <a:off x="1433811" y="5724905"/>
            <a:ext cx="2155724"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a:solidFill>
                  <a:srgbClr val="002060"/>
                </a:solidFill>
                <a:latin typeface="Century Gothic" panose="020B0502020202020204" pitchFamily="34" charset="0"/>
              </a:rPr>
              <a:t>sin embargo</a:t>
            </a:r>
          </a:p>
        </p:txBody>
      </p:sp>
      <p:sp>
        <p:nvSpPr>
          <p:cNvPr id="34" name="Rectangle 33"/>
          <p:cNvSpPr/>
          <p:nvPr/>
        </p:nvSpPr>
        <p:spPr>
          <a:xfrm>
            <a:off x="3708970" y="5710241"/>
            <a:ext cx="1902413"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a:solidFill>
                  <a:srgbClr val="002060"/>
                </a:solidFill>
                <a:latin typeface="Century Gothic" panose="020B0502020202020204" pitchFamily="34" charset="0"/>
              </a:rPr>
              <a:t>en cambio</a:t>
            </a:r>
          </a:p>
        </p:txBody>
      </p:sp>
      <p:sp>
        <p:nvSpPr>
          <p:cNvPr id="35" name="Rectangle 34"/>
          <p:cNvSpPr/>
          <p:nvPr/>
        </p:nvSpPr>
        <p:spPr>
          <a:xfrm>
            <a:off x="2071930" y="5142017"/>
            <a:ext cx="1589981"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algn="ctr"/>
            <a:r>
              <a:rPr lang="en-US" sz="2400">
                <a:solidFill>
                  <a:srgbClr val="002060"/>
                </a:solidFill>
                <a:latin typeface="Century Gothic" panose="020B0502020202020204" pitchFamily="34" charset="0"/>
              </a:rPr>
              <a:t>además</a:t>
            </a:r>
          </a:p>
        </p:txBody>
      </p:sp>
      <p:pic>
        <p:nvPicPr>
          <p:cNvPr id="37" name="Picture 4"/>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6198"/>
          <a:stretch/>
        </p:blipFill>
        <p:spPr bwMode="auto">
          <a:xfrm>
            <a:off x="10609001" y="1672528"/>
            <a:ext cx="1337001" cy="149155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987433" y="2194980"/>
            <a:ext cx="1227414" cy="747685"/>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E6A8AA50-3C20-468B-95FE-ADC25A53A8C8}"/>
              </a:ext>
            </a:extLst>
          </p:cNvPr>
          <p:cNvSpPr/>
          <p:nvPr/>
        </p:nvSpPr>
        <p:spPr>
          <a:xfrm>
            <a:off x="274687" y="4210758"/>
            <a:ext cx="2501547"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a:solidFill>
                  <a:srgbClr val="002060"/>
                </a:solidFill>
                <a:latin typeface="Century Gothic" panose="020B0502020202020204" pitchFamily="34" charset="0"/>
              </a:rPr>
              <a:t>a medianoche</a:t>
            </a:r>
          </a:p>
        </p:txBody>
      </p:sp>
      <p:sp>
        <p:nvSpPr>
          <p:cNvPr id="40" name="Rounded Rectangle 9">
            <a:extLst>
              <a:ext uri="{FF2B5EF4-FFF2-40B4-BE49-F238E27FC236}">
                <a16:creationId xmlns:a16="http://schemas.microsoft.com/office/drawing/2014/main" id="{DAC5636B-8EA0-41FD-84A0-7D63DD61E5F2}"/>
              </a:ext>
            </a:extLst>
          </p:cNvPr>
          <p:cNvSpPr/>
          <p:nvPr/>
        </p:nvSpPr>
        <p:spPr>
          <a:xfrm>
            <a:off x="6096000" y="4585365"/>
            <a:ext cx="2583725" cy="37836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contar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historias</a:t>
            </a:r>
            <a:endParaRPr lang="en-GB" sz="2400" dirty="0">
              <a:solidFill>
                <a:srgbClr val="002060"/>
              </a:solidFill>
              <a:latin typeface="Century Gothic" panose="020B0502020202020204" pitchFamily="34" charset="0"/>
            </a:endParaRPr>
          </a:p>
        </p:txBody>
      </p:sp>
      <p:sp>
        <p:nvSpPr>
          <p:cNvPr id="41" name="Rounded Rectangle 9">
            <a:extLst>
              <a:ext uri="{FF2B5EF4-FFF2-40B4-BE49-F238E27FC236}">
                <a16:creationId xmlns:a16="http://schemas.microsoft.com/office/drawing/2014/main" id="{D0E13912-0438-4111-BE9D-F502165921E5}"/>
              </a:ext>
            </a:extLst>
          </p:cNvPr>
          <p:cNvSpPr/>
          <p:nvPr/>
        </p:nvSpPr>
        <p:spPr>
          <a:xfrm>
            <a:off x="8951959" y="4620504"/>
            <a:ext cx="2773933" cy="37836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cocinar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juntos</a:t>
            </a:r>
            <a:endParaRPr lang="en-GB" sz="2400" dirty="0">
              <a:solidFill>
                <a:srgbClr val="002060"/>
              </a:solidFill>
              <a:latin typeface="Century Gothic" panose="020B0502020202020204" pitchFamily="34" charset="0"/>
            </a:endParaRPr>
          </a:p>
        </p:txBody>
      </p:sp>
      <p:sp>
        <p:nvSpPr>
          <p:cNvPr id="42" name="Rounded Rectangle 9">
            <a:extLst>
              <a:ext uri="{FF2B5EF4-FFF2-40B4-BE49-F238E27FC236}">
                <a16:creationId xmlns:a16="http://schemas.microsoft.com/office/drawing/2014/main" id="{D75B49B0-73C0-4DA3-A4C0-B1BFB28D9FE8}"/>
              </a:ext>
            </a:extLst>
          </p:cNvPr>
          <p:cNvSpPr/>
          <p:nvPr/>
        </p:nvSpPr>
        <p:spPr>
          <a:xfrm>
            <a:off x="6121104" y="5183994"/>
            <a:ext cx="2583725" cy="32011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mandar </a:t>
            </a:r>
            <a:r>
              <a:rPr lang="en-GB" sz="2400" dirty="0" err="1">
                <a:solidFill>
                  <a:srgbClr val="002060"/>
                </a:solidFill>
                <a:latin typeface="Century Gothic" panose="020B0502020202020204" pitchFamily="34" charset="0"/>
              </a:rPr>
              <a:t>tarjetas</a:t>
            </a:r>
            <a:endParaRPr lang="en-GB" sz="2400" dirty="0">
              <a:solidFill>
                <a:srgbClr val="002060"/>
              </a:solidFill>
              <a:latin typeface="Century Gothic" panose="020B0502020202020204" pitchFamily="34" charset="0"/>
            </a:endParaRPr>
          </a:p>
        </p:txBody>
      </p:sp>
      <p:sp>
        <p:nvSpPr>
          <p:cNvPr id="43" name="Rounded Rectangle 9">
            <a:extLst>
              <a:ext uri="{FF2B5EF4-FFF2-40B4-BE49-F238E27FC236}">
                <a16:creationId xmlns:a16="http://schemas.microsoft.com/office/drawing/2014/main" id="{1682AB94-6E33-4824-A088-6530F7ED421A}"/>
              </a:ext>
            </a:extLst>
          </p:cNvPr>
          <p:cNvSpPr/>
          <p:nvPr/>
        </p:nvSpPr>
        <p:spPr>
          <a:xfrm>
            <a:off x="8951959" y="5183994"/>
            <a:ext cx="2734178" cy="37836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ir</a:t>
            </a:r>
            <a:r>
              <a:rPr lang="en-GB" sz="2400" dirty="0">
                <a:solidFill>
                  <a:srgbClr val="002060"/>
                </a:solidFill>
                <a:latin typeface="Century Gothic" panose="020B0502020202020204" pitchFamily="34" charset="0"/>
              </a:rPr>
              <a:t> a la </a:t>
            </a:r>
            <a:r>
              <a:rPr lang="en-GB" sz="2400" dirty="0" err="1">
                <a:solidFill>
                  <a:srgbClr val="002060"/>
                </a:solidFill>
                <a:latin typeface="Century Gothic" panose="020B0502020202020204" pitchFamily="34" charset="0"/>
              </a:rPr>
              <a:t>iglesia</a:t>
            </a:r>
            <a:endParaRPr lang="en-GB" sz="2400" dirty="0">
              <a:solidFill>
                <a:srgbClr val="002060"/>
              </a:solidFill>
              <a:latin typeface="Century Gothic" panose="020B0502020202020204" pitchFamily="34" charset="0"/>
            </a:endParaRPr>
          </a:p>
        </p:txBody>
      </p:sp>
      <p:sp>
        <p:nvSpPr>
          <p:cNvPr id="44" name="Rounded Rectangle 9">
            <a:extLst>
              <a:ext uri="{FF2B5EF4-FFF2-40B4-BE49-F238E27FC236}">
                <a16:creationId xmlns:a16="http://schemas.microsoft.com/office/drawing/2014/main" id="{31903978-B515-4C70-9AF8-87BF0924B9C5}"/>
              </a:ext>
            </a:extLst>
          </p:cNvPr>
          <p:cNvSpPr/>
          <p:nvPr/>
        </p:nvSpPr>
        <p:spPr>
          <a:xfrm>
            <a:off x="6096000" y="5753515"/>
            <a:ext cx="2583725" cy="37836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abrir</a:t>
            </a:r>
            <a:r>
              <a:rPr lang="en-GB" sz="2400" dirty="0">
                <a:solidFill>
                  <a:srgbClr val="002060"/>
                </a:solidFill>
                <a:latin typeface="Century Gothic" panose="020B0502020202020204" pitchFamily="34" charset="0"/>
              </a:rPr>
              <a:t> regalos</a:t>
            </a:r>
          </a:p>
        </p:txBody>
      </p:sp>
      <p:sp>
        <p:nvSpPr>
          <p:cNvPr id="45" name="Rounded Rectangle 9">
            <a:extLst>
              <a:ext uri="{FF2B5EF4-FFF2-40B4-BE49-F238E27FC236}">
                <a16:creationId xmlns:a16="http://schemas.microsoft.com/office/drawing/2014/main" id="{B1752B20-749E-4B2F-8954-3C58E69D73AB}"/>
              </a:ext>
            </a:extLst>
          </p:cNvPr>
          <p:cNvSpPr/>
          <p:nvPr/>
        </p:nvSpPr>
        <p:spPr>
          <a:xfrm>
            <a:off x="8906822" y="5710241"/>
            <a:ext cx="3164812" cy="42601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invitar</a:t>
            </a:r>
            <a:r>
              <a:rPr lang="en-GB" sz="2400" dirty="0">
                <a:solidFill>
                  <a:srgbClr val="002060"/>
                </a:solidFill>
                <a:latin typeface="Century Gothic" panose="020B0502020202020204" pitchFamily="34" charset="0"/>
              </a:rPr>
              <a:t> a los </a:t>
            </a:r>
            <a:r>
              <a:rPr lang="en-GB" sz="2400" dirty="0" err="1">
                <a:solidFill>
                  <a:srgbClr val="002060"/>
                </a:solidFill>
                <a:latin typeface="Century Gothic" panose="020B0502020202020204" pitchFamily="34" charset="0"/>
              </a:rPr>
              <a:t>abuelos</a:t>
            </a:r>
            <a:endParaRPr lang="en-GB" sz="2400" dirty="0">
              <a:solidFill>
                <a:srgbClr val="002060"/>
              </a:solidFill>
              <a:latin typeface="Century Gothic" panose="020B0502020202020204" pitchFamily="34" charset="0"/>
            </a:endParaRPr>
          </a:p>
        </p:txBody>
      </p:sp>
      <p:sp>
        <p:nvSpPr>
          <p:cNvPr id="47" name="Rectangle 46">
            <a:extLst>
              <a:ext uri="{FF2B5EF4-FFF2-40B4-BE49-F238E27FC236}">
                <a16:creationId xmlns:a16="http://schemas.microsoft.com/office/drawing/2014/main" id="{2DEE05A4-010B-4773-B168-3E5A1428C72C}"/>
              </a:ext>
            </a:extLst>
          </p:cNvPr>
          <p:cNvSpPr/>
          <p:nvPr/>
        </p:nvSpPr>
        <p:spPr>
          <a:xfrm>
            <a:off x="2895947" y="4210758"/>
            <a:ext cx="2501547"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err="1">
                <a:solidFill>
                  <a:srgbClr val="002060"/>
                </a:solidFill>
                <a:latin typeface="Century Gothic" panose="020B0502020202020204" pitchFamily="34" charset="0"/>
              </a:rPr>
              <a:t>desde</a:t>
            </a:r>
            <a:r>
              <a:rPr lang="en-US" sz="2400" dirty="0">
                <a:solidFill>
                  <a:srgbClr val="002060"/>
                </a:solidFill>
                <a:latin typeface="Century Gothic" panose="020B0502020202020204" pitchFamily="34" charset="0"/>
              </a:rPr>
              <a:t>…hasta</a:t>
            </a:r>
          </a:p>
        </p:txBody>
      </p:sp>
      <p:pic>
        <p:nvPicPr>
          <p:cNvPr id="16" name="Picture 15">
            <a:extLst>
              <a:ext uri="{FF2B5EF4-FFF2-40B4-BE49-F238E27FC236}">
                <a16:creationId xmlns:a16="http://schemas.microsoft.com/office/drawing/2014/main" id="{827F1C79-70D5-437D-A083-939CE1361C60}"/>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29813" y="2027087"/>
            <a:ext cx="1252185" cy="937930"/>
          </a:xfrm>
          <a:prstGeom prst="rect">
            <a:avLst/>
          </a:prstGeom>
        </p:spPr>
      </p:pic>
    </p:spTree>
    <p:extLst>
      <p:ext uri="{BB962C8B-B14F-4D97-AF65-F5344CB8AC3E}">
        <p14:creationId xmlns:p14="http://schemas.microsoft.com/office/powerpoint/2010/main" val="2956120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FCD6D3-87B6-FC4B-9E4C-8F58B5F9A543}"/>
              </a:ext>
            </a:extLst>
          </p:cNvPr>
          <p:cNvSpPr>
            <a:spLocks noGrp="1"/>
          </p:cNvSpPr>
          <p:nvPr>
            <p:ph type="title"/>
          </p:nvPr>
        </p:nvSpPr>
        <p:spPr>
          <a:xfrm>
            <a:off x="263857" y="192230"/>
            <a:ext cx="10137291" cy="733338"/>
          </a:xfrm>
        </p:spPr>
        <p:txBody>
          <a:bodyPr>
            <a:normAutofit fontScale="90000"/>
          </a:bodyPr>
          <a:lstStyle/>
          <a:p>
            <a:r>
              <a:rPr lang="es-GB" sz="2200" b="1" dirty="0">
                <a:latin typeface="Century Gothic" panose="020B0502020202020204" pitchFamily="34" charset="0"/>
              </a:rPr>
              <a:t>En España cada 22 de diciembre la gente celebra la lotería de Navidad. </a:t>
            </a:r>
            <a:br>
              <a:rPr lang="es-GB" sz="2200" b="1" dirty="0">
                <a:latin typeface="Century Gothic" panose="020B0502020202020204" pitchFamily="34" charset="0"/>
              </a:rPr>
            </a:br>
            <a:r>
              <a:rPr lang="es-GB" sz="2200" b="1" dirty="0">
                <a:latin typeface="Century Gothic" panose="020B0502020202020204" pitchFamily="34" charset="0"/>
              </a:rPr>
              <a:t>Según la tradición, los niños del Colegio de San Ildefonso cantan los premios.</a:t>
            </a:r>
            <a:br>
              <a:rPr lang="es-GB" sz="2200" b="1" dirty="0">
                <a:latin typeface="Century Gothic" panose="020B0502020202020204" pitchFamily="34" charset="0"/>
              </a:rPr>
            </a:br>
            <a:r>
              <a:rPr lang="es-GB" sz="2200" b="1" dirty="0">
                <a:latin typeface="Century Gothic" panose="020B0502020202020204" pitchFamily="34" charset="0"/>
              </a:rPr>
              <a:t>¿Cuál es el premio de cada número de lotería?</a:t>
            </a:r>
          </a:p>
        </p:txBody>
      </p:sp>
      <p:sp>
        <p:nvSpPr>
          <p:cNvPr id="4" name="Rounded Rectangle 11">
            <a:extLst>
              <a:ext uri="{FF2B5EF4-FFF2-40B4-BE49-F238E27FC236}">
                <a16:creationId xmlns:a16="http://schemas.microsoft.com/office/drawing/2014/main" id="{683B727D-FC5B-D94E-B189-CAF5F53A375E}"/>
              </a:ext>
            </a:extLst>
          </p:cNvPr>
          <p:cNvSpPr/>
          <p:nvPr/>
        </p:nvSpPr>
        <p:spPr>
          <a:xfrm>
            <a:off x="10553700" y="258166"/>
            <a:ext cx="13744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AutoShape 2">
            <a:extLst>
              <a:ext uri="{FF2B5EF4-FFF2-40B4-BE49-F238E27FC236}">
                <a16:creationId xmlns:a16="http://schemas.microsoft.com/office/drawing/2014/main" id="{B2F74FDF-1DEE-2A4F-90D3-AA784682A95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GB"/>
          </a:p>
        </p:txBody>
      </p:sp>
      <p:sp>
        <p:nvSpPr>
          <p:cNvPr id="6" name="AutoShape 4">
            <a:extLst>
              <a:ext uri="{FF2B5EF4-FFF2-40B4-BE49-F238E27FC236}">
                <a16:creationId xmlns:a16="http://schemas.microsoft.com/office/drawing/2014/main" id="{9EE87323-4216-8D45-8DAD-8592582B00E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GB"/>
          </a:p>
        </p:txBody>
      </p:sp>
      <p:pic>
        <p:nvPicPr>
          <p:cNvPr id="14" name="Imagen 13" descr="Texto&#10;&#10;Descripción generada automáticamente">
            <a:extLst>
              <a:ext uri="{FF2B5EF4-FFF2-40B4-BE49-F238E27FC236}">
                <a16:creationId xmlns:a16="http://schemas.microsoft.com/office/drawing/2014/main" id="{2CAE0F62-74E2-504F-9A08-FBE08DA8E43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74248" y="1153386"/>
            <a:ext cx="3850695" cy="2304695"/>
          </a:xfrm>
          <a:prstGeom prst="rect">
            <a:avLst/>
          </a:prstGeom>
        </p:spPr>
      </p:pic>
      <p:sp>
        <p:nvSpPr>
          <p:cNvPr id="15" name="CuadroTexto 14">
            <a:extLst>
              <a:ext uri="{FF2B5EF4-FFF2-40B4-BE49-F238E27FC236}">
                <a16:creationId xmlns:a16="http://schemas.microsoft.com/office/drawing/2014/main" id="{B3104BBE-07CC-0047-81BF-BC85E5068A2D}"/>
              </a:ext>
            </a:extLst>
          </p:cNvPr>
          <p:cNvSpPr txBox="1"/>
          <p:nvPr/>
        </p:nvSpPr>
        <p:spPr>
          <a:xfrm>
            <a:off x="1974796" y="1401551"/>
            <a:ext cx="2078831" cy="600164"/>
          </a:xfrm>
          <a:prstGeom prst="rect">
            <a:avLst/>
          </a:prstGeom>
          <a:noFill/>
        </p:spPr>
        <p:txBody>
          <a:bodyPr wrap="square" rtlCol="0">
            <a:spAutoFit/>
          </a:bodyPr>
          <a:lstStyle/>
          <a:p>
            <a:pPr algn="ctr"/>
            <a:r>
              <a:rPr lang="es-GB" sz="3300" b="1" dirty="0">
                <a:solidFill>
                  <a:schemeClr val="accent5">
                    <a:lumMod val="50000"/>
                  </a:schemeClr>
                </a:solidFill>
                <a:highlight>
                  <a:srgbClr val="FBF0D5"/>
                </a:highlight>
              </a:rPr>
              <a:t>0 1 1 7 0</a:t>
            </a:r>
          </a:p>
        </p:txBody>
      </p:sp>
      <p:sp>
        <p:nvSpPr>
          <p:cNvPr id="16" name="CuadroTexto 15">
            <a:extLst>
              <a:ext uri="{FF2B5EF4-FFF2-40B4-BE49-F238E27FC236}">
                <a16:creationId xmlns:a16="http://schemas.microsoft.com/office/drawing/2014/main" id="{106E1039-082D-2C4E-8942-EECB18F1C5F1}"/>
              </a:ext>
            </a:extLst>
          </p:cNvPr>
          <p:cNvSpPr txBox="1"/>
          <p:nvPr/>
        </p:nvSpPr>
        <p:spPr>
          <a:xfrm>
            <a:off x="2058624" y="2328456"/>
            <a:ext cx="2228969" cy="369332"/>
          </a:xfrm>
          <a:prstGeom prst="rect">
            <a:avLst/>
          </a:prstGeom>
          <a:noFill/>
        </p:spPr>
        <p:txBody>
          <a:bodyPr wrap="square" rtlCol="0">
            <a:spAutoFit/>
          </a:bodyPr>
          <a:lstStyle/>
          <a:p>
            <a:pPr algn="l"/>
            <a:r>
              <a:rPr lang="es-GB" dirty="0">
                <a:solidFill>
                  <a:schemeClr val="accent5">
                    <a:lumMod val="50000"/>
                  </a:schemeClr>
                </a:solidFill>
                <a:highlight>
                  <a:srgbClr val="FBF0D5"/>
                </a:highlight>
              </a:rPr>
              <a:t>22 de diciembre</a:t>
            </a:r>
          </a:p>
        </p:txBody>
      </p:sp>
      <p:sp>
        <p:nvSpPr>
          <p:cNvPr id="33" name="CuadroTexto 32">
            <a:extLst>
              <a:ext uri="{FF2B5EF4-FFF2-40B4-BE49-F238E27FC236}">
                <a16:creationId xmlns:a16="http://schemas.microsoft.com/office/drawing/2014/main" id="{C4AEFA3E-D2B9-984D-BF78-9E142A030F0F}"/>
              </a:ext>
            </a:extLst>
          </p:cNvPr>
          <p:cNvSpPr txBox="1"/>
          <p:nvPr/>
        </p:nvSpPr>
        <p:spPr>
          <a:xfrm>
            <a:off x="4647564" y="2181755"/>
            <a:ext cx="1220206" cy="523220"/>
          </a:xfrm>
          <a:prstGeom prst="rect">
            <a:avLst/>
          </a:prstGeom>
          <a:noFill/>
        </p:spPr>
        <p:txBody>
          <a:bodyPr wrap="none" rtlCol="0">
            <a:spAutoFit/>
          </a:bodyPr>
          <a:lstStyle/>
          <a:p>
            <a:r>
              <a:rPr lang="es-GB" sz="2800" dirty="0">
                <a:solidFill>
                  <a:schemeClr val="accent5">
                    <a:lumMod val="50000"/>
                  </a:schemeClr>
                </a:solidFill>
              </a:rPr>
              <a:t>_ _ _ €</a:t>
            </a:r>
          </a:p>
        </p:txBody>
      </p:sp>
      <p:sp>
        <p:nvSpPr>
          <p:cNvPr id="34" name="CuadroTexto 33">
            <a:extLst>
              <a:ext uri="{FF2B5EF4-FFF2-40B4-BE49-F238E27FC236}">
                <a16:creationId xmlns:a16="http://schemas.microsoft.com/office/drawing/2014/main" id="{6AD04CD7-C8C2-2342-AB89-854523498A1F}"/>
              </a:ext>
            </a:extLst>
          </p:cNvPr>
          <p:cNvSpPr txBox="1"/>
          <p:nvPr/>
        </p:nvSpPr>
        <p:spPr>
          <a:xfrm>
            <a:off x="4792931" y="2181755"/>
            <a:ext cx="1079142" cy="523220"/>
          </a:xfrm>
          <a:prstGeom prst="rect">
            <a:avLst/>
          </a:prstGeom>
          <a:noFill/>
        </p:spPr>
        <p:txBody>
          <a:bodyPr wrap="none" rtlCol="0">
            <a:spAutoFit/>
          </a:bodyPr>
          <a:lstStyle/>
          <a:p>
            <a:r>
              <a:rPr lang="es-GB" sz="2800" dirty="0">
                <a:solidFill>
                  <a:schemeClr val="accent5">
                    <a:lumMod val="50000"/>
                  </a:schemeClr>
                </a:solidFill>
                <a:latin typeface="Century Gothic" panose="020B0502020202020204" pitchFamily="34" charset="0"/>
              </a:rPr>
              <a:t>190 €</a:t>
            </a:r>
          </a:p>
        </p:txBody>
      </p:sp>
      <p:pic>
        <p:nvPicPr>
          <p:cNvPr id="31" name="Imagen 13" descr="Texto&#10;&#10;Descripción generada automáticamente">
            <a:extLst>
              <a:ext uri="{FF2B5EF4-FFF2-40B4-BE49-F238E27FC236}">
                <a16:creationId xmlns:a16="http://schemas.microsoft.com/office/drawing/2014/main" id="{A9625105-6FF6-2D40-82BE-967B84B3C00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70681" y="1074299"/>
            <a:ext cx="3850695" cy="2304695"/>
          </a:xfrm>
          <a:prstGeom prst="rect">
            <a:avLst/>
          </a:prstGeom>
        </p:spPr>
      </p:pic>
      <p:pic>
        <p:nvPicPr>
          <p:cNvPr id="32" name="Imagen 13" descr="Texto&#10;&#10;Descripción generada automáticamente">
            <a:extLst>
              <a:ext uri="{FF2B5EF4-FFF2-40B4-BE49-F238E27FC236}">
                <a16:creationId xmlns:a16="http://schemas.microsoft.com/office/drawing/2014/main" id="{78EA5F81-2F29-5F4D-B9D0-6FC3CD27A38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5477" y="3930904"/>
            <a:ext cx="3850695" cy="2304695"/>
          </a:xfrm>
          <a:prstGeom prst="rect">
            <a:avLst/>
          </a:prstGeom>
        </p:spPr>
      </p:pic>
      <p:pic>
        <p:nvPicPr>
          <p:cNvPr id="35" name="Imagen 13" descr="Texto&#10;&#10;Descripción generada automáticamente">
            <a:extLst>
              <a:ext uri="{FF2B5EF4-FFF2-40B4-BE49-F238E27FC236}">
                <a16:creationId xmlns:a16="http://schemas.microsoft.com/office/drawing/2014/main" id="{5CD003F7-AE1E-0F41-BBB5-1842A980365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70681" y="3848259"/>
            <a:ext cx="3850695" cy="2304695"/>
          </a:xfrm>
          <a:prstGeom prst="rect">
            <a:avLst/>
          </a:prstGeom>
        </p:spPr>
      </p:pic>
      <p:sp>
        <p:nvSpPr>
          <p:cNvPr id="36" name="CuadroTexto 32">
            <a:extLst>
              <a:ext uri="{FF2B5EF4-FFF2-40B4-BE49-F238E27FC236}">
                <a16:creationId xmlns:a16="http://schemas.microsoft.com/office/drawing/2014/main" id="{0430114A-4E4E-1B41-871C-1A3C2CDC2C0E}"/>
              </a:ext>
            </a:extLst>
          </p:cNvPr>
          <p:cNvSpPr txBox="1"/>
          <p:nvPr/>
        </p:nvSpPr>
        <p:spPr>
          <a:xfrm>
            <a:off x="4736382" y="4881413"/>
            <a:ext cx="1220206" cy="523220"/>
          </a:xfrm>
          <a:prstGeom prst="rect">
            <a:avLst/>
          </a:prstGeom>
          <a:noFill/>
        </p:spPr>
        <p:txBody>
          <a:bodyPr wrap="none" rtlCol="0">
            <a:spAutoFit/>
          </a:bodyPr>
          <a:lstStyle/>
          <a:p>
            <a:r>
              <a:rPr lang="es-GB" sz="2800" dirty="0">
                <a:solidFill>
                  <a:schemeClr val="accent5">
                    <a:lumMod val="50000"/>
                  </a:schemeClr>
                </a:solidFill>
              </a:rPr>
              <a:t>_ _ _ €</a:t>
            </a:r>
          </a:p>
        </p:txBody>
      </p:sp>
      <p:sp>
        <p:nvSpPr>
          <p:cNvPr id="37" name="CuadroTexto 33">
            <a:extLst>
              <a:ext uri="{FF2B5EF4-FFF2-40B4-BE49-F238E27FC236}">
                <a16:creationId xmlns:a16="http://schemas.microsoft.com/office/drawing/2014/main" id="{4B499D9E-2AF3-6342-9CC3-7504B6619A87}"/>
              </a:ext>
            </a:extLst>
          </p:cNvPr>
          <p:cNvSpPr txBox="1"/>
          <p:nvPr/>
        </p:nvSpPr>
        <p:spPr>
          <a:xfrm>
            <a:off x="4881749" y="4881413"/>
            <a:ext cx="1079142" cy="523220"/>
          </a:xfrm>
          <a:prstGeom prst="rect">
            <a:avLst/>
          </a:prstGeom>
          <a:noFill/>
        </p:spPr>
        <p:txBody>
          <a:bodyPr wrap="none" rtlCol="0">
            <a:spAutoFit/>
          </a:bodyPr>
          <a:lstStyle/>
          <a:p>
            <a:r>
              <a:rPr lang="es-GB" sz="2800">
                <a:solidFill>
                  <a:schemeClr val="accent5">
                    <a:lumMod val="50000"/>
                  </a:schemeClr>
                </a:solidFill>
                <a:latin typeface="Century Gothic" panose="020B0502020202020204" pitchFamily="34" charset="0"/>
              </a:rPr>
              <a:t>1</a:t>
            </a:r>
            <a:r>
              <a:rPr lang="es-ES" sz="2800" dirty="0">
                <a:solidFill>
                  <a:schemeClr val="accent5">
                    <a:lumMod val="50000"/>
                  </a:schemeClr>
                </a:solidFill>
                <a:latin typeface="Century Gothic" panose="020B0502020202020204" pitchFamily="34" charset="0"/>
              </a:rPr>
              <a:t>60</a:t>
            </a:r>
            <a:r>
              <a:rPr lang="es-GB" sz="2800">
                <a:solidFill>
                  <a:schemeClr val="accent5">
                    <a:lumMod val="50000"/>
                  </a:schemeClr>
                </a:solidFill>
                <a:latin typeface="Century Gothic" panose="020B0502020202020204" pitchFamily="34" charset="0"/>
              </a:rPr>
              <a:t> </a:t>
            </a:r>
            <a:r>
              <a:rPr lang="es-GB" sz="2800" dirty="0">
                <a:solidFill>
                  <a:schemeClr val="accent5">
                    <a:lumMod val="50000"/>
                  </a:schemeClr>
                </a:solidFill>
                <a:latin typeface="Century Gothic" panose="020B0502020202020204" pitchFamily="34" charset="0"/>
              </a:rPr>
              <a:t>€</a:t>
            </a:r>
          </a:p>
        </p:txBody>
      </p:sp>
      <p:sp>
        <p:nvSpPr>
          <p:cNvPr id="38" name="CuadroTexto 32">
            <a:extLst>
              <a:ext uri="{FF2B5EF4-FFF2-40B4-BE49-F238E27FC236}">
                <a16:creationId xmlns:a16="http://schemas.microsoft.com/office/drawing/2014/main" id="{43303E10-33A0-584E-A5B7-2C605EDCEC64}"/>
              </a:ext>
            </a:extLst>
          </p:cNvPr>
          <p:cNvSpPr txBox="1"/>
          <p:nvPr/>
        </p:nvSpPr>
        <p:spPr>
          <a:xfrm>
            <a:off x="10618466" y="2181755"/>
            <a:ext cx="1220206" cy="523220"/>
          </a:xfrm>
          <a:prstGeom prst="rect">
            <a:avLst/>
          </a:prstGeom>
          <a:noFill/>
        </p:spPr>
        <p:txBody>
          <a:bodyPr wrap="none" rtlCol="0">
            <a:spAutoFit/>
          </a:bodyPr>
          <a:lstStyle/>
          <a:p>
            <a:r>
              <a:rPr lang="es-GB" sz="2800" dirty="0">
                <a:solidFill>
                  <a:schemeClr val="accent5">
                    <a:lumMod val="50000"/>
                  </a:schemeClr>
                </a:solidFill>
              </a:rPr>
              <a:t>_ _ _ €</a:t>
            </a:r>
          </a:p>
        </p:txBody>
      </p:sp>
      <p:sp>
        <p:nvSpPr>
          <p:cNvPr id="39" name="CuadroTexto 33">
            <a:extLst>
              <a:ext uri="{FF2B5EF4-FFF2-40B4-BE49-F238E27FC236}">
                <a16:creationId xmlns:a16="http://schemas.microsoft.com/office/drawing/2014/main" id="{729E8F5D-6A87-044A-A6A0-381088C07703}"/>
              </a:ext>
            </a:extLst>
          </p:cNvPr>
          <p:cNvSpPr txBox="1"/>
          <p:nvPr/>
        </p:nvSpPr>
        <p:spPr>
          <a:xfrm>
            <a:off x="10763833" y="2181755"/>
            <a:ext cx="1079142" cy="523220"/>
          </a:xfrm>
          <a:prstGeom prst="rect">
            <a:avLst/>
          </a:prstGeom>
          <a:noFill/>
        </p:spPr>
        <p:txBody>
          <a:bodyPr wrap="none" rtlCol="0">
            <a:spAutoFit/>
          </a:bodyPr>
          <a:lstStyle/>
          <a:p>
            <a:r>
              <a:rPr lang="es-GB" sz="2800">
                <a:solidFill>
                  <a:schemeClr val="accent5">
                    <a:lumMod val="50000"/>
                  </a:schemeClr>
                </a:solidFill>
                <a:latin typeface="Century Gothic" panose="020B0502020202020204" pitchFamily="34" charset="0"/>
              </a:rPr>
              <a:t>1</a:t>
            </a:r>
            <a:r>
              <a:rPr lang="es-ES" sz="2800" dirty="0">
                <a:solidFill>
                  <a:schemeClr val="accent5">
                    <a:lumMod val="50000"/>
                  </a:schemeClr>
                </a:solidFill>
                <a:latin typeface="Century Gothic" panose="020B0502020202020204" pitchFamily="34" charset="0"/>
              </a:rPr>
              <a:t>80</a:t>
            </a:r>
            <a:r>
              <a:rPr lang="es-GB" sz="2800">
                <a:solidFill>
                  <a:schemeClr val="accent5">
                    <a:lumMod val="50000"/>
                  </a:schemeClr>
                </a:solidFill>
                <a:latin typeface="Century Gothic" panose="020B0502020202020204" pitchFamily="34" charset="0"/>
              </a:rPr>
              <a:t> </a:t>
            </a:r>
            <a:r>
              <a:rPr lang="es-GB" sz="2800" dirty="0">
                <a:solidFill>
                  <a:schemeClr val="accent5">
                    <a:lumMod val="50000"/>
                  </a:schemeClr>
                </a:solidFill>
                <a:latin typeface="Century Gothic" panose="020B0502020202020204" pitchFamily="34" charset="0"/>
              </a:rPr>
              <a:t>€</a:t>
            </a:r>
          </a:p>
        </p:txBody>
      </p:sp>
      <p:sp>
        <p:nvSpPr>
          <p:cNvPr id="40" name="CuadroTexto 32">
            <a:extLst>
              <a:ext uri="{FF2B5EF4-FFF2-40B4-BE49-F238E27FC236}">
                <a16:creationId xmlns:a16="http://schemas.microsoft.com/office/drawing/2014/main" id="{ED095785-14E3-2D4A-B93E-40B1E207B418}"/>
              </a:ext>
            </a:extLst>
          </p:cNvPr>
          <p:cNvSpPr txBox="1"/>
          <p:nvPr/>
        </p:nvSpPr>
        <p:spPr>
          <a:xfrm>
            <a:off x="10618466" y="4768689"/>
            <a:ext cx="1220206" cy="523220"/>
          </a:xfrm>
          <a:prstGeom prst="rect">
            <a:avLst/>
          </a:prstGeom>
          <a:noFill/>
        </p:spPr>
        <p:txBody>
          <a:bodyPr wrap="none" rtlCol="0">
            <a:spAutoFit/>
          </a:bodyPr>
          <a:lstStyle/>
          <a:p>
            <a:r>
              <a:rPr lang="es-GB" sz="2800" dirty="0">
                <a:solidFill>
                  <a:schemeClr val="accent5">
                    <a:lumMod val="50000"/>
                  </a:schemeClr>
                </a:solidFill>
              </a:rPr>
              <a:t>_ _ _ €</a:t>
            </a:r>
          </a:p>
        </p:txBody>
      </p:sp>
      <p:sp>
        <p:nvSpPr>
          <p:cNvPr id="41" name="CuadroTexto 33">
            <a:extLst>
              <a:ext uri="{FF2B5EF4-FFF2-40B4-BE49-F238E27FC236}">
                <a16:creationId xmlns:a16="http://schemas.microsoft.com/office/drawing/2014/main" id="{C2F126BF-C6AE-FA42-8E1A-ED91313F5E0F}"/>
              </a:ext>
            </a:extLst>
          </p:cNvPr>
          <p:cNvSpPr txBox="1"/>
          <p:nvPr/>
        </p:nvSpPr>
        <p:spPr>
          <a:xfrm>
            <a:off x="10742100" y="4768689"/>
            <a:ext cx="1079142" cy="523220"/>
          </a:xfrm>
          <a:prstGeom prst="rect">
            <a:avLst/>
          </a:prstGeom>
          <a:noFill/>
        </p:spPr>
        <p:txBody>
          <a:bodyPr wrap="none" rtlCol="0">
            <a:spAutoFit/>
          </a:bodyPr>
          <a:lstStyle/>
          <a:p>
            <a:r>
              <a:rPr lang="es-ES" sz="2800" dirty="0">
                <a:solidFill>
                  <a:schemeClr val="accent5">
                    <a:lumMod val="50000"/>
                  </a:schemeClr>
                </a:solidFill>
                <a:latin typeface="Century Gothic" panose="020B0502020202020204" pitchFamily="34" charset="0"/>
              </a:rPr>
              <a:t>20</a:t>
            </a:r>
            <a:r>
              <a:rPr lang="es-GB" sz="2800">
                <a:solidFill>
                  <a:schemeClr val="accent5">
                    <a:lumMod val="50000"/>
                  </a:schemeClr>
                </a:solidFill>
                <a:latin typeface="Century Gothic" panose="020B0502020202020204" pitchFamily="34" charset="0"/>
              </a:rPr>
              <a:t>0 </a:t>
            </a:r>
            <a:r>
              <a:rPr lang="es-GB" sz="2800" dirty="0">
                <a:solidFill>
                  <a:schemeClr val="accent5">
                    <a:lumMod val="50000"/>
                  </a:schemeClr>
                </a:solidFill>
                <a:latin typeface="Century Gothic" panose="020B0502020202020204" pitchFamily="34" charset="0"/>
              </a:rPr>
              <a:t>€</a:t>
            </a:r>
          </a:p>
        </p:txBody>
      </p:sp>
      <p:sp>
        <p:nvSpPr>
          <p:cNvPr id="22" name="CuadroTexto 14">
            <a:extLst>
              <a:ext uri="{FF2B5EF4-FFF2-40B4-BE49-F238E27FC236}">
                <a16:creationId xmlns:a16="http://schemas.microsoft.com/office/drawing/2014/main" id="{D931E713-7922-444A-93D6-348D759766DF}"/>
              </a:ext>
            </a:extLst>
          </p:cNvPr>
          <p:cNvSpPr txBox="1"/>
          <p:nvPr/>
        </p:nvSpPr>
        <p:spPr>
          <a:xfrm>
            <a:off x="2005431" y="4168525"/>
            <a:ext cx="2078831" cy="600164"/>
          </a:xfrm>
          <a:prstGeom prst="rect">
            <a:avLst/>
          </a:prstGeom>
          <a:noFill/>
        </p:spPr>
        <p:txBody>
          <a:bodyPr wrap="square" rtlCol="0">
            <a:spAutoFit/>
          </a:bodyPr>
          <a:lstStyle/>
          <a:p>
            <a:pPr algn="ctr"/>
            <a:r>
              <a:rPr lang="es-GB" sz="3300" b="1">
                <a:solidFill>
                  <a:schemeClr val="accent5">
                    <a:lumMod val="50000"/>
                  </a:schemeClr>
                </a:solidFill>
                <a:highlight>
                  <a:srgbClr val="FBF0D5"/>
                </a:highlight>
              </a:rPr>
              <a:t>0 </a:t>
            </a:r>
            <a:r>
              <a:rPr lang="es-ES" sz="3300" b="1" dirty="0">
                <a:solidFill>
                  <a:schemeClr val="accent5">
                    <a:lumMod val="50000"/>
                  </a:schemeClr>
                </a:solidFill>
                <a:highlight>
                  <a:srgbClr val="FBF0D5"/>
                </a:highlight>
              </a:rPr>
              <a:t>3</a:t>
            </a:r>
            <a:r>
              <a:rPr lang="es-GB" sz="3300" b="1">
                <a:solidFill>
                  <a:schemeClr val="accent5">
                    <a:lumMod val="50000"/>
                  </a:schemeClr>
                </a:solidFill>
                <a:highlight>
                  <a:srgbClr val="FBF0D5"/>
                </a:highlight>
              </a:rPr>
              <a:t> 1 </a:t>
            </a:r>
            <a:r>
              <a:rPr lang="es-ES" sz="3300" b="1" dirty="0">
                <a:solidFill>
                  <a:schemeClr val="accent5">
                    <a:lumMod val="50000"/>
                  </a:schemeClr>
                </a:solidFill>
                <a:highlight>
                  <a:srgbClr val="FBF0D5"/>
                </a:highlight>
              </a:rPr>
              <a:t>8</a:t>
            </a:r>
            <a:r>
              <a:rPr lang="es-GB" sz="3300" b="1">
                <a:solidFill>
                  <a:schemeClr val="accent5">
                    <a:lumMod val="50000"/>
                  </a:schemeClr>
                </a:solidFill>
                <a:highlight>
                  <a:srgbClr val="FBF0D5"/>
                </a:highlight>
              </a:rPr>
              <a:t> </a:t>
            </a:r>
            <a:r>
              <a:rPr lang="es-GB" sz="3300" b="1" dirty="0">
                <a:solidFill>
                  <a:schemeClr val="accent5">
                    <a:lumMod val="50000"/>
                  </a:schemeClr>
                </a:solidFill>
                <a:highlight>
                  <a:srgbClr val="FBF0D5"/>
                </a:highlight>
              </a:rPr>
              <a:t>0</a:t>
            </a:r>
          </a:p>
        </p:txBody>
      </p:sp>
      <p:sp>
        <p:nvSpPr>
          <p:cNvPr id="23" name="CuadroTexto 15">
            <a:extLst>
              <a:ext uri="{FF2B5EF4-FFF2-40B4-BE49-F238E27FC236}">
                <a16:creationId xmlns:a16="http://schemas.microsoft.com/office/drawing/2014/main" id="{AB524913-604B-B349-A206-DBD3D9C4198A}"/>
              </a:ext>
            </a:extLst>
          </p:cNvPr>
          <p:cNvSpPr txBox="1"/>
          <p:nvPr/>
        </p:nvSpPr>
        <p:spPr>
          <a:xfrm>
            <a:off x="2089259" y="5095430"/>
            <a:ext cx="2228969" cy="369332"/>
          </a:xfrm>
          <a:prstGeom prst="rect">
            <a:avLst/>
          </a:prstGeom>
          <a:noFill/>
        </p:spPr>
        <p:txBody>
          <a:bodyPr wrap="square" rtlCol="0">
            <a:spAutoFit/>
          </a:bodyPr>
          <a:lstStyle/>
          <a:p>
            <a:pPr algn="l"/>
            <a:r>
              <a:rPr lang="es-GB" dirty="0">
                <a:solidFill>
                  <a:schemeClr val="accent5">
                    <a:lumMod val="50000"/>
                  </a:schemeClr>
                </a:solidFill>
                <a:highlight>
                  <a:srgbClr val="FBF0D5"/>
                </a:highlight>
              </a:rPr>
              <a:t>22 de diciembre</a:t>
            </a:r>
          </a:p>
        </p:txBody>
      </p:sp>
      <p:sp>
        <p:nvSpPr>
          <p:cNvPr id="24" name="CuadroTexto 14">
            <a:extLst>
              <a:ext uri="{FF2B5EF4-FFF2-40B4-BE49-F238E27FC236}">
                <a16:creationId xmlns:a16="http://schemas.microsoft.com/office/drawing/2014/main" id="{24E924DF-8A73-DA4C-B755-2CC40CF1AB2A}"/>
              </a:ext>
            </a:extLst>
          </p:cNvPr>
          <p:cNvSpPr txBox="1"/>
          <p:nvPr/>
        </p:nvSpPr>
        <p:spPr>
          <a:xfrm>
            <a:off x="8013508" y="1278029"/>
            <a:ext cx="2078831" cy="600164"/>
          </a:xfrm>
          <a:prstGeom prst="rect">
            <a:avLst/>
          </a:prstGeom>
          <a:noFill/>
        </p:spPr>
        <p:txBody>
          <a:bodyPr wrap="square" rtlCol="0">
            <a:spAutoFit/>
          </a:bodyPr>
          <a:lstStyle/>
          <a:p>
            <a:pPr algn="ctr"/>
            <a:r>
              <a:rPr lang="es-GB" sz="3300" b="1">
                <a:solidFill>
                  <a:schemeClr val="accent5">
                    <a:lumMod val="50000"/>
                  </a:schemeClr>
                </a:solidFill>
                <a:highlight>
                  <a:srgbClr val="FBF0D5"/>
                </a:highlight>
              </a:rPr>
              <a:t>0 </a:t>
            </a:r>
            <a:r>
              <a:rPr lang="es-ES" sz="3300" b="1" dirty="0">
                <a:solidFill>
                  <a:schemeClr val="accent5">
                    <a:lumMod val="50000"/>
                  </a:schemeClr>
                </a:solidFill>
                <a:highlight>
                  <a:srgbClr val="FBF0D5"/>
                </a:highlight>
              </a:rPr>
              <a:t>2</a:t>
            </a:r>
            <a:r>
              <a:rPr lang="es-GB" sz="3300" b="1">
                <a:solidFill>
                  <a:schemeClr val="accent5">
                    <a:lumMod val="50000"/>
                  </a:schemeClr>
                </a:solidFill>
                <a:highlight>
                  <a:srgbClr val="FBF0D5"/>
                </a:highlight>
              </a:rPr>
              <a:t> </a:t>
            </a:r>
            <a:r>
              <a:rPr lang="es-ES" sz="3300" b="1" dirty="0">
                <a:solidFill>
                  <a:schemeClr val="accent5">
                    <a:lumMod val="50000"/>
                  </a:schemeClr>
                </a:solidFill>
                <a:highlight>
                  <a:srgbClr val="FBF0D5"/>
                </a:highlight>
              </a:rPr>
              <a:t>2</a:t>
            </a:r>
            <a:r>
              <a:rPr lang="es-GB" sz="3300" b="1">
                <a:solidFill>
                  <a:schemeClr val="accent5">
                    <a:lumMod val="50000"/>
                  </a:schemeClr>
                </a:solidFill>
                <a:highlight>
                  <a:srgbClr val="FBF0D5"/>
                </a:highlight>
              </a:rPr>
              <a:t> </a:t>
            </a:r>
            <a:r>
              <a:rPr lang="es-ES" sz="3300" b="1" dirty="0">
                <a:solidFill>
                  <a:schemeClr val="accent5">
                    <a:lumMod val="50000"/>
                  </a:schemeClr>
                </a:solidFill>
                <a:highlight>
                  <a:srgbClr val="FBF0D5"/>
                </a:highlight>
              </a:rPr>
              <a:t>9</a:t>
            </a:r>
            <a:r>
              <a:rPr lang="es-GB" sz="3300" b="1">
                <a:solidFill>
                  <a:schemeClr val="accent5">
                    <a:lumMod val="50000"/>
                  </a:schemeClr>
                </a:solidFill>
                <a:highlight>
                  <a:srgbClr val="FBF0D5"/>
                </a:highlight>
              </a:rPr>
              <a:t> </a:t>
            </a:r>
            <a:r>
              <a:rPr lang="es-GB" sz="3300" b="1" dirty="0">
                <a:solidFill>
                  <a:schemeClr val="accent5">
                    <a:lumMod val="50000"/>
                  </a:schemeClr>
                </a:solidFill>
                <a:highlight>
                  <a:srgbClr val="FBF0D5"/>
                </a:highlight>
              </a:rPr>
              <a:t>0</a:t>
            </a:r>
          </a:p>
        </p:txBody>
      </p:sp>
      <p:sp>
        <p:nvSpPr>
          <p:cNvPr id="25" name="CuadroTexto 15">
            <a:extLst>
              <a:ext uri="{FF2B5EF4-FFF2-40B4-BE49-F238E27FC236}">
                <a16:creationId xmlns:a16="http://schemas.microsoft.com/office/drawing/2014/main" id="{48E0574C-7772-134D-B66F-A33797BAA86B}"/>
              </a:ext>
            </a:extLst>
          </p:cNvPr>
          <p:cNvSpPr txBox="1"/>
          <p:nvPr/>
        </p:nvSpPr>
        <p:spPr>
          <a:xfrm>
            <a:off x="8097336" y="2204934"/>
            <a:ext cx="2228969" cy="369332"/>
          </a:xfrm>
          <a:prstGeom prst="rect">
            <a:avLst/>
          </a:prstGeom>
          <a:noFill/>
        </p:spPr>
        <p:txBody>
          <a:bodyPr wrap="square" rtlCol="0">
            <a:spAutoFit/>
          </a:bodyPr>
          <a:lstStyle/>
          <a:p>
            <a:pPr algn="l"/>
            <a:r>
              <a:rPr lang="es-GB" dirty="0">
                <a:solidFill>
                  <a:schemeClr val="accent5">
                    <a:lumMod val="50000"/>
                  </a:schemeClr>
                </a:solidFill>
                <a:highlight>
                  <a:srgbClr val="FBF0D5"/>
                </a:highlight>
              </a:rPr>
              <a:t>22 de diciembre</a:t>
            </a:r>
          </a:p>
        </p:txBody>
      </p:sp>
      <p:sp>
        <p:nvSpPr>
          <p:cNvPr id="26" name="CuadroTexto 14">
            <a:extLst>
              <a:ext uri="{FF2B5EF4-FFF2-40B4-BE49-F238E27FC236}">
                <a16:creationId xmlns:a16="http://schemas.microsoft.com/office/drawing/2014/main" id="{651F003D-9149-6448-A4B5-4DF52F5F3466}"/>
              </a:ext>
            </a:extLst>
          </p:cNvPr>
          <p:cNvSpPr txBox="1"/>
          <p:nvPr/>
        </p:nvSpPr>
        <p:spPr>
          <a:xfrm>
            <a:off x="7942985" y="4108396"/>
            <a:ext cx="2078831" cy="600164"/>
          </a:xfrm>
          <a:prstGeom prst="rect">
            <a:avLst/>
          </a:prstGeom>
          <a:noFill/>
        </p:spPr>
        <p:txBody>
          <a:bodyPr wrap="square" rtlCol="0">
            <a:spAutoFit/>
          </a:bodyPr>
          <a:lstStyle/>
          <a:p>
            <a:pPr algn="ctr"/>
            <a:r>
              <a:rPr lang="es-GB" sz="3300" b="1" dirty="0">
                <a:solidFill>
                  <a:schemeClr val="accent5">
                    <a:lumMod val="50000"/>
                  </a:schemeClr>
                </a:solidFill>
                <a:highlight>
                  <a:srgbClr val="FBF0D5"/>
                </a:highlight>
              </a:rPr>
              <a:t>0 </a:t>
            </a:r>
            <a:r>
              <a:rPr lang="es-GB" sz="3300" b="1">
                <a:solidFill>
                  <a:schemeClr val="accent5">
                    <a:lumMod val="50000"/>
                  </a:schemeClr>
                </a:solidFill>
                <a:highlight>
                  <a:srgbClr val="FBF0D5"/>
                </a:highlight>
              </a:rPr>
              <a:t>1 </a:t>
            </a:r>
            <a:r>
              <a:rPr lang="es-ES" sz="3300" b="1" dirty="0">
                <a:solidFill>
                  <a:schemeClr val="accent5">
                    <a:lumMod val="50000"/>
                  </a:schemeClr>
                </a:solidFill>
                <a:highlight>
                  <a:srgbClr val="FBF0D5"/>
                </a:highlight>
              </a:rPr>
              <a:t>1 2</a:t>
            </a:r>
            <a:r>
              <a:rPr lang="es-GB" sz="3300" b="1">
                <a:solidFill>
                  <a:schemeClr val="accent5">
                    <a:lumMod val="50000"/>
                  </a:schemeClr>
                </a:solidFill>
                <a:highlight>
                  <a:srgbClr val="FBF0D5"/>
                </a:highlight>
              </a:rPr>
              <a:t> </a:t>
            </a:r>
            <a:r>
              <a:rPr lang="es-ES" sz="3300" b="1" dirty="0">
                <a:solidFill>
                  <a:schemeClr val="accent5">
                    <a:lumMod val="50000"/>
                  </a:schemeClr>
                </a:solidFill>
                <a:highlight>
                  <a:srgbClr val="FBF0D5"/>
                </a:highlight>
              </a:rPr>
              <a:t>5</a:t>
            </a:r>
            <a:endParaRPr lang="es-GB" sz="3300" b="1" dirty="0">
              <a:solidFill>
                <a:schemeClr val="accent5">
                  <a:lumMod val="50000"/>
                </a:schemeClr>
              </a:solidFill>
              <a:highlight>
                <a:srgbClr val="FBF0D5"/>
              </a:highlight>
            </a:endParaRPr>
          </a:p>
        </p:txBody>
      </p:sp>
      <p:sp>
        <p:nvSpPr>
          <p:cNvPr id="27" name="CuadroTexto 15">
            <a:extLst>
              <a:ext uri="{FF2B5EF4-FFF2-40B4-BE49-F238E27FC236}">
                <a16:creationId xmlns:a16="http://schemas.microsoft.com/office/drawing/2014/main" id="{C1E58A08-892A-6A42-9372-8230913003D6}"/>
              </a:ext>
            </a:extLst>
          </p:cNvPr>
          <p:cNvSpPr txBox="1"/>
          <p:nvPr/>
        </p:nvSpPr>
        <p:spPr>
          <a:xfrm>
            <a:off x="8026813" y="5035301"/>
            <a:ext cx="2228969" cy="369332"/>
          </a:xfrm>
          <a:prstGeom prst="rect">
            <a:avLst/>
          </a:prstGeom>
          <a:noFill/>
        </p:spPr>
        <p:txBody>
          <a:bodyPr wrap="square" rtlCol="0">
            <a:spAutoFit/>
          </a:bodyPr>
          <a:lstStyle/>
          <a:p>
            <a:pPr algn="l"/>
            <a:r>
              <a:rPr lang="es-GB" dirty="0">
                <a:solidFill>
                  <a:schemeClr val="accent5">
                    <a:lumMod val="50000"/>
                  </a:schemeClr>
                </a:solidFill>
                <a:highlight>
                  <a:srgbClr val="FBF0D5"/>
                </a:highlight>
              </a:rPr>
              <a:t>22 de diciembre</a:t>
            </a:r>
          </a:p>
        </p:txBody>
      </p:sp>
      <p:sp>
        <p:nvSpPr>
          <p:cNvPr id="3" name="Llamada rectangular redondeada 2">
            <a:extLst>
              <a:ext uri="{FF2B5EF4-FFF2-40B4-BE49-F238E27FC236}">
                <a16:creationId xmlns:a16="http://schemas.microsoft.com/office/drawing/2014/main" id="{C7B2B581-9423-4246-8EFD-83B9FE510EC1}"/>
              </a:ext>
            </a:extLst>
          </p:cNvPr>
          <p:cNvSpPr/>
          <p:nvPr/>
        </p:nvSpPr>
        <p:spPr>
          <a:xfrm>
            <a:off x="6424871" y="2697788"/>
            <a:ext cx="3513657" cy="1867594"/>
          </a:xfrm>
          <a:prstGeom prst="wedgeRoundRectCallout">
            <a:avLst>
              <a:gd name="adj1" fmla="val 19774"/>
              <a:gd name="adj2" fmla="val 69820"/>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chemeClr val="accent5">
                    <a:lumMod val="50000"/>
                  </a:schemeClr>
                </a:solidFill>
                <a:latin typeface="Century Gothic" panose="020B0502020202020204" pitchFamily="34" charset="0"/>
              </a:rPr>
              <a:t>El primer premio de la Lotería de Navidad se llama “El gordo” porque es una cantidad de dinero muy grande.</a:t>
            </a:r>
            <a:endParaRPr lang="es-GB" sz="2000" dirty="0">
              <a:solidFill>
                <a:schemeClr val="accent5">
                  <a:lumMod val="50000"/>
                </a:schemeClr>
              </a:solidFill>
              <a:latin typeface="Century Gothic" panose="020B0502020202020204" pitchFamily="34" charset="0"/>
            </a:endParaRPr>
          </a:p>
        </p:txBody>
      </p:sp>
      <p:pic>
        <p:nvPicPr>
          <p:cNvPr id="7" name="Números de la lotería.wav" descr="Números de la lotería.wav">
            <a:hlinkClick r:id="" action="ppaction://media"/>
            <a:extLst>
              <a:ext uri="{FF2B5EF4-FFF2-40B4-BE49-F238E27FC236}">
                <a16:creationId xmlns:a16="http://schemas.microsoft.com/office/drawing/2014/main" id="{0F352099-122A-9B45-8AFC-D05AE3385B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67186" y="925568"/>
            <a:ext cx="812800" cy="812800"/>
          </a:xfrm>
          <a:prstGeom prst="rect">
            <a:avLst/>
          </a:prstGeom>
        </p:spPr>
      </p:pic>
    </p:spTree>
    <p:extLst>
      <p:ext uri="{BB962C8B-B14F-4D97-AF65-F5344CB8AC3E}">
        <p14:creationId xmlns:p14="http://schemas.microsoft.com/office/powerpoint/2010/main" val="382847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7"/>
                </p:tgtEl>
              </p:cMediaNode>
            </p:audio>
          </p:childTnLst>
        </p:cTn>
      </p:par>
    </p:tnLst>
    <p:bldLst>
      <p:bldP spid="34" grpId="0"/>
      <p:bldP spid="37" grpId="0"/>
      <p:bldP spid="39" grpId="0"/>
      <p:bldP spid="41"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600" b="1" dirty="0">
                <a:solidFill>
                  <a:schemeClr val="bg1"/>
                </a:solidFill>
                <a:latin typeface="Century Gothic" panose="020B0502020202020204" pitchFamily="34" charset="0"/>
              </a:rPr>
              <a:t>Talking about intentions</a:t>
            </a:r>
            <a:br>
              <a:rPr lang="en-GB" sz="2600" b="1" dirty="0">
                <a:solidFill>
                  <a:schemeClr val="bg1"/>
                </a:solidFill>
                <a:latin typeface="Century Gothic" panose="020B0502020202020204" pitchFamily="34" charset="0"/>
              </a:rPr>
            </a:br>
            <a:r>
              <a:rPr lang="en-GB" sz="2600" b="1" dirty="0">
                <a:solidFill>
                  <a:schemeClr val="bg1"/>
                </a:solidFill>
                <a:latin typeface="Century Gothic" panose="020B0502020202020204" pitchFamily="34" charset="0"/>
              </a:rPr>
              <a:t>Using ‘para’ + infinitive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10" name="TextBox 9">
            <a:extLst>
              <a:ext uri="{FF2B5EF4-FFF2-40B4-BE49-F238E27FC236}">
                <a16:creationId xmlns:a16="http://schemas.microsoft.com/office/drawing/2014/main" id="{3CC80B4A-8FB9-5141-8C3B-F7B756E6597D}"/>
              </a:ext>
            </a:extLst>
          </p:cNvPr>
          <p:cNvSpPr txBox="1"/>
          <p:nvPr/>
        </p:nvSpPr>
        <p:spPr>
          <a:xfrm>
            <a:off x="233681" y="1057547"/>
            <a:ext cx="11420598" cy="769441"/>
          </a:xfrm>
          <a:prstGeom prst="rect">
            <a:avLst/>
          </a:prstGeom>
          <a:noFill/>
        </p:spPr>
        <p:txBody>
          <a:bodyPr wrap="square" rtlCol="0">
            <a:spAutoFit/>
          </a:bodyPr>
          <a:lstStyle/>
          <a:p>
            <a:r>
              <a:rPr lang="en-US" sz="2200" b="1" dirty="0">
                <a:solidFill>
                  <a:schemeClr val="accent5">
                    <a:lumMod val="50000"/>
                  </a:schemeClr>
                </a:solidFill>
              </a:rPr>
              <a:t>Lee las </a:t>
            </a:r>
            <a:r>
              <a:rPr lang="en-US" sz="2200" b="1" dirty="0" err="1">
                <a:solidFill>
                  <a:schemeClr val="accent5">
                    <a:lumMod val="50000"/>
                  </a:schemeClr>
                </a:solidFill>
              </a:rPr>
              <a:t>frases</a:t>
            </a:r>
            <a:r>
              <a:rPr lang="en-US" sz="2200" b="1" dirty="0">
                <a:solidFill>
                  <a:schemeClr val="accent5">
                    <a:lumMod val="50000"/>
                  </a:schemeClr>
                </a:solidFill>
              </a:rPr>
              <a:t> y </a:t>
            </a:r>
            <a:r>
              <a:rPr lang="en-US" sz="2200" b="1" dirty="0" err="1">
                <a:solidFill>
                  <a:schemeClr val="accent5">
                    <a:lumMod val="50000"/>
                  </a:schemeClr>
                </a:solidFill>
              </a:rPr>
              <a:t>marca</a:t>
            </a:r>
            <a:r>
              <a:rPr lang="en-US" sz="2200" b="1" dirty="0">
                <a:solidFill>
                  <a:schemeClr val="accent5">
                    <a:lumMod val="50000"/>
                  </a:schemeClr>
                </a:solidFill>
              </a:rPr>
              <a:t> </a:t>
            </a:r>
            <a:r>
              <a:rPr lang="en-US" sz="2200" b="1" dirty="0" err="1">
                <a:solidFill>
                  <a:schemeClr val="accent5">
                    <a:lumMod val="50000"/>
                  </a:schemeClr>
                </a:solidFill>
              </a:rPr>
              <a:t>quién</a:t>
            </a:r>
            <a:r>
              <a:rPr lang="en-US" sz="2200" b="1" dirty="0">
                <a:solidFill>
                  <a:schemeClr val="accent5">
                    <a:lumMod val="50000"/>
                  </a:schemeClr>
                </a:solidFill>
              </a:rPr>
              <a:t> es. </a:t>
            </a:r>
            <a:r>
              <a:rPr lang="en-US" sz="2200" b="1" dirty="0" err="1">
                <a:solidFill>
                  <a:schemeClr val="accent5">
                    <a:lumMod val="50000"/>
                  </a:schemeClr>
                </a:solidFill>
              </a:rPr>
              <a:t>Además</a:t>
            </a:r>
            <a:r>
              <a:rPr lang="en-US" sz="2200" b="1" dirty="0">
                <a:solidFill>
                  <a:schemeClr val="accent5">
                    <a:lumMod val="50000"/>
                  </a:schemeClr>
                </a:solidFill>
              </a:rPr>
              <a:t>, ¿</a:t>
            </a:r>
            <a:r>
              <a:rPr lang="en-US" sz="2200" b="1" dirty="0" err="1">
                <a:solidFill>
                  <a:schemeClr val="accent5">
                    <a:lumMod val="50000"/>
                  </a:schemeClr>
                </a:solidFill>
              </a:rPr>
              <a:t>qué</a:t>
            </a:r>
            <a:r>
              <a:rPr lang="en-US" sz="2200" b="1" dirty="0">
                <a:solidFill>
                  <a:schemeClr val="accent5">
                    <a:lumMod val="50000"/>
                  </a:schemeClr>
                </a:solidFill>
              </a:rPr>
              <a:t> </a:t>
            </a:r>
            <a:r>
              <a:rPr lang="en-US" sz="2200" b="1" dirty="0" err="1">
                <a:solidFill>
                  <a:schemeClr val="accent5">
                    <a:lumMod val="50000"/>
                  </a:schemeClr>
                </a:solidFill>
              </a:rPr>
              <a:t>significa</a:t>
            </a:r>
            <a:r>
              <a:rPr lang="en-US" sz="2200" b="1" dirty="0">
                <a:solidFill>
                  <a:schemeClr val="accent5">
                    <a:lumMod val="50000"/>
                  </a:schemeClr>
                </a:solidFill>
              </a:rPr>
              <a:t> ‘para’ </a:t>
            </a:r>
            <a:r>
              <a:rPr lang="en-US" sz="2200" b="1" dirty="0" err="1">
                <a:solidFill>
                  <a:schemeClr val="accent5">
                    <a:lumMod val="50000"/>
                  </a:schemeClr>
                </a:solidFill>
              </a:rPr>
              <a:t>en</a:t>
            </a:r>
            <a:r>
              <a:rPr lang="en-US" sz="2200" b="1" dirty="0">
                <a:solidFill>
                  <a:schemeClr val="accent5">
                    <a:lumMod val="50000"/>
                  </a:schemeClr>
                </a:solidFill>
              </a:rPr>
              <a:t> </a:t>
            </a:r>
            <a:r>
              <a:rPr lang="en-US" sz="2200" b="1" dirty="0" err="1">
                <a:solidFill>
                  <a:schemeClr val="accent5">
                    <a:lumMod val="50000"/>
                  </a:schemeClr>
                </a:solidFill>
              </a:rPr>
              <a:t>cada</a:t>
            </a:r>
            <a:r>
              <a:rPr lang="en-US" sz="2200" b="1" dirty="0">
                <a:solidFill>
                  <a:schemeClr val="accent5">
                    <a:lumMod val="50000"/>
                  </a:schemeClr>
                </a:solidFill>
              </a:rPr>
              <a:t> </a:t>
            </a:r>
            <a:r>
              <a:rPr lang="en-US" sz="2200" b="1" dirty="0" err="1">
                <a:solidFill>
                  <a:schemeClr val="accent5">
                    <a:lumMod val="50000"/>
                  </a:schemeClr>
                </a:solidFill>
              </a:rPr>
              <a:t>frase</a:t>
            </a:r>
            <a:r>
              <a:rPr lang="en-US" sz="2200" b="1" dirty="0">
                <a:solidFill>
                  <a:schemeClr val="accent5">
                    <a:lumMod val="50000"/>
                  </a:schemeClr>
                </a:solidFill>
              </a:rPr>
              <a:t>, ‘for’ or ‘in order to’? Escribe la </a:t>
            </a:r>
            <a:r>
              <a:rPr lang="en-US" sz="2200" b="1" dirty="0" err="1">
                <a:solidFill>
                  <a:schemeClr val="accent5">
                    <a:lumMod val="50000"/>
                  </a:schemeClr>
                </a:solidFill>
              </a:rPr>
              <a:t>opción</a:t>
            </a:r>
            <a:r>
              <a:rPr lang="en-US" sz="2200" b="1" dirty="0">
                <a:solidFill>
                  <a:schemeClr val="accent5">
                    <a:lumMod val="50000"/>
                  </a:schemeClr>
                </a:solidFill>
              </a:rPr>
              <a:t> </a:t>
            </a:r>
            <a:r>
              <a:rPr lang="en-US" sz="2200" b="1" dirty="0" err="1">
                <a:solidFill>
                  <a:schemeClr val="accent5">
                    <a:lumMod val="50000"/>
                  </a:schemeClr>
                </a:solidFill>
              </a:rPr>
              <a:t>correcta</a:t>
            </a:r>
            <a:r>
              <a:rPr lang="en-US" sz="2200" b="1" dirty="0">
                <a:solidFill>
                  <a:schemeClr val="accent5">
                    <a:lumMod val="50000"/>
                  </a:schemeClr>
                </a:solidFill>
              </a:rPr>
              <a:t>.</a:t>
            </a:r>
          </a:p>
        </p:txBody>
      </p:sp>
      <p:graphicFrame>
        <p:nvGraphicFramePr>
          <p:cNvPr id="6" name="Tabla 6">
            <a:extLst>
              <a:ext uri="{FF2B5EF4-FFF2-40B4-BE49-F238E27FC236}">
                <a16:creationId xmlns:a16="http://schemas.microsoft.com/office/drawing/2014/main" id="{F6ABDD7C-F52A-2444-AF11-25BFC841DB77}"/>
              </a:ext>
            </a:extLst>
          </p:cNvPr>
          <p:cNvGraphicFramePr>
            <a:graphicFrameLocks noGrp="1"/>
          </p:cNvGraphicFramePr>
          <p:nvPr>
            <p:extLst>
              <p:ext uri="{D42A27DB-BD31-4B8C-83A1-F6EECF244321}">
                <p14:modId xmlns:p14="http://schemas.microsoft.com/office/powerpoint/2010/main" val="492811065"/>
              </p:ext>
            </p:extLst>
          </p:nvPr>
        </p:nvGraphicFramePr>
        <p:xfrm>
          <a:off x="243578" y="1419770"/>
          <a:ext cx="11724636" cy="4862067"/>
        </p:xfrm>
        <a:graphic>
          <a:graphicData uri="http://schemas.openxmlformats.org/drawingml/2006/table">
            <a:tbl>
              <a:tblPr firstRow="1" bandRow="1">
                <a:tableStyleId>{5DA37D80-6434-44D0-A028-1B22A696006F}</a:tableStyleId>
              </a:tblPr>
              <a:tblGrid>
                <a:gridCol w="6849166">
                  <a:extLst>
                    <a:ext uri="{9D8B030D-6E8A-4147-A177-3AD203B41FA5}">
                      <a16:colId xmlns:a16="http://schemas.microsoft.com/office/drawing/2014/main" val="3715709185"/>
                    </a:ext>
                  </a:extLst>
                </a:gridCol>
                <a:gridCol w="1254327">
                  <a:extLst>
                    <a:ext uri="{9D8B030D-6E8A-4147-A177-3AD203B41FA5}">
                      <a16:colId xmlns:a16="http://schemas.microsoft.com/office/drawing/2014/main" val="2843848240"/>
                    </a:ext>
                  </a:extLst>
                </a:gridCol>
                <a:gridCol w="1272989">
                  <a:extLst>
                    <a:ext uri="{9D8B030D-6E8A-4147-A177-3AD203B41FA5}">
                      <a16:colId xmlns:a16="http://schemas.microsoft.com/office/drawing/2014/main" val="3109632977"/>
                    </a:ext>
                  </a:extLst>
                </a:gridCol>
                <a:gridCol w="979864">
                  <a:extLst>
                    <a:ext uri="{9D8B030D-6E8A-4147-A177-3AD203B41FA5}">
                      <a16:colId xmlns:a16="http://schemas.microsoft.com/office/drawing/2014/main" val="554336352"/>
                    </a:ext>
                  </a:extLst>
                </a:gridCol>
                <a:gridCol w="1368290">
                  <a:extLst>
                    <a:ext uri="{9D8B030D-6E8A-4147-A177-3AD203B41FA5}">
                      <a16:colId xmlns:a16="http://schemas.microsoft.com/office/drawing/2014/main" val="713699595"/>
                    </a:ext>
                  </a:extLst>
                </a:gridCol>
              </a:tblGrid>
              <a:tr h="386468">
                <a:tc rowSpan="2">
                  <a:txBody>
                    <a:bodyPr/>
                    <a:lstStyle/>
                    <a:p>
                      <a:pPr algn="ctr"/>
                      <a:endParaRPr lang="es-GB" sz="2000" dirty="0">
                        <a:solidFill>
                          <a:schemeClr val="accent5">
                            <a:lumMod val="50000"/>
                          </a:schemeClr>
                        </a:solidFill>
                        <a:latin typeface="Century Gothic" panose="020B0502020202020204" pitchFamily="34" charset="0"/>
                      </a:endParaRPr>
                    </a:p>
                  </a:txBody>
                  <a:tcPr>
                    <a:lnL w="12700" cmpd="sng">
                      <a:noFill/>
                    </a:lnL>
                    <a:lnT w="12700" cmpd="sng">
                      <a:noFill/>
                    </a:lnT>
                  </a:tcPr>
                </a:tc>
                <a:tc gridSpan="3">
                  <a:txBody>
                    <a:bodyPr/>
                    <a:lstStyle/>
                    <a:p>
                      <a:pPr algn="ctr"/>
                      <a:r>
                        <a:rPr lang="es-GB" sz="2000" dirty="0">
                          <a:solidFill>
                            <a:schemeClr val="accent5">
                              <a:lumMod val="50000"/>
                            </a:schemeClr>
                          </a:solidFill>
                        </a:rPr>
                        <a:t>¿Quién?</a:t>
                      </a:r>
                    </a:p>
                  </a:txBody>
                  <a:tcPr/>
                </a:tc>
                <a:tc hMerge="1">
                  <a:txBody>
                    <a:bodyPr/>
                    <a:lstStyle/>
                    <a:p>
                      <a:pPr algn="ctr"/>
                      <a:endParaRPr lang="es-GB" sz="2000" dirty="0">
                        <a:solidFill>
                          <a:schemeClr val="accent5">
                            <a:lumMod val="50000"/>
                          </a:schemeClr>
                        </a:solidFill>
                      </a:endParaRPr>
                    </a:p>
                  </a:txBody>
                  <a:tcPr/>
                </a:tc>
                <a:tc hMerge="1">
                  <a:txBody>
                    <a:bodyPr/>
                    <a:lstStyle/>
                    <a:p>
                      <a:pPr algn="ctr"/>
                      <a:endParaRPr lang="es-GB" sz="2000" dirty="0">
                        <a:solidFill>
                          <a:schemeClr val="accent5">
                            <a:lumMod val="50000"/>
                          </a:schemeClr>
                        </a:solidFill>
                      </a:endParaRPr>
                    </a:p>
                  </a:txBody>
                  <a:tcPr/>
                </a:tc>
                <a:tc>
                  <a:txBody>
                    <a:bodyPr/>
                    <a:lstStyle/>
                    <a:p>
                      <a:pPr algn="ctr"/>
                      <a:endParaRPr lang="es-GB" sz="2000" dirty="0">
                        <a:solidFill>
                          <a:schemeClr val="accent5">
                            <a:lumMod val="50000"/>
                          </a:schemeClr>
                        </a:solidFill>
                      </a:endParaRPr>
                    </a:p>
                  </a:txBody>
                  <a:tcPr>
                    <a:lnR w="12700" cmpd="sng">
                      <a:noFill/>
                    </a:lnR>
                    <a:lnT w="12700" cmpd="sng">
                      <a:noFill/>
                    </a:lnT>
                  </a:tcPr>
                </a:tc>
                <a:extLst>
                  <a:ext uri="{0D108BD9-81ED-4DB2-BD59-A6C34878D82A}">
                    <a16:rowId xmlns:a16="http://schemas.microsoft.com/office/drawing/2014/main" val="3859479988"/>
                  </a:ext>
                </a:extLst>
              </a:tr>
              <a:tr h="981035">
                <a:tc vMerge="1">
                  <a:txBody>
                    <a:bodyPr/>
                    <a:lstStyle/>
                    <a:p>
                      <a:pPr algn="ctr"/>
                      <a:endParaRPr lang="es-GB" sz="2000" dirty="0">
                        <a:solidFill>
                          <a:schemeClr val="accent5">
                            <a:lumMod val="50000"/>
                          </a:schemeClr>
                        </a:solidFill>
                      </a:endParaRPr>
                    </a:p>
                  </a:txBody>
                  <a:tcPr/>
                </a:tc>
                <a:tc>
                  <a:txBody>
                    <a:bodyPr/>
                    <a:lstStyle/>
                    <a:p>
                      <a:pPr algn="ctr"/>
                      <a:r>
                        <a:rPr lang="es-GB" sz="2000" dirty="0">
                          <a:solidFill>
                            <a:schemeClr val="accent5">
                              <a:lumMod val="50000"/>
                            </a:schemeClr>
                          </a:solidFill>
                          <a:latin typeface="Century Gothic" panose="020B0502020202020204" pitchFamily="34" charset="0"/>
                        </a:rPr>
                        <a:t>Nosotros</a:t>
                      </a:r>
                    </a:p>
                  </a:txBody>
                  <a:tcPr anchor="ctr">
                    <a:noFill/>
                  </a:tcPr>
                </a:tc>
                <a:tc>
                  <a:txBody>
                    <a:bodyPr/>
                    <a:lstStyle/>
                    <a:p>
                      <a:pPr algn="ctr"/>
                      <a:r>
                        <a:rPr lang="es-GB" sz="2000" dirty="0">
                          <a:solidFill>
                            <a:schemeClr val="accent5">
                              <a:lumMod val="50000"/>
                            </a:schemeClr>
                          </a:solidFill>
                          <a:latin typeface="Century Gothic" panose="020B0502020202020204" pitchFamily="34" charset="0"/>
                        </a:rPr>
                        <a:t>Vosotros</a:t>
                      </a:r>
                    </a:p>
                  </a:txBody>
                  <a:tcPr anchor="ctr">
                    <a:noFill/>
                  </a:tcPr>
                </a:tc>
                <a:tc>
                  <a:txBody>
                    <a:bodyPr/>
                    <a:lstStyle/>
                    <a:p>
                      <a:pPr algn="ctr"/>
                      <a:r>
                        <a:rPr lang="es-GB" sz="2000" dirty="0">
                          <a:solidFill>
                            <a:schemeClr val="accent5">
                              <a:lumMod val="50000"/>
                            </a:schemeClr>
                          </a:solidFill>
                          <a:latin typeface="Century Gothic" panose="020B0502020202020204" pitchFamily="34" charset="0"/>
                        </a:rPr>
                        <a:t>Ellos</a:t>
                      </a:r>
                    </a:p>
                  </a:txBody>
                  <a:tcPr anchor="ctr">
                    <a:noFill/>
                  </a:tcPr>
                </a:tc>
                <a:tc>
                  <a:txBody>
                    <a:bodyPr/>
                    <a:lstStyle/>
                    <a:p>
                      <a:pPr algn="ctr"/>
                      <a:r>
                        <a:rPr lang="es-GB" sz="2000" dirty="0">
                          <a:solidFill>
                            <a:schemeClr val="accent5">
                              <a:lumMod val="50000"/>
                            </a:schemeClr>
                          </a:solidFill>
                          <a:latin typeface="Century Gothic" panose="020B0502020202020204" pitchFamily="34" charset="0"/>
                        </a:rPr>
                        <a:t>’For’ or ‘in order to’?</a:t>
                      </a:r>
                    </a:p>
                  </a:txBody>
                  <a:tcPr anchor="ctr"/>
                </a:tc>
                <a:extLst>
                  <a:ext uri="{0D108BD9-81ED-4DB2-BD59-A6C34878D82A}">
                    <a16:rowId xmlns:a16="http://schemas.microsoft.com/office/drawing/2014/main" val="1804178711"/>
                  </a:ext>
                </a:extLst>
              </a:tr>
              <a:tr h="452289">
                <a:tc>
                  <a:txBody>
                    <a:bodyPr/>
                    <a:lstStyle/>
                    <a:p>
                      <a:pPr algn="l"/>
                      <a:r>
                        <a:rPr lang="es-GB" sz="2000" b="1" dirty="0">
                          <a:solidFill>
                            <a:schemeClr val="accent5">
                              <a:lumMod val="50000"/>
                            </a:schemeClr>
                          </a:solidFill>
                          <a:latin typeface="Century Gothic" panose="020B0502020202020204" pitchFamily="34" charset="0"/>
                        </a:rPr>
                        <a:t>1. </a:t>
                      </a:r>
                      <a:r>
                        <a:rPr lang="es-GB" sz="2000" b="0" dirty="0">
                          <a:solidFill>
                            <a:schemeClr val="accent5">
                              <a:lumMod val="50000"/>
                            </a:schemeClr>
                          </a:solidFill>
                          <a:latin typeface="Century Gothic" panose="020B0502020202020204" pitchFamily="34" charset="0"/>
                        </a:rPr>
                        <a:t>Vais a la calle para tocar la guitarra y cantar.</a:t>
                      </a:r>
                    </a:p>
                  </a:txBody>
                  <a:tcPr>
                    <a:noFill/>
                  </a:tcPr>
                </a:tc>
                <a:tc>
                  <a:txBody>
                    <a:bodyPr/>
                    <a:lstStyle/>
                    <a:p>
                      <a:pPr algn="ctr"/>
                      <a:r>
                        <a:rPr lang="es-GB" sz="2000" b="1" dirty="0">
                          <a:solidFill>
                            <a:schemeClr val="accent5">
                              <a:lumMod val="50000"/>
                            </a:schemeClr>
                          </a:solidFill>
                          <a:latin typeface="Century Gothic" panose="020B0502020202020204" pitchFamily="34" charset="0"/>
                        </a:rPr>
                        <a:t> </a:t>
                      </a:r>
                    </a:p>
                  </a:txBody>
                  <a:tcPr>
                    <a:noFill/>
                  </a:tcPr>
                </a:tc>
                <a:tc>
                  <a:txBody>
                    <a:bodyPr/>
                    <a:lstStyle/>
                    <a:p>
                      <a:pPr algn="ctr"/>
                      <a:endParaRPr lang="es-GB" sz="2000" dirty="0">
                        <a:solidFill>
                          <a:schemeClr val="accent5">
                            <a:lumMod val="50000"/>
                          </a:schemeClr>
                        </a:solidFill>
                        <a:latin typeface="Century Gothic" panose="020B0502020202020204" pitchFamily="34" charset="0"/>
                      </a:endParaRPr>
                    </a:p>
                  </a:txBody>
                  <a:tcPr>
                    <a:noFill/>
                  </a:tcPr>
                </a:tc>
                <a:tc>
                  <a:txBody>
                    <a:bodyPr/>
                    <a:lstStyle/>
                    <a:p>
                      <a:pPr algn="ctr"/>
                      <a:endParaRPr lang="es-GB" sz="2000">
                        <a:solidFill>
                          <a:schemeClr val="accent5">
                            <a:lumMod val="50000"/>
                          </a:schemeClr>
                        </a:solidFill>
                        <a:latin typeface="Century Gothic" panose="020B0502020202020204" pitchFamily="34" charset="0"/>
                      </a:endParaRPr>
                    </a:p>
                  </a:txBody>
                  <a:tcPr>
                    <a:noFill/>
                  </a:tcPr>
                </a:tc>
                <a:tc>
                  <a:txBody>
                    <a:bodyPr/>
                    <a:lstStyle/>
                    <a:p>
                      <a:pPr algn="ctr"/>
                      <a:endParaRPr lang="es-GB" sz="200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3373209938"/>
                  </a:ext>
                </a:extLst>
              </a:tr>
              <a:tr h="452289">
                <a:tc>
                  <a:txBody>
                    <a:bodyPr/>
                    <a:lstStyle/>
                    <a:p>
                      <a:pPr algn="l"/>
                      <a:r>
                        <a:rPr lang="es-GB" sz="2000" b="1" dirty="0">
                          <a:solidFill>
                            <a:schemeClr val="accent5">
                              <a:lumMod val="50000"/>
                            </a:schemeClr>
                          </a:solidFill>
                          <a:latin typeface="Century Gothic" panose="020B0502020202020204" pitchFamily="34" charset="0"/>
                        </a:rPr>
                        <a:t>2</a:t>
                      </a:r>
                      <a:r>
                        <a:rPr lang="es-ES" sz="2000" b="1" dirty="0">
                          <a:solidFill>
                            <a:schemeClr val="accent5">
                              <a:lumMod val="50000"/>
                            </a:schemeClr>
                          </a:solidFill>
                          <a:latin typeface="Century Gothic" panose="020B0502020202020204" pitchFamily="34" charset="0"/>
                        </a:rPr>
                        <a:t>. </a:t>
                      </a:r>
                      <a:r>
                        <a:rPr lang="es-ES" sz="2000" b="0" dirty="0">
                          <a:solidFill>
                            <a:schemeClr val="accent5">
                              <a:lumMod val="50000"/>
                            </a:schemeClr>
                          </a:solidFill>
                          <a:latin typeface="Century Gothic" panose="020B0502020202020204" pitchFamily="34" charset="0"/>
                        </a:rPr>
                        <a:t>¿Vais a comprar estas gafas de sol para Miguel?</a:t>
                      </a:r>
                      <a:endParaRPr lang="es-GB" sz="2000" b="1" dirty="0">
                        <a:solidFill>
                          <a:schemeClr val="accent5">
                            <a:lumMod val="50000"/>
                          </a:schemeClr>
                        </a:solidFill>
                        <a:latin typeface="Century Gothic" panose="020B0502020202020204" pitchFamily="34" charset="0"/>
                      </a:endParaRPr>
                    </a:p>
                  </a:txBody>
                  <a:tcPr>
                    <a:noFill/>
                  </a:tcPr>
                </a:tc>
                <a:tc>
                  <a:txBody>
                    <a:bodyPr/>
                    <a:lstStyle/>
                    <a:p>
                      <a:pPr algn="ctr"/>
                      <a:endParaRPr lang="es-GB" sz="2000" b="1">
                        <a:solidFill>
                          <a:schemeClr val="accent5">
                            <a:lumMod val="50000"/>
                          </a:schemeClr>
                        </a:solidFill>
                        <a:latin typeface="Century Gothic" panose="020B0502020202020204" pitchFamily="34" charset="0"/>
                      </a:endParaRPr>
                    </a:p>
                  </a:txBody>
                  <a:tcPr>
                    <a:noFill/>
                  </a:tcPr>
                </a:tc>
                <a:tc>
                  <a:txBody>
                    <a:bodyPr/>
                    <a:lstStyle/>
                    <a:p>
                      <a:pPr algn="ctr"/>
                      <a:endParaRPr lang="es-GB" sz="2000">
                        <a:solidFill>
                          <a:schemeClr val="accent5">
                            <a:lumMod val="50000"/>
                          </a:schemeClr>
                        </a:solidFill>
                        <a:latin typeface="Century Gothic" panose="020B0502020202020204" pitchFamily="34" charset="0"/>
                      </a:endParaRPr>
                    </a:p>
                  </a:txBody>
                  <a:tcPr>
                    <a:noFill/>
                  </a:tcPr>
                </a:tc>
                <a:tc>
                  <a:txBody>
                    <a:bodyPr/>
                    <a:lstStyle/>
                    <a:p>
                      <a:pPr algn="ctr"/>
                      <a:endParaRPr lang="es-GB" sz="2000">
                        <a:solidFill>
                          <a:schemeClr val="accent5">
                            <a:lumMod val="50000"/>
                          </a:schemeClr>
                        </a:solidFill>
                        <a:latin typeface="Century Gothic" panose="020B0502020202020204" pitchFamily="34" charset="0"/>
                      </a:endParaRPr>
                    </a:p>
                  </a:txBody>
                  <a:tcPr>
                    <a:noFill/>
                  </a:tcPr>
                </a:tc>
                <a:tc>
                  <a:txBody>
                    <a:bodyPr/>
                    <a:lstStyle/>
                    <a:p>
                      <a:pPr algn="ctr"/>
                      <a:endParaRPr lang="es-GB" sz="200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2665177931"/>
                  </a:ext>
                </a:extLst>
              </a:tr>
              <a:tr h="683752">
                <a:tc>
                  <a:txBody>
                    <a:bodyPr/>
                    <a:lstStyle/>
                    <a:p>
                      <a:pPr algn="l"/>
                      <a:r>
                        <a:rPr lang="es-GB" sz="2000" b="1" dirty="0">
                          <a:solidFill>
                            <a:schemeClr val="accent5">
                              <a:lumMod val="50000"/>
                            </a:schemeClr>
                          </a:solidFill>
                          <a:latin typeface="Century Gothic" panose="020B0502020202020204" pitchFamily="34" charset="0"/>
                        </a:rPr>
                        <a:t>3</a:t>
                      </a:r>
                      <a:r>
                        <a:rPr lang="es-ES" sz="2000" b="1" dirty="0">
                          <a:solidFill>
                            <a:schemeClr val="accent5">
                              <a:lumMod val="50000"/>
                            </a:schemeClr>
                          </a:solidFill>
                          <a:latin typeface="Century Gothic" panose="020B0502020202020204" pitchFamily="34" charset="0"/>
                        </a:rPr>
                        <a:t>.  </a:t>
                      </a:r>
                      <a:r>
                        <a:rPr lang="es-ES" sz="2000" b="0" dirty="0">
                          <a:solidFill>
                            <a:schemeClr val="accent5">
                              <a:lumMod val="50000"/>
                            </a:schemeClr>
                          </a:solidFill>
                          <a:latin typeface="Century Gothic" panose="020B0502020202020204" pitchFamily="34" charset="0"/>
                        </a:rPr>
                        <a:t>¡Vamos a tener que esperar hasta medianoche para comer las uvas!</a:t>
                      </a:r>
                      <a:endParaRPr lang="es-GB" sz="2000" b="1" dirty="0">
                        <a:solidFill>
                          <a:schemeClr val="accent5">
                            <a:lumMod val="50000"/>
                          </a:schemeClr>
                        </a:solidFill>
                        <a:latin typeface="Century Gothic" panose="020B0502020202020204" pitchFamily="34" charset="0"/>
                      </a:endParaRPr>
                    </a:p>
                  </a:txBody>
                  <a:tcPr>
                    <a:noFill/>
                  </a:tcPr>
                </a:tc>
                <a:tc>
                  <a:txBody>
                    <a:bodyPr/>
                    <a:lstStyle/>
                    <a:p>
                      <a:pPr algn="ctr"/>
                      <a:endParaRPr lang="es-GB" sz="2000" b="1">
                        <a:solidFill>
                          <a:schemeClr val="accent5">
                            <a:lumMod val="50000"/>
                          </a:schemeClr>
                        </a:solidFill>
                        <a:latin typeface="Century Gothic" panose="020B0502020202020204" pitchFamily="34" charset="0"/>
                      </a:endParaRPr>
                    </a:p>
                  </a:txBody>
                  <a:tcPr>
                    <a:noFill/>
                  </a:tcPr>
                </a:tc>
                <a:tc>
                  <a:txBody>
                    <a:bodyPr/>
                    <a:lstStyle/>
                    <a:p>
                      <a:pPr algn="ctr"/>
                      <a:endParaRPr lang="es-GB" sz="2000">
                        <a:solidFill>
                          <a:schemeClr val="accent5">
                            <a:lumMod val="50000"/>
                          </a:schemeClr>
                        </a:solidFill>
                        <a:latin typeface="Century Gothic" panose="020B0502020202020204" pitchFamily="34" charset="0"/>
                      </a:endParaRPr>
                    </a:p>
                  </a:txBody>
                  <a:tcPr>
                    <a:noFill/>
                  </a:tcPr>
                </a:tc>
                <a:tc>
                  <a:txBody>
                    <a:bodyPr/>
                    <a:lstStyle/>
                    <a:p>
                      <a:pPr algn="ctr"/>
                      <a:endParaRPr lang="es-GB" sz="2000" dirty="0">
                        <a:solidFill>
                          <a:schemeClr val="accent5">
                            <a:lumMod val="50000"/>
                          </a:schemeClr>
                        </a:solidFill>
                        <a:latin typeface="Century Gothic" panose="020B0502020202020204" pitchFamily="34" charset="0"/>
                      </a:endParaRPr>
                    </a:p>
                  </a:txBody>
                  <a:tcPr>
                    <a:noFill/>
                  </a:tcPr>
                </a:tc>
                <a:tc>
                  <a:txBody>
                    <a:bodyPr/>
                    <a:lstStyle/>
                    <a:p>
                      <a:pPr algn="ctr"/>
                      <a:endParaRPr lang="es-GB" sz="200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4234398125"/>
                  </a:ext>
                </a:extLst>
              </a:tr>
              <a:tr h="683752">
                <a:tc>
                  <a:txBody>
                    <a:bodyPr/>
                    <a:lstStyle/>
                    <a:p>
                      <a:pPr algn="l"/>
                      <a:r>
                        <a:rPr lang="es-GB" sz="2000" b="1">
                          <a:solidFill>
                            <a:schemeClr val="accent5">
                              <a:lumMod val="50000"/>
                            </a:schemeClr>
                          </a:solidFill>
                          <a:latin typeface="Century Gothic" panose="020B0502020202020204" pitchFamily="34" charset="0"/>
                        </a:rPr>
                        <a:t>4</a:t>
                      </a:r>
                      <a:r>
                        <a:rPr lang="es-ES" sz="2000" b="1" dirty="0">
                          <a:solidFill>
                            <a:schemeClr val="accent5">
                              <a:lumMod val="50000"/>
                            </a:schemeClr>
                          </a:solidFill>
                          <a:latin typeface="Century Gothic" panose="020B0502020202020204" pitchFamily="34" charset="0"/>
                        </a:rPr>
                        <a:t>. </a:t>
                      </a:r>
                      <a:r>
                        <a:rPr lang="es-ES" sz="2000" b="0" dirty="0">
                          <a:solidFill>
                            <a:schemeClr val="accent5">
                              <a:lumMod val="50000"/>
                            </a:schemeClr>
                          </a:solidFill>
                          <a:latin typeface="Century Gothic" panose="020B0502020202020204" pitchFamily="34" charset="0"/>
                        </a:rPr>
                        <a:t>Van a casa para ver programas de Navidad en televisión.</a:t>
                      </a:r>
                      <a:endParaRPr lang="es-GB" sz="2000" b="1" dirty="0">
                        <a:solidFill>
                          <a:schemeClr val="accent5">
                            <a:lumMod val="50000"/>
                          </a:schemeClr>
                        </a:solidFill>
                        <a:latin typeface="Century Gothic" panose="020B0502020202020204" pitchFamily="34" charset="0"/>
                      </a:endParaRPr>
                    </a:p>
                  </a:txBody>
                  <a:tcPr>
                    <a:noFill/>
                  </a:tcPr>
                </a:tc>
                <a:tc>
                  <a:txBody>
                    <a:bodyPr/>
                    <a:lstStyle/>
                    <a:p>
                      <a:pPr algn="ctr"/>
                      <a:endParaRPr lang="es-GB" sz="2000" b="1">
                        <a:solidFill>
                          <a:schemeClr val="accent5">
                            <a:lumMod val="50000"/>
                          </a:schemeClr>
                        </a:solidFill>
                        <a:latin typeface="Century Gothic" panose="020B0502020202020204" pitchFamily="34" charset="0"/>
                      </a:endParaRPr>
                    </a:p>
                  </a:txBody>
                  <a:tcPr>
                    <a:noFill/>
                  </a:tcPr>
                </a:tc>
                <a:tc>
                  <a:txBody>
                    <a:bodyPr/>
                    <a:lstStyle/>
                    <a:p>
                      <a:pPr algn="ctr"/>
                      <a:endParaRPr lang="es-GB" sz="2000">
                        <a:solidFill>
                          <a:schemeClr val="accent5">
                            <a:lumMod val="50000"/>
                          </a:schemeClr>
                        </a:solidFill>
                        <a:latin typeface="Century Gothic" panose="020B0502020202020204" pitchFamily="34" charset="0"/>
                      </a:endParaRPr>
                    </a:p>
                  </a:txBody>
                  <a:tcPr>
                    <a:noFill/>
                  </a:tcPr>
                </a:tc>
                <a:tc>
                  <a:txBody>
                    <a:bodyPr/>
                    <a:lstStyle/>
                    <a:p>
                      <a:pPr algn="ctr"/>
                      <a:endParaRPr lang="es-GB" sz="2000">
                        <a:solidFill>
                          <a:schemeClr val="accent5">
                            <a:lumMod val="50000"/>
                          </a:schemeClr>
                        </a:solidFill>
                        <a:latin typeface="Century Gothic" panose="020B0502020202020204" pitchFamily="34" charset="0"/>
                      </a:endParaRPr>
                    </a:p>
                  </a:txBody>
                  <a:tcPr>
                    <a:noFill/>
                  </a:tcPr>
                </a:tc>
                <a:tc>
                  <a:txBody>
                    <a:bodyPr/>
                    <a:lstStyle/>
                    <a:p>
                      <a:pPr algn="ctr"/>
                      <a:endParaRPr lang="es-GB" sz="200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2308446884"/>
                  </a:ext>
                </a:extLst>
              </a:tr>
              <a:tr h="452289">
                <a:tc>
                  <a:txBody>
                    <a:bodyPr/>
                    <a:lstStyle/>
                    <a:p>
                      <a:pPr algn="l"/>
                      <a:r>
                        <a:rPr lang="es-GB" sz="2000" b="1" dirty="0">
                          <a:solidFill>
                            <a:schemeClr val="accent5">
                              <a:lumMod val="50000"/>
                            </a:schemeClr>
                          </a:solidFill>
                          <a:latin typeface="Century Gothic" panose="020B0502020202020204" pitchFamily="34" charset="0"/>
                        </a:rPr>
                        <a:t>5</a:t>
                      </a:r>
                      <a:r>
                        <a:rPr lang="es-ES" sz="2000" b="1" dirty="0">
                          <a:solidFill>
                            <a:schemeClr val="accent5">
                              <a:lumMod val="50000"/>
                            </a:schemeClr>
                          </a:solidFill>
                          <a:latin typeface="Century Gothic" panose="020B0502020202020204" pitchFamily="34" charset="0"/>
                        </a:rPr>
                        <a:t>. </a:t>
                      </a:r>
                      <a:r>
                        <a:rPr lang="es-ES" sz="2000" b="0" dirty="0">
                          <a:solidFill>
                            <a:schemeClr val="accent5">
                              <a:lumMod val="50000"/>
                            </a:schemeClr>
                          </a:solidFill>
                          <a:latin typeface="Century Gothic" panose="020B0502020202020204" pitchFamily="34" charset="0"/>
                        </a:rPr>
                        <a:t>Van a preparar los polvorones* para la familia.</a:t>
                      </a:r>
                      <a:endParaRPr lang="es-ES" sz="2000" b="1" dirty="0">
                        <a:solidFill>
                          <a:schemeClr val="accent5">
                            <a:lumMod val="50000"/>
                          </a:schemeClr>
                        </a:solidFill>
                        <a:latin typeface="Century Gothic" panose="020B0502020202020204" pitchFamily="34" charset="0"/>
                      </a:endParaRPr>
                    </a:p>
                  </a:txBody>
                  <a:tcPr>
                    <a:noFill/>
                  </a:tcPr>
                </a:tc>
                <a:tc>
                  <a:txBody>
                    <a:bodyPr/>
                    <a:lstStyle/>
                    <a:p>
                      <a:pPr algn="ctr"/>
                      <a:endParaRPr lang="es-GB" sz="2000" b="1">
                        <a:solidFill>
                          <a:schemeClr val="accent5">
                            <a:lumMod val="50000"/>
                          </a:schemeClr>
                        </a:solidFill>
                        <a:latin typeface="Century Gothic" panose="020B0502020202020204" pitchFamily="34" charset="0"/>
                      </a:endParaRPr>
                    </a:p>
                  </a:txBody>
                  <a:tcPr>
                    <a:noFill/>
                  </a:tcPr>
                </a:tc>
                <a:tc>
                  <a:txBody>
                    <a:bodyPr/>
                    <a:lstStyle/>
                    <a:p>
                      <a:pPr algn="ctr"/>
                      <a:endParaRPr lang="es-GB" sz="2000">
                        <a:solidFill>
                          <a:schemeClr val="accent5">
                            <a:lumMod val="50000"/>
                          </a:schemeClr>
                        </a:solidFill>
                        <a:latin typeface="Century Gothic" panose="020B0502020202020204" pitchFamily="34" charset="0"/>
                      </a:endParaRPr>
                    </a:p>
                  </a:txBody>
                  <a:tcPr>
                    <a:noFill/>
                  </a:tcPr>
                </a:tc>
                <a:tc>
                  <a:txBody>
                    <a:bodyPr/>
                    <a:lstStyle/>
                    <a:p>
                      <a:pPr algn="ctr"/>
                      <a:endParaRPr lang="es-GB" sz="2000">
                        <a:solidFill>
                          <a:schemeClr val="accent5">
                            <a:lumMod val="50000"/>
                          </a:schemeClr>
                        </a:solidFill>
                        <a:latin typeface="Century Gothic" panose="020B0502020202020204" pitchFamily="34" charset="0"/>
                      </a:endParaRPr>
                    </a:p>
                  </a:txBody>
                  <a:tcPr>
                    <a:noFill/>
                  </a:tcPr>
                </a:tc>
                <a:tc>
                  <a:txBody>
                    <a:bodyPr/>
                    <a:lstStyle/>
                    <a:p>
                      <a:pPr algn="ctr"/>
                      <a:endParaRPr lang="es-GB" sz="2000" dirty="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2458585072"/>
                  </a:ext>
                </a:extLst>
              </a:tr>
              <a:tr h="683752">
                <a:tc>
                  <a:txBody>
                    <a:bodyPr/>
                    <a:lstStyle/>
                    <a:p>
                      <a:pPr algn="l"/>
                      <a:r>
                        <a:rPr lang="es-GB" sz="2000" b="1" dirty="0">
                          <a:solidFill>
                            <a:schemeClr val="accent5">
                              <a:lumMod val="50000"/>
                            </a:schemeClr>
                          </a:solidFill>
                          <a:latin typeface="Century Gothic" panose="020B0502020202020204" pitchFamily="34" charset="0"/>
                        </a:rPr>
                        <a:t>6</a:t>
                      </a:r>
                      <a:r>
                        <a:rPr lang="es-ES" sz="2000" b="0" dirty="0">
                          <a:solidFill>
                            <a:schemeClr val="accent5">
                              <a:lumMod val="50000"/>
                            </a:schemeClr>
                          </a:solidFill>
                          <a:latin typeface="Century Gothic" panose="020B0502020202020204" pitchFamily="34" charset="0"/>
                        </a:rPr>
                        <a:t> Vamos a buscar regalos para mandar a nuestros amigos.</a:t>
                      </a:r>
                      <a:endParaRPr lang="es-GB" sz="2000" b="1" dirty="0">
                        <a:solidFill>
                          <a:schemeClr val="accent5">
                            <a:lumMod val="50000"/>
                          </a:schemeClr>
                        </a:solidFill>
                        <a:latin typeface="Century Gothic" panose="020B0502020202020204" pitchFamily="34" charset="0"/>
                      </a:endParaRPr>
                    </a:p>
                  </a:txBody>
                  <a:tcPr>
                    <a:noFill/>
                  </a:tcPr>
                </a:tc>
                <a:tc>
                  <a:txBody>
                    <a:bodyPr/>
                    <a:lstStyle/>
                    <a:p>
                      <a:pPr algn="ctr"/>
                      <a:endParaRPr lang="es-GB" sz="2000" b="1" dirty="0">
                        <a:solidFill>
                          <a:schemeClr val="accent5">
                            <a:lumMod val="50000"/>
                          </a:schemeClr>
                        </a:solidFill>
                        <a:latin typeface="Century Gothic" panose="020B0502020202020204" pitchFamily="34" charset="0"/>
                      </a:endParaRPr>
                    </a:p>
                  </a:txBody>
                  <a:tcPr>
                    <a:noFill/>
                  </a:tcPr>
                </a:tc>
                <a:tc>
                  <a:txBody>
                    <a:bodyPr/>
                    <a:lstStyle/>
                    <a:p>
                      <a:pPr algn="ctr"/>
                      <a:endParaRPr lang="es-GB" sz="2000">
                        <a:solidFill>
                          <a:schemeClr val="accent5">
                            <a:lumMod val="50000"/>
                          </a:schemeClr>
                        </a:solidFill>
                        <a:latin typeface="Century Gothic" panose="020B0502020202020204" pitchFamily="34" charset="0"/>
                      </a:endParaRPr>
                    </a:p>
                  </a:txBody>
                  <a:tcPr>
                    <a:noFill/>
                  </a:tcPr>
                </a:tc>
                <a:tc>
                  <a:txBody>
                    <a:bodyPr/>
                    <a:lstStyle/>
                    <a:p>
                      <a:pPr algn="ctr"/>
                      <a:endParaRPr lang="es-GB" sz="2000">
                        <a:solidFill>
                          <a:schemeClr val="accent5">
                            <a:lumMod val="50000"/>
                          </a:schemeClr>
                        </a:solidFill>
                        <a:latin typeface="Century Gothic" panose="020B0502020202020204" pitchFamily="34" charset="0"/>
                      </a:endParaRPr>
                    </a:p>
                  </a:txBody>
                  <a:tcPr>
                    <a:noFill/>
                  </a:tcPr>
                </a:tc>
                <a:tc>
                  <a:txBody>
                    <a:bodyPr/>
                    <a:lstStyle/>
                    <a:p>
                      <a:pPr algn="ctr"/>
                      <a:endParaRPr lang="es-GB" sz="2000" dirty="0">
                        <a:solidFill>
                          <a:schemeClr val="accent5">
                            <a:lumMod val="50000"/>
                          </a:schemeClr>
                        </a:solidFill>
                        <a:latin typeface="Century Gothic" panose="020B0502020202020204" pitchFamily="34" charset="0"/>
                      </a:endParaRPr>
                    </a:p>
                  </a:txBody>
                  <a:tcPr>
                    <a:noFill/>
                  </a:tcPr>
                </a:tc>
                <a:extLst>
                  <a:ext uri="{0D108BD9-81ED-4DB2-BD59-A6C34878D82A}">
                    <a16:rowId xmlns:a16="http://schemas.microsoft.com/office/drawing/2014/main" val="2584773217"/>
                  </a:ext>
                </a:extLst>
              </a:tr>
            </a:tbl>
          </a:graphicData>
        </a:graphic>
      </p:graphicFrame>
      <p:pic>
        <p:nvPicPr>
          <p:cNvPr id="26" name="Picture 10">
            <a:extLst>
              <a:ext uri="{FF2B5EF4-FFF2-40B4-BE49-F238E27FC236}">
                <a16:creationId xmlns:a16="http://schemas.microsoft.com/office/drawing/2014/main" id="{A8D24934-1A01-884C-88B3-5D25F0764E4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57741" y="2849812"/>
            <a:ext cx="412997" cy="430204"/>
          </a:xfrm>
          <a:prstGeom prst="rect">
            <a:avLst/>
          </a:prstGeom>
        </p:spPr>
      </p:pic>
      <p:pic>
        <p:nvPicPr>
          <p:cNvPr id="1026" name="Picture 2" descr="clip art - Clip Art Library">
            <a:extLst>
              <a:ext uri="{FF2B5EF4-FFF2-40B4-BE49-F238E27FC236}">
                <a16:creationId xmlns:a16="http://schemas.microsoft.com/office/drawing/2014/main" id="{0DC1C9B4-A3E1-A24C-92E4-0039934FDF4F}"/>
              </a:ext>
            </a:extLst>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64297" y="1826988"/>
            <a:ext cx="916212" cy="9162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ristmas carol clipart - Clip Art Library">
            <a:extLst>
              <a:ext uri="{FF2B5EF4-FFF2-40B4-BE49-F238E27FC236}">
                <a16:creationId xmlns:a16="http://schemas.microsoft.com/office/drawing/2014/main" id="{D49203C2-3787-1B4E-B144-22F9823893A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345392" y="1848293"/>
            <a:ext cx="1117332" cy="916212"/>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78E5B88A-95EA-B245-A593-22935CA62232}"/>
              </a:ext>
            </a:extLst>
          </p:cNvPr>
          <p:cNvSpPr txBox="1"/>
          <p:nvPr/>
        </p:nvSpPr>
        <p:spPr>
          <a:xfrm>
            <a:off x="10559967" y="2848312"/>
            <a:ext cx="1454244" cy="400110"/>
          </a:xfrm>
          <a:prstGeom prst="rect">
            <a:avLst/>
          </a:prstGeom>
          <a:noFill/>
        </p:spPr>
        <p:txBody>
          <a:bodyPr wrap="none" rtlCol="0">
            <a:spAutoFit/>
          </a:bodyPr>
          <a:lstStyle/>
          <a:p>
            <a:pPr algn="l"/>
            <a:r>
              <a:rPr lang="es-GB" sz="2000" dirty="0">
                <a:solidFill>
                  <a:schemeClr val="accent5">
                    <a:lumMod val="50000"/>
                  </a:schemeClr>
                </a:solidFill>
              </a:rPr>
              <a:t>in order to</a:t>
            </a:r>
          </a:p>
        </p:txBody>
      </p:sp>
      <p:pic>
        <p:nvPicPr>
          <p:cNvPr id="12" name="Picture 10">
            <a:extLst>
              <a:ext uri="{FF2B5EF4-FFF2-40B4-BE49-F238E27FC236}">
                <a16:creationId xmlns:a16="http://schemas.microsoft.com/office/drawing/2014/main" id="{485B99EB-B1A2-F146-823D-A6887B66882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57740" y="3269032"/>
            <a:ext cx="412997" cy="430204"/>
          </a:xfrm>
          <a:prstGeom prst="rect">
            <a:avLst/>
          </a:prstGeom>
        </p:spPr>
      </p:pic>
      <p:pic>
        <p:nvPicPr>
          <p:cNvPr id="13" name="Picture 10">
            <a:extLst>
              <a:ext uri="{FF2B5EF4-FFF2-40B4-BE49-F238E27FC236}">
                <a16:creationId xmlns:a16="http://schemas.microsoft.com/office/drawing/2014/main" id="{2C37D87E-C204-DD44-BB0E-B4A50FF1491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45494" y="3884311"/>
            <a:ext cx="412997" cy="430204"/>
          </a:xfrm>
          <a:prstGeom prst="rect">
            <a:avLst/>
          </a:prstGeom>
        </p:spPr>
      </p:pic>
      <p:pic>
        <p:nvPicPr>
          <p:cNvPr id="14" name="Picture 10">
            <a:extLst>
              <a:ext uri="{FF2B5EF4-FFF2-40B4-BE49-F238E27FC236}">
                <a16:creationId xmlns:a16="http://schemas.microsoft.com/office/drawing/2014/main" id="{9900C695-816F-B74A-8A4A-FB4E44275B4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971612" y="4598915"/>
            <a:ext cx="412997" cy="430204"/>
          </a:xfrm>
          <a:prstGeom prst="rect">
            <a:avLst/>
          </a:prstGeom>
        </p:spPr>
      </p:pic>
      <p:pic>
        <p:nvPicPr>
          <p:cNvPr id="15" name="Picture 10">
            <a:extLst>
              <a:ext uri="{FF2B5EF4-FFF2-40B4-BE49-F238E27FC236}">
                <a16:creationId xmlns:a16="http://schemas.microsoft.com/office/drawing/2014/main" id="{50EB79CF-7B21-8B4B-93A6-F054B2C568B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971612" y="5157452"/>
            <a:ext cx="412997" cy="430204"/>
          </a:xfrm>
          <a:prstGeom prst="rect">
            <a:avLst/>
          </a:prstGeom>
        </p:spPr>
      </p:pic>
      <p:pic>
        <p:nvPicPr>
          <p:cNvPr id="16" name="Picture 10">
            <a:extLst>
              <a:ext uri="{FF2B5EF4-FFF2-40B4-BE49-F238E27FC236}">
                <a16:creationId xmlns:a16="http://schemas.microsoft.com/office/drawing/2014/main" id="{7AF5F405-3651-8A40-863B-D47826CDB7B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45494" y="5722289"/>
            <a:ext cx="412997" cy="430204"/>
          </a:xfrm>
          <a:prstGeom prst="rect">
            <a:avLst/>
          </a:prstGeom>
        </p:spPr>
      </p:pic>
      <p:sp>
        <p:nvSpPr>
          <p:cNvPr id="17" name="CuadroTexto 2">
            <a:extLst>
              <a:ext uri="{FF2B5EF4-FFF2-40B4-BE49-F238E27FC236}">
                <a16:creationId xmlns:a16="http://schemas.microsoft.com/office/drawing/2014/main" id="{D4B7542E-58F5-614E-8524-F222420446BC}"/>
              </a:ext>
            </a:extLst>
          </p:cNvPr>
          <p:cNvSpPr txBox="1"/>
          <p:nvPr/>
        </p:nvSpPr>
        <p:spPr>
          <a:xfrm>
            <a:off x="11032051" y="3314693"/>
            <a:ext cx="510076" cy="400110"/>
          </a:xfrm>
          <a:prstGeom prst="rect">
            <a:avLst/>
          </a:prstGeom>
          <a:noFill/>
        </p:spPr>
        <p:txBody>
          <a:bodyPr wrap="none" rtlCol="0">
            <a:spAutoFit/>
          </a:bodyPr>
          <a:lstStyle/>
          <a:p>
            <a:pPr algn="l"/>
            <a:r>
              <a:rPr lang="es-ES" sz="2000" dirty="0" err="1">
                <a:solidFill>
                  <a:schemeClr val="accent5">
                    <a:lumMod val="50000"/>
                  </a:schemeClr>
                </a:solidFill>
              </a:rPr>
              <a:t>for</a:t>
            </a:r>
            <a:endParaRPr lang="es-GB" sz="2000" dirty="0">
              <a:solidFill>
                <a:schemeClr val="accent5">
                  <a:lumMod val="50000"/>
                </a:schemeClr>
              </a:solidFill>
            </a:endParaRPr>
          </a:p>
        </p:txBody>
      </p:sp>
      <p:sp>
        <p:nvSpPr>
          <p:cNvPr id="18" name="CuadroTexto 2">
            <a:extLst>
              <a:ext uri="{FF2B5EF4-FFF2-40B4-BE49-F238E27FC236}">
                <a16:creationId xmlns:a16="http://schemas.microsoft.com/office/drawing/2014/main" id="{60970FBE-F171-3442-9E5F-FF26373A17AF}"/>
              </a:ext>
            </a:extLst>
          </p:cNvPr>
          <p:cNvSpPr txBox="1"/>
          <p:nvPr/>
        </p:nvSpPr>
        <p:spPr>
          <a:xfrm>
            <a:off x="10572969" y="3891969"/>
            <a:ext cx="1454244" cy="400110"/>
          </a:xfrm>
          <a:prstGeom prst="rect">
            <a:avLst/>
          </a:prstGeom>
          <a:noFill/>
        </p:spPr>
        <p:txBody>
          <a:bodyPr wrap="none" rtlCol="0">
            <a:spAutoFit/>
          </a:bodyPr>
          <a:lstStyle/>
          <a:p>
            <a:pPr algn="l"/>
            <a:r>
              <a:rPr lang="es-GB" sz="2000" dirty="0">
                <a:solidFill>
                  <a:schemeClr val="accent5">
                    <a:lumMod val="50000"/>
                  </a:schemeClr>
                </a:solidFill>
              </a:rPr>
              <a:t>in order to</a:t>
            </a:r>
          </a:p>
        </p:txBody>
      </p:sp>
      <p:sp>
        <p:nvSpPr>
          <p:cNvPr id="19" name="CuadroTexto 2">
            <a:extLst>
              <a:ext uri="{FF2B5EF4-FFF2-40B4-BE49-F238E27FC236}">
                <a16:creationId xmlns:a16="http://schemas.microsoft.com/office/drawing/2014/main" id="{2B37A71B-9527-1E48-AEB9-FE4EF96E24B7}"/>
              </a:ext>
            </a:extLst>
          </p:cNvPr>
          <p:cNvSpPr txBox="1"/>
          <p:nvPr/>
        </p:nvSpPr>
        <p:spPr>
          <a:xfrm>
            <a:off x="10551367" y="4581573"/>
            <a:ext cx="1454244" cy="400110"/>
          </a:xfrm>
          <a:prstGeom prst="rect">
            <a:avLst/>
          </a:prstGeom>
          <a:noFill/>
        </p:spPr>
        <p:txBody>
          <a:bodyPr wrap="none" rtlCol="0">
            <a:spAutoFit/>
          </a:bodyPr>
          <a:lstStyle/>
          <a:p>
            <a:pPr algn="l"/>
            <a:r>
              <a:rPr lang="es-GB" sz="2000" dirty="0">
                <a:solidFill>
                  <a:schemeClr val="accent5">
                    <a:lumMod val="50000"/>
                  </a:schemeClr>
                </a:solidFill>
              </a:rPr>
              <a:t>in order to</a:t>
            </a:r>
          </a:p>
        </p:txBody>
      </p:sp>
      <p:sp>
        <p:nvSpPr>
          <p:cNvPr id="20" name="CuadroTexto 2">
            <a:extLst>
              <a:ext uri="{FF2B5EF4-FFF2-40B4-BE49-F238E27FC236}">
                <a16:creationId xmlns:a16="http://schemas.microsoft.com/office/drawing/2014/main" id="{045375D1-7204-3149-BA7F-A3E9C4C767AD}"/>
              </a:ext>
            </a:extLst>
          </p:cNvPr>
          <p:cNvSpPr txBox="1"/>
          <p:nvPr/>
        </p:nvSpPr>
        <p:spPr>
          <a:xfrm>
            <a:off x="11045053" y="5168602"/>
            <a:ext cx="510076" cy="400110"/>
          </a:xfrm>
          <a:prstGeom prst="rect">
            <a:avLst/>
          </a:prstGeom>
          <a:noFill/>
        </p:spPr>
        <p:txBody>
          <a:bodyPr wrap="none" rtlCol="0">
            <a:spAutoFit/>
          </a:bodyPr>
          <a:lstStyle/>
          <a:p>
            <a:pPr algn="l"/>
            <a:r>
              <a:rPr lang="es-ES" sz="2000" dirty="0" err="1">
                <a:solidFill>
                  <a:schemeClr val="accent5">
                    <a:lumMod val="50000"/>
                  </a:schemeClr>
                </a:solidFill>
              </a:rPr>
              <a:t>for</a:t>
            </a:r>
            <a:endParaRPr lang="es-GB" sz="2000" dirty="0">
              <a:solidFill>
                <a:schemeClr val="accent5">
                  <a:lumMod val="50000"/>
                </a:schemeClr>
              </a:solidFill>
            </a:endParaRPr>
          </a:p>
        </p:txBody>
      </p:sp>
      <p:sp>
        <p:nvSpPr>
          <p:cNvPr id="21" name="CuadroTexto 2">
            <a:extLst>
              <a:ext uri="{FF2B5EF4-FFF2-40B4-BE49-F238E27FC236}">
                <a16:creationId xmlns:a16="http://schemas.microsoft.com/office/drawing/2014/main" id="{83C568BA-369B-5F4C-9F4D-3AD3499497A9}"/>
              </a:ext>
            </a:extLst>
          </p:cNvPr>
          <p:cNvSpPr txBox="1"/>
          <p:nvPr/>
        </p:nvSpPr>
        <p:spPr>
          <a:xfrm>
            <a:off x="10572969" y="5777901"/>
            <a:ext cx="1454244" cy="400110"/>
          </a:xfrm>
          <a:prstGeom prst="rect">
            <a:avLst/>
          </a:prstGeom>
          <a:noFill/>
        </p:spPr>
        <p:txBody>
          <a:bodyPr wrap="none" rtlCol="0">
            <a:spAutoFit/>
          </a:bodyPr>
          <a:lstStyle/>
          <a:p>
            <a:pPr algn="l"/>
            <a:r>
              <a:rPr lang="es-GB" sz="2000" dirty="0">
                <a:solidFill>
                  <a:schemeClr val="accent5">
                    <a:lumMod val="50000"/>
                  </a:schemeClr>
                </a:solidFill>
              </a:rPr>
              <a:t>in order to</a:t>
            </a:r>
          </a:p>
        </p:txBody>
      </p:sp>
      <p:sp>
        <p:nvSpPr>
          <p:cNvPr id="22" name="Llamada rectangular redondeada 2">
            <a:extLst>
              <a:ext uri="{FF2B5EF4-FFF2-40B4-BE49-F238E27FC236}">
                <a16:creationId xmlns:a16="http://schemas.microsoft.com/office/drawing/2014/main" id="{64EDA122-4794-7245-AE99-4942A0D945C0}"/>
              </a:ext>
            </a:extLst>
          </p:cNvPr>
          <p:cNvSpPr/>
          <p:nvPr/>
        </p:nvSpPr>
        <p:spPr>
          <a:xfrm>
            <a:off x="2133866" y="2421501"/>
            <a:ext cx="3883084" cy="2555469"/>
          </a:xfrm>
          <a:prstGeom prst="wedgeRoundRectCallout">
            <a:avLst>
              <a:gd name="adj1" fmla="val -7186"/>
              <a:gd name="adj2" fmla="val 6003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s-ES" sz="2000" dirty="0">
                <a:solidFill>
                  <a:schemeClr val="accent5">
                    <a:lumMod val="50000"/>
                  </a:schemeClr>
                </a:solidFill>
                <a:latin typeface="Century Gothic" panose="020B0502020202020204" pitchFamily="34" charset="0"/>
              </a:rPr>
              <a:t>En España, </a:t>
            </a:r>
            <a:r>
              <a:rPr lang="es-ES" sz="2000" b="1" dirty="0">
                <a:solidFill>
                  <a:schemeClr val="accent5">
                    <a:lumMod val="50000"/>
                  </a:schemeClr>
                </a:solidFill>
                <a:latin typeface="Century Gothic" panose="020B0502020202020204" pitchFamily="34" charset="0"/>
              </a:rPr>
              <a:t>el polvorón </a:t>
            </a:r>
            <a:r>
              <a:rPr lang="es-ES" sz="2000" dirty="0">
                <a:solidFill>
                  <a:schemeClr val="accent5">
                    <a:lumMod val="50000"/>
                  </a:schemeClr>
                </a:solidFill>
                <a:latin typeface="Century Gothic" panose="020B0502020202020204" pitchFamily="34" charset="0"/>
              </a:rPr>
              <a:t>es un dulce típico de Navidad que deja polvo* por todas partes cuando lo comes. </a:t>
            </a:r>
          </a:p>
          <a:p>
            <a:endParaRPr lang="es-ES" sz="2000" b="1" dirty="0">
              <a:solidFill>
                <a:schemeClr val="accent5">
                  <a:lumMod val="50000"/>
                </a:schemeClr>
              </a:solidFill>
              <a:latin typeface="Century Gothic" panose="020B0502020202020204" pitchFamily="34" charset="0"/>
            </a:endParaRPr>
          </a:p>
          <a:p>
            <a:pPr algn="r"/>
            <a:r>
              <a:rPr lang="es-ES" sz="2000" dirty="0">
                <a:solidFill>
                  <a:schemeClr val="accent5">
                    <a:lumMod val="50000"/>
                  </a:schemeClr>
                </a:solidFill>
                <a:latin typeface="Century Gothic" panose="020B0502020202020204" pitchFamily="34" charset="0"/>
              </a:rPr>
              <a:t>*polvo =</a:t>
            </a:r>
          </a:p>
          <a:p>
            <a:pPr algn="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powder</a:t>
            </a:r>
            <a:r>
              <a:rPr lang="es-ES" sz="2000" dirty="0">
                <a:solidFill>
                  <a:schemeClr val="accent5">
                    <a:lumMod val="50000"/>
                  </a:schemeClr>
                </a:solidFill>
                <a:latin typeface="Century Gothic" panose="020B0502020202020204" pitchFamily="34" charset="0"/>
              </a:rPr>
              <a:t>, </a:t>
            </a:r>
            <a:r>
              <a:rPr lang="es-ES" sz="2000" dirty="0" err="1">
                <a:solidFill>
                  <a:schemeClr val="accent5">
                    <a:lumMod val="50000"/>
                  </a:schemeClr>
                </a:solidFill>
                <a:latin typeface="Century Gothic" panose="020B0502020202020204" pitchFamily="34" charset="0"/>
              </a:rPr>
              <a:t>dust</a:t>
            </a:r>
            <a:endParaRPr lang="es-GB" sz="2000" dirty="0">
              <a:solidFill>
                <a:schemeClr val="accent5">
                  <a:lumMod val="50000"/>
                </a:schemeClr>
              </a:solidFill>
              <a:latin typeface="Century Gothic" panose="020B0502020202020204" pitchFamily="34" charset="0"/>
            </a:endParaRPr>
          </a:p>
          <a:p>
            <a:pPr algn="ctr"/>
            <a:endParaRPr lang="es-ES" sz="2000" dirty="0">
              <a:solidFill>
                <a:schemeClr val="accent5">
                  <a:lumMod val="50000"/>
                </a:schemeClr>
              </a:solidFill>
              <a:latin typeface="Century Gothic" panose="020B0502020202020204" pitchFamily="34" charset="0"/>
            </a:endParaRPr>
          </a:p>
        </p:txBody>
      </p:sp>
      <p:sp>
        <p:nvSpPr>
          <p:cNvPr id="9" name="TextBox 8">
            <a:extLst>
              <a:ext uri="{FF2B5EF4-FFF2-40B4-BE49-F238E27FC236}">
                <a16:creationId xmlns:a16="http://schemas.microsoft.com/office/drawing/2014/main" id="{0FEE2ED2-8E6D-4F4E-AB16-22DF4D7AEC98}"/>
              </a:ext>
            </a:extLst>
          </p:cNvPr>
          <p:cNvSpPr txBox="1"/>
          <p:nvPr/>
        </p:nvSpPr>
        <p:spPr>
          <a:xfrm>
            <a:off x="8200938" y="5733730"/>
            <a:ext cx="1754660" cy="461665"/>
          </a:xfrm>
          <a:prstGeom prst="rect">
            <a:avLst/>
          </a:prstGeom>
          <a:noFill/>
        </p:spPr>
        <p:txBody>
          <a:bodyPr wrap="square" rtlCol="0">
            <a:spAutoFit/>
          </a:bodyPr>
          <a:lstStyle/>
          <a:p>
            <a:pPr algn="l"/>
            <a:r>
              <a:rPr lang="en-US" sz="2400">
                <a:solidFill>
                  <a:schemeClr val="accent5">
                    <a:lumMod val="50000"/>
                  </a:schemeClr>
                </a:solidFill>
              </a:rPr>
              <a:t> </a:t>
            </a:r>
            <a:endParaRPr lang="en-US" sz="2400" dirty="0">
              <a:solidFill>
                <a:schemeClr val="accent5">
                  <a:lumMod val="50000"/>
                </a:schemeClr>
              </a:solidFill>
            </a:endParaRPr>
          </a:p>
        </p:txBody>
      </p:sp>
      <p:pic>
        <p:nvPicPr>
          <p:cNvPr id="32" name="Picture 31">
            <a:extLst>
              <a:ext uri="{FF2B5EF4-FFF2-40B4-BE49-F238E27FC236}">
                <a16:creationId xmlns:a16="http://schemas.microsoft.com/office/drawing/2014/main" id="{B92FED6E-3A80-7E47-85E1-C8FDCCD95130}"/>
              </a:ext>
            </a:extLst>
          </p:cNvPr>
          <p:cNvPicPr>
            <a:picLocks/>
          </p:cNvPicPr>
          <p:nvPr/>
        </p:nvPicPr>
        <p:blipFill>
          <a:blip r:embed="rId7"/>
          <a:stretch>
            <a:fillRect/>
          </a:stretch>
        </p:blipFill>
        <p:spPr>
          <a:xfrm>
            <a:off x="2605370" y="3868746"/>
            <a:ext cx="1470038" cy="942470"/>
          </a:xfrm>
          <a:prstGeom prst="rect">
            <a:avLst/>
          </a:prstGeom>
        </p:spPr>
      </p:pic>
    </p:spTree>
    <p:extLst>
      <p:ext uri="{BB962C8B-B14F-4D97-AF65-F5344CB8AC3E}">
        <p14:creationId xmlns:p14="http://schemas.microsoft.com/office/powerpoint/2010/main" val="42886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18" grpId="0"/>
      <p:bldP spid="19" grpId="0"/>
      <p:bldP spid="20" grpId="0"/>
      <p:bldP spid="21" grpId="0"/>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5" y="1"/>
            <a:ext cx="10009974" cy="1325563"/>
          </a:xfrm>
        </p:spPr>
        <p:txBody>
          <a:bodyPr>
            <a:normAutofit/>
          </a:bodyPr>
          <a:lstStyle/>
          <a:p>
            <a:r>
              <a:rPr lang="en-GB" sz="2400" b="1" dirty="0">
                <a:solidFill>
                  <a:srgbClr val="002060"/>
                </a:solidFill>
                <a:latin typeface="Century Gothic" panose="020B0502020202020204" pitchFamily="34" charset="0"/>
              </a:rPr>
              <a:t>Daniel y Lucía </a:t>
            </a:r>
            <a:r>
              <a:rPr lang="en-GB" sz="2400" b="1" dirty="0" err="1">
                <a:solidFill>
                  <a:srgbClr val="002060"/>
                </a:solidFill>
                <a:latin typeface="Century Gothic" panose="020B0502020202020204" pitchFamily="34" charset="0"/>
              </a:rPr>
              <a:t>hablan</a:t>
            </a:r>
            <a:r>
              <a:rPr lang="en-GB" sz="2400" b="1" dirty="0">
                <a:solidFill>
                  <a:srgbClr val="002060"/>
                </a:solidFill>
                <a:latin typeface="Century Gothic" panose="020B0502020202020204" pitchFamily="34" charset="0"/>
              </a:rPr>
              <a:t> con Nadia y Hugo. </a:t>
            </a:r>
            <a:r>
              <a:rPr lang="en-GB" sz="2400" b="1" dirty="0" err="1">
                <a:solidFill>
                  <a:srgbClr val="002060"/>
                </a:solidFill>
                <a:latin typeface="Century Gothic" panose="020B0502020202020204" pitchFamily="34" charset="0"/>
              </a:rPr>
              <a:t>Escucha</a:t>
            </a:r>
            <a:r>
              <a:rPr lang="en-GB" sz="2400" b="1" dirty="0">
                <a:solidFill>
                  <a:srgbClr val="002060"/>
                </a:solidFill>
                <a:latin typeface="Century Gothic" panose="020B0502020202020204" pitchFamily="34" charset="0"/>
              </a:rPr>
              <a:t> las </a:t>
            </a:r>
            <a:r>
              <a:rPr lang="en-GB" sz="2400" b="1" dirty="0" err="1">
                <a:solidFill>
                  <a:srgbClr val="002060"/>
                </a:solidFill>
                <a:latin typeface="Century Gothic" panose="020B0502020202020204" pitchFamily="34" charset="0"/>
              </a:rPr>
              <a:t>frases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quién</a:t>
            </a:r>
            <a:r>
              <a:rPr lang="en-GB" sz="2400" b="1" dirty="0">
                <a:solidFill>
                  <a:srgbClr val="002060"/>
                </a:solidFill>
                <a:latin typeface="Century Gothic" panose="020B0502020202020204" pitchFamily="34" charset="0"/>
              </a:rPr>
              <a:t> es? La </a:t>
            </a:r>
            <a:r>
              <a:rPr lang="en-GB" sz="2400" b="1" dirty="0" err="1">
                <a:solidFill>
                  <a:srgbClr val="002060"/>
                </a:solidFill>
                <a:latin typeface="Century Gothic" panose="020B0502020202020204" pitchFamily="34" charset="0"/>
              </a:rPr>
              <a:t>acción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tiene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lugar</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normalmente</a:t>
            </a:r>
            <a:r>
              <a:rPr lang="en-GB" sz="2400" b="1" dirty="0">
                <a:solidFill>
                  <a:srgbClr val="002060"/>
                </a:solidFill>
                <a:latin typeface="Century Gothic" panose="020B0502020202020204" pitchFamily="34" charset="0"/>
              </a:rPr>
              <a:t> o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el </a:t>
            </a:r>
            <a:r>
              <a:rPr lang="en-GB" sz="2400" b="1" dirty="0" err="1">
                <a:solidFill>
                  <a:srgbClr val="002060"/>
                </a:solidFill>
                <a:latin typeface="Century Gothic" panose="020B0502020202020204" pitchFamily="34" charset="0"/>
              </a:rPr>
              <a:t>futuro</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Después</a:t>
            </a:r>
            <a:r>
              <a:rPr lang="en-GB" sz="2400" b="1" dirty="0">
                <a:solidFill>
                  <a:srgbClr val="002060"/>
                </a:solidFill>
                <a:latin typeface="Century Gothic" panose="020B0502020202020204" pitchFamily="34" charset="0"/>
              </a:rPr>
              <a:t>, escribe para </a:t>
            </a:r>
            <a:r>
              <a:rPr lang="en-GB" sz="2400" b="1" dirty="0" err="1">
                <a:solidFill>
                  <a:srgbClr val="002060"/>
                </a:solidFill>
                <a:latin typeface="Century Gothic" panose="020B0502020202020204" pitchFamily="34" charset="0"/>
              </a:rPr>
              <a:t>qué</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092268" y="258175"/>
            <a:ext cx="1835885" cy="368068"/>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2" tIns="45719" rIns="91432" bIns="45719" rtlCol="0" anchor="ctr"/>
          <a:lstStyle/>
          <a:p>
            <a:pPr algn="ctr" defTabSz="914286">
              <a:defRPr/>
            </a:pPr>
            <a:r>
              <a:rPr lang="en-GB" sz="2400" b="1" dirty="0" err="1">
                <a:solidFill>
                  <a:prstClr val="white"/>
                </a:solidFill>
                <a:latin typeface="Century Gothic" panose="020B0502020202020204" pitchFamily="34" charset="0"/>
              </a:rPr>
              <a:t>escucha</a:t>
            </a:r>
            <a:r>
              <a:rPr lang="en-GB" sz="2400" b="1" dirty="0">
                <a:solidFill>
                  <a:prstClr val="white"/>
                </a:solidFill>
                <a:latin typeface="Century Gothic" panose="020B0502020202020204" pitchFamily="34" charset="0"/>
              </a:rPr>
              <a:t>r</a:t>
            </a:r>
            <a:endParaRPr lang="en-GB" sz="2667" b="1" dirty="0">
              <a:solidFill>
                <a:prstClr val="white"/>
              </a:solidFill>
              <a:latin typeface="Century Gothic" panose="020B0502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860650579"/>
              </p:ext>
            </p:extLst>
          </p:nvPr>
        </p:nvGraphicFramePr>
        <p:xfrm>
          <a:off x="304801" y="1382106"/>
          <a:ext cx="11768667" cy="4844908"/>
        </p:xfrm>
        <a:graphic>
          <a:graphicData uri="http://schemas.openxmlformats.org/drawingml/2006/table">
            <a:tbl>
              <a:tblPr firstRow="1" bandRow="1">
                <a:tableStyleId>{5DA37D80-6434-44D0-A028-1B22A696006F}</a:tableStyleId>
              </a:tblPr>
              <a:tblGrid>
                <a:gridCol w="560351">
                  <a:extLst>
                    <a:ext uri="{9D8B030D-6E8A-4147-A177-3AD203B41FA5}">
                      <a16:colId xmlns:a16="http://schemas.microsoft.com/office/drawing/2014/main" val="20000"/>
                    </a:ext>
                  </a:extLst>
                </a:gridCol>
                <a:gridCol w="2792448">
                  <a:extLst>
                    <a:ext uri="{9D8B030D-6E8A-4147-A177-3AD203B41FA5}">
                      <a16:colId xmlns:a16="http://schemas.microsoft.com/office/drawing/2014/main" val="20001"/>
                    </a:ext>
                  </a:extLst>
                </a:gridCol>
                <a:gridCol w="2298357">
                  <a:extLst>
                    <a:ext uri="{9D8B030D-6E8A-4147-A177-3AD203B41FA5}">
                      <a16:colId xmlns:a16="http://schemas.microsoft.com/office/drawing/2014/main" val="65355167"/>
                    </a:ext>
                  </a:extLst>
                </a:gridCol>
                <a:gridCol w="1569308">
                  <a:extLst>
                    <a:ext uri="{9D8B030D-6E8A-4147-A177-3AD203B41FA5}">
                      <a16:colId xmlns:a16="http://schemas.microsoft.com/office/drawing/2014/main" val="20002"/>
                    </a:ext>
                  </a:extLst>
                </a:gridCol>
                <a:gridCol w="4548203">
                  <a:extLst>
                    <a:ext uri="{9D8B030D-6E8A-4147-A177-3AD203B41FA5}">
                      <a16:colId xmlns:a16="http://schemas.microsoft.com/office/drawing/2014/main" val="20003"/>
                    </a:ext>
                  </a:extLst>
                </a:gridCol>
              </a:tblGrid>
              <a:tr h="906508">
                <a:tc>
                  <a:txBody>
                    <a:bodyPr/>
                    <a:lstStyle/>
                    <a:p>
                      <a:endParaRPr lang="en-US" sz="1900" dirty="0">
                        <a:latin typeface="Century Gothic" panose="020B0502020202020204" pitchFamily="34" charset="0"/>
                      </a:endParaRPr>
                    </a:p>
                  </a:txBody>
                  <a:tcPr marL="121920" marR="121920" marT="60960" marB="60960">
                    <a:lnB w="12700" cap="flat" cmpd="sng" algn="ctr">
                      <a:solidFill>
                        <a:srgbClr val="EE6000"/>
                      </a:solidFill>
                      <a:prstDash val="solid"/>
                      <a:round/>
                      <a:headEnd type="none" w="med" len="med"/>
                      <a:tailEnd type="none" w="med" len="med"/>
                    </a:lnB>
                  </a:tcPr>
                </a:tc>
                <a:tc>
                  <a:txBody>
                    <a:bodyPr/>
                    <a:lstStyle/>
                    <a:p>
                      <a:pPr algn="ctr"/>
                      <a:r>
                        <a:rPr lang="en-US" sz="2400" b="1" dirty="0">
                          <a:solidFill>
                            <a:srgbClr val="002060"/>
                          </a:solidFill>
                          <a:latin typeface="Century Gothic" panose="020B0502020202020204" pitchFamily="34" charset="0"/>
                        </a:rPr>
                        <a:t>¿</a:t>
                      </a:r>
                      <a:r>
                        <a:rPr lang="en-US" sz="2400" b="1" dirty="0" err="1">
                          <a:solidFill>
                            <a:srgbClr val="002060"/>
                          </a:solidFill>
                          <a:latin typeface="Century Gothic" panose="020B0502020202020204" pitchFamily="34" charset="0"/>
                        </a:rPr>
                        <a:t>Quién</a:t>
                      </a:r>
                      <a:r>
                        <a:rPr lang="en-US" sz="2400" b="1" dirty="0">
                          <a:solidFill>
                            <a:srgbClr val="002060"/>
                          </a:solidFill>
                          <a:latin typeface="Century Gothic" panose="020B0502020202020204" pitchFamily="34" charset="0"/>
                        </a:rPr>
                        <a:t>: </a:t>
                      </a:r>
                      <a:r>
                        <a:rPr lang="en-US" sz="2400" b="1" dirty="0" err="1">
                          <a:solidFill>
                            <a:srgbClr val="002060"/>
                          </a:solidFill>
                          <a:latin typeface="Century Gothic" panose="020B0502020202020204" pitchFamily="34" charset="0"/>
                        </a:rPr>
                        <a:t>nosotros</a:t>
                      </a:r>
                      <a:r>
                        <a:rPr lang="en-US" sz="2400" b="1" dirty="0">
                          <a:solidFill>
                            <a:srgbClr val="002060"/>
                          </a:solidFill>
                          <a:latin typeface="Century Gothic" panose="020B0502020202020204" pitchFamily="34" charset="0"/>
                        </a:rPr>
                        <a:t>, </a:t>
                      </a:r>
                      <a:r>
                        <a:rPr lang="en-US" sz="2400" b="1" dirty="0" err="1">
                          <a:solidFill>
                            <a:srgbClr val="002060"/>
                          </a:solidFill>
                          <a:latin typeface="Century Gothic" panose="020B0502020202020204" pitchFamily="34" charset="0"/>
                        </a:rPr>
                        <a:t>vosotros</a:t>
                      </a:r>
                      <a:r>
                        <a:rPr lang="en-US" sz="2400" b="1" dirty="0">
                          <a:solidFill>
                            <a:srgbClr val="002060"/>
                          </a:solidFill>
                          <a:latin typeface="Century Gothic" panose="020B0502020202020204" pitchFamily="34" charset="0"/>
                        </a:rPr>
                        <a:t> o </a:t>
                      </a:r>
                      <a:r>
                        <a:rPr lang="en-US" sz="2400" b="1" dirty="0" err="1">
                          <a:solidFill>
                            <a:srgbClr val="002060"/>
                          </a:solidFill>
                          <a:latin typeface="Century Gothic" panose="020B0502020202020204" pitchFamily="34" charset="0"/>
                        </a:rPr>
                        <a:t>ellos</a:t>
                      </a:r>
                      <a:r>
                        <a:rPr lang="en-US" sz="2400" b="1" dirty="0">
                          <a:solidFill>
                            <a:srgbClr val="002060"/>
                          </a:solidFill>
                          <a:latin typeface="Century Gothic" panose="020B0502020202020204" pitchFamily="34" charset="0"/>
                        </a:rPr>
                        <a:t>?</a:t>
                      </a:r>
                    </a:p>
                  </a:txBody>
                  <a:tcPr marL="121920" marR="121920" marT="60960" marB="60960" anchor="ctr">
                    <a:lnB w="12700" cap="flat" cmpd="sng" algn="ctr">
                      <a:solidFill>
                        <a:srgbClr val="EE6000"/>
                      </a:solidFill>
                      <a:prstDash val="solid"/>
                      <a:round/>
                      <a:headEnd type="none" w="med" len="med"/>
                      <a:tailEnd type="none" w="med" len="med"/>
                    </a:lnB>
                  </a:tcPr>
                </a:tc>
                <a:tc>
                  <a:txBody>
                    <a:bodyPr/>
                    <a:lstStyle/>
                    <a:p>
                      <a:pPr algn="ctr"/>
                      <a:r>
                        <a:rPr lang="en-US" sz="2400" b="1" dirty="0" err="1">
                          <a:solidFill>
                            <a:srgbClr val="002060"/>
                          </a:solidFill>
                          <a:latin typeface="Century Gothic" panose="020B0502020202020204" pitchFamily="34" charset="0"/>
                        </a:rPr>
                        <a:t>Normalmente</a:t>
                      </a:r>
                      <a:endParaRPr lang="en-US" sz="2400" b="1" dirty="0">
                        <a:solidFill>
                          <a:srgbClr val="002060"/>
                        </a:solidFill>
                        <a:latin typeface="Century Gothic" panose="020B0502020202020204" pitchFamily="34" charset="0"/>
                      </a:endParaRPr>
                    </a:p>
                  </a:txBody>
                  <a:tcPr marL="121920" marR="121920" marT="60960" marB="60960" anchor="ctr">
                    <a:lnB w="12700" cap="flat" cmpd="sng" algn="ctr">
                      <a:solidFill>
                        <a:srgbClr val="EE6000"/>
                      </a:solidFill>
                      <a:prstDash val="solid"/>
                      <a:round/>
                      <a:headEnd type="none" w="med" len="med"/>
                      <a:tailEnd type="none" w="med" len="med"/>
                    </a:lnB>
                  </a:tcPr>
                </a:tc>
                <a:tc>
                  <a:txBody>
                    <a:bodyPr/>
                    <a:lstStyle/>
                    <a:p>
                      <a:pPr algn="ctr"/>
                      <a:r>
                        <a:rPr lang="en-US" sz="2400" b="1" dirty="0" err="1">
                          <a:solidFill>
                            <a:srgbClr val="002060"/>
                          </a:solidFill>
                          <a:latin typeface="Century Gothic" panose="020B0502020202020204" pitchFamily="34" charset="0"/>
                        </a:rPr>
                        <a:t>En</a:t>
                      </a:r>
                      <a:r>
                        <a:rPr lang="en-US" sz="2400" b="1" dirty="0">
                          <a:solidFill>
                            <a:srgbClr val="002060"/>
                          </a:solidFill>
                          <a:latin typeface="Century Gothic" panose="020B0502020202020204" pitchFamily="34" charset="0"/>
                        </a:rPr>
                        <a:t> el </a:t>
                      </a:r>
                      <a:r>
                        <a:rPr lang="en-US" sz="2400" b="1" dirty="0" err="1">
                          <a:solidFill>
                            <a:srgbClr val="002060"/>
                          </a:solidFill>
                          <a:latin typeface="Century Gothic" panose="020B0502020202020204" pitchFamily="34" charset="0"/>
                        </a:rPr>
                        <a:t>futuro</a:t>
                      </a:r>
                      <a:endParaRPr lang="en-US" sz="2400" b="1" dirty="0">
                        <a:solidFill>
                          <a:srgbClr val="002060"/>
                        </a:solidFill>
                        <a:latin typeface="Century Gothic" panose="020B0502020202020204" pitchFamily="34" charset="0"/>
                      </a:endParaRPr>
                    </a:p>
                  </a:txBody>
                  <a:tcPr marL="121920" marR="121920" marT="60960" marB="60960" anchor="ctr">
                    <a:lnB w="12700" cap="flat" cmpd="sng" algn="ctr">
                      <a:solidFill>
                        <a:srgbClr val="EE6000"/>
                      </a:solidFill>
                      <a:prstDash val="solid"/>
                      <a:round/>
                      <a:headEnd type="none" w="med" len="med"/>
                      <a:tailEnd type="none" w="med" len="med"/>
                    </a:lnB>
                  </a:tcPr>
                </a:tc>
                <a:tc>
                  <a:txBody>
                    <a:bodyPr/>
                    <a:lstStyle/>
                    <a:p>
                      <a:pPr algn="ctr"/>
                      <a:r>
                        <a:rPr lang="en-US" sz="2400" b="1" dirty="0">
                          <a:solidFill>
                            <a:srgbClr val="002060"/>
                          </a:solidFill>
                          <a:latin typeface="Century Gothic" panose="020B0502020202020204" pitchFamily="34" charset="0"/>
                        </a:rPr>
                        <a:t>¿Para </a:t>
                      </a:r>
                      <a:r>
                        <a:rPr lang="en-US" sz="2400" b="1" dirty="0" err="1">
                          <a:solidFill>
                            <a:srgbClr val="002060"/>
                          </a:solidFill>
                          <a:latin typeface="Century Gothic" panose="020B0502020202020204" pitchFamily="34" charset="0"/>
                        </a:rPr>
                        <a:t>qué</a:t>
                      </a:r>
                      <a:r>
                        <a:rPr lang="en-US" sz="2400" b="1" dirty="0">
                          <a:solidFill>
                            <a:srgbClr val="002060"/>
                          </a:solidFill>
                          <a:latin typeface="Century Gothic" panose="020B0502020202020204" pitchFamily="34" charset="0"/>
                        </a:rPr>
                        <a:t>? </a:t>
                      </a:r>
                      <a:r>
                        <a:rPr lang="en-US" sz="2400" b="1" dirty="0" err="1">
                          <a:solidFill>
                            <a:srgbClr val="002060"/>
                          </a:solidFill>
                          <a:latin typeface="Century Gothic" panose="020B0502020202020204" pitchFamily="34" charset="0"/>
                        </a:rPr>
                        <a:t>En</a:t>
                      </a:r>
                      <a:r>
                        <a:rPr lang="en-US" sz="2400" b="1" dirty="0">
                          <a:solidFill>
                            <a:srgbClr val="002060"/>
                          </a:solidFill>
                          <a:latin typeface="Century Gothic" panose="020B0502020202020204" pitchFamily="34" charset="0"/>
                        </a:rPr>
                        <a:t> </a:t>
                      </a:r>
                      <a:r>
                        <a:rPr lang="en-US" sz="2400" b="1" dirty="0" err="1">
                          <a:solidFill>
                            <a:srgbClr val="002060"/>
                          </a:solidFill>
                          <a:latin typeface="Century Gothic" panose="020B0502020202020204" pitchFamily="34" charset="0"/>
                        </a:rPr>
                        <a:t>inglés</a:t>
                      </a:r>
                      <a:endParaRPr lang="en-US" sz="2400" b="1" dirty="0">
                        <a:solidFill>
                          <a:srgbClr val="002060"/>
                        </a:solidFill>
                        <a:latin typeface="Century Gothic" panose="020B0502020202020204" pitchFamily="34" charset="0"/>
                      </a:endParaRPr>
                    </a:p>
                  </a:txBody>
                  <a:tcPr marL="121920" marR="121920" marT="60960" marB="60960" anchor="ctr">
                    <a:lnB w="12700" cap="flat" cmpd="sng" algn="ctr">
                      <a:solidFill>
                        <a:srgbClr val="EE6000"/>
                      </a:solidFill>
                      <a:prstDash val="solid"/>
                      <a:round/>
                      <a:headEnd type="none" w="med" len="med"/>
                      <a:tailEnd type="none" w="med" len="med"/>
                    </a:lnB>
                  </a:tcPr>
                </a:tc>
                <a:extLst>
                  <a:ext uri="{0D108BD9-81ED-4DB2-BD59-A6C34878D82A}">
                    <a16:rowId xmlns:a16="http://schemas.microsoft.com/office/drawing/2014/main" val="10000"/>
                  </a:ext>
                </a:extLst>
              </a:tr>
              <a:tr h="492300">
                <a:tc>
                  <a:txBody>
                    <a:bodyPr/>
                    <a:lstStyle/>
                    <a:p>
                      <a:endParaRPr lang="en-US" sz="1900">
                        <a:latin typeface="Century Gothic" panose="020B0502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E6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latin typeface="Century Gothic" panose="020B0502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E6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latin typeface="Century Gothic" panose="020B0502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E6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latin typeface="Century Gothic" panose="020B0502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E6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latin typeface="Century Gothic" panose="020B0502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E6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92300">
                <a:tc>
                  <a:txBody>
                    <a:bodyPr/>
                    <a:lstStyle/>
                    <a:p>
                      <a:endParaRPr lang="en-US" sz="1900">
                        <a:latin typeface="Century Gothic" panose="020B0502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latin typeface="Century Gothic" panose="020B0502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latin typeface="Century Gothic" panose="020B0502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latin typeface="Century Gothic" panose="020B0502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latin typeface="Century Gothic" panose="020B0502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92300">
                <a:tc>
                  <a:txBody>
                    <a:bodyPr/>
                    <a:lstStyle/>
                    <a:p>
                      <a:endParaRPr lang="en-US" sz="1900">
                        <a:latin typeface="Century Gothic" panose="020B0502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latin typeface="Century Gothic" panose="020B0502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latin typeface="Century Gothic" panose="020B0502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latin typeface="Century Gothic" panose="020B0502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latin typeface="Century Gothic" panose="020B0502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92300">
                <a:tc>
                  <a:txBody>
                    <a:bodyPr/>
                    <a:lstStyle/>
                    <a:p>
                      <a:endParaRPr lang="en-US" sz="1900">
                        <a:latin typeface="Century Gothic" panose="020B0502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latin typeface="Century Gothic" panose="020B0502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latin typeface="Century Gothic" panose="020B0502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latin typeface="Century Gothic" panose="020B0502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latin typeface="Century Gothic" panose="020B0502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92300">
                <a:tc>
                  <a:txBody>
                    <a:bodyPr/>
                    <a:lstStyle/>
                    <a:p>
                      <a:endParaRPr lang="en-US" sz="1900">
                        <a:latin typeface="Century Gothic" panose="020B0502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latin typeface="Century Gothic" panose="020B0502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latin typeface="Century Gothic" panose="020B0502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latin typeface="Century Gothic" panose="020B0502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latin typeface="Century Gothic" panose="020B0502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92300">
                <a:tc>
                  <a:txBody>
                    <a:bodyPr/>
                    <a:lstStyle/>
                    <a:p>
                      <a:endParaRPr lang="en-US" sz="1900">
                        <a:latin typeface="Century Gothic" panose="020B0502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latin typeface="Century Gothic" panose="020B0502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latin typeface="Century Gothic" panose="020B0502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latin typeface="Century Gothic" panose="020B0502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latin typeface="Century Gothic" panose="020B0502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92300">
                <a:tc>
                  <a:txBody>
                    <a:bodyPr/>
                    <a:lstStyle/>
                    <a:p>
                      <a:endParaRPr lang="en-US" sz="1900">
                        <a:latin typeface="Century Gothic" panose="020B0502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latin typeface="Century Gothic" panose="020B0502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latin typeface="Century Gothic" panose="020B0502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latin typeface="Century Gothic" panose="020B0502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latin typeface="Century Gothic" panose="020B0502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92300">
                <a:tc>
                  <a:txBody>
                    <a:bodyPr/>
                    <a:lstStyle/>
                    <a:p>
                      <a:endParaRPr lang="en-US" sz="1900">
                        <a:latin typeface="Century Gothic" panose="020B0502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latin typeface="Century Gothic" panose="020B0502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latin typeface="Century Gothic" panose="020B0502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a:latin typeface="Century Gothic" panose="020B0502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900" dirty="0">
                        <a:latin typeface="Century Gothic" panose="020B0502020202020204" pitchFamily="34" charset="0"/>
                      </a:endParaRPr>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
        <p:nvSpPr>
          <p:cNvPr id="8" name="Action Button: Custom 16">
            <a:hlinkClick r:id="" action="ppaction://noaction" highlightClick="1">
              <a:snd r:embed="rId3" name="Slide 30. 1_updated.wav"/>
            </a:hlinkClick>
            <a:extLst>
              <a:ext uri="{FF2B5EF4-FFF2-40B4-BE49-F238E27FC236}">
                <a16:creationId xmlns:a16="http://schemas.microsoft.com/office/drawing/2014/main" id="{30030AF8-564D-734B-84B9-DB4C7A3A6A53}"/>
              </a:ext>
            </a:extLst>
          </p:cNvPr>
          <p:cNvSpPr/>
          <p:nvPr/>
        </p:nvSpPr>
        <p:spPr>
          <a:xfrm>
            <a:off x="321733" y="2345079"/>
            <a:ext cx="413931" cy="369863"/>
          </a:xfrm>
          <a:prstGeom prst="actionButtonBlank">
            <a:avLst/>
          </a:prstGeom>
          <a:solidFill>
            <a:srgbClr val="EE60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667" b="1" dirty="0">
                <a:solidFill>
                  <a:prstClr val="white"/>
                </a:solidFill>
                <a:latin typeface="+mj-lt"/>
              </a:rPr>
              <a:t>1</a:t>
            </a:r>
          </a:p>
        </p:txBody>
      </p:sp>
      <p:sp>
        <p:nvSpPr>
          <p:cNvPr id="9" name="Action Button: Custom 16">
            <a:hlinkClick r:id="" action="ppaction://noaction" highlightClick="1">
              <a:snd r:embed="rId4" name="2 Vais al centro.wav"/>
            </a:hlinkClick>
            <a:extLst>
              <a:ext uri="{FF2B5EF4-FFF2-40B4-BE49-F238E27FC236}">
                <a16:creationId xmlns:a16="http://schemas.microsoft.com/office/drawing/2014/main" id="{30030AF8-564D-734B-84B9-DB4C7A3A6A53}"/>
              </a:ext>
            </a:extLst>
          </p:cNvPr>
          <p:cNvSpPr/>
          <p:nvPr/>
        </p:nvSpPr>
        <p:spPr>
          <a:xfrm>
            <a:off x="304801" y="2843627"/>
            <a:ext cx="413931" cy="369863"/>
          </a:xfrm>
          <a:prstGeom prst="actionButtonBlank">
            <a:avLst/>
          </a:prstGeom>
          <a:solidFill>
            <a:srgbClr val="EE60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667" b="1" dirty="0">
                <a:solidFill>
                  <a:prstClr val="white"/>
                </a:solidFill>
                <a:latin typeface="+mj-lt"/>
              </a:rPr>
              <a:t>2</a:t>
            </a:r>
          </a:p>
        </p:txBody>
      </p:sp>
      <p:sp>
        <p:nvSpPr>
          <p:cNvPr id="10" name="Action Button: Custom 16">
            <a:hlinkClick r:id="" action="ppaction://noaction" highlightClick="1">
              <a:snd r:embed="rId5" name="2 Van a ir.wav"/>
            </a:hlinkClick>
            <a:extLst>
              <a:ext uri="{FF2B5EF4-FFF2-40B4-BE49-F238E27FC236}">
                <a16:creationId xmlns:a16="http://schemas.microsoft.com/office/drawing/2014/main" id="{30030AF8-564D-734B-84B9-DB4C7A3A6A53}"/>
              </a:ext>
            </a:extLst>
          </p:cNvPr>
          <p:cNvSpPr/>
          <p:nvPr/>
        </p:nvSpPr>
        <p:spPr>
          <a:xfrm>
            <a:off x="304801" y="3342175"/>
            <a:ext cx="413931" cy="369863"/>
          </a:xfrm>
          <a:prstGeom prst="actionButtonBlank">
            <a:avLst/>
          </a:prstGeom>
          <a:solidFill>
            <a:srgbClr val="EE60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667" b="1" dirty="0">
                <a:solidFill>
                  <a:prstClr val="white"/>
                </a:solidFill>
                <a:latin typeface="+mj-lt"/>
              </a:rPr>
              <a:t>3</a:t>
            </a:r>
          </a:p>
        </p:txBody>
      </p:sp>
      <p:sp>
        <p:nvSpPr>
          <p:cNvPr id="11" name="Action Button: Custom 16">
            <a:hlinkClick r:id="" action="ppaction://noaction" highlightClick="1">
              <a:snd r:embed="rId6" name="4 Vais a comprar.wav"/>
            </a:hlinkClick>
            <a:extLst>
              <a:ext uri="{FF2B5EF4-FFF2-40B4-BE49-F238E27FC236}">
                <a16:creationId xmlns:a16="http://schemas.microsoft.com/office/drawing/2014/main" id="{30030AF8-564D-734B-84B9-DB4C7A3A6A53}"/>
              </a:ext>
            </a:extLst>
          </p:cNvPr>
          <p:cNvSpPr/>
          <p:nvPr/>
        </p:nvSpPr>
        <p:spPr>
          <a:xfrm>
            <a:off x="304801" y="3840723"/>
            <a:ext cx="413931" cy="369863"/>
          </a:xfrm>
          <a:prstGeom prst="actionButtonBlank">
            <a:avLst/>
          </a:prstGeom>
          <a:solidFill>
            <a:srgbClr val="EE60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667" b="1" dirty="0">
                <a:solidFill>
                  <a:prstClr val="white"/>
                </a:solidFill>
                <a:latin typeface="+mj-lt"/>
              </a:rPr>
              <a:t>4</a:t>
            </a:r>
          </a:p>
        </p:txBody>
      </p:sp>
      <p:sp>
        <p:nvSpPr>
          <p:cNvPr id="12" name="Action Button: Custom 16">
            <a:hlinkClick r:id="" action="ppaction://noaction" highlightClick="1">
              <a:snd r:embed="rId7" name="Slide 30. 3_updated.wav"/>
            </a:hlinkClick>
            <a:extLst>
              <a:ext uri="{FF2B5EF4-FFF2-40B4-BE49-F238E27FC236}">
                <a16:creationId xmlns:a16="http://schemas.microsoft.com/office/drawing/2014/main" id="{30030AF8-564D-734B-84B9-DB4C7A3A6A53}"/>
              </a:ext>
            </a:extLst>
          </p:cNvPr>
          <p:cNvSpPr/>
          <p:nvPr/>
        </p:nvSpPr>
        <p:spPr>
          <a:xfrm>
            <a:off x="304801" y="4339271"/>
            <a:ext cx="413931" cy="369863"/>
          </a:xfrm>
          <a:prstGeom prst="actionButtonBlank">
            <a:avLst/>
          </a:prstGeom>
          <a:solidFill>
            <a:srgbClr val="EE60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667" b="1" dirty="0">
                <a:solidFill>
                  <a:prstClr val="white"/>
                </a:solidFill>
                <a:latin typeface="+mj-lt"/>
              </a:rPr>
              <a:t>5</a:t>
            </a:r>
          </a:p>
        </p:txBody>
      </p:sp>
      <p:sp>
        <p:nvSpPr>
          <p:cNvPr id="13" name="Action Button: Custom 16">
            <a:hlinkClick r:id="" action="ppaction://noaction" highlightClick="1">
              <a:snd r:embed="rId8" name="6 No van a comprar.wav"/>
            </a:hlinkClick>
            <a:extLst>
              <a:ext uri="{FF2B5EF4-FFF2-40B4-BE49-F238E27FC236}">
                <a16:creationId xmlns:a16="http://schemas.microsoft.com/office/drawing/2014/main" id="{30030AF8-564D-734B-84B9-DB4C7A3A6A53}"/>
              </a:ext>
            </a:extLst>
          </p:cNvPr>
          <p:cNvSpPr/>
          <p:nvPr/>
        </p:nvSpPr>
        <p:spPr>
          <a:xfrm>
            <a:off x="321733" y="4837819"/>
            <a:ext cx="413931" cy="369863"/>
          </a:xfrm>
          <a:prstGeom prst="actionButtonBlank">
            <a:avLst/>
          </a:prstGeom>
          <a:solidFill>
            <a:srgbClr val="EE60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667" b="1" dirty="0">
                <a:solidFill>
                  <a:prstClr val="white"/>
                </a:solidFill>
                <a:latin typeface="+mj-lt"/>
              </a:rPr>
              <a:t>6</a:t>
            </a:r>
          </a:p>
        </p:txBody>
      </p:sp>
      <p:sp>
        <p:nvSpPr>
          <p:cNvPr id="14" name="Action Button: Custom 16">
            <a:hlinkClick r:id="" action="ppaction://noaction" highlightClick="1">
              <a:snd r:embed="rId9" name="7 El dia siguiente.wav"/>
            </a:hlinkClick>
            <a:extLst>
              <a:ext uri="{FF2B5EF4-FFF2-40B4-BE49-F238E27FC236}">
                <a16:creationId xmlns:a16="http://schemas.microsoft.com/office/drawing/2014/main" id="{30030AF8-564D-734B-84B9-DB4C7A3A6A53}"/>
              </a:ext>
            </a:extLst>
          </p:cNvPr>
          <p:cNvSpPr/>
          <p:nvPr/>
        </p:nvSpPr>
        <p:spPr>
          <a:xfrm>
            <a:off x="321733" y="5336367"/>
            <a:ext cx="413931" cy="369863"/>
          </a:xfrm>
          <a:prstGeom prst="actionButtonBlank">
            <a:avLst/>
          </a:prstGeom>
          <a:solidFill>
            <a:srgbClr val="EE60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667" b="1" dirty="0">
                <a:solidFill>
                  <a:prstClr val="white"/>
                </a:solidFill>
                <a:latin typeface="+mj-lt"/>
              </a:rPr>
              <a:t>7</a:t>
            </a:r>
          </a:p>
        </p:txBody>
      </p:sp>
      <p:sp>
        <p:nvSpPr>
          <p:cNvPr id="15" name="Action Button: Custom 16">
            <a:hlinkClick r:id="" action="ppaction://noaction" highlightClick="1">
              <a:snd r:embed="rId10" name="8 El u%CC%81ltimo di%CC%81a del an%CC%83o.wav"/>
            </a:hlinkClick>
            <a:extLst>
              <a:ext uri="{FF2B5EF4-FFF2-40B4-BE49-F238E27FC236}">
                <a16:creationId xmlns:a16="http://schemas.microsoft.com/office/drawing/2014/main" id="{30030AF8-564D-734B-84B9-DB4C7A3A6A53}"/>
              </a:ext>
            </a:extLst>
          </p:cNvPr>
          <p:cNvSpPr/>
          <p:nvPr/>
        </p:nvSpPr>
        <p:spPr>
          <a:xfrm>
            <a:off x="321733" y="5834918"/>
            <a:ext cx="413931" cy="369863"/>
          </a:xfrm>
          <a:prstGeom prst="actionButtonBlank">
            <a:avLst/>
          </a:prstGeom>
          <a:solidFill>
            <a:srgbClr val="EE60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667" b="1" dirty="0">
                <a:solidFill>
                  <a:prstClr val="white"/>
                </a:solidFill>
                <a:latin typeface="+mj-lt"/>
              </a:rPr>
              <a:t>8</a:t>
            </a:r>
          </a:p>
        </p:txBody>
      </p:sp>
      <p:pic>
        <p:nvPicPr>
          <p:cNvPr id="16" name="Picture 15" descr="green checkmark">
            <a:extLst>
              <a:ext uri="{FF2B5EF4-FFF2-40B4-BE49-F238E27FC236}">
                <a16:creationId xmlns:a16="http://schemas.microsoft.com/office/drawing/2014/main" id="{9B1A1948-2BF0-7647-9D12-1C87A744627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730423" y="2383728"/>
            <a:ext cx="376696" cy="392392"/>
          </a:xfrm>
          <a:prstGeom prst="rect">
            <a:avLst/>
          </a:prstGeom>
        </p:spPr>
      </p:pic>
      <p:sp>
        <p:nvSpPr>
          <p:cNvPr id="6" name="TextBox 5"/>
          <p:cNvSpPr txBox="1"/>
          <p:nvPr/>
        </p:nvSpPr>
        <p:spPr>
          <a:xfrm>
            <a:off x="876662" y="2312716"/>
            <a:ext cx="1970424" cy="492432"/>
          </a:xfrm>
          <a:prstGeom prst="rect">
            <a:avLst/>
          </a:prstGeom>
          <a:noFill/>
        </p:spPr>
        <p:txBody>
          <a:bodyPr wrap="square" lIns="121909" tIns="60955" rIns="121909" bIns="60955" rtlCol="0">
            <a:spAutoFit/>
          </a:bodyPr>
          <a:lstStyle/>
          <a:p>
            <a:pPr algn="ctr"/>
            <a:r>
              <a:rPr lang="en-US" sz="2400" dirty="0" err="1">
                <a:solidFill>
                  <a:srgbClr val="002060"/>
                </a:solidFill>
                <a:latin typeface="+mj-lt"/>
              </a:rPr>
              <a:t>Nosotros</a:t>
            </a:r>
            <a:endParaRPr lang="en-US" sz="2400" dirty="0">
              <a:solidFill>
                <a:srgbClr val="002060"/>
              </a:solidFill>
              <a:latin typeface="+mj-lt"/>
            </a:endParaRPr>
          </a:p>
        </p:txBody>
      </p:sp>
      <p:sp>
        <p:nvSpPr>
          <p:cNvPr id="36" name="TextBox 5">
            <a:extLst>
              <a:ext uri="{FF2B5EF4-FFF2-40B4-BE49-F238E27FC236}">
                <a16:creationId xmlns:a16="http://schemas.microsoft.com/office/drawing/2014/main" id="{A42B9C47-EDBC-3A45-BE02-E536BE3CA1D0}"/>
              </a:ext>
            </a:extLst>
          </p:cNvPr>
          <p:cNvSpPr txBox="1"/>
          <p:nvPr/>
        </p:nvSpPr>
        <p:spPr>
          <a:xfrm>
            <a:off x="7446523" y="2313219"/>
            <a:ext cx="4073556" cy="492432"/>
          </a:xfrm>
          <a:prstGeom prst="rect">
            <a:avLst/>
          </a:prstGeom>
          <a:noFill/>
        </p:spPr>
        <p:txBody>
          <a:bodyPr wrap="square" lIns="121909" tIns="60955" rIns="121909" bIns="60955" rtlCol="0">
            <a:spAutoFit/>
          </a:bodyPr>
          <a:lstStyle/>
          <a:p>
            <a:r>
              <a:rPr lang="en-US" sz="2400" dirty="0">
                <a:solidFill>
                  <a:srgbClr val="002060"/>
                </a:solidFill>
                <a:latin typeface="+mj-lt"/>
              </a:rPr>
              <a:t>to send Christmas cards </a:t>
            </a:r>
          </a:p>
        </p:txBody>
      </p:sp>
      <p:sp>
        <p:nvSpPr>
          <p:cNvPr id="37" name="TextBox 5">
            <a:extLst>
              <a:ext uri="{FF2B5EF4-FFF2-40B4-BE49-F238E27FC236}">
                <a16:creationId xmlns:a16="http://schemas.microsoft.com/office/drawing/2014/main" id="{8E89529C-EF4F-9848-96C6-966CE4E6B3B9}"/>
              </a:ext>
            </a:extLst>
          </p:cNvPr>
          <p:cNvSpPr txBox="1"/>
          <p:nvPr/>
        </p:nvSpPr>
        <p:spPr>
          <a:xfrm>
            <a:off x="7462512" y="2762742"/>
            <a:ext cx="5121716" cy="492432"/>
          </a:xfrm>
          <a:prstGeom prst="rect">
            <a:avLst/>
          </a:prstGeom>
          <a:noFill/>
        </p:spPr>
        <p:txBody>
          <a:bodyPr wrap="square" lIns="121909" tIns="60955" rIns="121909" bIns="60955" rtlCol="0">
            <a:spAutoFit/>
          </a:bodyPr>
          <a:lstStyle/>
          <a:p>
            <a:r>
              <a:rPr lang="en-US" sz="2400" dirty="0">
                <a:solidFill>
                  <a:srgbClr val="002060"/>
                </a:solidFill>
                <a:latin typeface="+mj-lt"/>
              </a:rPr>
              <a:t>to see the Christmas lights.</a:t>
            </a:r>
          </a:p>
        </p:txBody>
      </p:sp>
      <p:sp>
        <p:nvSpPr>
          <p:cNvPr id="38" name="TextBox 5">
            <a:extLst>
              <a:ext uri="{FF2B5EF4-FFF2-40B4-BE49-F238E27FC236}">
                <a16:creationId xmlns:a16="http://schemas.microsoft.com/office/drawing/2014/main" id="{29FE504C-B99C-5548-A0FA-5CA173B9E940}"/>
              </a:ext>
            </a:extLst>
          </p:cNvPr>
          <p:cNvSpPr txBox="1"/>
          <p:nvPr/>
        </p:nvSpPr>
        <p:spPr>
          <a:xfrm>
            <a:off x="856114" y="2782342"/>
            <a:ext cx="1970424" cy="492432"/>
          </a:xfrm>
          <a:prstGeom prst="rect">
            <a:avLst/>
          </a:prstGeom>
          <a:noFill/>
        </p:spPr>
        <p:txBody>
          <a:bodyPr wrap="square" lIns="121909" tIns="60955" rIns="121909" bIns="60955" rtlCol="0">
            <a:spAutoFit/>
          </a:bodyPr>
          <a:lstStyle/>
          <a:p>
            <a:pPr algn="ctr"/>
            <a:r>
              <a:rPr lang="en-US" sz="2400" dirty="0" err="1">
                <a:solidFill>
                  <a:srgbClr val="002060"/>
                </a:solidFill>
                <a:latin typeface="+mj-lt"/>
              </a:rPr>
              <a:t>Vosotros</a:t>
            </a:r>
            <a:endParaRPr lang="en-US" sz="2400" dirty="0">
              <a:solidFill>
                <a:srgbClr val="002060"/>
              </a:solidFill>
              <a:latin typeface="+mj-lt"/>
            </a:endParaRPr>
          </a:p>
        </p:txBody>
      </p:sp>
      <p:pic>
        <p:nvPicPr>
          <p:cNvPr id="39" name="Picture 15" descr="green checkmark">
            <a:extLst>
              <a:ext uri="{FF2B5EF4-FFF2-40B4-BE49-F238E27FC236}">
                <a16:creationId xmlns:a16="http://schemas.microsoft.com/office/drawing/2014/main" id="{2F24BFAD-6857-1841-8E47-A734F205848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734515" y="2870760"/>
            <a:ext cx="376696" cy="392392"/>
          </a:xfrm>
          <a:prstGeom prst="rect">
            <a:avLst/>
          </a:prstGeom>
        </p:spPr>
      </p:pic>
      <p:pic>
        <p:nvPicPr>
          <p:cNvPr id="33" name="Imagen 32" descr="Forma, Círculo&#10;&#10;Descripción generada automáticamente">
            <a:extLst>
              <a:ext uri="{FF2B5EF4-FFF2-40B4-BE49-F238E27FC236}">
                <a16:creationId xmlns:a16="http://schemas.microsoft.com/office/drawing/2014/main" id="{A18BF5D6-52D9-0E4C-B271-02735CB1F29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700649" y="753667"/>
            <a:ext cx="869706" cy="869706"/>
          </a:xfrm>
          <a:prstGeom prst="rect">
            <a:avLst/>
          </a:prstGeom>
        </p:spPr>
      </p:pic>
      <p:pic>
        <p:nvPicPr>
          <p:cNvPr id="41" name="Imagen 40" descr="Forma, Círculo&#10;&#10;Descripción generada automáticamente">
            <a:extLst>
              <a:ext uri="{FF2B5EF4-FFF2-40B4-BE49-F238E27FC236}">
                <a16:creationId xmlns:a16="http://schemas.microsoft.com/office/drawing/2014/main" id="{5C6F32BB-EB30-2345-AD6D-8BC224E7230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860367" y="754766"/>
            <a:ext cx="869706" cy="869706"/>
          </a:xfrm>
          <a:prstGeom prst="rect">
            <a:avLst/>
          </a:prstGeom>
        </p:spPr>
      </p:pic>
      <p:pic>
        <p:nvPicPr>
          <p:cNvPr id="43" name="Imagen 42" descr="Dibujo animado de un personaje animado&#10;&#10;Descripción generada automáticamente con confianza media">
            <a:extLst>
              <a:ext uri="{FF2B5EF4-FFF2-40B4-BE49-F238E27FC236}">
                <a16:creationId xmlns:a16="http://schemas.microsoft.com/office/drawing/2014/main" id="{6263D948-180C-5F4C-B7F7-492A1EEBEBA1}"/>
              </a:ext>
            </a:extLst>
          </p:cNvPr>
          <p:cNvPicPr>
            <a:picLocks noChangeAspect="1"/>
          </p:cNvPicPr>
          <p:nvPr/>
        </p:nvPicPr>
        <p:blipFill rotWithShape="1">
          <a:blip r:embed="rId14" cstate="screen">
            <a:extLst>
              <a:ext uri="{BEBA8EAE-BF5A-486C-A8C5-ECC9F3942E4B}">
                <a14:imgProps xmlns:a14="http://schemas.microsoft.com/office/drawing/2010/main">
                  <a14:imgLayer r:embed="rId15">
                    <a14:imgEffect>
                      <a14:backgroundRemoval t="6806" b="98691" l="9677" r="89826">
                        <a14:foregroundMark x1="48139" y1="60209" x2="75682" y2="48429"/>
                        <a14:foregroundMark x1="75682" y1="48429" x2="44665" y2="6806"/>
                        <a14:foregroundMark x1="46402" y1="48168" x2="70968" y2="51047"/>
                        <a14:foregroundMark x1="70968" y1="51047" x2="72953" y2="50000"/>
                        <a14:foregroundMark x1="54342" y1="46073" x2="49132" y2="68586"/>
                        <a14:foregroundMark x1="35732" y1="88220" x2="41935" y2="98691"/>
                      </a14:backgroundRemoval>
                    </a14:imgEffect>
                  </a14:imgLayer>
                </a14:imgProps>
              </a:ext>
              <a:ext uri="{28A0092B-C50C-407E-A947-70E740481C1C}">
                <a14:useLocalDpi xmlns:a14="http://schemas.microsoft.com/office/drawing/2010/main"/>
              </a:ext>
            </a:extLst>
          </a:blip>
          <a:srcRect/>
          <a:stretch/>
        </p:blipFill>
        <p:spPr>
          <a:xfrm>
            <a:off x="10108283" y="754766"/>
            <a:ext cx="915775" cy="869706"/>
          </a:xfrm>
          <a:prstGeom prst="rect">
            <a:avLst/>
          </a:prstGeom>
        </p:spPr>
      </p:pic>
      <p:pic>
        <p:nvPicPr>
          <p:cNvPr id="45" name="Imagen 44" descr="Imagen que contiene juguete, muñeca, lego, dibujo&#10;&#10;Descripción generada automáticamente">
            <a:extLst>
              <a:ext uri="{FF2B5EF4-FFF2-40B4-BE49-F238E27FC236}">
                <a16:creationId xmlns:a16="http://schemas.microsoft.com/office/drawing/2014/main" id="{C19AFD9B-1328-CD48-BA6E-E52C27912D45}"/>
              </a:ext>
            </a:extLst>
          </p:cNvPr>
          <p:cNvPicPr>
            <a:picLocks noChangeAspect="1"/>
          </p:cNvPicPr>
          <p:nvPr/>
        </p:nvPicPr>
        <p:blipFill rotWithShape="1">
          <a:blip r:embed="rId16" cstate="screen">
            <a:extLst>
              <a:ext uri="{BEBA8EAE-BF5A-486C-A8C5-ECC9F3942E4B}">
                <a14:imgProps xmlns:a14="http://schemas.microsoft.com/office/drawing/2010/main">
                  <a14:imgLayer r:embed="rId17">
                    <a14:imgEffect>
                      <a14:backgroundRemoval t="5753" b="93425" l="9742" r="89971">
                        <a14:foregroundMark x1="52149" y1="60274" x2="24069" y2="55342"/>
                        <a14:foregroundMark x1="24069" y1="55342" x2="33524" y2="23288"/>
                        <a14:foregroundMark x1="33524" y1="23288" x2="70774" y2="15616"/>
                        <a14:foregroundMark x1="70774" y1="15616" x2="85387" y2="40274"/>
                        <a14:foregroundMark x1="85387" y1="40274" x2="85387" y2="40274"/>
                        <a14:foregroundMark x1="76218" y1="67123" x2="48711" y2="26849"/>
                        <a14:foregroundMark x1="48711" y1="26849" x2="21490" y2="21370"/>
                        <a14:foregroundMark x1="16905" y1="27397" x2="17765" y2="62192"/>
                        <a14:foregroundMark x1="68195" y1="85205" x2="35244" y2="87945"/>
                        <a14:foregroundMark x1="35244" y1="87945" x2="48711" y2="90411"/>
                        <a14:foregroundMark x1="86533" y1="52329" x2="79370" y2="25479"/>
                        <a14:foregroundMark x1="79370" y1="25479" x2="52149" y2="10959"/>
                        <a14:foregroundMark x1="52149" y1="10959" x2="30372" y2="13425"/>
                        <a14:foregroundMark x1="71060" y1="16438" x2="40401" y2="8493"/>
                        <a14:foregroundMark x1="40401" y1="8493" x2="34384" y2="8493"/>
                        <a14:foregroundMark x1="84527" y1="28493" x2="82808" y2="63288"/>
                        <a14:foregroundMark x1="82808" y1="63288" x2="38109" y2="84384"/>
                        <a14:foregroundMark x1="38109" y1="84384" x2="57307" y2="45753"/>
                        <a14:foregroundMark x1="57307" y1="45753" x2="37536" y2="46301"/>
                        <a14:foregroundMark x1="88539" y1="30411" x2="89685" y2="51233"/>
                        <a14:foregroundMark x1="27221" y1="81096" x2="24069" y2="81096"/>
                        <a14:foregroundMark x1="33811" y1="81096" x2="28653" y2="81096"/>
                        <a14:foregroundMark x1="32378" y1="84658" x2="29226" y2="81918"/>
                        <a14:foregroundMark x1="36103" y1="82740" x2="27221" y2="81918"/>
                        <a14:foregroundMark x1="64183" y1="7123" x2="37536" y2="5753"/>
                        <a14:foregroundMark x1="47564" y1="93425" x2="38968" y2="93151"/>
                        <a14:backgroundMark x1="63037" y1="93699" x2="52149" y2="95068"/>
                        <a14:backgroundMark x1="16905" y1="20822" x2="15186" y2="26849"/>
                        <a14:backgroundMark x1="17765" y1="18082" x2="14900" y2="25205"/>
                        <a14:backgroundMark x1="75072" y1="83836" x2="68768" y2="85753"/>
                      </a14:backgroundRemoval>
                    </a14:imgEffect>
                  </a14:imgLayer>
                </a14:imgProps>
              </a:ext>
              <a:ext uri="{28A0092B-C50C-407E-A947-70E740481C1C}">
                <a14:useLocalDpi xmlns:a14="http://schemas.microsoft.com/office/drawing/2010/main"/>
              </a:ext>
            </a:extLst>
          </a:blip>
          <a:srcRect/>
          <a:stretch/>
        </p:blipFill>
        <p:spPr>
          <a:xfrm>
            <a:off x="9404466" y="736066"/>
            <a:ext cx="867508" cy="907106"/>
          </a:xfrm>
          <a:prstGeom prst="rect">
            <a:avLst/>
          </a:prstGeom>
        </p:spPr>
      </p:pic>
      <p:sp>
        <p:nvSpPr>
          <p:cNvPr id="25" name="TextBox 5">
            <a:extLst>
              <a:ext uri="{FF2B5EF4-FFF2-40B4-BE49-F238E27FC236}">
                <a16:creationId xmlns:a16="http://schemas.microsoft.com/office/drawing/2014/main" id="{CB1B4007-C8A3-3347-BFD6-656A1F41E234}"/>
              </a:ext>
            </a:extLst>
          </p:cNvPr>
          <p:cNvSpPr txBox="1"/>
          <p:nvPr/>
        </p:nvSpPr>
        <p:spPr>
          <a:xfrm>
            <a:off x="7462512" y="3195852"/>
            <a:ext cx="4073556" cy="492432"/>
          </a:xfrm>
          <a:prstGeom prst="rect">
            <a:avLst/>
          </a:prstGeom>
          <a:noFill/>
        </p:spPr>
        <p:txBody>
          <a:bodyPr wrap="square" lIns="121909" tIns="60955" rIns="121909" bIns="60955" rtlCol="0">
            <a:spAutoFit/>
          </a:bodyPr>
          <a:lstStyle/>
          <a:p>
            <a:r>
              <a:rPr lang="en-US" sz="2400" dirty="0">
                <a:solidFill>
                  <a:srgbClr val="002060"/>
                </a:solidFill>
                <a:latin typeface="+mj-lt"/>
              </a:rPr>
              <a:t>to buy a lottery ticket</a:t>
            </a:r>
          </a:p>
        </p:txBody>
      </p:sp>
      <p:sp>
        <p:nvSpPr>
          <p:cNvPr id="26" name="TextBox 5">
            <a:extLst>
              <a:ext uri="{FF2B5EF4-FFF2-40B4-BE49-F238E27FC236}">
                <a16:creationId xmlns:a16="http://schemas.microsoft.com/office/drawing/2014/main" id="{6FDDA6F1-3972-5F4A-98DF-295B43F494E7}"/>
              </a:ext>
            </a:extLst>
          </p:cNvPr>
          <p:cNvSpPr txBox="1"/>
          <p:nvPr/>
        </p:nvSpPr>
        <p:spPr>
          <a:xfrm>
            <a:off x="856114" y="3268240"/>
            <a:ext cx="1970424" cy="492432"/>
          </a:xfrm>
          <a:prstGeom prst="rect">
            <a:avLst/>
          </a:prstGeom>
          <a:noFill/>
        </p:spPr>
        <p:txBody>
          <a:bodyPr wrap="square" lIns="121909" tIns="60955" rIns="121909" bIns="60955" rtlCol="0">
            <a:spAutoFit/>
          </a:bodyPr>
          <a:lstStyle/>
          <a:p>
            <a:pPr algn="ctr"/>
            <a:r>
              <a:rPr lang="en-US" sz="2400" dirty="0" err="1">
                <a:solidFill>
                  <a:srgbClr val="002060"/>
                </a:solidFill>
                <a:latin typeface="+mj-lt"/>
              </a:rPr>
              <a:t>Ellos</a:t>
            </a:r>
            <a:endParaRPr lang="en-US" sz="2400" dirty="0">
              <a:solidFill>
                <a:srgbClr val="002060"/>
              </a:solidFill>
              <a:latin typeface="+mj-lt"/>
            </a:endParaRPr>
          </a:p>
        </p:txBody>
      </p:sp>
      <p:pic>
        <p:nvPicPr>
          <p:cNvPr id="27" name="Picture 15" descr="green checkmark">
            <a:extLst>
              <a:ext uri="{FF2B5EF4-FFF2-40B4-BE49-F238E27FC236}">
                <a16:creationId xmlns:a16="http://schemas.microsoft.com/office/drawing/2014/main" id="{E06D032C-CDCF-B648-AFDE-1C2232A351F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576221" y="3274774"/>
            <a:ext cx="376696" cy="392392"/>
          </a:xfrm>
          <a:prstGeom prst="rect">
            <a:avLst/>
          </a:prstGeom>
        </p:spPr>
      </p:pic>
      <p:sp>
        <p:nvSpPr>
          <p:cNvPr id="52" name="TextBox 5">
            <a:extLst>
              <a:ext uri="{FF2B5EF4-FFF2-40B4-BE49-F238E27FC236}">
                <a16:creationId xmlns:a16="http://schemas.microsoft.com/office/drawing/2014/main" id="{715F753D-3688-D24A-9EBA-863139A8D8F8}"/>
              </a:ext>
            </a:extLst>
          </p:cNvPr>
          <p:cNvSpPr txBox="1"/>
          <p:nvPr/>
        </p:nvSpPr>
        <p:spPr>
          <a:xfrm>
            <a:off x="7473383" y="3697545"/>
            <a:ext cx="4801693" cy="492432"/>
          </a:xfrm>
          <a:prstGeom prst="rect">
            <a:avLst/>
          </a:prstGeom>
          <a:noFill/>
        </p:spPr>
        <p:txBody>
          <a:bodyPr wrap="square" lIns="121909" tIns="60955" rIns="121909" bIns="60955" rtlCol="0">
            <a:spAutoFit/>
          </a:bodyPr>
          <a:lstStyle/>
          <a:p>
            <a:r>
              <a:rPr lang="en-US" sz="2400" dirty="0">
                <a:solidFill>
                  <a:srgbClr val="002060"/>
                </a:solidFill>
                <a:latin typeface="+mj-lt"/>
              </a:rPr>
              <a:t>to put on the Christmas tree</a:t>
            </a:r>
          </a:p>
        </p:txBody>
      </p:sp>
      <p:sp>
        <p:nvSpPr>
          <p:cNvPr id="53" name="TextBox 5">
            <a:extLst>
              <a:ext uri="{FF2B5EF4-FFF2-40B4-BE49-F238E27FC236}">
                <a16:creationId xmlns:a16="http://schemas.microsoft.com/office/drawing/2014/main" id="{43006DF2-1EEF-1C48-8350-AB325BC77B52}"/>
              </a:ext>
            </a:extLst>
          </p:cNvPr>
          <p:cNvSpPr txBox="1"/>
          <p:nvPr/>
        </p:nvSpPr>
        <p:spPr>
          <a:xfrm>
            <a:off x="856114" y="3707763"/>
            <a:ext cx="1970424" cy="492432"/>
          </a:xfrm>
          <a:prstGeom prst="rect">
            <a:avLst/>
          </a:prstGeom>
          <a:noFill/>
        </p:spPr>
        <p:txBody>
          <a:bodyPr wrap="square" lIns="121909" tIns="60955" rIns="121909" bIns="60955" rtlCol="0">
            <a:spAutoFit/>
          </a:bodyPr>
          <a:lstStyle/>
          <a:p>
            <a:pPr algn="ctr"/>
            <a:r>
              <a:rPr lang="en-US" sz="2400" dirty="0" err="1">
                <a:solidFill>
                  <a:srgbClr val="002060"/>
                </a:solidFill>
                <a:latin typeface="+mj-lt"/>
              </a:rPr>
              <a:t>Vosotros</a:t>
            </a:r>
            <a:endParaRPr lang="en-US" sz="2400" dirty="0">
              <a:solidFill>
                <a:srgbClr val="002060"/>
              </a:solidFill>
              <a:latin typeface="+mj-lt"/>
            </a:endParaRPr>
          </a:p>
        </p:txBody>
      </p:sp>
      <p:pic>
        <p:nvPicPr>
          <p:cNvPr id="54" name="Picture 15" descr="green checkmark">
            <a:extLst>
              <a:ext uri="{FF2B5EF4-FFF2-40B4-BE49-F238E27FC236}">
                <a16:creationId xmlns:a16="http://schemas.microsoft.com/office/drawing/2014/main" id="{7EC7A37D-429E-8345-9614-6A1662FC737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535653" y="3855493"/>
            <a:ext cx="376696" cy="392392"/>
          </a:xfrm>
          <a:prstGeom prst="rect">
            <a:avLst/>
          </a:prstGeom>
        </p:spPr>
      </p:pic>
      <p:sp>
        <p:nvSpPr>
          <p:cNvPr id="55" name="TextBox 5">
            <a:extLst>
              <a:ext uri="{FF2B5EF4-FFF2-40B4-BE49-F238E27FC236}">
                <a16:creationId xmlns:a16="http://schemas.microsoft.com/office/drawing/2014/main" id="{0F54B1B0-4A57-184F-A26F-7B2A83B05899}"/>
              </a:ext>
            </a:extLst>
          </p:cNvPr>
          <p:cNvSpPr txBox="1"/>
          <p:nvPr/>
        </p:nvSpPr>
        <p:spPr>
          <a:xfrm>
            <a:off x="7491553" y="4189977"/>
            <a:ext cx="4737018" cy="492432"/>
          </a:xfrm>
          <a:prstGeom prst="rect">
            <a:avLst/>
          </a:prstGeom>
          <a:noFill/>
        </p:spPr>
        <p:txBody>
          <a:bodyPr wrap="square" lIns="121909" tIns="60955" rIns="121909" bIns="60955" rtlCol="0">
            <a:spAutoFit/>
          </a:bodyPr>
          <a:lstStyle/>
          <a:p>
            <a:r>
              <a:rPr lang="en-US" sz="2400" dirty="0">
                <a:solidFill>
                  <a:srgbClr val="002060"/>
                </a:solidFill>
                <a:latin typeface="+mj-lt"/>
              </a:rPr>
              <a:t>to spend time with the family</a:t>
            </a:r>
          </a:p>
        </p:txBody>
      </p:sp>
      <p:sp>
        <p:nvSpPr>
          <p:cNvPr id="56" name="TextBox 5">
            <a:extLst>
              <a:ext uri="{FF2B5EF4-FFF2-40B4-BE49-F238E27FC236}">
                <a16:creationId xmlns:a16="http://schemas.microsoft.com/office/drawing/2014/main" id="{BD5A484C-0FB2-1B4B-94CF-DD805F9BE4B5}"/>
              </a:ext>
            </a:extLst>
          </p:cNvPr>
          <p:cNvSpPr txBox="1"/>
          <p:nvPr/>
        </p:nvSpPr>
        <p:spPr>
          <a:xfrm>
            <a:off x="870604" y="4200195"/>
            <a:ext cx="1970424" cy="492432"/>
          </a:xfrm>
          <a:prstGeom prst="rect">
            <a:avLst/>
          </a:prstGeom>
          <a:noFill/>
        </p:spPr>
        <p:txBody>
          <a:bodyPr wrap="square" lIns="121909" tIns="60955" rIns="121909" bIns="60955" rtlCol="0">
            <a:spAutoFit/>
          </a:bodyPr>
          <a:lstStyle/>
          <a:p>
            <a:pPr algn="ctr"/>
            <a:r>
              <a:rPr lang="en-US" sz="2400" dirty="0" err="1">
                <a:solidFill>
                  <a:srgbClr val="002060"/>
                </a:solidFill>
                <a:latin typeface="+mj-lt"/>
              </a:rPr>
              <a:t>Nosotros</a:t>
            </a:r>
            <a:r>
              <a:rPr lang="en-US" sz="2400" dirty="0">
                <a:solidFill>
                  <a:srgbClr val="002060"/>
                </a:solidFill>
                <a:latin typeface="+mj-lt"/>
              </a:rPr>
              <a:t> </a:t>
            </a:r>
          </a:p>
        </p:txBody>
      </p:sp>
      <p:pic>
        <p:nvPicPr>
          <p:cNvPr id="57" name="Picture 15" descr="green checkmark">
            <a:extLst>
              <a:ext uri="{FF2B5EF4-FFF2-40B4-BE49-F238E27FC236}">
                <a16:creationId xmlns:a16="http://schemas.microsoft.com/office/drawing/2014/main" id="{24B0AFCD-7352-2C4C-897D-01A8E242453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726404" y="4210586"/>
            <a:ext cx="376696" cy="392392"/>
          </a:xfrm>
          <a:prstGeom prst="rect">
            <a:avLst/>
          </a:prstGeom>
        </p:spPr>
      </p:pic>
      <p:sp>
        <p:nvSpPr>
          <p:cNvPr id="58" name="TextBox 5">
            <a:extLst>
              <a:ext uri="{FF2B5EF4-FFF2-40B4-BE49-F238E27FC236}">
                <a16:creationId xmlns:a16="http://schemas.microsoft.com/office/drawing/2014/main" id="{571192D8-927E-FC4D-B510-90C585E4974D}"/>
              </a:ext>
            </a:extLst>
          </p:cNvPr>
          <p:cNvSpPr txBox="1"/>
          <p:nvPr/>
        </p:nvSpPr>
        <p:spPr>
          <a:xfrm>
            <a:off x="7473383" y="4711776"/>
            <a:ext cx="4835423" cy="492432"/>
          </a:xfrm>
          <a:prstGeom prst="rect">
            <a:avLst/>
          </a:prstGeom>
          <a:noFill/>
        </p:spPr>
        <p:txBody>
          <a:bodyPr wrap="square" lIns="121909" tIns="60955" rIns="121909" bIns="60955" rtlCol="0">
            <a:spAutoFit/>
          </a:bodyPr>
          <a:lstStyle/>
          <a:p>
            <a:r>
              <a:rPr lang="en-US" sz="2400" dirty="0">
                <a:solidFill>
                  <a:srgbClr val="002060"/>
                </a:solidFill>
                <a:latin typeface="+mj-lt"/>
              </a:rPr>
              <a:t>to spend less money</a:t>
            </a:r>
          </a:p>
        </p:txBody>
      </p:sp>
      <p:sp>
        <p:nvSpPr>
          <p:cNvPr id="59" name="TextBox 5">
            <a:extLst>
              <a:ext uri="{FF2B5EF4-FFF2-40B4-BE49-F238E27FC236}">
                <a16:creationId xmlns:a16="http://schemas.microsoft.com/office/drawing/2014/main" id="{157594BE-3205-2540-B49D-A8278DDDBD3E}"/>
              </a:ext>
            </a:extLst>
          </p:cNvPr>
          <p:cNvSpPr txBox="1"/>
          <p:nvPr/>
        </p:nvSpPr>
        <p:spPr>
          <a:xfrm>
            <a:off x="822385" y="4731884"/>
            <a:ext cx="1970424" cy="492432"/>
          </a:xfrm>
          <a:prstGeom prst="rect">
            <a:avLst/>
          </a:prstGeom>
          <a:noFill/>
        </p:spPr>
        <p:txBody>
          <a:bodyPr wrap="square" lIns="121909" tIns="60955" rIns="121909" bIns="60955" rtlCol="0">
            <a:spAutoFit/>
          </a:bodyPr>
          <a:lstStyle/>
          <a:p>
            <a:pPr algn="ctr"/>
            <a:r>
              <a:rPr lang="en-US" sz="2400" dirty="0" err="1">
                <a:solidFill>
                  <a:srgbClr val="002060"/>
                </a:solidFill>
                <a:latin typeface="+mj-lt"/>
              </a:rPr>
              <a:t>Ellos</a:t>
            </a:r>
            <a:endParaRPr lang="en-US" sz="2400" dirty="0">
              <a:solidFill>
                <a:srgbClr val="002060"/>
              </a:solidFill>
              <a:latin typeface="+mj-lt"/>
            </a:endParaRPr>
          </a:p>
        </p:txBody>
      </p:sp>
      <p:pic>
        <p:nvPicPr>
          <p:cNvPr id="60" name="Picture 15" descr="green checkmark">
            <a:extLst>
              <a:ext uri="{FF2B5EF4-FFF2-40B4-BE49-F238E27FC236}">
                <a16:creationId xmlns:a16="http://schemas.microsoft.com/office/drawing/2014/main" id="{0CDC6D2A-A3B5-C249-85FD-A634605D105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534560" y="4804795"/>
            <a:ext cx="376696" cy="392392"/>
          </a:xfrm>
          <a:prstGeom prst="rect">
            <a:avLst/>
          </a:prstGeom>
        </p:spPr>
      </p:pic>
      <p:sp>
        <p:nvSpPr>
          <p:cNvPr id="61" name="TextBox 5">
            <a:extLst>
              <a:ext uri="{FF2B5EF4-FFF2-40B4-BE49-F238E27FC236}">
                <a16:creationId xmlns:a16="http://schemas.microsoft.com/office/drawing/2014/main" id="{7B8C05CF-79DD-F549-B6B8-FEDE86B6C532}"/>
              </a:ext>
            </a:extLst>
          </p:cNvPr>
          <p:cNvSpPr txBox="1"/>
          <p:nvPr/>
        </p:nvSpPr>
        <p:spPr>
          <a:xfrm>
            <a:off x="7473383" y="5225571"/>
            <a:ext cx="5838628" cy="492432"/>
          </a:xfrm>
          <a:prstGeom prst="rect">
            <a:avLst/>
          </a:prstGeom>
          <a:noFill/>
        </p:spPr>
        <p:txBody>
          <a:bodyPr wrap="square" lIns="121909" tIns="60955" rIns="121909" bIns="60955" rtlCol="0">
            <a:spAutoFit/>
          </a:bodyPr>
          <a:lstStyle/>
          <a:p>
            <a:r>
              <a:rPr lang="en-US" sz="2400" dirty="0">
                <a:solidFill>
                  <a:srgbClr val="002060"/>
                </a:solidFill>
                <a:latin typeface="+mj-lt"/>
              </a:rPr>
              <a:t>to help their grandparents</a:t>
            </a:r>
          </a:p>
        </p:txBody>
      </p:sp>
      <p:sp>
        <p:nvSpPr>
          <p:cNvPr id="62" name="TextBox 5">
            <a:extLst>
              <a:ext uri="{FF2B5EF4-FFF2-40B4-BE49-F238E27FC236}">
                <a16:creationId xmlns:a16="http://schemas.microsoft.com/office/drawing/2014/main" id="{7361C110-69CE-E14A-98FA-229CF412133B}"/>
              </a:ext>
            </a:extLst>
          </p:cNvPr>
          <p:cNvSpPr txBox="1"/>
          <p:nvPr/>
        </p:nvSpPr>
        <p:spPr>
          <a:xfrm>
            <a:off x="850366" y="5224766"/>
            <a:ext cx="1970424" cy="492432"/>
          </a:xfrm>
          <a:prstGeom prst="rect">
            <a:avLst/>
          </a:prstGeom>
          <a:noFill/>
        </p:spPr>
        <p:txBody>
          <a:bodyPr wrap="square" lIns="121909" tIns="60955" rIns="121909" bIns="60955" rtlCol="0">
            <a:spAutoFit/>
          </a:bodyPr>
          <a:lstStyle/>
          <a:p>
            <a:pPr algn="ctr"/>
            <a:r>
              <a:rPr lang="en-US" sz="2400" dirty="0" err="1">
                <a:solidFill>
                  <a:srgbClr val="002060"/>
                </a:solidFill>
                <a:latin typeface="+mj-lt"/>
              </a:rPr>
              <a:t>Nosotros</a:t>
            </a:r>
            <a:endParaRPr lang="en-US" sz="2400" dirty="0">
              <a:solidFill>
                <a:srgbClr val="002060"/>
              </a:solidFill>
              <a:latin typeface="+mj-lt"/>
            </a:endParaRPr>
          </a:p>
        </p:txBody>
      </p:sp>
      <p:pic>
        <p:nvPicPr>
          <p:cNvPr id="63" name="Picture 15" descr="green checkmark">
            <a:extLst>
              <a:ext uri="{FF2B5EF4-FFF2-40B4-BE49-F238E27FC236}">
                <a16:creationId xmlns:a16="http://schemas.microsoft.com/office/drawing/2014/main" id="{4CF179D7-4D67-7D4C-9AFC-B2A35E24F0F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534560" y="5251665"/>
            <a:ext cx="376696" cy="392392"/>
          </a:xfrm>
          <a:prstGeom prst="rect">
            <a:avLst/>
          </a:prstGeom>
        </p:spPr>
      </p:pic>
      <p:sp>
        <p:nvSpPr>
          <p:cNvPr id="64" name="TextBox 5">
            <a:extLst>
              <a:ext uri="{FF2B5EF4-FFF2-40B4-BE49-F238E27FC236}">
                <a16:creationId xmlns:a16="http://schemas.microsoft.com/office/drawing/2014/main" id="{6D533F01-3EC9-3D44-A799-3C68C0D04DE3}"/>
              </a:ext>
            </a:extLst>
          </p:cNvPr>
          <p:cNvSpPr txBox="1"/>
          <p:nvPr/>
        </p:nvSpPr>
        <p:spPr>
          <a:xfrm>
            <a:off x="7478939" y="5767911"/>
            <a:ext cx="4073556" cy="492432"/>
          </a:xfrm>
          <a:prstGeom prst="rect">
            <a:avLst/>
          </a:prstGeom>
          <a:noFill/>
        </p:spPr>
        <p:txBody>
          <a:bodyPr wrap="square" lIns="121909" tIns="60955" rIns="121909" bIns="60955" rtlCol="0">
            <a:spAutoFit/>
          </a:bodyPr>
          <a:lstStyle/>
          <a:p>
            <a:r>
              <a:rPr lang="en-US" sz="2400" dirty="0">
                <a:solidFill>
                  <a:srgbClr val="002060"/>
                </a:solidFill>
                <a:latin typeface="+mj-lt"/>
              </a:rPr>
              <a:t>to eat grapes at midnight</a:t>
            </a:r>
          </a:p>
        </p:txBody>
      </p:sp>
      <p:sp>
        <p:nvSpPr>
          <p:cNvPr id="65" name="TextBox 5">
            <a:extLst>
              <a:ext uri="{FF2B5EF4-FFF2-40B4-BE49-F238E27FC236}">
                <a16:creationId xmlns:a16="http://schemas.microsoft.com/office/drawing/2014/main" id="{40E4DC19-7C55-3148-BE19-115B678225B0}"/>
              </a:ext>
            </a:extLst>
          </p:cNvPr>
          <p:cNvSpPr txBox="1"/>
          <p:nvPr/>
        </p:nvSpPr>
        <p:spPr>
          <a:xfrm>
            <a:off x="847865" y="5734582"/>
            <a:ext cx="1970424" cy="492432"/>
          </a:xfrm>
          <a:prstGeom prst="rect">
            <a:avLst/>
          </a:prstGeom>
          <a:noFill/>
        </p:spPr>
        <p:txBody>
          <a:bodyPr wrap="square" lIns="121909" tIns="60955" rIns="121909" bIns="60955" rtlCol="0">
            <a:spAutoFit/>
          </a:bodyPr>
          <a:lstStyle/>
          <a:p>
            <a:pPr algn="ctr"/>
            <a:r>
              <a:rPr lang="en-US" sz="2400" dirty="0" err="1">
                <a:solidFill>
                  <a:srgbClr val="002060"/>
                </a:solidFill>
                <a:latin typeface="+mj-lt"/>
              </a:rPr>
              <a:t>Nosotros</a:t>
            </a:r>
            <a:endParaRPr lang="en-US" sz="2400" dirty="0">
              <a:solidFill>
                <a:srgbClr val="002060"/>
              </a:solidFill>
              <a:latin typeface="+mj-lt"/>
            </a:endParaRPr>
          </a:p>
        </p:txBody>
      </p:sp>
      <p:pic>
        <p:nvPicPr>
          <p:cNvPr id="66" name="Picture 15" descr="green checkmark">
            <a:extLst>
              <a:ext uri="{FF2B5EF4-FFF2-40B4-BE49-F238E27FC236}">
                <a16:creationId xmlns:a16="http://schemas.microsoft.com/office/drawing/2014/main" id="{0895CAAE-9027-2F4A-8374-98A0D1441A9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570159" y="5753014"/>
            <a:ext cx="376696" cy="392392"/>
          </a:xfrm>
          <a:prstGeom prst="rect">
            <a:avLst/>
          </a:prstGeom>
        </p:spPr>
      </p:pic>
    </p:spTree>
    <p:extLst>
      <p:ext uri="{BB962C8B-B14F-4D97-AF65-F5344CB8AC3E}">
        <p14:creationId xmlns:p14="http://schemas.microsoft.com/office/powerpoint/2010/main" val="361117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6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6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6" grpId="0"/>
      <p:bldP spid="37" grpId="0"/>
      <p:bldP spid="38" grpId="0"/>
      <p:bldP spid="25" grpId="0"/>
      <p:bldP spid="26" grpId="0"/>
      <p:bldP spid="52" grpId="0"/>
      <p:bldP spid="53" grpId="0"/>
      <p:bldP spid="55" grpId="0"/>
      <p:bldP spid="56" grpId="0"/>
      <p:bldP spid="58" grpId="0"/>
      <p:bldP spid="59" grpId="0"/>
      <p:bldP spid="61" grpId="0"/>
      <p:bldP spid="62" grpId="0"/>
      <p:bldP spid="64" grpId="0"/>
      <p:bldP spid="6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latin typeface="Century Gothic" panose="020B0502020202020204" pitchFamily="34" charset="0"/>
                <a:cs typeface="Century Gothic"/>
              </a:rPr>
              <a:t>9.1.2.1</a:t>
            </a:r>
          </a:p>
        </p:txBody>
      </p:sp>
      <p:sp>
        <p:nvSpPr>
          <p:cNvPr id="3" name="Content Placeholder 2"/>
          <p:cNvSpPr>
            <a:spLocks noGrp="1"/>
          </p:cNvSpPr>
          <p:nvPr>
            <p:ph idx="1"/>
          </p:nvPr>
        </p:nvSpPr>
        <p:spPr/>
        <p:txBody>
          <a:bodyPr/>
          <a:lstStyle/>
          <a:p>
            <a:r>
              <a:rPr lang="en-US" b="1" dirty="0">
                <a:solidFill>
                  <a:srgbClr val="002060"/>
                </a:solidFill>
                <a:latin typeface="Century Gothic" panose="020B0502020202020204" pitchFamily="34" charset="0"/>
              </a:rPr>
              <a:t>Lesson 2: Sport</a:t>
            </a:r>
          </a:p>
          <a:p>
            <a:r>
              <a:rPr lang="en-US" dirty="0">
                <a:solidFill>
                  <a:srgbClr val="002060"/>
                </a:solidFill>
                <a:latin typeface="Century Gothic" panose="020B0502020202020204" pitchFamily="34" charset="0"/>
              </a:rPr>
              <a:t>La Pelota </a:t>
            </a:r>
            <a:r>
              <a:rPr lang="en-US" dirty="0" err="1">
                <a:solidFill>
                  <a:srgbClr val="002060"/>
                </a:solidFill>
                <a:latin typeface="Century Gothic" panose="020B0502020202020204" pitchFamily="34" charset="0"/>
              </a:rPr>
              <a:t>Vasca</a:t>
            </a:r>
            <a:r>
              <a:rPr lang="en-US" dirty="0">
                <a:solidFill>
                  <a:srgbClr val="002060"/>
                </a:solidFill>
                <a:latin typeface="Century Gothic" panose="020B0502020202020204" pitchFamily="34" charset="0"/>
              </a:rPr>
              <a:t> (reading, listening, writing)</a:t>
            </a:r>
          </a:p>
        </p:txBody>
      </p:sp>
    </p:spTree>
    <p:extLst>
      <p:ext uri="{BB962C8B-B14F-4D97-AF65-F5344CB8AC3E}">
        <p14:creationId xmlns:p14="http://schemas.microsoft.com/office/powerpoint/2010/main" val="16361141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FE9622B-541C-FD4B-BA7D-A1C50B8BE635}"/>
              </a:ext>
            </a:extLst>
          </p:cNvPr>
          <p:cNvSpPr/>
          <p:nvPr/>
        </p:nvSpPr>
        <p:spPr>
          <a:xfrm>
            <a:off x="137535" y="968311"/>
            <a:ext cx="10458153" cy="707886"/>
          </a:xfrm>
          <a:prstGeom prst="rect">
            <a:avLst/>
          </a:prstGeom>
        </p:spPr>
        <p:txBody>
          <a:bodyPr wrap="square">
            <a:spAutoFit/>
          </a:bodyPr>
          <a:lstStyle/>
          <a:p>
            <a:pPr marL="342900" indent="-342900">
              <a:buFontTx/>
              <a:buChar char="-"/>
            </a:pPr>
            <a:r>
              <a:rPr lang="es-GB" sz="2000" dirty="0">
                <a:solidFill>
                  <a:schemeClr val="accent5">
                    <a:lumMod val="50000"/>
                  </a:schemeClr>
                </a:solidFill>
                <a:latin typeface="Century Gothic" panose="020B0502020202020204" pitchFamily="34" charset="0"/>
              </a:rPr>
              <a:t>Nadia, tu familia es mexicana, así que vosotros </a:t>
            </a:r>
            <a:r>
              <a:rPr lang="es-GB" sz="2000" b="1" dirty="0">
                <a:solidFill>
                  <a:schemeClr val="accent5">
                    <a:lumMod val="50000"/>
                  </a:schemeClr>
                </a:solidFill>
                <a:latin typeface="Century Gothic" panose="020B0502020202020204" pitchFamily="34" charset="0"/>
              </a:rPr>
              <a:t>1) vais / van / vamos </a:t>
            </a:r>
            <a:r>
              <a:rPr lang="es-GB" sz="2000" dirty="0">
                <a:solidFill>
                  <a:schemeClr val="accent5">
                    <a:lumMod val="50000"/>
                  </a:schemeClr>
                </a:solidFill>
                <a:latin typeface="Century Gothic" panose="020B0502020202020204" pitchFamily="34" charset="0"/>
              </a:rPr>
              <a:t>a viajar a México para pasar allí la Navidad, ¿no? </a:t>
            </a:r>
            <a:endParaRPr lang="es-ES" sz="2000" dirty="0">
              <a:solidFill>
                <a:schemeClr val="accent5">
                  <a:lumMod val="50000"/>
                </a:schemeClr>
              </a:solidFill>
              <a:latin typeface="Century Gothic" panose="020B0502020202020204" pitchFamily="34" charset="0"/>
            </a:endParaRPr>
          </a:p>
        </p:txBody>
      </p:sp>
      <p:sp>
        <p:nvSpPr>
          <p:cNvPr id="2" name="Title 1"/>
          <p:cNvSpPr>
            <a:spLocks noGrp="1"/>
          </p:cNvSpPr>
          <p:nvPr>
            <p:ph type="title"/>
          </p:nvPr>
        </p:nvSpPr>
        <p:spPr>
          <a:xfrm>
            <a:off x="50138" y="129586"/>
            <a:ext cx="10307458" cy="810404"/>
          </a:xfrm>
        </p:spPr>
        <p:txBody>
          <a:bodyPr>
            <a:noAutofit/>
          </a:bodyPr>
          <a:lstStyle/>
          <a:p>
            <a:pPr>
              <a:lnSpc>
                <a:spcPct val="100000"/>
              </a:lnSpc>
            </a:pPr>
            <a:r>
              <a:rPr lang="en-GB" sz="2400" b="1" dirty="0">
                <a:solidFill>
                  <a:srgbClr val="002060"/>
                </a:solidFill>
                <a:latin typeface="Century Gothic" panose="020B0502020202020204" pitchFamily="34" charset="0"/>
              </a:rPr>
              <a:t>Lucía y Nadia </a:t>
            </a:r>
            <a:r>
              <a:rPr lang="en-GB" sz="2400" b="1" dirty="0" err="1">
                <a:solidFill>
                  <a:srgbClr val="002060"/>
                </a:solidFill>
                <a:latin typeface="Century Gothic" panose="020B0502020202020204" pitchFamily="34" charset="0"/>
              </a:rPr>
              <a:t>hablan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sobre</a:t>
            </a:r>
            <a:r>
              <a:rPr lang="en-GB" sz="2400" b="1" dirty="0">
                <a:solidFill>
                  <a:srgbClr val="002060"/>
                </a:solidFill>
                <a:latin typeface="Century Gothic" panose="020B0502020202020204" pitchFamily="34" charset="0"/>
              </a:rPr>
              <a:t> las </a:t>
            </a:r>
            <a:r>
              <a:rPr lang="en-GB" sz="2400" b="1" dirty="0" err="1">
                <a:solidFill>
                  <a:srgbClr val="002060"/>
                </a:solidFill>
                <a:latin typeface="Century Gothic" panose="020B0502020202020204" pitchFamily="34" charset="0"/>
              </a:rPr>
              <a:t>tradiciones</a:t>
            </a:r>
            <a:r>
              <a:rPr lang="en-GB" sz="2400" b="1" dirty="0">
                <a:solidFill>
                  <a:srgbClr val="002060"/>
                </a:solidFill>
                <a:latin typeface="Century Gothic" panose="020B0502020202020204" pitchFamily="34" charset="0"/>
              </a:rPr>
              <a:t> de Navidad. Lee el </a:t>
            </a:r>
            <a:r>
              <a:rPr lang="en-GB" sz="2400" b="1" dirty="0" err="1">
                <a:solidFill>
                  <a:srgbClr val="002060"/>
                </a:solidFill>
                <a:latin typeface="Century Gothic" panose="020B0502020202020204" pitchFamily="34" charset="0"/>
              </a:rPr>
              <a:t>diálogo</a:t>
            </a:r>
            <a:r>
              <a:rPr lang="en-GB" sz="2400" b="1" dirty="0">
                <a:solidFill>
                  <a:srgbClr val="002060"/>
                </a:solidFill>
                <a:latin typeface="Century Gothic" panose="020B0502020202020204" pitchFamily="34" charset="0"/>
              </a:rPr>
              <a:t> y </a:t>
            </a:r>
            <a:r>
              <a:rPr lang="en-GB" sz="2400" b="1" dirty="0" err="1">
                <a:solidFill>
                  <a:srgbClr val="002060"/>
                </a:solidFill>
                <a:latin typeface="Century Gothic" panose="020B0502020202020204" pitchFamily="34" charset="0"/>
              </a:rPr>
              <a:t>marca</a:t>
            </a:r>
            <a:r>
              <a:rPr lang="en-GB" sz="2400" b="1" dirty="0">
                <a:solidFill>
                  <a:srgbClr val="002060"/>
                </a:solidFill>
                <a:latin typeface="Century Gothic" panose="020B0502020202020204" pitchFamily="34" charset="0"/>
              </a:rPr>
              <a:t> la </a:t>
            </a:r>
            <a:r>
              <a:rPr lang="en-GB" sz="2400" b="1" dirty="0" err="1">
                <a:solidFill>
                  <a:srgbClr val="002060"/>
                </a:solidFill>
                <a:latin typeface="Century Gothic" panose="020B0502020202020204" pitchFamily="34" charset="0"/>
              </a:rPr>
              <a:t>opción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correcta</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Luego</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escucha</a:t>
            </a:r>
            <a:r>
              <a:rPr lang="en-GB" sz="2400" b="1" dirty="0">
                <a:solidFill>
                  <a:srgbClr val="002060"/>
                </a:solidFill>
                <a:latin typeface="Century Gothic" panose="020B0502020202020204" pitchFamily="34" charset="0"/>
              </a:rPr>
              <a:t> y </a:t>
            </a:r>
            <a:r>
              <a:rPr lang="en-GB" sz="2400" b="1" dirty="0" err="1">
                <a:solidFill>
                  <a:srgbClr val="002060"/>
                </a:solidFill>
                <a:latin typeface="Century Gothic" panose="020B0502020202020204" pitchFamily="34" charset="0"/>
              </a:rPr>
              <a:t>comprueba</a:t>
            </a:r>
            <a:r>
              <a:rPr lang="en-GB" sz="2400" b="1" dirty="0">
                <a:solidFill>
                  <a:srgbClr val="002060"/>
                </a:solidFill>
                <a:latin typeface="Century Gothic" panose="020B0502020202020204" pitchFamily="34" charset="0"/>
              </a:rPr>
              <a:t>.</a:t>
            </a:r>
          </a:p>
        </p:txBody>
      </p:sp>
      <p:sp>
        <p:nvSpPr>
          <p:cNvPr id="6" name="CuadroTexto 5">
            <a:extLst>
              <a:ext uri="{FF2B5EF4-FFF2-40B4-BE49-F238E27FC236}">
                <a16:creationId xmlns:a16="http://schemas.microsoft.com/office/drawing/2014/main" id="{85BF340C-FA30-F048-BC04-D31C65987AF3}"/>
              </a:ext>
            </a:extLst>
          </p:cNvPr>
          <p:cNvSpPr txBox="1"/>
          <p:nvPr/>
        </p:nvSpPr>
        <p:spPr>
          <a:xfrm>
            <a:off x="108014" y="1597190"/>
            <a:ext cx="10305398" cy="1631216"/>
          </a:xfrm>
          <a:prstGeom prst="rect">
            <a:avLst/>
          </a:prstGeom>
          <a:noFill/>
        </p:spPr>
        <p:txBody>
          <a:bodyPr wrap="square" rtlCol="0">
            <a:spAutoFit/>
          </a:bodyPr>
          <a:lstStyle/>
          <a:p>
            <a:pPr marL="342900" indent="-342900">
              <a:buFontTx/>
              <a:buChar char="-"/>
            </a:pPr>
            <a:r>
              <a:rPr lang="es-ES" sz="2000" dirty="0">
                <a:solidFill>
                  <a:schemeClr val="accent5">
                    <a:lumMod val="50000"/>
                  </a:schemeClr>
                </a:solidFill>
                <a:latin typeface="Century Gothic" panose="020B0502020202020204" pitchFamily="34" charset="0"/>
              </a:rPr>
              <a:t>Sí</a:t>
            </a:r>
            <a:r>
              <a:rPr lang="es-ES" sz="2000">
                <a:solidFill>
                  <a:schemeClr val="accent5">
                    <a:lumMod val="50000"/>
                  </a:schemeClr>
                </a:solidFill>
                <a:latin typeface="Century Gothic" panose="020B0502020202020204" pitchFamily="34" charset="0"/>
              </a:rPr>
              <a:t>, en general mi </a:t>
            </a:r>
            <a:r>
              <a:rPr lang="es-ES" sz="2000" dirty="0">
                <a:solidFill>
                  <a:schemeClr val="accent5">
                    <a:lumMod val="50000"/>
                  </a:schemeClr>
                </a:solidFill>
                <a:latin typeface="Century Gothic" panose="020B0502020202020204" pitchFamily="34" charset="0"/>
              </a:rPr>
              <a:t>familia y yo </a:t>
            </a:r>
            <a:r>
              <a:rPr lang="es-GB" sz="2000" b="1" dirty="0">
                <a:solidFill>
                  <a:schemeClr val="accent5">
                    <a:lumMod val="50000"/>
                  </a:schemeClr>
                </a:solidFill>
                <a:latin typeface="Century Gothic" panose="020B0502020202020204" pitchFamily="34" charset="0"/>
              </a:rPr>
              <a:t>2) </a:t>
            </a:r>
            <a:r>
              <a:rPr lang="es-ES" sz="2000" b="1" dirty="0">
                <a:solidFill>
                  <a:schemeClr val="accent5">
                    <a:lumMod val="50000"/>
                  </a:schemeClr>
                </a:solidFill>
                <a:latin typeface="Century Gothic" panose="020B0502020202020204" pitchFamily="34" charset="0"/>
              </a:rPr>
              <a:t>vamos / vais / van</a:t>
            </a:r>
            <a:r>
              <a:rPr lang="es-ES" sz="2000" dirty="0">
                <a:solidFill>
                  <a:schemeClr val="accent5">
                    <a:lumMod val="50000"/>
                  </a:schemeClr>
                </a:solidFill>
                <a:latin typeface="Century Gothic" panose="020B0502020202020204" pitchFamily="34" charset="0"/>
              </a:rPr>
              <a:t> allí el catorce y el día siguiente comienzan Las Posadas: una chica y un chico se ponen ropa de María y José y </a:t>
            </a:r>
            <a:r>
              <a:rPr lang="es-GB" sz="2000" b="1" dirty="0">
                <a:solidFill>
                  <a:schemeClr val="accent5">
                    <a:lumMod val="50000"/>
                  </a:schemeClr>
                </a:solidFill>
                <a:latin typeface="Century Gothic" panose="020B0502020202020204" pitchFamily="34" charset="0"/>
              </a:rPr>
              <a:t>3) </a:t>
            </a:r>
            <a:r>
              <a:rPr lang="es-ES" sz="2000" b="1" dirty="0">
                <a:solidFill>
                  <a:schemeClr val="accent5">
                    <a:lumMod val="50000"/>
                  </a:schemeClr>
                </a:solidFill>
                <a:latin typeface="Century Gothic" panose="020B0502020202020204" pitchFamily="34" charset="0"/>
              </a:rPr>
              <a:t>van / vais / vamos </a:t>
            </a:r>
            <a:r>
              <a:rPr lang="es-ES" sz="2000" dirty="0">
                <a:solidFill>
                  <a:schemeClr val="accent5">
                    <a:lumMod val="50000"/>
                  </a:schemeClr>
                </a:solidFill>
                <a:latin typeface="Century Gothic" panose="020B0502020202020204" pitchFamily="34" charset="0"/>
              </a:rPr>
              <a:t>a varias casas para pedir una habitación. Este año mis primos </a:t>
            </a:r>
            <a:r>
              <a:rPr lang="es-ES" sz="2000" b="1" dirty="0">
                <a:solidFill>
                  <a:schemeClr val="accent5">
                    <a:lumMod val="50000"/>
                  </a:schemeClr>
                </a:solidFill>
                <a:latin typeface="Century Gothic" panose="020B0502020202020204" pitchFamily="34" charset="0"/>
              </a:rPr>
              <a:t>4) van / vais / van </a:t>
            </a:r>
            <a:r>
              <a:rPr lang="es-ES" sz="2000" dirty="0">
                <a:solidFill>
                  <a:schemeClr val="accent5">
                    <a:lumMod val="50000"/>
                  </a:schemeClr>
                </a:solidFill>
                <a:latin typeface="Century Gothic" panose="020B0502020202020204" pitchFamily="34" charset="0"/>
              </a:rPr>
              <a:t>a participar y nosotros los </a:t>
            </a:r>
            <a:r>
              <a:rPr lang="es-GB" sz="2000" b="1" dirty="0">
                <a:solidFill>
                  <a:schemeClr val="accent5">
                    <a:lumMod val="50000"/>
                  </a:schemeClr>
                </a:solidFill>
                <a:latin typeface="Century Gothic" panose="020B0502020202020204" pitchFamily="34" charset="0"/>
              </a:rPr>
              <a:t>5) </a:t>
            </a:r>
            <a:r>
              <a:rPr lang="es-ES" sz="2000" b="1" dirty="0">
                <a:solidFill>
                  <a:schemeClr val="accent5">
                    <a:lumMod val="50000"/>
                  </a:schemeClr>
                </a:solidFill>
                <a:latin typeface="Century Gothic" panose="020B0502020202020204" pitchFamily="34" charset="0"/>
              </a:rPr>
              <a:t>vamos / vais / van </a:t>
            </a:r>
            <a:r>
              <a:rPr lang="es-ES" sz="2000" dirty="0">
                <a:solidFill>
                  <a:schemeClr val="accent5">
                    <a:lumMod val="50000"/>
                  </a:schemeClr>
                </a:solidFill>
                <a:latin typeface="Century Gothic" panose="020B0502020202020204" pitchFamily="34" charset="0"/>
              </a:rPr>
              <a:t>a ver</a:t>
            </a:r>
            <a:r>
              <a:rPr lang="es-ES" sz="2000" i="1" dirty="0">
                <a:solidFill>
                  <a:schemeClr val="accent5">
                    <a:lumMod val="50000"/>
                  </a:schemeClr>
                </a:solidFill>
                <a:latin typeface="Century Gothic" panose="020B0502020202020204" pitchFamily="34" charset="0"/>
              </a:rPr>
              <a:t>.</a:t>
            </a:r>
          </a:p>
        </p:txBody>
      </p:sp>
      <p:sp>
        <p:nvSpPr>
          <p:cNvPr id="3" name="Anillo 2">
            <a:extLst>
              <a:ext uri="{FF2B5EF4-FFF2-40B4-BE49-F238E27FC236}">
                <a16:creationId xmlns:a16="http://schemas.microsoft.com/office/drawing/2014/main" id="{B4C7CA6F-C33D-C645-92EA-2673D12F6EA2}"/>
              </a:ext>
            </a:extLst>
          </p:cNvPr>
          <p:cNvSpPr/>
          <p:nvPr/>
        </p:nvSpPr>
        <p:spPr>
          <a:xfrm>
            <a:off x="6614603" y="911589"/>
            <a:ext cx="756209" cy="528636"/>
          </a:xfrm>
          <a:prstGeom prst="donut">
            <a:avLst>
              <a:gd name="adj" fmla="val 1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15" name="CuadroTexto 14">
            <a:extLst>
              <a:ext uri="{FF2B5EF4-FFF2-40B4-BE49-F238E27FC236}">
                <a16:creationId xmlns:a16="http://schemas.microsoft.com/office/drawing/2014/main" id="{5ABCADEF-334D-A849-AA75-2620722B450B}"/>
              </a:ext>
            </a:extLst>
          </p:cNvPr>
          <p:cNvSpPr txBox="1"/>
          <p:nvPr/>
        </p:nvSpPr>
        <p:spPr>
          <a:xfrm>
            <a:off x="9572105" y="5404325"/>
            <a:ext cx="2715220" cy="1015663"/>
          </a:xfrm>
          <a:prstGeom prst="rect">
            <a:avLst/>
          </a:prstGeom>
          <a:noFill/>
        </p:spPr>
        <p:txBody>
          <a:bodyPr wrap="square" rtlCol="0">
            <a:spAutoFit/>
          </a:bodyPr>
          <a:lstStyle/>
          <a:p>
            <a:pPr algn="ctr"/>
            <a:r>
              <a:rPr lang="es-GB" sz="2000" dirty="0">
                <a:solidFill>
                  <a:schemeClr val="accent5">
                    <a:lumMod val="50000"/>
                  </a:schemeClr>
                </a:solidFill>
                <a:highlight>
                  <a:srgbClr val="FBF0D5"/>
                </a:highlight>
                <a:latin typeface="Century Gothic" panose="020B0502020202020204" pitchFamily="34" charset="0"/>
              </a:rPr>
              <a:t>La </a:t>
            </a:r>
            <a:r>
              <a:rPr lang="es-GB" sz="2000" b="1" dirty="0">
                <a:solidFill>
                  <a:schemeClr val="accent5">
                    <a:lumMod val="50000"/>
                  </a:schemeClr>
                </a:solidFill>
                <a:highlight>
                  <a:srgbClr val="FBF0D5"/>
                </a:highlight>
                <a:latin typeface="Century Gothic" panose="020B0502020202020204" pitchFamily="34" charset="0"/>
              </a:rPr>
              <a:t>Flor de Navidad </a:t>
            </a:r>
            <a:r>
              <a:rPr lang="es-GB" sz="2000" dirty="0">
                <a:solidFill>
                  <a:schemeClr val="accent5">
                    <a:lumMod val="50000"/>
                  </a:schemeClr>
                </a:solidFill>
                <a:highlight>
                  <a:srgbClr val="FBF0D5"/>
                </a:highlight>
                <a:latin typeface="Century Gothic" panose="020B0502020202020204" pitchFamily="34" charset="0"/>
              </a:rPr>
              <a:t>es original de México</a:t>
            </a:r>
          </a:p>
        </p:txBody>
      </p:sp>
      <p:grpSp>
        <p:nvGrpSpPr>
          <p:cNvPr id="16" name="Grupo 15">
            <a:extLst>
              <a:ext uri="{FF2B5EF4-FFF2-40B4-BE49-F238E27FC236}">
                <a16:creationId xmlns:a16="http://schemas.microsoft.com/office/drawing/2014/main" id="{FDBFC197-E5D9-1946-AFEB-29447159E663}"/>
              </a:ext>
            </a:extLst>
          </p:cNvPr>
          <p:cNvGrpSpPr/>
          <p:nvPr/>
        </p:nvGrpSpPr>
        <p:grpSpPr>
          <a:xfrm>
            <a:off x="9403337" y="646656"/>
            <a:ext cx="3447481" cy="1704126"/>
            <a:chOff x="8457953" y="3497264"/>
            <a:chExt cx="4466431" cy="2607151"/>
          </a:xfrm>
        </p:grpSpPr>
        <p:pic>
          <p:nvPicPr>
            <p:cNvPr id="17" name="Imagen 16" descr="Icono&#10;&#10;Descripción generada automáticamente">
              <a:extLst>
                <a:ext uri="{FF2B5EF4-FFF2-40B4-BE49-F238E27FC236}">
                  <a16:creationId xmlns:a16="http://schemas.microsoft.com/office/drawing/2014/main" id="{D98064EA-CF17-7649-B163-1F30B9EF8E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7953" y="3497264"/>
              <a:ext cx="4466431" cy="2607151"/>
            </a:xfrm>
            <a:prstGeom prst="rect">
              <a:avLst/>
            </a:prstGeom>
          </p:spPr>
        </p:pic>
        <p:pic>
          <p:nvPicPr>
            <p:cNvPr id="18" name="Imagen 17" descr="Dibujo animado de un personaje de caricatura&#10;&#10;Descripción generada automáticamente con confianza baja">
              <a:extLst>
                <a:ext uri="{FF2B5EF4-FFF2-40B4-BE49-F238E27FC236}">
                  <a16:creationId xmlns:a16="http://schemas.microsoft.com/office/drawing/2014/main" id="{663BA0E6-451A-C543-B584-2AF43DD660C1}"/>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3519" l="10000" r="90000">
                          <a14:foregroundMark x1="39531" y1="83426" x2="40729" y2="93519"/>
                          <a14:foregroundMark x1="35885" y1="82130" x2="36823" y2="90000"/>
                          <a14:foregroundMark x1="36823" y1="90000" x2="36250" y2="90093"/>
                          <a14:backgroundMark x1="53802" y1="49074" x2="57604" y2="93056"/>
                          <a14:backgroundMark x1="57604" y1="93056" x2="57760" y2="93796"/>
                          <a14:backgroundMark x1="28333" y1="48519" x2="28490" y2="83796"/>
                          <a14:backgroundMark x1="28490" y1="83796" x2="28333" y2="84907"/>
                          <a14:backgroundMark x1="31406" y1="53056" x2="31250" y2="61389"/>
                          <a14:backgroundMark x1="31250" y1="61389" x2="32448" y2="68796"/>
                          <a14:backgroundMark x1="32448" y1="68796" x2="31927" y2="76481"/>
                          <a14:backgroundMark x1="31927" y1="76481" x2="33125" y2="83889"/>
                          <a14:backgroundMark x1="33125" y1="83889" x2="32969" y2="87037"/>
                          <a14:backgroundMark x1="50365" y1="48519" x2="50208" y2="91019"/>
                          <a14:backgroundMark x1="47604" y1="50926" x2="46406" y2="61667"/>
                          <a14:backgroundMark x1="31406" y1="51574" x2="31927" y2="61944"/>
                          <a14:backgroundMark x1="32396" y1="52130" x2="32448" y2="54537"/>
                          <a14:backgroundMark x1="32031" y1="57037" x2="32292" y2="61204"/>
                          <a14:backgroundMark x1="41094" y1="92963" x2="40365" y2="93704"/>
                          <a14:backgroundMark x1="41250" y1="93148" x2="40417" y2="94074"/>
                          <a14:backgroundMark x1="41094" y1="93241" x2="40469" y2="93056"/>
                          <a14:backgroundMark x1="26875" y1="90556" x2="26875" y2="90556"/>
                        </a14:backgroundRemoval>
                      </a14:imgEffect>
                    </a14:imgLayer>
                  </a14:imgProps>
                </a:ext>
                <a:ext uri="{28A0092B-C50C-407E-A947-70E740481C1C}">
                  <a14:useLocalDpi xmlns:a14="http://schemas.microsoft.com/office/drawing/2010/main" val="0"/>
                </a:ext>
              </a:extLst>
            </a:blip>
            <a:srcRect l="30731" t="24941" r="50553" b="6809"/>
            <a:stretch/>
          </p:blipFill>
          <p:spPr>
            <a:xfrm>
              <a:off x="9838996" y="4057947"/>
              <a:ext cx="885629" cy="1818384"/>
            </a:xfrm>
            <a:prstGeom prst="rect">
              <a:avLst/>
            </a:prstGeom>
          </p:spPr>
        </p:pic>
        <p:pic>
          <p:nvPicPr>
            <p:cNvPr id="19" name="Picture 2" descr="Red Christmas Santa Hat Clip Art Image | Gallery Yopriceville ...">
              <a:extLst>
                <a:ext uri="{FF2B5EF4-FFF2-40B4-BE49-F238E27FC236}">
                  <a16:creationId xmlns:a16="http://schemas.microsoft.com/office/drawing/2014/main" id="{1104C610-4764-A644-A1EA-BC420AFB31E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766570" y="3834521"/>
              <a:ext cx="765851" cy="80127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Red Christmas Santa Hat Clip Art Image | Gallery Yopriceville ...">
              <a:extLst>
                <a:ext uri="{FF2B5EF4-FFF2-40B4-BE49-F238E27FC236}">
                  <a16:creationId xmlns:a16="http://schemas.microsoft.com/office/drawing/2014/main" id="{D163F65B-AD67-B84C-B2FE-E6B19449504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364085" flipH="1">
              <a:off x="10787723" y="3900910"/>
              <a:ext cx="765851" cy="801278"/>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57B7F00C-EA41-1244-A397-4D04025EC404}"/>
              </a:ext>
            </a:extLst>
          </p:cNvPr>
          <p:cNvSpPr/>
          <p:nvPr/>
        </p:nvSpPr>
        <p:spPr>
          <a:xfrm>
            <a:off x="108014" y="4369481"/>
            <a:ext cx="9828748" cy="1938992"/>
          </a:xfrm>
          <a:prstGeom prst="rect">
            <a:avLst/>
          </a:prstGeom>
        </p:spPr>
        <p:txBody>
          <a:bodyPr wrap="square">
            <a:spAutoFit/>
          </a:bodyPr>
          <a:lstStyle/>
          <a:p>
            <a:pPr marL="342900" indent="-342900">
              <a:buFontTx/>
              <a:buChar char="-"/>
            </a:pPr>
            <a:r>
              <a:rPr lang="es-ES" sz="2000" dirty="0">
                <a:solidFill>
                  <a:schemeClr val="accent5">
                    <a:lumMod val="50000"/>
                  </a:schemeClr>
                </a:solidFill>
                <a:latin typeface="Century Gothic" panose="020B0502020202020204" pitchFamily="34" charset="0"/>
              </a:rPr>
              <a:t>¿Y vosotros cuándo </a:t>
            </a:r>
            <a:r>
              <a:rPr lang="es-GB" sz="2000" b="1" dirty="0">
                <a:solidFill>
                  <a:schemeClr val="accent5">
                    <a:lumMod val="50000"/>
                  </a:schemeClr>
                </a:solidFill>
                <a:latin typeface="Century Gothic" panose="020B0502020202020204" pitchFamily="34" charset="0"/>
              </a:rPr>
              <a:t>9)</a:t>
            </a:r>
            <a:r>
              <a:rPr lang="es-ES" sz="2000" dirty="0">
                <a:solidFill>
                  <a:schemeClr val="accent5">
                    <a:lumMod val="50000"/>
                  </a:schemeClr>
                </a:solidFill>
                <a:latin typeface="Century Gothic" panose="020B0502020202020204" pitchFamily="34" charset="0"/>
              </a:rPr>
              <a:t> </a:t>
            </a:r>
            <a:r>
              <a:rPr lang="es-ES" sz="2000" b="1" dirty="0">
                <a:solidFill>
                  <a:schemeClr val="accent5">
                    <a:lumMod val="50000"/>
                  </a:schemeClr>
                </a:solidFill>
                <a:latin typeface="Century Gothic" panose="020B0502020202020204" pitchFamily="34" charset="0"/>
              </a:rPr>
              <a:t>vamos / vais / van </a:t>
            </a:r>
            <a:r>
              <a:rPr lang="es-ES" sz="2000" dirty="0">
                <a:solidFill>
                  <a:schemeClr val="accent5">
                    <a:lumMod val="50000"/>
                  </a:schemeClr>
                </a:solidFill>
                <a:latin typeface="Century Gothic" panose="020B0502020202020204" pitchFamily="34" charset="0"/>
              </a:rPr>
              <a:t>a comer? ¿A medianoche?  Aquí nosotros </a:t>
            </a:r>
            <a:r>
              <a:rPr lang="es-GB" sz="2000" b="1" dirty="0">
                <a:solidFill>
                  <a:schemeClr val="accent5">
                    <a:lumMod val="50000"/>
                  </a:schemeClr>
                </a:solidFill>
                <a:latin typeface="Century Gothic" panose="020B0502020202020204" pitchFamily="34" charset="0"/>
              </a:rPr>
              <a:t>10) </a:t>
            </a:r>
            <a:r>
              <a:rPr lang="es-ES" sz="2000" b="1" dirty="0">
                <a:solidFill>
                  <a:schemeClr val="accent5">
                    <a:lumMod val="50000"/>
                  </a:schemeClr>
                </a:solidFill>
                <a:latin typeface="Century Gothic" panose="020B0502020202020204" pitchFamily="34" charset="0"/>
              </a:rPr>
              <a:t>vamos /vais / van </a:t>
            </a:r>
            <a:r>
              <a:rPr lang="es-ES" sz="2000" dirty="0">
                <a:solidFill>
                  <a:schemeClr val="accent5">
                    <a:lumMod val="50000"/>
                  </a:schemeClr>
                </a:solidFill>
                <a:latin typeface="Century Gothic" panose="020B0502020202020204" pitchFamily="34" charset="0"/>
              </a:rPr>
              <a:t>a cenar a las nueve.  ¿Vosotros </a:t>
            </a:r>
            <a:r>
              <a:rPr lang="es-GB" sz="2000" b="1" dirty="0">
                <a:solidFill>
                  <a:schemeClr val="accent5">
                    <a:lumMod val="50000"/>
                  </a:schemeClr>
                </a:solidFill>
                <a:latin typeface="Century Gothic" panose="020B0502020202020204" pitchFamily="34" charset="0"/>
              </a:rPr>
              <a:t>11) </a:t>
            </a:r>
            <a:r>
              <a:rPr lang="es-ES" sz="2000" b="1" dirty="0">
                <a:solidFill>
                  <a:schemeClr val="accent5">
                    <a:lumMod val="50000"/>
                  </a:schemeClr>
                </a:solidFill>
                <a:latin typeface="Century Gothic" panose="020B0502020202020204" pitchFamily="34" charset="0"/>
              </a:rPr>
              <a:t>van /vais / vamos </a:t>
            </a:r>
            <a:r>
              <a:rPr lang="es-ES" sz="2000" dirty="0">
                <a:solidFill>
                  <a:schemeClr val="accent5">
                    <a:lumMod val="50000"/>
                  </a:schemeClr>
                </a:solidFill>
                <a:latin typeface="Century Gothic" panose="020B0502020202020204" pitchFamily="34" charset="0"/>
              </a:rPr>
              <a:t>a dejar los zapatos debajo del árbol para los Reyes Magos? ¿Ellos </a:t>
            </a:r>
            <a:r>
              <a:rPr lang="es-GB" sz="2000" b="1" dirty="0">
                <a:solidFill>
                  <a:schemeClr val="accent5">
                    <a:lumMod val="50000"/>
                  </a:schemeClr>
                </a:solidFill>
                <a:latin typeface="Century Gothic" panose="020B0502020202020204" pitchFamily="34" charset="0"/>
              </a:rPr>
              <a:t>12)</a:t>
            </a:r>
            <a:r>
              <a:rPr lang="es-ES" sz="2000" dirty="0">
                <a:solidFill>
                  <a:schemeClr val="accent5">
                    <a:lumMod val="50000"/>
                  </a:schemeClr>
                </a:solidFill>
                <a:latin typeface="Century Gothic" panose="020B0502020202020204" pitchFamily="34" charset="0"/>
              </a:rPr>
              <a:t> </a:t>
            </a:r>
            <a:r>
              <a:rPr lang="es-ES" sz="2000" b="1" dirty="0">
                <a:solidFill>
                  <a:schemeClr val="accent5">
                    <a:lumMod val="50000"/>
                  </a:schemeClr>
                </a:solidFill>
                <a:latin typeface="Century Gothic" panose="020B0502020202020204" pitchFamily="34" charset="0"/>
              </a:rPr>
              <a:t>van /vais /vamos </a:t>
            </a:r>
            <a:r>
              <a:rPr lang="es-ES" sz="2000" dirty="0">
                <a:solidFill>
                  <a:schemeClr val="accent5">
                    <a:lumMod val="50000"/>
                  </a:schemeClr>
                </a:solidFill>
                <a:latin typeface="Century Gothic" panose="020B0502020202020204" pitchFamily="34" charset="0"/>
              </a:rPr>
              <a:t>a llegar hasta México? </a:t>
            </a:r>
          </a:p>
          <a:p>
            <a:pPr marL="342900" indent="-342900">
              <a:buFontTx/>
              <a:buChar char="-"/>
            </a:pPr>
            <a:r>
              <a:rPr lang="es-ES" sz="2000" dirty="0">
                <a:solidFill>
                  <a:schemeClr val="accent5">
                    <a:lumMod val="50000"/>
                  </a:schemeClr>
                </a:solidFill>
                <a:latin typeface="Century Gothic" panose="020B0502020202020204" pitchFamily="34" charset="0"/>
              </a:rPr>
              <a:t>Claro, los Reyes Magos </a:t>
            </a:r>
            <a:r>
              <a:rPr lang="es-GB" sz="2000" b="1" dirty="0">
                <a:solidFill>
                  <a:schemeClr val="accent5">
                    <a:lumMod val="50000"/>
                  </a:schemeClr>
                </a:solidFill>
                <a:latin typeface="Century Gothic" panose="020B0502020202020204" pitchFamily="34" charset="0"/>
              </a:rPr>
              <a:t>13) </a:t>
            </a:r>
            <a:r>
              <a:rPr lang="es-ES" sz="2000" b="1" dirty="0">
                <a:solidFill>
                  <a:schemeClr val="accent5">
                    <a:lumMod val="50000"/>
                  </a:schemeClr>
                </a:solidFill>
                <a:latin typeface="Century Gothic" panose="020B0502020202020204" pitchFamily="34" charset="0"/>
              </a:rPr>
              <a:t>vais /van /vamos </a:t>
            </a:r>
            <a:r>
              <a:rPr lang="es-ES" sz="2000" dirty="0">
                <a:solidFill>
                  <a:schemeClr val="accent5">
                    <a:lumMod val="50000"/>
                  </a:schemeClr>
                </a:solidFill>
                <a:latin typeface="Century Gothic" panose="020B0502020202020204" pitchFamily="34" charset="0"/>
              </a:rPr>
              <a:t>por todas partes, pero nosotros </a:t>
            </a:r>
            <a:r>
              <a:rPr lang="es-ES" sz="2000" b="1" dirty="0">
                <a:solidFill>
                  <a:schemeClr val="accent5">
                    <a:lumMod val="50000"/>
                  </a:schemeClr>
                </a:solidFill>
                <a:latin typeface="Century Gothic" panose="020B0502020202020204" pitchFamily="34" charset="0"/>
              </a:rPr>
              <a:t>14) vais /van / vamos </a:t>
            </a:r>
            <a:r>
              <a:rPr lang="es-ES" sz="2000" dirty="0">
                <a:solidFill>
                  <a:schemeClr val="accent5">
                    <a:lumMod val="50000"/>
                  </a:schemeClr>
                </a:solidFill>
                <a:latin typeface="Century Gothic" panose="020B0502020202020204" pitchFamily="34" charset="0"/>
              </a:rPr>
              <a:t>a dejar los zapatos al lado de una puerta.</a:t>
            </a:r>
          </a:p>
        </p:txBody>
      </p:sp>
      <p:sp>
        <p:nvSpPr>
          <p:cNvPr id="8" name="Rectangle 7">
            <a:extLst>
              <a:ext uri="{FF2B5EF4-FFF2-40B4-BE49-F238E27FC236}">
                <a16:creationId xmlns:a16="http://schemas.microsoft.com/office/drawing/2014/main" id="{265781DB-81A9-A641-8299-FA9BEEBA3DBA}"/>
              </a:ext>
            </a:extLst>
          </p:cNvPr>
          <p:cNvSpPr/>
          <p:nvPr/>
        </p:nvSpPr>
        <p:spPr>
          <a:xfrm>
            <a:off x="108014" y="3126541"/>
            <a:ext cx="10458153" cy="1323439"/>
          </a:xfrm>
          <a:prstGeom prst="rect">
            <a:avLst/>
          </a:prstGeom>
        </p:spPr>
        <p:txBody>
          <a:bodyPr wrap="square">
            <a:spAutoFit/>
          </a:bodyPr>
          <a:lstStyle/>
          <a:p>
            <a:pPr marL="342900" indent="-342900">
              <a:buFontTx/>
              <a:buChar char="-"/>
            </a:pPr>
            <a:r>
              <a:rPr lang="es-ES" sz="2000" dirty="0">
                <a:solidFill>
                  <a:schemeClr val="accent5">
                    <a:lumMod val="50000"/>
                  </a:schemeClr>
                </a:solidFill>
                <a:latin typeface="Century Gothic" panose="020B0502020202020204" pitchFamily="34" charset="0"/>
              </a:rPr>
              <a:t>¿Y tus primos y tú </a:t>
            </a:r>
            <a:r>
              <a:rPr lang="es-GB" sz="2000" b="1" dirty="0">
                <a:solidFill>
                  <a:schemeClr val="accent5">
                    <a:lumMod val="50000"/>
                  </a:schemeClr>
                </a:solidFill>
                <a:latin typeface="Century Gothic" panose="020B0502020202020204" pitchFamily="34" charset="0"/>
              </a:rPr>
              <a:t>6) </a:t>
            </a:r>
            <a:r>
              <a:rPr lang="es-ES" sz="2000" b="1" dirty="0">
                <a:solidFill>
                  <a:schemeClr val="accent5">
                    <a:lumMod val="50000"/>
                  </a:schemeClr>
                </a:solidFill>
                <a:latin typeface="Century Gothic" panose="020B0502020202020204" pitchFamily="34" charset="0"/>
              </a:rPr>
              <a:t>vamos / van / vais </a:t>
            </a:r>
            <a:r>
              <a:rPr lang="es-ES" sz="2000" dirty="0">
                <a:solidFill>
                  <a:schemeClr val="accent5">
                    <a:lumMod val="50000"/>
                  </a:schemeClr>
                </a:solidFill>
                <a:latin typeface="Century Gothic" panose="020B0502020202020204" pitchFamily="34" charset="0"/>
              </a:rPr>
              <a:t>a romper la piñata después?  </a:t>
            </a:r>
          </a:p>
          <a:p>
            <a:pPr marL="342900" indent="-342900">
              <a:buFontTx/>
              <a:buChar char="-"/>
            </a:pPr>
            <a:r>
              <a:rPr lang="es-ES" sz="2000" dirty="0">
                <a:solidFill>
                  <a:schemeClr val="accent5">
                    <a:lumMod val="50000"/>
                  </a:schemeClr>
                </a:solidFill>
                <a:latin typeface="Century Gothic" panose="020B0502020202020204" pitchFamily="34" charset="0"/>
              </a:rPr>
              <a:t>Sí, una piñata en forma de estrella. Mis abuelos </a:t>
            </a:r>
            <a:r>
              <a:rPr lang="es-GB" sz="2000" b="1" dirty="0">
                <a:solidFill>
                  <a:schemeClr val="accent5">
                    <a:lumMod val="50000"/>
                  </a:schemeClr>
                </a:solidFill>
                <a:latin typeface="Century Gothic" panose="020B0502020202020204" pitchFamily="34" charset="0"/>
              </a:rPr>
              <a:t>7) </a:t>
            </a:r>
            <a:r>
              <a:rPr lang="es-ES" sz="2000" b="1" dirty="0">
                <a:solidFill>
                  <a:schemeClr val="accent5">
                    <a:lumMod val="50000"/>
                  </a:schemeClr>
                </a:solidFill>
                <a:latin typeface="Century Gothic" panose="020B0502020202020204" pitchFamily="34" charset="0"/>
              </a:rPr>
              <a:t>van / vais</a:t>
            </a:r>
          </a:p>
          <a:p>
            <a:pPr marL="317500"/>
            <a:r>
              <a:rPr lang="es-ES" sz="2000" b="1" dirty="0">
                <a:solidFill>
                  <a:schemeClr val="accent5">
                    <a:lumMod val="50000"/>
                  </a:schemeClr>
                </a:solidFill>
                <a:latin typeface="Century Gothic" panose="020B0502020202020204" pitchFamily="34" charset="0"/>
              </a:rPr>
              <a:t> / vamos </a:t>
            </a:r>
            <a:r>
              <a:rPr lang="es-ES" sz="2000" dirty="0">
                <a:solidFill>
                  <a:schemeClr val="accent5">
                    <a:lumMod val="50000"/>
                  </a:schemeClr>
                </a:solidFill>
                <a:latin typeface="Century Gothic" panose="020B0502020202020204" pitchFamily="34" charset="0"/>
              </a:rPr>
              <a:t>a poner dentro dulces y fruta.  Después mi familia y yo </a:t>
            </a:r>
            <a:r>
              <a:rPr lang="es-GB" sz="2000" b="1" dirty="0">
                <a:solidFill>
                  <a:schemeClr val="accent5">
                    <a:lumMod val="50000"/>
                  </a:schemeClr>
                </a:solidFill>
                <a:latin typeface="Century Gothic" panose="020B0502020202020204" pitchFamily="34" charset="0"/>
              </a:rPr>
              <a:t>8) </a:t>
            </a:r>
            <a:r>
              <a:rPr lang="es-ES" sz="2000" b="1" dirty="0">
                <a:solidFill>
                  <a:schemeClr val="accent5">
                    <a:lumMod val="50000"/>
                  </a:schemeClr>
                </a:solidFill>
                <a:latin typeface="Century Gothic" panose="020B0502020202020204" pitchFamily="34" charset="0"/>
              </a:rPr>
              <a:t>vamos /vais /van </a:t>
            </a:r>
            <a:r>
              <a:rPr lang="es-ES" sz="2000">
                <a:solidFill>
                  <a:schemeClr val="accent5">
                    <a:lumMod val="50000"/>
                  </a:schemeClr>
                </a:solidFill>
                <a:latin typeface="Century Gothic" panose="020B0502020202020204" pitchFamily="34" charset="0"/>
              </a:rPr>
              <a:t>a ir a la iglesia. Siempre está </a:t>
            </a:r>
            <a:r>
              <a:rPr lang="es-ES" sz="2000" dirty="0">
                <a:solidFill>
                  <a:schemeClr val="accent5">
                    <a:lumMod val="50000"/>
                  </a:schemeClr>
                </a:solidFill>
                <a:latin typeface="Century Gothic" panose="020B0502020202020204" pitchFamily="34" charset="0"/>
              </a:rPr>
              <a:t>muy bonita con las flores de Navidad</a:t>
            </a:r>
            <a:r>
              <a:rPr lang="es-ES" sz="2000" i="1" dirty="0">
                <a:solidFill>
                  <a:schemeClr val="accent5">
                    <a:lumMod val="50000"/>
                  </a:schemeClr>
                </a:solidFill>
                <a:latin typeface="Century Gothic" panose="020B0502020202020204" pitchFamily="34" charset="0"/>
              </a:rPr>
              <a:t>. </a:t>
            </a:r>
          </a:p>
        </p:txBody>
      </p:sp>
      <p:sp>
        <p:nvSpPr>
          <p:cNvPr id="22" name="Anillo 2">
            <a:extLst>
              <a:ext uri="{FF2B5EF4-FFF2-40B4-BE49-F238E27FC236}">
                <a16:creationId xmlns:a16="http://schemas.microsoft.com/office/drawing/2014/main" id="{94BEF9AA-83E2-7243-ADDB-327D7B5DC00B}"/>
              </a:ext>
            </a:extLst>
          </p:cNvPr>
          <p:cNvSpPr/>
          <p:nvPr/>
        </p:nvSpPr>
        <p:spPr>
          <a:xfrm>
            <a:off x="4272516" y="1566761"/>
            <a:ext cx="1094095" cy="478233"/>
          </a:xfrm>
          <a:prstGeom prst="donut">
            <a:avLst>
              <a:gd name="adj" fmla="val 1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4" name="Anillo 2">
            <a:extLst>
              <a:ext uri="{FF2B5EF4-FFF2-40B4-BE49-F238E27FC236}">
                <a16:creationId xmlns:a16="http://schemas.microsoft.com/office/drawing/2014/main" id="{E8573DAE-F461-E44B-850D-671D9EBCA135}"/>
              </a:ext>
            </a:extLst>
          </p:cNvPr>
          <p:cNvSpPr/>
          <p:nvPr/>
        </p:nvSpPr>
        <p:spPr>
          <a:xfrm>
            <a:off x="2543592" y="2196569"/>
            <a:ext cx="756215" cy="475105"/>
          </a:xfrm>
          <a:prstGeom prst="donut">
            <a:avLst>
              <a:gd name="adj" fmla="val 1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5" name="Anillo 2">
            <a:extLst>
              <a:ext uri="{FF2B5EF4-FFF2-40B4-BE49-F238E27FC236}">
                <a16:creationId xmlns:a16="http://schemas.microsoft.com/office/drawing/2014/main" id="{E4D0A372-BA53-F148-ACAA-2F498DD32D05}"/>
              </a:ext>
            </a:extLst>
          </p:cNvPr>
          <p:cNvSpPr/>
          <p:nvPr/>
        </p:nvSpPr>
        <p:spPr>
          <a:xfrm>
            <a:off x="4681825" y="3088997"/>
            <a:ext cx="754750" cy="439711"/>
          </a:xfrm>
          <a:prstGeom prst="donut">
            <a:avLst>
              <a:gd name="adj" fmla="val 1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6" name="Anillo 2">
            <a:extLst>
              <a:ext uri="{FF2B5EF4-FFF2-40B4-BE49-F238E27FC236}">
                <a16:creationId xmlns:a16="http://schemas.microsoft.com/office/drawing/2014/main" id="{26F52D2E-3C26-C24E-9100-F59A3001B0AE}"/>
              </a:ext>
            </a:extLst>
          </p:cNvPr>
          <p:cNvSpPr/>
          <p:nvPr/>
        </p:nvSpPr>
        <p:spPr>
          <a:xfrm>
            <a:off x="6618325" y="3423567"/>
            <a:ext cx="655055" cy="439711"/>
          </a:xfrm>
          <a:prstGeom prst="donut">
            <a:avLst>
              <a:gd name="adj" fmla="val 1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7" name="Anillo 2">
            <a:extLst>
              <a:ext uri="{FF2B5EF4-FFF2-40B4-BE49-F238E27FC236}">
                <a16:creationId xmlns:a16="http://schemas.microsoft.com/office/drawing/2014/main" id="{811521E2-2A6C-D049-BB8F-EAE07FAFAE95}"/>
              </a:ext>
            </a:extLst>
          </p:cNvPr>
          <p:cNvSpPr/>
          <p:nvPr/>
        </p:nvSpPr>
        <p:spPr>
          <a:xfrm>
            <a:off x="8625334" y="3705913"/>
            <a:ext cx="1046413" cy="459112"/>
          </a:xfrm>
          <a:prstGeom prst="donut">
            <a:avLst>
              <a:gd name="adj" fmla="val 1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8" name="Anillo 2">
            <a:extLst>
              <a:ext uri="{FF2B5EF4-FFF2-40B4-BE49-F238E27FC236}">
                <a16:creationId xmlns:a16="http://schemas.microsoft.com/office/drawing/2014/main" id="{1A86FEAC-B848-7044-ACA3-1E94C194F5E7}"/>
              </a:ext>
            </a:extLst>
          </p:cNvPr>
          <p:cNvSpPr/>
          <p:nvPr/>
        </p:nvSpPr>
        <p:spPr>
          <a:xfrm>
            <a:off x="4269073" y="4332028"/>
            <a:ext cx="825503" cy="484813"/>
          </a:xfrm>
          <a:prstGeom prst="donut">
            <a:avLst>
              <a:gd name="adj" fmla="val 1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9" name="Anillo 2">
            <a:extLst>
              <a:ext uri="{FF2B5EF4-FFF2-40B4-BE49-F238E27FC236}">
                <a16:creationId xmlns:a16="http://schemas.microsoft.com/office/drawing/2014/main" id="{BE0B32BD-A03D-6D41-B12A-B4168D01D519}"/>
              </a:ext>
            </a:extLst>
          </p:cNvPr>
          <p:cNvSpPr/>
          <p:nvPr/>
        </p:nvSpPr>
        <p:spPr>
          <a:xfrm>
            <a:off x="2598762" y="4667005"/>
            <a:ext cx="1037570" cy="438899"/>
          </a:xfrm>
          <a:prstGeom prst="donut">
            <a:avLst>
              <a:gd name="adj" fmla="val 1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30" name="Anillo 2">
            <a:extLst>
              <a:ext uri="{FF2B5EF4-FFF2-40B4-BE49-F238E27FC236}">
                <a16:creationId xmlns:a16="http://schemas.microsoft.com/office/drawing/2014/main" id="{397EFCD5-9539-3644-9517-425CCDB44588}"/>
              </a:ext>
            </a:extLst>
          </p:cNvPr>
          <p:cNvSpPr/>
          <p:nvPr/>
        </p:nvSpPr>
        <p:spPr>
          <a:xfrm>
            <a:off x="1092200" y="4967527"/>
            <a:ext cx="700427" cy="484814"/>
          </a:xfrm>
          <a:prstGeom prst="donut">
            <a:avLst>
              <a:gd name="adj" fmla="val 1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31" name="Anillo 2">
            <a:extLst>
              <a:ext uri="{FF2B5EF4-FFF2-40B4-BE49-F238E27FC236}">
                <a16:creationId xmlns:a16="http://schemas.microsoft.com/office/drawing/2014/main" id="{46CC8ADF-38B7-F143-BFC4-8C61513A48D4}"/>
              </a:ext>
            </a:extLst>
          </p:cNvPr>
          <p:cNvSpPr/>
          <p:nvPr/>
        </p:nvSpPr>
        <p:spPr>
          <a:xfrm>
            <a:off x="2697403" y="5285169"/>
            <a:ext cx="678415" cy="481654"/>
          </a:xfrm>
          <a:prstGeom prst="donut">
            <a:avLst>
              <a:gd name="adj" fmla="val 1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pic>
        <p:nvPicPr>
          <p:cNvPr id="1028" name="Picture 4" descr="transparent background poinsettia clipart - Clip Art Library">
            <a:extLst>
              <a:ext uri="{FF2B5EF4-FFF2-40B4-BE49-F238E27FC236}">
                <a16:creationId xmlns:a16="http://schemas.microsoft.com/office/drawing/2014/main" id="{EF0C3B3E-1DCF-3B4D-ABA3-72E245493EA4}"/>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rot="21383580">
            <a:off x="10199233" y="4396658"/>
            <a:ext cx="1460964" cy="1237764"/>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11">
            <a:extLst>
              <a:ext uri="{FF2B5EF4-FFF2-40B4-BE49-F238E27FC236}">
                <a16:creationId xmlns:a16="http://schemas.microsoft.com/office/drawing/2014/main" id="{A316DD52-7894-4A75-969C-CA0645DA2978}"/>
              </a:ext>
            </a:extLst>
          </p:cNvPr>
          <p:cNvSpPr/>
          <p:nvPr/>
        </p:nvSpPr>
        <p:spPr>
          <a:xfrm>
            <a:off x="10240586" y="104418"/>
            <a:ext cx="1797528" cy="682478"/>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5" tIns="45719" rIns="91435" bIns="45719" rtlCol="0" anchor="ctr"/>
          <a:lstStyle/>
          <a:p>
            <a:pPr algn="ctr" defTabSz="914309">
              <a:defRPr/>
            </a:pPr>
            <a:r>
              <a:rPr lang="en-GB" sz="2400" b="1" dirty="0">
                <a:solidFill>
                  <a:prstClr val="white"/>
                </a:solidFill>
                <a:latin typeface="Century Gothic" panose="020B0502020202020204" pitchFamily="34" charset="0"/>
              </a:rPr>
              <a:t>leer / </a:t>
            </a:r>
            <a:r>
              <a:rPr lang="en-GB" sz="2400" b="1" dirty="0" err="1">
                <a:solidFill>
                  <a:prstClr val="white"/>
                </a:solidFill>
                <a:latin typeface="Century Gothic" panose="020B0502020202020204" pitchFamily="34" charset="0"/>
              </a:rPr>
              <a:t>escuchar</a:t>
            </a:r>
            <a:endParaRPr lang="en-GB" sz="2667" b="1" dirty="0">
              <a:solidFill>
                <a:prstClr val="white"/>
              </a:solidFill>
              <a:latin typeface="Century Gothic" panose="020B0502020202020204" pitchFamily="34" charset="0"/>
            </a:endParaRPr>
          </a:p>
        </p:txBody>
      </p:sp>
      <p:sp>
        <p:nvSpPr>
          <p:cNvPr id="32" name="Anillo 2">
            <a:extLst>
              <a:ext uri="{FF2B5EF4-FFF2-40B4-BE49-F238E27FC236}">
                <a16:creationId xmlns:a16="http://schemas.microsoft.com/office/drawing/2014/main" id="{1BF2306A-BB3C-444C-8F58-5B47E9CDE39E}"/>
              </a:ext>
            </a:extLst>
          </p:cNvPr>
          <p:cNvSpPr/>
          <p:nvPr/>
        </p:nvSpPr>
        <p:spPr>
          <a:xfrm>
            <a:off x="4480355" y="5595815"/>
            <a:ext cx="678415" cy="481654"/>
          </a:xfrm>
          <a:prstGeom prst="donut">
            <a:avLst>
              <a:gd name="adj" fmla="val 1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pic>
        <p:nvPicPr>
          <p:cNvPr id="33" name="Content Placeholder 4" descr="A picture containing colorful&#10;&#10;Description automatically generated">
            <a:extLst>
              <a:ext uri="{FF2B5EF4-FFF2-40B4-BE49-F238E27FC236}">
                <a16:creationId xmlns:a16="http://schemas.microsoft.com/office/drawing/2014/main" id="{B2AAFE5E-F703-634E-B706-D4E6BC324DF4}"/>
              </a:ext>
            </a:extLst>
          </p:cNvPr>
          <p:cNvPicPr>
            <a:picLocks noGrp="1" noChangeAspect="1"/>
          </p:cNvPicPr>
          <p:nvPr>
            <p:ph idx="1"/>
          </p:nvPr>
        </p:nvPicPr>
        <p:blipFill rotWithShape="1">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l="7433" r="7210"/>
          <a:stretch/>
        </p:blipFill>
        <p:spPr>
          <a:xfrm>
            <a:off x="10357596" y="2309481"/>
            <a:ext cx="1542988" cy="1183474"/>
          </a:xfrm>
        </p:spPr>
      </p:pic>
      <p:sp>
        <p:nvSpPr>
          <p:cNvPr id="34" name="CuadroTexto 14">
            <a:extLst>
              <a:ext uri="{FF2B5EF4-FFF2-40B4-BE49-F238E27FC236}">
                <a16:creationId xmlns:a16="http://schemas.microsoft.com/office/drawing/2014/main" id="{DEB5D7E4-F65D-0748-BF88-40069D425DEF}"/>
              </a:ext>
            </a:extLst>
          </p:cNvPr>
          <p:cNvSpPr txBox="1"/>
          <p:nvPr/>
        </p:nvSpPr>
        <p:spPr>
          <a:xfrm>
            <a:off x="10063778" y="3187541"/>
            <a:ext cx="2128222" cy="1323439"/>
          </a:xfrm>
          <a:prstGeom prst="rect">
            <a:avLst/>
          </a:prstGeom>
          <a:noFill/>
        </p:spPr>
        <p:txBody>
          <a:bodyPr wrap="square" rtlCol="0">
            <a:spAutoFit/>
          </a:bodyPr>
          <a:lstStyle/>
          <a:p>
            <a:pPr algn="ctr"/>
            <a:r>
              <a:rPr lang="es-ES" sz="2000" dirty="0">
                <a:solidFill>
                  <a:schemeClr val="accent5">
                    <a:lumMod val="50000"/>
                  </a:schemeClr>
                </a:solidFill>
                <a:highlight>
                  <a:srgbClr val="FBF0D5"/>
                </a:highlight>
                <a:latin typeface="Century Gothic" panose="020B0502020202020204" pitchFamily="34" charset="0"/>
              </a:rPr>
              <a:t>Piñata – estrella con nueve *picos.</a:t>
            </a:r>
          </a:p>
          <a:p>
            <a:pPr algn="ctr"/>
            <a:r>
              <a:rPr lang="es-ES" sz="2000" dirty="0">
                <a:solidFill>
                  <a:schemeClr val="accent5">
                    <a:lumMod val="50000"/>
                  </a:schemeClr>
                </a:solidFill>
                <a:highlight>
                  <a:srgbClr val="FBF0D5"/>
                </a:highlight>
                <a:latin typeface="Century Gothic" panose="020B0502020202020204" pitchFamily="34" charset="0"/>
              </a:rPr>
              <a:t>*picos = </a:t>
            </a:r>
            <a:r>
              <a:rPr lang="es-ES" sz="2000" dirty="0" err="1">
                <a:solidFill>
                  <a:schemeClr val="accent5">
                    <a:lumMod val="50000"/>
                  </a:schemeClr>
                </a:solidFill>
                <a:highlight>
                  <a:srgbClr val="FBF0D5"/>
                </a:highlight>
                <a:latin typeface="Century Gothic" panose="020B0502020202020204" pitchFamily="34" charset="0"/>
              </a:rPr>
              <a:t>points</a:t>
            </a:r>
            <a:endParaRPr lang="es-GB" sz="2000" dirty="0">
              <a:solidFill>
                <a:schemeClr val="accent5">
                  <a:lumMod val="50000"/>
                </a:schemeClr>
              </a:solidFill>
              <a:highlight>
                <a:srgbClr val="FBF0D5"/>
              </a:highlight>
              <a:latin typeface="Century Gothic" panose="020B0502020202020204" pitchFamily="34" charset="0"/>
            </a:endParaRPr>
          </a:p>
        </p:txBody>
      </p:sp>
      <p:sp>
        <p:nvSpPr>
          <p:cNvPr id="36" name="Anillo 2">
            <a:extLst>
              <a:ext uri="{FF2B5EF4-FFF2-40B4-BE49-F238E27FC236}">
                <a16:creationId xmlns:a16="http://schemas.microsoft.com/office/drawing/2014/main" id="{4C22E35F-3000-1548-8B40-5D7BA8108CF0}"/>
              </a:ext>
            </a:extLst>
          </p:cNvPr>
          <p:cNvSpPr/>
          <p:nvPr/>
        </p:nvSpPr>
        <p:spPr>
          <a:xfrm>
            <a:off x="3155740" y="2529553"/>
            <a:ext cx="754750" cy="475105"/>
          </a:xfrm>
          <a:prstGeom prst="donut">
            <a:avLst>
              <a:gd name="adj" fmla="val 1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35" name="Anillo 2">
            <a:extLst>
              <a:ext uri="{FF2B5EF4-FFF2-40B4-BE49-F238E27FC236}">
                <a16:creationId xmlns:a16="http://schemas.microsoft.com/office/drawing/2014/main" id="{CF79E4DB-9064-9C46-99F1-AB2868A108AB}"/>
              </a:ext>
            </a:extLst>
          </p:cNvPr>
          <p:cNvSpPr/>
          <p:nvPr/>
        </p:nvSpPr>
        <p:spPr>
          <a:xfrm>
            <a:off x="8725058" y="2502669"/>
            <a:ext cx="1021855" cy="439711"/>
          </a:xfrm>
          <a:prstGeom prst="donut">
            <a:avLst>
              <a:gd name="adj" fmla="val 1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grpSp>
        <p:nvGrpSpPr>
          <p:cNvPr id="9" name="Grupo 8">
            <a:extLst>
              <a:ext uri="{FF2B5EF4-FFF2-40B4-BE49-F238E27FC236}">
                <a16:creationId xmlns:a16="http://schemas.microsoft.com/office/drawing/2014/main" id="{1F2651E5-54BD-B046-B4C6-1530F37E1867}"/>
              </a:ext>
            </a:extLst>
          </p:cNvPr>
          <p:cNvGrpSpPr/>
          <p:nvPr/>
        </p:nvGrpSpPr>
        <p:grpSpPr>
          <a:xfrm>
            <a:off x="3234953" y="911589"/>
            <a:ext cx="6718553" cy="4213492"/>
            <a:chOff x="20131243" y="6921182"/>
            <a:chExt cx="6718553" cy="4213492"/>
          </a:xfrm>
        </p:grpSpPr>
        <p:sp>
          <p:nvSpPr>
            <p:cNvPr id="5" name="Llamada ovalada 4">
              <a:extLst>
                <a:ext uri="{FF2B5EF4-FFF2-40B4-BE49-F238E27FC236}">
                  <a16:creationId xmlns:a16="http://schemas.microsoft.com/office/drawing/2014/main" id="{CE400523-0E7D-2C40-8898-5274B8781F70}"/>
                </a:ext>
              </a:extLst>
            </p:cNvPr>
            <p:cNvSpPr/>
            <p:nvPr/>
          </p:nvSpPr>
          <p:spPr>
            <a:xfrm>
              <a:off x="20131243" y="6921182"/>
              <a:ext cx="6718553" cy="4213492"/>
            </a:xfrm>
            <a:prstGeom prst="wedgeEllipseCallout">
              <a:avLst>
                <a:gd name="adj1" fmla="val 34069"/>
                <a:gd name="adj2" fmla="val -47848"/>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GB" sz="2000" dirty="0">
                  <a:latin typeface="Century Gothic" panose="020B0502020202020204" pitchFamily="34" charset="0"/>
                </a:rPr>
                <a:t>Los Reyes Magos* van a las casas a dejar regalos la noche del 5 al 6 de enero.</a:t>
              </a:r>
            </a:p>
            <a:p>
              <a:pPr algn="ctr"/>
              <a:endParaRPr lang="es-GB" sz="2000" dirty="0">
                <a:latin typeface="Century Gothic" panose="020B0502020202020204" pitchFamily="34" charset="0"/>
              </a:endParaRPr>
            </a:p>
            <a:p>
              <a:pPr algn="ctr"/>
              <a:endParaRPr lang="es-GB" sz="2000" dirty="0">
                <a:latin typeface="Century Gothic" panose="020B0502020202020204" pitchFamily="34" charset="0"/>
              </a:endParaRPr>
            </a:p>
            <a:p>
              <a:pPr algn="ctr"/>
              <a:endParaRPr lang="es-GB" sz="2000" dirty="0">
                <a:latin typeface="Century Gothic" panose="020B0502020202020204" pitchFamily="34" charset="0"/>
              </a:endParaRPr>
            </a:p>
            <a:p>
              <a:pPr algn="ctr"/>
              <a:endParaRPr lang="es-GB" sz="2000" dirty="0">
                <a:latin typeface="Century Gothic" panose="020B0502020202020204" pitchFamily="34" charset="0"/>
              </a:endParaRPr>
            </a:p>
            <a:p>
              <a:pPr algn="ctr"/>
              <a:endParaRPr lang="es-GB" sz="2000" dirty="0">
                <a:latin typeface="Century Gothic" panose="020B0502020202020204" pitchFamily="34" charset="0"/>
              </a:endParaRPr>
            </a:p>
            <a:p>
              <a:pPr algn="ctr"/>
              <a:r>
                <a:rPr lang="es-GB" sz="2000" dirty="0">
                  <a:latin typeface="Century Gothic" panose="020B0502020202020204" pitchFamily="34" charset="0"/>
                </a:rPr>
                <a:t>*Los Reyes Magos = The Three Wise Men</a:t>
              </a:r>
            </a:p>
          </p:txBody>
        </p:sp>
        <p:pic>
          <p:nvPicPr>
            <p:cNvPr id="38" name="Picture 2" descr="fondo reyes magos png - Clip Art Library">
              <a:extLst>
                <a:ext uri="{FF2B5EF4-FFF2-40B4-BE49-F238E27FC236}">
                  <a16:creationId xmlns:a16="http://schemas.microsoft.com/office/drawing/2014/main" id="{03009445-4453-1345-8066-B09417C91A74}"/>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977716" y="8451629"/>
              <a:ext cx="1591877" cy="1591877"/>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Anillo 2">
            <a:extLst>
              <a:ext uri="{FF2B5EF4-FFF2-40B4-BE49-F238E27FC236}">
                <a16:creationId xmlns:a16="http://schemas.microsoft.com/office/drawing/2014/main" id="{6468B6E3-399B-9D47-A92C-9317348FA8F3}"/>
              </a:ext>
            </a:extLst>
          </p:cNvPr>
          <p:cNvSpPr/>
          <p:nvPr/>
        </p:nvSpPr>
        <p:spPr>
          <a:xfrm>
            <a:off x="3375818" y="5909224"/>
            <a:ext cx="1037570" cy="466976"/>
          </a:xfrm>
          <a:prstGeom prst="donut">
            <a:avLst>
              <a:gd name="adj" fmla="val 1165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pic>
        <p:nvPicPr>
          <p:cNvPr id="11" name="Lucía y Nadia hablan de tradiciones de Navidad.wav" descr="Lucía y Nadia hablan de tradiciones de Navidad.wav">
            <a:hlinkClick r:id="" action="ppaction://media"/>
            <a:extLst>
              <a:ext uri="{FF2B5EF4-FFF2-40B4-BE49-F238E27FC236}">
                <a16:creationId xmlns:a16="http://schemas.microsoft.com/office/drawing/2014/main" id="{F0EBA00F-764D-8245-8873-800CF7267D0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480607" y="1233815"/>
            <a:ext cx="812800" cy="812800"/>
          </a:xfrm>
          <a:prstGeom prst="rect">
            <a:avLst/>
          </a:prstGeom>
        </p:spPr>
      </p:pic>
    </p:spTree>
    <p:extLst>
      <p:ext uri="{BB962C8B-B14F-4D97-AF65-F5344CB8AC3E}">
        <p14:creationId xmlns:p14="http://schemas.microsoft.com/office/powerpoint/2010/main" val="337969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8475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11"/>
                </p:tgtEl>
              </p:cMediaNode>
            </p:audio>
          </p:childTnLst>
        </p:cTn>
      </p:par>
    </p:tnLst>
    <p:bldLst>
      <p:bldP spid="3" grpId="0" animBg="1"/>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6" grpId="0" animBg="1"/>
      <p:bldP spid="35" grpId="0" animBg="1"/>
      <p:bldP spid="3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496339" y="174522"/>
            <a:ext cx="253371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9" tIns="45719" rIns="91439" bIns="45719" rtlCol="0" anchor="ctr"/>
          <a:lstStyle/>
          <a:p>
            <a:pPr algn="ctr" defTabSz="914354">
              <a:defRPr/>
            </a:pP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EB2573ED-B4A5-1D4C-AFCC-06101CBAFA6A}"/>
              </a:ext>
            </a:extLst>
          </p:cNvPr>
          <p:cNvSpPr txBox="1"/>
          <p:nvPr/>
        </p:nvSpPr>
        <p:spPr>
          <a:xfrm>
            <a:off x="248245" y="507573"/>
            <a:ext cx="10585359" cy="461663"/>
          </a:xfrm>
          <a:prstGeom prst="rect">
            <a:avLst/>
          </a:prstGeom>
          <a:noFill/>
        </p:spPr>
        <p:txBody>
          <a:bodyPr wrap="square" lIns="91439" tIns="45719" rIns="91439" bIns="45719" rtlCol="0">
            <a:spAutoFit/>
          </a:bodyPr>
          <a:lstStyle/>
          <a:p>
            <a:r>
              <a:rPr lang="en-US" sz="2400" b="1" dirty="0" err="1">
                <a:solidFill>
                  <a:srgbClr val="002060"/>
                </a:solidFill>
                <a:latin typeface="Century Gothic" panose="020B0502020202020204" pitchFamily="34" charset="0"/>
              </a:rPr>
              <a:t>Hablas</a:t>
            </a:r>
            <a:r>
              <a:rPr lang="en-US" sz="2400" b="1" dirty="0">
                <a:solidFill>
                  <a:srgbClr val="002060"/>
                </a:solidFill>
                <a:latin typeface="Century Gothic" panose="020B0502020202020204" pitchFamily="34" charset="0"/>
              </a:rPr>
              <a:t> con </a:t>
            </a:r>
            <a:r>
              <a:rPr lang="en-US" sz="2400" b="1" dirty="0" err="1">
                <a:solidFill>
                  <a:srgbClr val="002060"/>
                </a:solidFill>
                <a:latin typeface="Century Gothic" panose="020B0502020202020204" pitchFamily="34" charset="0"/>
              </a:rPr>
              <a:t>tu</a:t>
            </a:r>
            <a:r>
              <a:rPr lang="en-US" sz="2400" b="1" dirty="0">
                <a:solidFill>
                  <a:srgbClr val="002060"/>
                </a:solidFill>
                <a:latin typeface="Century Gothic" panose="020B0502020202020204" pitchFamily="34" charset="0"/>
              </a:rPr>
              <a:t> </a:t>
            </a:r>
            <a:r>
              <a:rPr lang="en-US" sz="2400" b="1" dirty="0" err="1">
                <a:solidFill>
                  <a:srgbClr val="002060"/>
                </a:solidFill>
                <a:latin typeface="Century Gothic" panose="020B0502020202020204" pitchFamily="34" charset="0"/>
              </a:rPr>
              <a:t>compañero</a:t>
            </a:r>
            <a:r>
              <a:rPr lang="en-US" sz="2400" b="1" dirty="0">
                <a:solidFill>
                  <a:srgbClr val="002060"/>
                </a:solidFill>
                <a:latin typeface="Century Gothic" panose="020B0502020202020204" pitchFamily="34" charset="0"/>
              </a:rPr>
              <a:t> </a:t>
            </a:r>
            <a:r>
              <a:rPr lang="en-US" sz="2400" b="1" dirty="0" err="1">
                <a:solidFill>
                  <a:srgbClr val="002060"/>
                </a:solidFill>
                <a:latin typeface="Century Gothic" panose="020B0502020202020204" pitchFamily="34" charset="0"/>
              </a:rPr>
              <a:t>sobre</a:t>
            </a:r>
            <a:r>
              <a:rPr lang="en-US" sz="2400" b="1" dirty="0">
                <a:solidFill>
                  <a:srgbClr val="002060"/>
                </a:solidFill>
                <a:latin typeface="Century Gothic" panose="020B0502020202020204" pitchFamily="34" charset="0"/>
              </a:rPr>
              <a:t> las </a:t>
            </a:r>
            <a:r>
              <a:rPr lang="en-US" sz="2400" b="1" dirty="0" err="1">
                <a:solidFill>
                  <a:srgbClr val="002060"/>
                </a:solidFill>
                <a:latin typeface="Century Gothic" panose="020B0502020202020204" pitchFamily="34" charset="0"/>
              </a:rPr>
              <a:t>vacaciones</a:t>
            </a:r>
            <a:r>
              <a:rPr lang="en-US" sz="2400" b="1" dirty="0">
                <a:solidFill>
                  <a:srgbClr val="002060"/>
                </a:solidFill>
                <a:latin typeface="Century Gothic" panose="020B0502020202020204" pitchFamily="34" charset="0"/>
              </a:rPr>
              <a:t> de Navidad.</a:t>
            </a:r>
          </a:p>
        </p:txBody>
      </p:sp>
      <p:sp>
        <p:nvSpPr>
          <p:cNvPr id="2" name="Title 1"/>
          <p:cNvSpPr>
            <a:spLocks noGrp="1"/>
          </p:cNvSpPr>
          <p:nvPr>
            <p:ph type="title"/>
          </p:nvPr>
        </p:nvSpPr>
        <p:spPr>
          <a:xfrm>
            <a:off x="9432179" y="45438"/>
            <a:ext cx="2662032" cy="659085"/>
          </a:xfrm>
        </p:spPr>
        <p:txBody>
          <a:bodyPr>
            <a:normAutofit/>
          </a:bodyPr>
          <a:lstStyle/>
          <a:p>
            <a:pPr algn="ctr"/>
            <a:r>
              <a:rPr lang="en-GB" sz="2400" b="1" dirty="0" err="1">
                <a:solidFill>
                  <a:schemeClr val="bg1"/>
                </a:solidFill>
              </a:rPr>
              <a:t>hablar</a:t>
            </a:r>
            <a:r>
              <a:rPr lang="en-GB" sz="2400" b="1" dirty="0">
                <a:solidFill>
                  <a:schemeClr val="bg1"/>
                </a:solidFill>
              </a:rPr>
              <a:t> / </a:t>
            </a:r>
            <a:r>
              <a:rPr lang="en-GB" sz="2400" b="1" dirty="0" err="1">
                <a:solidFill>
                  <a:schemeClr val="bg1"/>
                </a:solidFill>
              </a:rPr>
              <a:t>escuchar</a:t>
            </a:r>
            <a:endParaRPr lang="en-GB" sz="2667" b="1" dirty="0">
              <a:solidFill>
                <a:schemeClr val="bg1"/>
              </a:solidFill>
            </a:endParaRPr>
          </a:p>
        </p:txBody>
      </p:sp>
      <p:sp>
        <p:nvSpPr>
          <p:cNvPr id="25" name="TextBox 6">
            <a:extLst>
              <a:ext uri="{FF2B5EF4-FFF2-40B4-BE49-F238E27FC236}">
                <a16:creationId xmlns:a16="http://schemas.microsoft.com/office/drawing/2014/main" id="{C51E761F-383A-9442-AA22-F984E1D4E13F}"/>
              </a:ext>
            </a:extLst>
          </p:cNvPr>
          <p:cNvSpPr txBox="1"/>
          <p:nvPr/>
        </p:nvSpPr>
        <p:spPr>
          <a:xfrm>
            <a:off x="248245" y="1085951"/>
            <a:ext cx="11397689" cy="830995"/>
          </a:xfrm>
          <a:prstGeom prst="rect">
            <a:avLst/>
          </a:prstGeom>
          <a:noFill/>
        </p:spPr>
        <p:txBody>
          <a:bodyPr wrap="square" lIns="91439" tIns="45719" rIns="91439" bIns="45719" rtlCol="0">
            <a:spAutoFit/>
          </a:bodyPr>
          <a:lstStyle/>
          <a:p>
            <a:r>
              <a:rPr lang="en-US" sz="2400" dirty="0">
                <a:solidFill>
                  <a:srgbClr val="002060"/>
                </a:solidFill>
                <a:latin typeface="Century Gothic" panose="020B0502020202020204" pitchFamily="34" charset="0"/>
              </a:rPr>
              <a:t>Persona A </a:t>
            </a:r>
            <a:r>
              <a:rPr lang="en-US" sz="2400" dirty="0" err="1">
                <a:solidFill>
                  <a:srgbClr val="002060"/>
                </a:solidFill>
                <a:latin typeface="Century Gothic" panose="020B0502020202020204" pitchFamily="34" charset="0"/>
              </a:rPr>
              <a:t>habla</a:t>
            </a:r>
            <a:r>
              <a:rPr lang="en-US" sz="2400" dirty="0">
                <a:solidFill>
                  <a:srgbClr val="002060"/>
                </a:solidFill>
                <a:latin typeface="Century Gothic" panose="020B0502020202020204" pitchFamily="34" charset="0"/>
              </a:rPr>
              <a:t>: lee las </a:t>
            </a:r>
            <a:r>
              <a:rPr lang="en-US" sz="2400" dirty="0" err="1">
                <a:solidFill>
                  <a:srgbClr val="002060"/>
                </a:solidFill>
                <a:latin typeface="Century Gothic" panose="020B0502020202020204" pitchFamily="34" charset="0"/>
              </a:rPr>
              <a:t>frases</a:t>
            </a:r>
            <a:r>
              <a:rPr lang="en-US" sz="2400" dirty="0">
                <a:solidFill>
                  <a:srgbClr val="002060"/>
                </a:solidFill>
                <a:latin typeface="Century Gothic" panose="020B0502020202020204" pitchFamily="34" charset="0"/>
              </a:rPr>
              <a:t> en </a:t>
            </a:r>
            <a:r>
              <a:rPr lang="en-US" sz="2400" dirty="0" err="1">
                <a:solidFill>
                  <a:srgbClr val="002060"/>
                </a:solidFill>
                <a:latin typeface="Century Gothic" panose="020B0502020202020204" pitchFamily="34" charset="0"/>
              </a:rPr>
              <a:t>inglés</a:t>
            </a:r>
            <a:r>
              <a:rPr lang="en-US" sz="2400" dirty="0">
                <a:solidFill>
                  <a:srgbClr val="002060"/>
                </a:solidFill>
                <a:latin typeface="Century Gothic" panose="020B0502020202020204" pitchFamily="34" charset="0"/>
              </a:rPr>
              <a:t>. Debe </a:t>
            </a:r>
            <a:r>
              <a:rPr lang="en-US" sz="2400" dirty="0" err="1">
                <a:solidFill>
                  <a:srgbClr val="002060"/>
                </a:solidFill>
                <a:latin typeface="Century Gothic" panose="020B0502020202020204" pitchFamily="34" charset="0"/>
              </a:rPr>
              <a:t>decir</a:t>
            </a:r>
            <a:r>
              <a:rPr lang="en-US" sz="2400" dirty="0">
                <a:solidFill>
                  <a:srgbClr val="002060"/>
                </a:solidFill>
                <a:latin typeface="Century Gothic" panose="020B0502020202020204" pitchFamily="34" charset="0"/>
              </a:rPr>
              <a:t> las </a:t>
            </a:r>
            <a:r>
              <a:rPr lang="en-US" sz="2400" dirty="0" err="1">
                <a:solidFill>
                  <a:srgbClr val="002060"/>
                </a:solidFill>
                <a:latin typeface="Century Gothic" panose="020B0502020202020204" pitchFamily="34" charset="0"/>
              </a:rPr>
              <a:t>frases</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en</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español</a:t>
            </a:r>
            <a:r>
              <a:rPr lang="en-US" sz="2400" dirty="0">
                <a:solidFill>
                  <a:srgbClr val="002060"/>
                </a:solidFill>
                <a:latin typeface="Century Gothic" panose="020B0502020202020204" pitchFamily="34" charset="0"/>
              </a:rPr>
              <a:t> con </a:t>
            </a:r>
            <a:r>
              <a:rPr lang="en-US" sz="2400" b="1" dirty="0" err="1">
                <a:solidFill>
                  <a:srgbClr val="002060"/>
                </a:solidFill>
                <a:latin typeface="Century Gothic" panose="020B0502020202020204" pitchFamily="34" charset="0"/>
              </a:rPr>
              <a:t>vamos</a:t>
            </a:r>
            <a:r>
              <a:rPr lang="en-US" sz="2400" dirty="0">
                <a:solidFill>
                  <a:srgbClr val="002060"/>
                </a:solidFill>
                <a:latin typeface="Century Gothic" panose="020B0502020202020204" pitchFamily="34" charset="0"/>
              </a:rPr>
              <a:t>, </a:t>
            </a:r>
            <a:r>
              <a:rPr lang="en-US" sz="2400" b="1" dirty="0" err="1">
                <a:solidFill>
                  <a:srgbClr val="002060"/>
                </a:solidFill>
                <a:latin typeface="Century Gothic" panose="020B0502020202020204" pitchFamily="34" charset="0"/>
              </a:rPr>
              <a:t>vais</a:t>
            </a:r>
            <a:r>
              <a:rPr lang="en-US" sz="2400" b="1" dirty="0">
                <a:solidFill>
                  <a:srgbClr val="002060"/>
                </a:solidFill>
                <a:latin typeface="Century Gothic" panose="020B0502020202020204" pitchFamily="34" charset="0"/>
              </a:rPr>
              <a:t> </a:t>
            </a:r>
            <a:r>
              <a:rPr lang="en-US" sz="2400" dirty="0">
                <a:solidFill>
                  <a:srgbClr val="002060"/>
                </a:solidFill>
                <a:latin typeface="Century Gothic" panose="020B0502020202020204" pitchFamily="34" charset="0"/>
              </a:rPr>
              <a:t>o </a:t>
            </a:r>
            <a:r>
              <a:rPr lang="en-US" sz="2400" b="1" dirty="0">
                <a:solidFill>
                  <a:srgbClr val="002060"/>
                </a:solidFill>
                <a:latin typeface="Century Gothic" panose="020B0502020202020204" pitchFamily="34" charset="0"/>
              </a:rPr>
              <a:t>van </a:t>
            </a:r>
            <a:r>
              <a:rPr lang="en-US" sz="2400" dirty="0" err="1">
                <a:solidFill>
                  <a:srgbClr val="002060"/>
                </a:solidFill>
                <a:latin typeface="Century Gothic" panose="020B0502020202020204" pitchFamily="34" charset="0"/>
              </a:rPr>
              <a:t>según</a:t>
            </a:r>
            <a:r>
              <a:rPr lang="en-US" sz="2400" dirty="0">
                <a:solidFill>
                  <a:srgbClr val="002060"/>
                </a:solidFill>
                <a:latin typeface="Century Gothic" panose="020B0502020202020204" pitchFamily="34" charset="0"/>
              </a:rPr>
              <a:t> la persona.</a:t>
            </a:r>
          </a:p>
        </p:txBody>
      </p:sp>
      <p:sp>
        <p:nvSpPr>
          <p:cNvPr id="19" name="TextBox 6">
            <a:extLst>
              <a:ext uri="{FF2B5EF4-FFF2-40B4-BE49-F238E27FC236}">
                <a16:creationId xmlns:a16="http://schemas.microsoft.com/office/drawing/2014/main" id="{6853AE64-D9FC-2148-9592-C911E1B3CE84}"/>
              </a:ext>
            </a:extLst>
          </p:cNvPr>
          <p:cNvSpPr txBox="1"/>
          <p:nvPr/>
        </p:nvSpPr>
        <p:spPr>
          <a:xfrm>
            <a:off x="253371" y="2055527"/>
            <a:ext cx="9640438" cy="830995"/>
          </a:xfrm>
          <a:prstGeom prst="rect">
            <a:avLst/>
          </a:prstGeom>
          <a:noFill/>
        </p:spPr>
        <p:txBody>
          <a:bodyPr wrap="square" lIns="91439" tIns="45719" rIns="91439" bIns="45719" rtlCol="0">
            <a:spAutoFit/>
          </a:bodyPr>
          <a:lstStyle/>
          <a:p>
            <a:r>
              <a:rPr lang="en-US" sz="2400" dirty="0">
                <a:solidFill>
                  <a:srgbClr val="002060"/>
                </a:solidFill>
                <a:latin typeface="Century Gothic" panose="020B0502020202020204" pitchFamily="34" charset="0"/>
              </a:rPr>
              <a:t>Persona B </a:t>
            </a:r>
            <a:r>
              <a:rPr lang="en-US" sz="2400" dirty="0" err="1">
                <a:solidFill>
                  <a:srgbClr val="002060"/>
                </a:solidFill>
                <a:latin typeface="Century Gothic" panose="020B0502020202020204" pitchFamily="34" charset="0"/>
              </a:rPr>
              <a:t>escucha</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marca</a:t>
            </a:r>
            <a:r>
              <a:rPr lang="en-US" sz="2400" dirty="0">
                <a:solidFill>
                  <a:srgbClr val="002060"/>
                </a:solidFill>
                <a:latin typeface="Century Gothic" panose="020B0502020202020204" pitchFamily="34" charset="0"/>
              </a:rPr>
              <a:t> </a:t>
            </a:r>
            <a:r>
              <a:rPr lang="en-US" sz="2400" b="1" dirty="0">
                <a:solidFill>
                  <a:srgbClr val="002060"/>
                </a:solidFill>
                <a:latin typeface="Century Gothic" panose="020B0502020202020204" pitchFamily="34" charset="0"/>
              </a:rPr>
              <a:t>‘</a:t>
            </a:r>
            <a:r>
              <a:rPr lang="en-US" sz="2400" b="1" dirty="0" err="1">
                <a:solidFill>
                  <a:srgbClr val="002060"/>
                </a:solidFill>
                <a:latin typeface="Century Gothic" panose="020B0502020202020204" pitchFamily="34" charset="0"/>
              </a:rPr>
              <a:t>nosotros</a:t>
            </a:r>
            <a:r>
              <a:rPr lang="en-US" sz="2400" b="1" dirty="0">
                <a:solidFill>
                  <a:srgbClr val="002060"/>
                </a:solidFill>
                <a:latin typeface="Century Gothic" panose="020B0502020202020204" pitchFamily="34" charset="0"/>
              </a:rPr>
              <a:t>’</a:t>
            </a:r>
            <a:r>
              <a:rPr lang="en-US" sz="2400" dirty="0">
                <a:solidFill>
                  <a:srgbClr val="002060"/>
                </a:solidFill>
                <a:latin typeface="Century Gothic" panose="020B0502020202020204" pitchFamily="34" charset="0"/>
              </a:rPr>
              <a:t> (</a:t>
            </a:r>
            <a:r>
              <a:rPr lang="en-US" sz="2400" i="1" dirty="0" err="1">
                <a:solidFill>
                  <a:srgbClr val="002060"/>
                </a:solidFill>
                <a:latin typeface="Century Gothic" panose="020B0502020202020204" pitchFamily="34" charset="0"/>
              </a:rPr>
              <a:t>vamos</a:t>
            </a:r>
            <a:r>
              <a:rPr lang="en-US" sz="2400" i="1" dirty="0">
                <a:solidFill>
                  <a:srgbClr val="002060"/>
                </a:solidFill>
                <a:latin typeface="Century Gothic" panose="020B0502020202020204" pitchFamily="34" charset="0"/>
              </a:rPr>
              <a:t> a…</a:t>
            </a:r>
            <a:r>
              <a:rPr lang="en-US" sz="2400" dirty="0">
                <a:solidFill>
                  <a:srgbClr val="002060"/>
                </a:solidFill>
                <a:latin typeface="Century Gothic" panose="020B0502020202020204" pitchFamily="34" charset="0"/>
              </a:rPr>
              <a:t>), </a:t>
            </a:r>
            <a:r>
              <a:rPr lang="en-US" sz="2400" b="1" dirty="0">
                <a:solidFill>
                  <a:srgbClr val="002060"/>
                </a:solidFill>
                <a:latin typeface="Century Gothic" panose="020B0502020202020204" pitchFamily="34" charset="0"/>
              </a:rPr>
              <a:t>‘</a:t>
            </a:r>
            <a:r>
              <a:rPr lang="en-US" sz="2400" b="1" dirty="0" err="1">
                <a:solidFill>
                  <a:srgbClr val="002060"/>
                </a:solidFill>
                <a:latin typeface="Century Gothic" panose="020B0502020202020204" pitchFamily="34" charset="0"/>
              </a:rPr>
              <a:t>vosotros</a:t>
            </a:r>
            <a:r>
              <a:rPr lang="en-US" sz="2400" b="1" dirty="0">
                <a:solidFill>
                  <a:srgbClr val="002060"/>
                </a:solidFill>
                <a:latin typeface="Century Gothic" panose="020B0502020202020204" pitchFamily="34" charset="0"/>
              </a:rPr>
              <a:t>’</a:t>
            </a:r>
            <a:r>
              <a:rPr lang="en-US" sz="2400" dirty="0">
                <a:solidFill>
                  <a:srgbClr val="002060"/>
                </a:solidFill>
                <a:latin typeface="Century Gothic" panose="020B0502020202020204" pitchFamily="34" charset="0"/>
              </a:rPr>
              <a:t> (</a:t>
            </a:r>
            <a:r>
              <a:rPr lang="en-US" sz="2400" i="1" dirty="0" err="1">
                <a:solidFill>
                  <a:srgbClr val="002060"/>
                </a:solidFill>
                <a:latin typeface="Century Gothic" panose="020B0502020202020204" pitchFamily="34" charset="0"/>
              </a:rPr>
              <a:t>vais</a:t>
            </a:r>
            <a:r>
              <a:rPr lang="en-US" sz="2400" i="1" dirty="0">
                <a:solidFill>
                  <a:srgbClr val="002060"/>
                </a:solidFill>
                <a:latin typeface="Century Gothic" panose="020B0502020202020204" pitchFamily="34" charset="0"/>
              </a:rPr>
              <a:t> a…</a:t>
            </a:r>
            <a:r>
              <a:rPr lang="en-US" sz="2400" dirty="0">
                <a:solidFill>
                  <a:srgbClr val="002060"/>
                </a:solidFill>
                <a:latin typeface="Century Gothic" panose="020B0502020202020204" pitchFamily="34" charset="0"/>
              </a:rPr>
              <a:t>) o </a:t>
            </a:r>
            <a:r>
              <a:rPr lang="en-US" sz="2400" b="1" dirty="0">
                <a:solidFill>
                  <a:srgbClr val="002060"/>
                </a:solidFill>
                <a:latin typeface="Century Gothic" panose="020B0502020202020204" pitchFamily="34" charset="0"/>
              </a:rPr>
              <a:t>‘</a:t>
            </a:r>
            <a:r>
              <a:rPr lang="en-US" sz="2400" b="1" dirty="0" err="1">
                <a:solidFill>
                  <a:srgbClr val="002060"/>
                </a:solidFill>
                <a:latin typeface="Century Gothic" panose="020B0502020202020204" pitchFamily="34" charset="0"/>
              </a:rPr>
              <a:t>ellos</a:t>
            </a:r>
            <a:r>
              <a:rPr lang="en-US" sz="2400" dirty="0">
                <a:solidFill>
                  <a:srgbClr val="002060"/>
                </a:solidFill>
                <a:latin typeface="Century Gothic" panose="020B0502020202020204" pitchFamily="34" charset="0"/>
              </a:rPr>
              <a:t>’ (</a:t>
            </a:r>
            <a:r>
              <a:rPr lang="en-US" sz="2400" i="1" dirty="0">
                <a:solidFill>
                  <a:srgbClr val="002060"/>
                </a:solidFill>
                <a:latin typeface="Century Gothic" panose="020B0502020202020204" pitchFamily="34" charset="0"/>
              </a:rPr>
              <a:t>van a...</a:t>
            </a:r>
            <a:r>
              <a:rPr lang="en-US" sz="2400" dirty="0">
                <a:solidFill>
                  <a:srgbClr val="002060"/>
                </a:solidFill>
                <a:latin typeface="Century Gothic" panose="020B0502020202020204" pitchFamily="34" charset="0"/>
              </a:rPr>
              <a:t>) y escribe la </a:t>
            </a:r>
            <a:r>
              <a:rPr lang="en-US" sz="2400" dirty="0" err="1">
                <a:solidFill>
                  <a:srgbClr val="002060"/>
                </a:solidFill>
                <a:latin typeface="Century Gothic" panose="020B0502020202020204" pitchFamily="34" charset="0"/>
              </a:rPr>
              <a:t>actividad</a:t>
            </a:r>
            <a:r>
              <a:rPr lang="en-US" sz="2400" dirty="0">
                <a:solidFill>
                  <a:srgbClr val="002060"/>
                </a:solidFill>
                <a:latin typeface="Century Gothic" panose="020B0502020202020204" pitchFamily="34" charset="0"/>
              </a:rPr>
              <a:t> en </a:t>
            </a:r>
            <a:r>
              <a:rPr lang="en-US" sz="2400" dirty="0" err="1">
                <a:solidFill>
                  <a:srgbClr val="002060"/>
                </a:solidFill>
                <a:latin typeface="Century Gothic" panose="020B0502020202020204" pitchFamily="34" charset="0"/>
              </a:rPr>
              <a:t>inglés</a:t>
            </a:r>
            <a:r>
              <a:rPr lang="en-US" sz="2400" dirty="0">
                <a:solidFill>
                  <a:srgbClr val="002060"/>
                </a:solidFill>
                <a:latin typeface="Century Gothic" panose="020B0502020202020204" pitchFamily="34" charset="0"/>
              </a:rPr>
              <a:t>.</a:t>
            </a:r>
          </a:p>
        </p:txBody>
      </p:sp>
      <p:sp>
        <p:nvSpPr>
          <p:cNvPr id="20" name="TextBox 6">
            <a:extLst>
              <a:ext uri="{FF2B5EF4-FFF2-40B4-BE49-F238E27FC236}">
                <a16:creationId xmlns:a16="http://schemas.microsoft.com/office/drawing/2014/main" id="{F7501631-685D-D44C-83F3-9CBC2E6DB6C2}"/>
              </a:ext>
            </a:extLst>
          </p:cNvPr>
          <p:cNvSpPr txBox="1"/>
          <p:nvPr/>
        </p:nvSpPr>
        <p:spPr>
          <a:xfrm>
            <a:off x="286309" y="3016096"/>
            <a:ext cx="1666163" cy="461663"/>
          </a:xfrm>
          <a:prstGeom prst="rect">
            <a:avLst/>
          </a:prstGeom>
          <a:noFill/>
        </p:spPr>
        <p:txBody>
          <a:bodyPr wrap="square" lIns="91439" tIns="45719" rIns="91439" bIns="45719" rtlCol="0">
            <a:spAutoFit/>
          </a:bodyPr>
          <a:lstStyle/>
          <a:p>
            <a:r>
              <a:rPr lang="en-US" sz="2400" b="1" dirty="0" err="1">
                <a:solidFill>
                  <a:srgbClr val="002060"/>
                </a:solidFill>
                <a:latin typeface="Century Gothic" panose="020B0502020202020204" pitchFamily="34" charset="0"/>
              </a:rPr>
              <a:t>Ejemplo</a:t>
            </a:r>
            <a:r>
              <a:rPr lang="en-US" sz="2400" b="1" dirty="0">
                <a:solidFill>
                  <a:srgbClr val="002060"/>
                </a:solidFill>
                <a:latin typeface="Century Gothic" panose="020B0502020202020204" pitchFamily="34" charset="0"/>
              </a:rPr>
              <a:t>:</a:t>
            </a:r>
          </a:p>
        </p:txBody>
      </p:sp>
      <p:sp>
        <p:nvSpPr>
          <p:cNvPr id="21" name="Rectángulo 20">
            <a:extLst>
              <a:ext uri="{FF2B5EF4-FFF2-40B4-BE49-F238E27FC236}">
                <a16:creationId xmlns:a16="http://schemas.microsoft.com/office/drawing/2014/main" id="{92469AC4-FD6D-164B-ABBD-F7BBA97351B6}"/>
              </a:ext>
            </a:extLst>
          </p:cNvPr>
          <p:cNvSpPr/>
          <p:nvPr/>
        </p:nvSpPr>
        <p:spPr>
          <a:xfrm>
            <a:off x="291742" y="4182447"/>
            <a:ext cx="2979036" cy="1986168"/>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r>
              <a:rPr lang="x-none" sz="2400" b="1" dirty="0">
                <a:solidFill>
                  <a:srgbClr val="002060"/>
                </a:solidFill>
                <a:latin typeface="Century Gothic" panose="020B0502020202020204" pitchFamily="34" charset="0"/>
              </a:rPr>
              <a:t>1</a:t>
            </a:r>
            <a:r>
              <a:rPr lang="x-none" sz="2400" b="1">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We are going to </a:t>
            </a:r>
            <a:r>
              <a:rPr lang="en-GB" sz="2400" dirty="0">
                <a:solidFill>
                  <a:srgbClr val="002060"/>
                </a:solidFill>
                <a:latin typeface="Century Gothic" panose="020B0502020202020204" pitchFamily="34" charset="0"/>
              </a:rPr>
              <a:t>sing Christmas songs in the square.</a:t>
            </a:r>
            <a:endParaRPr lang="x-none" sz="2400" dirty="0">
              <a:solidFill>
                <a:srgbClr val="002060"/>
              </a:solidFill>
              <a:latin typeface="Century Gothic" panose="020B0502020202020204" pitchFamily="34" charset="0"/>
            </a:endParaRPr>
          </a:p>
        </p:txBody>
      </p:sp>
      <p:graphicFrame>
        <p:nvGraphicFramePr>
          <p:cNvPr id="3" name="Tabla 2">
            <a:extLst>
              <a:ext uri="{FF2B5EF4-FFF2-40B4-BE49-F238E27FC236}">
                <a16:creationId xmlns:a16="http://schemas.microsoft.com/office/drawing/2014/main" id="{29B82EBD-DEA3-E240-B415-928262553EC0}"/>
              </a:ext>
            </a:extLst>
          </p:cNvPr>
          <p:cNvGraphicFramePr>
            <a:graphicFrameLocks noGrp="1"/>
          </p:cNvGraphicFramePr>
          <p:nvPr>
            <p:extLst>
              <p:ext uri="{D42A27DB-BD31-4B8C-83A1-F6EECF244321}">
                <p14:modId xmlns:p14="http://schemas.microsoft.com/office/powerpoint/2010/main" val="196216804"/>
              </p:ext>
            </p:extLst>
          </p:nvPr>
        </p:nvGraphicFramePr>
        <p:xfrm>
          <a:off x="4519246" y="4027416"/>
          <a:ext cx="7537570" cy="2164425"/>
        </p:xfrm>
        <a:graphic>
          <a:graphicData uri="http://schemas.openxmlformats.org/drawingml/2006/table">
            <a:tbl>
              <a:tblPr firstRow="1" bandRow="1">
                <a:tableStyleId>{5DA37D80-6434-44D0-A028-1B22A696006F}</a:tableStyleId>
              </a:tblPr>
              <a:tblGrid>
                <a:gridCol w="1315616">
                  <a:extLst>
                    <a:ext uri="{9D8B030D-6E8A-4147-A177-3AD203B41FA5}">
                      <a16:colId xmlns:a16="http://schemas.microsoft.com/office/drawing/2014/main" val="2034685978"/>
                    </a:ext>
                  </a:extLst>
                </a:gridCol>
                <a:gridCol w="1344048">
                  <a:extLst>
                    <a:ext uri="{9D8B030D-6E8A-4147-A177-3AD203B41FA5}">
                      <a16:colId xmlns:a16="http://schemas.microsoft.com/office/drawing/2014/main" val="2787285574"/>
                    </a:ext>
                  </a:extLst>
                </a:gridCol>
                <a:gridCol w="1344048">
                  <a:extLst>
                    <a:ext uri="{9D8B030D-6E8A-4147-A177-3AD203B41FA5}">
                      <a16:colId xmlns:a16="http://schemas.microsoft.com/office/drawing/2014/main" val="3861968725"/>
                    </a:ext>
                  </a:extLst>
                </a:gridCol>
                <a:gridCol w="3533858">
                  <a:extLst>
                    <a:ext uri="{9D8B030D-6E8A-4147-A177-3AD203B41FA5}">
                      <a16:colId xmlns:a16="http://schemas.microsoft.com/office/drawing/2014/main" val="1608079510"/>
                    </a:ext>
                  </a:extLst>
                </a:gridCol>
              </a:tblGrid>
              <a:tr h="580601">
                <a:tc gridSpan="3">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200" b="1" dirty="0">
                          <a:solidFill>
                            <a:srgbClr val="002060"/>
                          </a:solidFill>
                          <a:latin typeface="Century Gothic" panose="020B0502020202020204" pitchFamily="34" charset="0"/>
                        </a:rPr>
                        <a:t>¿Quién?</a:t>
                      </a:r>
                      <a:endParaRPr lang="x-none" sz="2200" b="1">
                        <a:solidFill>
                          <a:srgbClr val="002060"/>
                        </a:solidFill>
                        <a:latin typeface="Century Gothic" panose="020B0502020202020204" pitchFamily="34" charset="0"/>
                      </a:endParaRPr>
                    </a:p>
                  </a:txBody>
                  <a:tcPr anchor="ctr"/>
                </a:tc>
                <a:tc hMerge="1">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700" b="1" dirty="0">
                          <a:solidFill>
                            <a:srgbClr val="002060"/>
                          </a:solidFill>
                        </a:rPr>
                        <a:t>¿Quién?</a:t>
                      </a:r>
                      <a:endParaRPr lang="x-none" sz="2700" b="1">
                        <a:solidFill>
                          <a:srgbClr val="002060"/>
                        </a:solidFill>
                      </a:endParaRPr>
                    </a:p>
                  </a:txBody>
                  <a:tcPr anchor="ctr"/>
                </a:tc>
                <a:tc hMerge="1">
                  <a:txBody>
                    <a:bodyPr/>
                    <a:lstStyle/>
                    <a:p>
                      <a:pPr algn="ctr"/>
                      <a:endParaRPr lang="x-none" sz="2000" b="1" dirty="0">
                        <a:solidFill>
                          <a:srgbClr val="002060"/>
                        </a:solidFill>
                      </a:endParaRPr>
                    </a:p>
                  </a:txBody>
                  <a:tcPr marL="68580" marR="68580" marT="34290" marB="34290" anchor="ctr"/>
                </a:tc>
                <a:tc>
                  <a:txBody>
                    <a:bodyPr/>
                    <a:lstStyle/>
                    <a:p>
                      <a:pPr algn="ctr"/>
                      <a:endParaRPr lang="x-none" sz="27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999975706"/>
                  </a:ext>
                </a:extLst>
              </a:tr>
              <a:tr h="559267">
                <a:tc>
                  <a:txBody>
                    <a:bodyPr/>
                    <a:lstStyle/>
                    <a:p>
                      <a:pPr algn="ctr"/>
                      <a:r>
                        <a:rPr lang="es-ES" sz="2200" b="1" dirty="0" err="1">
                          <a:solidFill>
                            <a:srgbClr val="002060"/>
                          </a:solidFill>
                          <a:latin typeface="Century Gothic" panose="020B0502020202020204" pitchFamily="34" charset="0"/>
                        </a:rPr>
                        <a:t>we</a:t>
                      </a:r>
                      <a:endParaRPr lang="x-none" sz="2200" b="1" dirty="0">
                        <a:solidFill>
                          <a:srgbClr val="002060"/>
                        </a:solidFill>
                        <a:latin typeface="Century Gothic" panose="020B0502020202020204" pitchFamily="34" charset="0"/>
                      </a:endParaRPr>
                    </a:p>
                  </a:txBody>
                  <a:tcPr anchor="ctr"/>
                </a:tc>
                <a:tc>
                  <a:txBody>
                    <a:bodyPr/>
                    <a:lstStyle/>
                    <a:p>
                      <a:pPr algn="ctr"/>
                      <a:r>
                        <a:rPr lang="es-ES" sz="2200" b="1" dirty="0" err="1">
                          <a:solidFill>
                            <a:srgbClr val="002060"/>
                          </a:solidFill>
                          <a:latin typeface="Century Gothic" panose="020B0502020202020204" pitchFamily="34" charset="0"/>
                        </a:rPr>
                        <a:t>you</a:t>
                      </a:r>
                      <a:r>
                        <a:rPr lang="es-ES" sz="2200" b="1" dirty="0">
                          <a:solidFill>
                            <a:srgbClr val="002060"/>
                          </a:solidFill>
                          <a:latin typeface="Century Gothic" panose="020B0502020202020204" pitchFamily="34" charset="0"/>
                        </a:rPr>
                        <a:t> </a:t>
                      </a:r>
                      <a:r>
                        <a:rPr lang="es-ES" sz="2200" b="1" dirty="0" err="1">
                          <a:solidFill>
                            <a:srgbClr val="002060"/>
                          </a:solidFill>
                          <a:latin typeface="Century Gothic" panose="020B0502020202020204" pitchFamily="34" charset="0"/>
                        </a:rPr>
                        <a:t>all</a:t>
                      </a:r>
                      <a:endParaRPr lang="x-none" sz="2200" b="1" dirty="0">
                        <a:solidFill>
                          <a:srgbClr val="002060"/>
                        </a:solidFill>
                        <a:latin typeface="Century Gothic" panose="020B0502020202020204" pitchFamily="34" charset="0"/>
                      </a:endParaRPr>
                    </a:p>
                  </a:txBody>
                  <a:tcPr anchor="ctr"/>
                </a:tc>
                <a:tc>
                  <a:txBody>
                    <a:bodyPr/>
                    <a:lstStyle/>
                    <a:p>
                      <a:pPr algn="ctr"/>
                      <a:r>
                        <a:rPr lang="en-GB" sz="2200" b="1" dirty="0">
                          <a:solidFill>
                            <a:srgbClr val="002060"/>
                          </a:solidFill>
                          <a:latin typeface="Century Gothic" panose="020B0502020202020204" pitchFamily="34" charset="0"/>
                        </a:rPr>
                        <a:t>they</a:t>
                      </a:r>
                      <a:endParaRPr lang="x-none" sz="2200" b="1" dirty="0">
                        <a:solidFill>
                          <a:srgbClr val="002060"/>
                        </a:solidFill>
                        <a:latin typeface="Century Gothic" panose="020B0502020202020204" pitchFamily="34" charset="0"/>
                      </a:endParaRPr>
                    </a:p>
                  </a:txBody>
                  <a:tcPr anchor="ctr"/>
                </a:tc>
                <a:tc>
                  <a:txBody>
                    <a:bodyPr/>
                    <a:lstStyle/>
                    <a:p>
                      <a:pPr algn="ctr"/>
                      <a:r>
                        <a:rPr lang="es-ES" sz="2200" b="1" dirty="0">
                          <a:solidFill>
                            <a:srgbClr val="002060"/>
                          </a:solidFill>
                          <a:latin typeface="Century Gothic" panose="020B0502020202020204" pitchFamily="34" charset="0"/>
                        </a:rPr>
                        <a:t>el plan (en inglés)</a:t>
                      </a:r>
                      <a:endParaRPr lang="x-none" sz="22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48896538"/>
                  </a:ext>
                </a:extLst>
              </a:tr>
              <a:tr h="1024557">
                <a:tc>
                  <a:txBody>
                    <a:bodyPr/>
                    <a:lstStyle/>
                    <a:p>
                      <a:pPr algn="ct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122319523"/>
                  </a:ext>
                </a:extLst>
              </a:tr>
            </a:tbl>
          </a:graphicData>
        </a:graphic>
      </p:graphicFrame>
      <p:sp>
        <p:nvSpPr>
          <p:cNvPr id="5" name="Llamada rectangular redondeada 4">
            <a:extLst>
              <a:ext uri="{FF2B5EF4-FFF2-40B4-BE49-F238E27FC236}">
                <a16:creationId xmlns:a16="http://schemas.microsoft.com/office/drawing/2014/main" id="{BC4D8A4E-DBEE-0D4A-875A-EBEFA968DF8E}"/>
              </a:ext>
            </a:extLst>
          </p:cNvPr>
          <p:cNvSpPr/>
          <p:nvPr/>
        </p:nvSpPr>
        <p:spPr>
          <a:xfrm>
            <a:off x="2064839" y="3009649"/>
            <a:ext cx="2629894" cy="1296584"/>
          </a:xfrm>
          <a:prstGeom prst="wedgeRoundRectCallout">
            <a:avLst>
              <a:gd name="adj1" fmla="val -59724"/>
              <a:gd name="adj2" fmla="val 47523"/>
              <a:gd name="adj3" fmla="val 16667"/>
            </a:avLst>
          </a:prstGeom>
          <a:solidFill>
            <a:srgbClr val="EB959C"/>
          </a:solidFill>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r>
              <a:rPr lang="es-ES" sz="2200" dirty="0">
                <a:solidFill>
                  <a:srgbClr val="002060"/>
                </a:solidFill>
                <a:latin typeface="Century Gothic" panose="020B0502020202020204" pitchFamily="34" charset="0"/>
              </a:rPr>
              <a:t>Vamos a cantar canciones de Navidad en la plaza.</a:t>
            </a:r>
            <a:endParaRPr lang="x-none" sz="2200" dirty="0">
              <a:solidFill>
                <a:srgbClr val="002060"/>
              </a:solidFill>
              <a:latin typeface="Century Gothic" panose="020B0502020202020204" pitchFamily="34" charset="0"/>
            </a:endParaRPr>
          </a:p>
        </p:txBody>
      </p:sp>
      <p:sp>
        <p:nvSpPr>
          <p:cNvPr id="26" name="Título 1">
            <a:extLst>
              <a:ext uri="{FF2B5EF4-FFF2-40B4-BE49-F238E27FC236}">
                <a16:creationId xmlns:a16="http://schemas.microsoft.com/office/drawing/2014/main" id="{977C934C-D9A1-3046-8EB5-724F7AE8ED2F}"/>
              </a:ext>
            </a:extLst>
          </p:cNvPr>
          <p:cNvSpPr txBox="1">
            <a:spLocks/>
          </p:cNvSpPr>
          <p:nvPr/>
        </p:nvSpPr>
        <p:spPr>
          <a:xfrm>
            <a:off x="286309" y="3579790"/>
            <a:ext cx="2222500" cy="445927"/>
          </a:xfrm>
          <a:prstGeom prst="rect">
            <a:avLst/>
          </a:prstGeom>
        </p:spPr>
        <p:txBody>
          <a:bodyPr vert="horz" lIns="91439" tIns="45719" rIns="91439" bIns="45719"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ES" sz="2400" b="1" dirty="0">
                <a:solidFill>
                  <a:srgbClr val="002060"/>
                </a:solidFill>
              </a:rPr>
              <a:t>Persona</a:t>
            </a:r>
            <a:r>
              <a:rPr lang="x-none" sz="2400" b="1">
                <a:solidFill>
                  <a:srgbClr val="002060"/>
                </a:solidFill>
              </a:rPr>
              <a:t> </a:t>
            </a:r>
            <a:r>
              <a:rPr lang="x-none" sz="2400" b="1" dirty="0">
                <a:solidFill>
                  <a:srgbClr val="002060"/>
                </a:solidFill>
              </a:rPr>
              <a:t>A</a:t>
            </a:r>
          </a:p>
        </p:txBody>
      </p:sp>
      <p:sp>
        <p:nvSpPr>
          <p:cNvPr id="27" name="Título 1">
            <a:extLst>
              <a:ext uri="{FF2B5EF4-FFF2-40B4-BE49-F238E27FC236}">
                <a16:creationId xmlns:a16="http://schemas.microsoft.com/office/drawing/2014/main" id="{56E98740-D3E0-F94A-A28C-A51934926636}"/>
              </a:ext>
            </a:extLst>
          </p:cNvPr>
          <p:cNvSpPr txBox="1">
            <a:spLocks/>
          </p:cNvSpPr>
          <p:nvPr/>
        </p:nvSpPr>
        <p:spPr>
          <a:xfrm>
            <a:off x="4807100" y="3579790"/>
            <a:ext cx="2222500" cy="445927"/>
          </a:xfrm>
          <a:prstGeom prst="rect">
            <a:avLst/>
          </a:prstGeom>
        </p:spPr>
        <p:txBody>
          <a:bodyPr vert="horz" lIns="91439" tIns="45719" rIns="91439" bIns="45719"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ES" sz="2400" b="1" dirty="0">
                <a:solidFill>
                  <a:srgbClr val="002060"/>
                </a:solidFill>
              </a:rPr>
              <a:t>Persona</a:t>
            </a:r>
            <a:r>
              <a:rPr lang="x-none" sz="2400" b="1">
                <a:solidFill>
                  <a:srgbClr val="002060"/>
                </a:solidFill>
              </a:rPr>
              <a:t> </a:t>
            </a:r>
            <a:r>
              <a:rPr lang="x-none" sz="2400" b="1" dirty="0">
                <a:solidFill>
                  <a:srgbClr val="002060"/>
                </a:solidFill>
              </a:rPr>
              <a:t>B</a:t>
            </a:r>
          </a:p>
        </p:txBody>
      </p:sp>
      <p:pic>
        <p:nvPicPr>
          <p:cNvPr id="31" name="Imagen 30">
            <a:extLst>
              <a:ext uri="{FF2B5EF4-FFF2-40B4-BE49-F238E27FC236}">
                <a16:creationId xmlns:a16="http://schemas.microsoft.com/office/drawing/2014/main" id="{AD6F7DD6-7CED-3F49-9716-E2FB61C91904}"/>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5139" b="98194" l="3000" r="97778">
                        <a14:foregroundMark x1="84889" y1="5139" x2="74556" y2="13889"/>
                        <a14:foregroundMark x1="74556" y1="13889" x2="74556" y2="14028"/>
                        <a14:foregroundMark x1="94000" y1="72222" x2="91111" y2="80833"/>
                        <a14:foregroundMark x1="72333" y1="14861" x2="56111" y2="30694"/>
                        <a14:foregroundMark x1="8889" y1="79722" x2="3222" y2="83611"/>
                        <a14:foregroundMark x1="44778" y1="43194" x2="40889" y2="45694"/>
                        <a14:foregroundMark x1="74000" y1="12917" x2="70000" y2="19028"/>
                        <a14:foregroundMark x1="70000" y1="19028" x2="48667" y2="39306"/>
                        <a14:foregroundMark x1="48667" y1="39306" x2="39222" y2="50000"/>
                        <a14:foregroundMark x1="39222" y1="50000" x2="22667" y2="63194"/>
                        <a14:foregroundMark x1="22667" y1="63194" x2="21222" y2="65139"/>
                        <a14:foregroundMark x1="97778" y1="69167" x2="97556" y2="72778"/>
                        <a14:foregroundMark x1="86778" y1="93750" x2="83889" y2="98194"/>
                      </a14:backgroundRemoval>
                    </a14:imgEffect>
                  </a14:imgLayer>
                </a14:imgProps>
              </a:ext>
              <a:ext uri="{28A0092B-C50C-407E-A947-70E740481C1C}">
                <a14:useLocalDpi xmlns:a14="http://schemas.microsoft.com/office/drawing/2010/main"/>
              </a:ext>
            </a:extLst>
          </a:blip>
          <a:stretch>
            <a:fillRect/>
          </a:stretch>
        </p:blipFill>
        <p:spPr>
          <a:xfrm>
            <a:off x="11153330" y="4733275"/>
            <a:ext cx="940881" cy="752705"/>
          </a:xfrm>
          <a:prstGeom prst="rect">
            <a:avLst/>
          </a:prstGeom>
        </p:spPr>
      </p:pic>
      <p:sp>
        <p:nvSpPr>
          <p:cNvPr id="9" name="TextBox 8"/>
          <p:cNvSpPr txBox="1"/>
          <p:nvPr/>
        </p:nvSpPr>
        <p:spPr>
          <a:xfrm>
            <a:off x="8451734" y="5294908"/>
            <a:ext cx="3657312" cy="943974"/>
          </a:xfrm>
          <a:prstGeom prst="rect">
            <a:avLst/>
          </a:prstGeom>
          <a:noFill/>
        </p:spPr>
        <p:txBody>
          <a:bodyPr wrap="square" lIns="121917" tIns="60959" rIns="121917" bIns="60959" rtlCol="0">
            <a:spAutoFit/>
          </a:bodyPr>
          <a:lstStyle/>
          <a:p>
            <a:pPr algn="ctr"/>
            <a:r>
              <a:rPr lang="en-US" sz="2667" dirty="0">
                <a:solidFill>
                  <a:srgbClr val="002060"/>
                </a:solidFill>
                <a:latin typeface="Century Gothic" panose="020B0502020202020204" pitchFamily="34" charset="0"/>
              </a:rPr>
              <a:t>sing Christmas songs in the square</a:t>
            </a:r>
          </a:p>
        </p:txBody>
      </p:sp>
      <p:pic>
        <p:nvPicPr>
          <p:cNvPr id="18" name="Picture 17" descr="green checkmark">
            <a:extLst>
              <a:ext uri="{FF2B5EF4-FFF2-40B4-BE49-F238E27FC236}">
                <a16:creationId xmlns:a16="http://schemas.microsoft.com/office/drawing/2014/main" id="{9B1A1948-2BF0-7647-9D12-1C87A74462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34263" y="5411625"/>
            <a:ext cx="376696" cy="392392"/>
          </a:xfrm>
          <a:prstGeom prst="rect">
            <a:avLst/>
          </a:prstGeom>
        </p:spPr>
      </p:pic>
      <p:pic>
        <p:nvPicPr>
          <p:cNvPr id="2052" name="Picture 4" descr="people singing christmas carols clipart - Clip Art Library">
            <a:extLst>
              <a:ext uri="{FF2B5EF4-FFF2-40B4-BE49-F238E27FC236}">
                <a16:creationId xmlns:a16="http://schemas.microsoft.com/office/drawing/2014/main" id="{71CE2D23-04C9-D34D-AA27-3948CA0F2568}"/>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327891" y="1592553"/>
            <a:ext cx="2577800" cy="23708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oinsettia Flower Oleander Plant Christmas - flower png download ...">
            <a:extLst>
              <a:ext uri="{FF2B5EF4-FFF2-40B4-BE49-F238E27FC236}">
                <a16:creationId xmlns:a16="http://schemas.microsoft.com/office/drawing/2014/main" id="{EEC82DD8-47DA-A24F-B996-21EC1D5B7B7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80657" y="2769723"/>
            <a:ext cx="2026178" cy="1432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84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5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p:bldP spid="19" grpId="0"/>
      <p:bldP spid="20" grpId="0"/>
      <p:bldP spid="21" grpId="0" animBg="1"/>
      <p:bldP spid="5" grpId="0" animBg="1"/>
      <p:bldP spid="26" grpId="0"/>
      <p:bldP spid="27"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1669" y="764730"/>
            <a:ext cx="5320052" cy="565149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121915" tIns="60957" rIns="121915" bIns="60957" spcCol="0" rtlCol="0" anchor="ctr"/>
          <a:lstStyle/>
          <a:p>
            <a:pPr marL="609555" indent="-609555">
              <a:buAutoNum type="arabicPeriod"/>
            </a:pPr>
            <a:r>
              <a:rPr lang="en-US" sz="2667" b="1" dirty="0">
                <a:solidFill>
                  <a:srgbClr val="002060"/>
                </a:solidFill>
                <a:latin typeface="Century Gothic" panose="020B0502020202020204" pitchFamily="34" charset="0"/>
              </a:rPr>
              <a:t>We are going to </a:t>
            </a:r>
            <a:r>
              <a:rPr lang="en-US" sz="2667" dirty="0">
                <a:solidFill>
                  <a:srgbClr val="002060"/>
                </a:solidFill>
                <a:latin typeface="Century Gothic" panose="020B0502020202020204" pitchFamily="34" charset="0"/>
              </a:rPr>
              <a:t>play the guitar for my family.</a:t>
            </a:r>
            <a:endParaRPr lang="en-US" sz="2667" b="1" dirty="0">
              <a:solidFill>
                <a:srgbClr val="002060"/>
              </a:solidFill>
              <a:latin typeface="Century Gothic" panose="020B0502020202020204" pitchFamily="34" charset="0"/>
            </a:endParaRPr>
          </a:p>
          <a:p>
            <a:pPr marL="609555" indent="-609555">
              <a:buAutoNum type="arabicPeriod"/>
            </a:pPr>
            <a:r>
              <a:rPr lang="en-US" sz="2667" b="1" dirty="0">
                <a:solidFill>
                  <a:srgbClr val="002060"/>
                </a:solidFill>
                <a:latin typeface="Century Gothic" panose="020B0502020202020204" pitchFamily="34" charset="0"/>
              </a:rPr>
              <a:t>They are going to </a:t>
            </a:r>
            <a:r>
              <a:rPr lang="en-US" sz="2667" dirty="0">
                <a:solidFill>
                  <a:srgbClr val="002060"/>
                </a:solidFill>
                <a:latin typeface="Century Gothic" panose="020B0502020202020204" pitchFamily="34" charset="0"/>
              </a:rPr>
              <a:t>break the piñata.</a:t>
            </a:r>
          </a:p>
          <a:p>
            <a:pPr marL="609555" indent="-609555">
              <a:buAutoNum type="arabicPeriod"/>
            </a:pPr>
            <a:r>
              <a:rPr lang="en-US" sz="2667" b="1" dirty="0">
                <a:solidFill>
                  <a:srgbClr val="002060"/>
                </a:solidFill>
                <a:latin typeface="Century Gothic" panose="020B0502020202020204" pitchFamily="34" charset="0"/>
              </a:rPr>
              <a:t>They are going to </a:t>
            </a:r>
            <a:r>
              <a:rPr lang="en-US" sz="2667" dirty="0">
                <a:solidFill>
                  <a:srgbClr val="002060"/>
                </a:solidFill>
                <a:latin typeface="Century Gothic" panose="020B0502020202020204" pitchFamily="34" charset="0"/>
              </a:rPr>
              <a:t>leave the shoes next to the door.</a:t>
            </a:r>
            <a:endParaRPr lang="en-US" sz="2667" b="1" dirty="0">
              <a:solidFill>
                <a:srgbClr val="002060"/>
              </a:solidFill>
              <a:latin typeface="Century Gothic" panose="020B0502020202020204" pitchFamily="34" charset="0"/>
            </a:endParaRPr>
          </a:p>
          <a:p>
            <a:pPr marL="609555" indent="-609555">
              <a:buFontTx/>
              <a:buAutoNum type="arabicPeriod"/>
            </a:pPr>
            <a:r>
              <a:rPr lang="en-US" sz="2667" b="1" dirty="0">
                <a:solidFill>
                  <a:srgbClr val="002060"/>
                </a:solidFill>
                <a:latin typeface="Century Gothic" panose="020B0502020202020204" pitchFamily="34" charset="0"/>
              </a:rPr>
              <a:t>You all go to </a:t>
            </a:r>
            <a:r>
              <a:rPr lang="en-US" sz="2667" dirty="0">
                <a:solidFill>
                  <a:srgbClr val="002060"/>
                </a:solidFill>
                <a:latin typeface="Century Gothic" panose="020B0502020202020204" pitchFamily="34" charset="0"/>
              </a:rPr>
              <a:t>the market to buy a Christmas flower.</a:t>
            </a:r>
          </a:p>
          <a:p>
            <a:pPr marL="609555" indent="-609555">
              <a:buAutoNum type="arabicPeriod"/>
            </a:pPr>
            <a:r>
              <a:rPr lang="en-US" sz="2667" b="1" dirty="0">
                <a:solidFill>
                  <a:srgbClr val="002060"/>
                </a:solidFill>
                <a:latin typeface="Century Gothic" panose="020B0502020202020204" pitchFamily="34" charset="0"/>
              </a:rPr>
              <a:t>They go to </a:t>
            </a:r>
            <a:r>
              <a:rPr lang="en-US" sz="2667" dirty="0">
                <a:solidFill>
                  <a:srgbClr val="002060"/>
                </a:solidFill>
                <a:latin typeface="Century Gothic" panose="020B0502020202020204" pitchFamily="34" charset="0"/>
              </a:rPr>
              <a:t>the shops to buy clothes for winter.</a:t>
            </a:r>
          </a:p>
          <a:p>
            <a:pPr marL="609555" indent="-609555">
              <a:buAutoNum type="arabicPeriod"/>
            </a:pPr>
            <a:r>
              <a:rPr lang="en-US" sz="2667" b="1" dirty="0">
                <a:solidFill>
                  <a:srgbClr val="002060"/>
                </a:solidFill>
                <a:latin typeface="Century Gothic" panose="020B0502020202020204" pitchFamily="34" charset="0"/>
              </a:rPr>
              <a:t>We are going to </a:t>
            </a:r>
            <a:r>
              <a:rPr lang="en-US" sz="2667" dirty="0">
                <a:solidFill>
                  <a:srgbClr val="002060"/>
                </a:solidFill>
                <a:latin typeface="Century Gothic" panose="020B0502020202020204" pitchFamily="34" charset="0"/>
              </a:rPr>
              <a:t>eat a large quantity of food.</a:t>
            </a:r>
          </a:p>
        </p:txBody>
      </p:sp>
      <p:graphicFrame>
        <p:nvGraphicFramePr>
          <p:cNvPr id="8" name="Tabla 2">
            <a:extLst>
              <a:ext uri="{FF2B5EF4-FFF2-40B4-BE49-F238E27FC236}">
                <a16:creationId xmlns:a16="http://schemas.microsoft.com/office/drawing/2014/main" id="{29B82EBD-DEA3-E240-B415-928262553EC0}"/>
              </a:ext>
            </a:extLst>
          </p:cNvPr>
          <p:cNvGraphicFramePr>
            <a:graphicFrameLocks noGrp="1"/>
          </p:cNvGraphicFramePr>
          <p:nvPr>
            <p:extLst>
              <p:ext uri="{D42A27DB-BD31-4B8C-83A1-F6EECF244321}">
                <p14:modId xmlns:p14="http://schemas.microsoft.com/office/powerpoint/2010/main" val="4094097513"/>
              </p:ext>
            </p:extLst>
          </p:nvPr>
        </p:nvGraphicFramePr>
        <p:xfrm>
          <a:off x="5710714" y="764730"/>
          <a:ext cx="6080915" cy="5349510"/>
        </p:xfrm>
        <a:graphic>
          <a:graphicData uri="http://schemas.openxmlformats.org/drawingml/2006/table">
            <a:tbl>
              <a:tblPr firstRow="1" bandRow="1">
                <a:tableStyleId>{5DA37D80-6434-44D0-A028-1B22A696006F}</a:tableStyleId>
              </a:tblPr>
              <a:tblGrid>
                <a:gridCol w="363990">
                  <a:extLst>
                    <a:ext uri="{9D8B030D-6E8A-4147-A177-3AD203B41FA5}">
                      <a16:colId xmlns:a16="http://schemas.microsoft.com/office/drawing/2014/main" val="1975583231"/>
                    </a:ext>
                  </a:extLst>
                </a:gridCol>
                <a:gridCol w="863978">
                  <a:extLst>
                    <a:ext uri="{9D8B030D-6E8A-4147-A177-3AD203B41FA5}">
                      <a16:colId xmlns:a16="http://schemas.microsoft.com/office/drawing/2014/main" val="2787285574"/>
                    </a:ext>
                  </a:extLst>
                </a:gridCol>
                <a:gridCol w="860611">
                  <a:extLst>
                    <a:ext uri="{9D8B030D-6E8A-4147-A177-3AD203B41FA5}">
                      <a16:colId xmlns:a16="http://schemas.microsoft.com/office/drawing/2014/main" val="3861968725"/>
                    </a:ext>
                  </a:extLst>
                </a:gridCol>
                <a:gridCol w="950259">
                  <a:extLst>
                    <a:ext uri="{9D8B030D-6E8A-4147-A177-3AD203B41FA5}">
                      <a16:colId xmlns:a16="http://schemas.microsoft.com/office/drawing/2014/main" val="408821343"/>
                    </a:ext>
                  </a:extLst>
                </a:gridCol>
                <a:gridCol w="3042077">
                  <a:extLst>
                    <a:ext uri="{9D8B030D-6E8A-4147-A177-3AD203B41FA5}">
                      <a16:colId xmlns:a16="http://schemas.microsoft.com/office/drawing/2014/main" val="1608079510"/>
                    </a:ext>
                  </a:extLst>
                </a:gridCol>
              </a:tblGrid>
              <a:tr h="497840">
                <a:tc>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700" b="1">
                        <a:solidFill>
                          <a:srgbClr val="002060"/>
                        </a:solidFill>
                      </a:endParaRPr>
                    </a:p>
                  </a:txBody>
                  <a:tcPr anchor="ctr"/>
                </a:tc>
                <a:tc gridSpan="3">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700" b="1" dirty="0">
                          <a:solidFill>
                            <a:srgbClr val="002060"/>
                          </a:solidFill>
                          <a:latin typeface="Century Gothic" panose="020B0502020202020204" pitchFamily="34" charset="0"/>
                        </a:rPr>
                        <a:t>¿Quién?</a:t>
                      </a:r>
                      <a:endParaRPr lang="x-none" sz="2700" b="1">
                        <a:solidFill>
                          <a:srgbClr val="002060"/>
                        </a:solidFill>
                        <a:latin typeface="Century Gothic" panose="020B0502020202020204" pitchFamily="34" charset="0"/>
                      </a:endParaRPr>
                    </a:p>
                  </a:txBody>
                  <a:tcPr anchor="ctr"/>
                </a:tc>
                <a:tc hMerge="1">
                  <a:txBody>
                    <a:bodyPr/>
                    <a:lstStyle/>
                    <a:p>
                      <a:pPr algn="ctr"/>
                      <a:endParaRPr lang="x-none" sz="2000" b="1" dirty="0">
                        <a:solidFill>
                          <a:srgbClr val="002060"/>
                        </a:solidFill>
                      </a:endParaRPr>
                    </a:p>
                  </a:txBody>
                  <a:tcPr marL="68580" marR="68580" marT="34290" marB="34290" anchor="ctr"/>
                </a:tc>
                <a:tc hMerge="1">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700" b="1">
                        <a:solidFill>
                          <a:srgbClr val="002060"/>
                        </a:solidFill>
                      </a:endParaRPr>
                    </a:p>
                  </a:txBody>
                  <a:tcPr anchor="ctr"/>
                </a:tc>
                <a:tc>
                  <a:txBody>
                    <a:bodyPr/>
                    <a:lstStyle/>
                    <a:p>
                      <a:pPr algn="ctr"/>
                      <a:endParaRPr lang="x-none" sz="27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999975706"/>
                  </a:ext>
                </a:extLst>
              </a:tr>
              <a:tr h="833505">
                <a:tc>
                  <a:txBody>
                    <a:bodyPr/>
                    <a:lstStyle/>
                    <a:p>
                      <a:pPr algn="ctr"/>
                      <a:endParaRPr lang="x-none" sz="2700" b="1" dirty="0">
                        <a:solidFill>
                          <a:srgbClr val="002060"/>
                        </a:solidFill>
                      </a:endParaRPr>
                    </a:p>
                  </a:txBody>
                  <a:tcPr anchor="ctr">
                    <a:solidFill>
                      <a:schemeClr val="accent2">
                        <a:lumMod val="20000"/>
                        <a:lumOff val="80000"/>
                      </a:schemeClr>
                    </a:solidFill>
                  </a:tcPr>
                </a:tc>
                <a:tc>
                  <a:txBody>
                    <a:bodyPr/>
                    <a:lstStyle/>
                    <a:p>
                      <a:pPr algn="ctr"/>
                      <a:r>
                        <a:rPr lang="en-GB" sz="2700" b="1" dirty="0">
                          <a:solidFill>
                            <a:srgbClr val="002060"/>
                          </a:solidFill>
                          <a:latin typeface="Century Gothic" panose="020B0502020202020204" pitchFamily="34" charset="0"/>
                        </a:rPr>
                        <a:t>we</a:t>
                      </a:r>
                      <a:endParaRPr lang="x-none" sz="2700" b="1" dirty="0">
                        <a:solidFill>
                          <a:srgbClr val="002060"/>
                        </a:solidFill>
                        <a:latin typeface="Century Gothic" panose="020B0502020202020204" pitchFamily="34" charset="0"/>
                      </a:endParaRPr>
                    </a:p>
                  </a:txBody>
                  <a:tcPr anchor="ctr">
                    <a:solidFill>
                      <a:schemeClr val="accent2">
                        <a:lumMod val="20000"/>
                        <a:lumOff val="80000"/>
                      </a:schemeClr>
                    </a:solidFill>
                  </a:tcPr>
                </a:tc>
                <a:tc>
                  <a:txBody>
                    <a:bodyPr/>
                    <a:lstStyle/>
                    <a:p>
                      <a:pPr algn="ctr"/>
                      <a:r>
                        <a:rPr lang="en-GB" sz="2700" b="1" dirty="0">
                          <a:solidFill>
                            <a:srgbClr val="002060"/>
                          </a:solidFill>
                          <a:latin typeface="Century Gothic" panose="020B0502020202020204" pitchFamily="34" charset="0"/>
                        </a:rPr>
                        <a:t>you all </a:t>
                      </a:r>
                      <a:endParaRPr lang="x-none" sz="2700" b="1" dirty="0">
                        <a:solidFill>
                          <a:srgbClr val="002060"/>
                        </a:solidFill>
                        <a:latin typeface="Century Gothic" panose="020B0502020202020204" pitchFamily="34" charset="0"/>
                      </a:endParaRPr>
                    </a:p>
                  </a:txBody>
                  <a:tcPr anchor="ctr">
                    <a:solidFill>
                      <a:schemeClr val="accent2">
                        <a:lumMod val="20000"/>
                        <a:lumOff val="80000"/>
                      </a:schemeClr>
                    </a:solidFill>
                  </a:tcPr>
                </a:tc>
                <a:tc>
                  <a:txBody>
                    <a:bodyPr/>
                    <a:lstStyle/>
                    <a:p>
                      <a:pPr algn="ctr"/>
                      <a:r>
                        <a:rPr lang="es-ES" sz="2700" b="1" dirty="0" err="1">
                          <a:solidFill>
                            <a:srgbClr val="002060"/>
                          </a:solidFill>
                          <a:latin typeface="Century Gothic" panose="020B0502020202020204" pitchFamily="34" charset="0"/>
                        </a:rPr>
                        <a:t>they</a:t>
                      </a:r>
                      <a:endParaRPr lang="x-none" sz="2700" b="1" dirty="0">
                        <a:solidFill>
                          <a:srgbClr val="002060"/>
                        </a:solidFill>
                        <a:latin typeface="Century Gothic" panose="020B0502020202020204" pitchFamily="34" charset="0"/>
                      </a:endParaRPr>
                    </a:p>
                  </a:txBody>
                  <a:tcPr anchor="ctr">
                    <a:solidFill>
                      <a:schemeClr val="accent2">
                        <a:lumMod val="20000"/>
                        <a:lumOff val="80000"/>
                      </a:schemeClr>
                    </a:solidFill>
                  </a:tcPr>
                </a:tc>
                <a:tc>
                  <a:txBody>
                    <a:bodyPr/>
                    <a:lstStyle/>
                    <a:p>
                      <a:pPr algn="ctr"/>
                      <a:r>
                        <a:rPr lang="es-ES" sz="2700" b="1">
                          <a:solidFill>
                            <a:srgbClr val="002060"/>
                          </a:solidFill>
                          <a:latin typeface="Century Gothic" panose="020B0502020202020204" pitchFamily="34" charset="0"/>
                        </a:rPr>
                        <a:t>el plan (en inglés)</a:t>
                      </a:r>
                      <a:endParaRPr lang="x-none" sz="2700" b="1" dirty="0">
                        <a:solidFill>
                          <a:srgbClr val="002060"/>
                        </a:solidFill>
                        <a:latin typeface="Century Gothic" panose="020B0502020202020204" pitchFamily="34" charset="0"/>
                      </a:endParaRPr>
                    </a:p>
                  </a:txBody>
                  <a:tcPr anchor="ctr">
                    <a:solidFill>
                      <a:schemeClr val="accent2">
                        <a:lumMod val="20000"/>
                        <a:lumOff val="80000"/>
                      </a:schemeClr>
                    </a:solidFill>
                  </a:tcPr>
                </a:tc>
                <a:extLst>
                  <a:ext uri="{0D108BD9-81ED-4DB2-BD59-A6C34878D82A}">
                    <a16:rowId xmlns:a16="http://schemas.microsoft.com/office/drawing/2014/main" val="1548896538"/>
                  </a:ext>
                </a:extLst>
              </a:tr>
              <a:tr h="655365">
                <a:tc>
                  <a:txBody>
                    <a:bodyPr/>
                    <a:lstStyle/>
                    <a:p>
                      <a:pPr algn="ctr"/>
                      <a:r>
                        <a:rPr lang="en-GB" sz="2000" b="1">
                          <a:solidFill>
                            <a:srgbClr val="203864"/>
                          </a:solidFill>
                        </a:rPr>
                        <a:t>1</a:t>
                      </a:r>
                      <a:endParaRPr lang="x-none" sz="2000" b="1" dirty="0">
                        <a:solidFill>
                          <a:srgbClr val="203864"/>
                        </a:solidFill>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122319523"/>
                  </a:ext>
                </a:extLst>
              </a:tr>
              <a:tr h="655365">
                <a:tc>
                  <a:txBody>
                    <a:bodyPr/>
                    <a:lstStyle/>
                    <a:p>
                      <a:pPr algn="ctr"/>
                      <a:r>
                        <a:rPr lang="en-GB" sz="2000" b="1">
                          <a:solidFill>
                            <a:srgbClr val="203864"/>
                          </a:solidFill>
                        </a:rPr>
                        <a:t>2</a:t>
                      </a:r>
                      <a:endParaRPr lang="x-none" sz="2000" b="1" dirty="0">
                        <a:solidFill>
                          <a:srgbClr val="203864"/>
                        </a:solidFill>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865955813"/>
                  </a:ext>
                </a:extLst>
              </a:tr>
              <a:tr h="655365">
                <a:tc>
                  <a:txBody>
                    <a:bodyPr/>
                    <a:lstStyle/>
                    <a:p>
                      <a:pPr algn="ctr"/>
                      <a:r>
                        <a:rPr lang="en-GB" sz="2000" b="1">
                          <a:solidFill>
                            <a:srgbClr val="203864"/>
                          </a:solidFill>
                        </a:rPr>
                        <a:t>3</a:t>
                      </a:r>
                      <a:endParaRPr lang="x-none" sz="2000" b="1" dirty="0">
                        <a:solidFill>
                          <a:srgbClr val="203864"/>
                        </a:solidFill>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882403760"/>
                  </a:ext>
                </a:extLst>
              </a:tr>
              <a:tr h="655365">
                <a:tc>
                  <a:txBody>
                    <a:bodyPr/>
                    <a:lstStyle/>
                    <a:p>
                      <a:pPr algn="ctr"/>
                      <a:r>
                        <a:rPr lang="en-GB" sz="2000" b="1">
                          <a:solidFill>
                            <a:srgbClr val="203864"/>
                          </a:solidFill>
                        </a:rPr>
                        <a:t>4</a:t>
                      </a:r>
                      <a:endParaRPr lang="x-none" sz="2000" b="1" dirty="0">
                        <a:solidFill>
                          <a:srgbClr val="203864"/>
                        </a:solidFill>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1766618113"/>
                  </a:ext>
                </a:extLst>
              </a:tr>
              <a:tr h="655365">
                <a:tc>
                  <a:txBody>
                    <a:bodyPr/>
                    <a:lstStyle/>
                    <a:p>
                      <a:pPr algn="ctr"/>
                      <a:r>
                        <a:rPr lang="en-GB" sz="2000" b="1">
                          <a:solidFill>
                            <a:srgbClr val="203864"/>
                          </a:solidFill>
                        </a:rPr>
                        <a:t>5</a:t>
                      </a:r>
                      <a:endParaRPr lang="x-none" sz="2000" b="1" dirty="0">
                        <a:solidFill>
                          <a:srgbClr val="203864"/>
                        </a:solidFill>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296959537"/>
                  </a:ext>
                </a:extLst>
              </a:tr>
              <a:tr h="655365">
                <a:tc>
                  <a:txBody>
                    <a:bodyPr/>
                    <a:lstStyle/>
                    <a:p>
                      <a:pPr algn="ctr"/>
                      <a:r>
                        <a:rPr lang="en-GB" sz="2000" b="1">
                          <a:solidFill>
                            <a:srgbClr val="203864"/>
                          </a:solidFill>
                        </a:rPr>
                        <a:t>6</a:t>
                      </a:r>
                      <a:endParaRPr lang="x-none" sz="2000" b="1" dirty="0">
                        <a:solidFill>
                          <a:srgbClr val="203864"/>
                        </a:solidFill>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2412182973"/>
                  </a:ext>
                </a:extLst>
              </a:tr>
            </a:tbl>
          </a:graphicData>
        </a:graphic>
      </p:graphicFrame>
      <p:sp>
        <p:nvSpPr>
          <p:cNvPr id="2" name="Título 1">
            <a:extLst>
              <a:ext uri="{FF2B5EF4-FFF2-40B4-BE49-F238E27FC236}">
                <a16:creationId xmlns:a16="http://schemas.microsoft.com/office/drawing/2014/main" id="{11C6616C-D558-C74C-8169-E08B1E63AA7E}"/>
              </a:ext>
            </a:extLst>
          </p:cNvPr>
          <p:cNvSpPr>
            <a:spLocks noGrp="1"/>
          </p:cNvSpPr>
          <p:nvPr>
            <p:ph type="title"/>
          </p:nvPr>
        </p:nvSpPr>
        <p:spPr>
          <a:xfrm>
            <a:off x="211669" y="325976"/>
            <a:ext cx="10515600" cy="461663"/>
          </a:xfrm>
        </p:spPr>
        <p:txBody>
          <a:bodyPr>
            <a:noAutofit/>
          </a:bodyPr>
          <a:lstStyle/>
          <a:p>
            <a:r>
              <a:rPr lang="es-GB" sz="3200" b="1" dirty="0">
                <a:solidFill>
                  <a:srgbClr val="002060"/>
                </a:solidFill>
                <a:latin typeface="Century Gothic" panose="020B0502020202020204" pitchFamily="34" charset="0"/>
              </a:rPr>
              <a:t>Persona A</a:t>
            </a:r>
          </a:p>
        </p:txBody>
      </p:sp>
    </p:spTree>
    <p:extLst>
      <p:ext uri="{BB962C8B-B14F-4D97-AF65-F5344CB8AC3E}">
        <p14:creationId xmlns:p14="http://schemas.microsoft.com/office/powerpoint/2010/main" val="260013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0136" y="764730"/>
            <a:ext cx="5249333" cy="553819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121915" tIns="60957" rIns="121915" bIns="60957" spcCol="0" rtlCol="0" anchor="ctr"/>
          <a:lstStyle/>
          <a:p>
            <a:pPr marL="609555" indent="-609555">
              <a:buAutoNum type="arabicPeriod"/>
            </a:pPr>
            <a:r>
              <a:rPr lang="en-US" sz="2667" b="1" dirty="0">
                <a:solidFill>
                  <a:srgbClr val="002060"/>
                </a:solidFill>
                <a:latin typeface="Century Gothic" panose="020B0502020202020204" pitchFamily="34" charset="0"/>
              </a:rPr>
              <a:t>We are going to </a:t>
            </a:r>
            <a:r>
              <a:rPr lang="en-US" sz="2667" dirty="0">
                <a:solidFill>
                  <a:srgbClr val="002060"/>
                </a:solidFill>
                <a:latin typeface="Century Gothic" panose="020B0502020202020204" pitchFamily="34" charset="0"/>
              </a:rPr>
              <a:t>buy a grey t-shirt for my dad.</a:t>
            </a:r>
          </a:p>
          <a:p>
            <a:pPr marL="609555" indent="-609555">
              <a:buAutoNum type="arabicPeriod"/>
            </a:pPr>
            <a:r>
              <a:rPr lang="en-US" sz="2667" b="1" dirty="0">
                <a:solidFill>
                  <a:srgbClr val="002060"/>
                </a:solidFill>
                <a:latin typeface="Century Gothic" panose="020B0502020202020204" pitchFamily="34" charset="0"/>
              </a:rPr>
              <a:t>We go to </a:t>
            </a:r>
            <a:r>
              <a:rPr lang="en-US" sz="2667" dirty="0">
                <a:solidFill>
                  <a:srgbClr val="002060"/>
                </a:solidFill>
                <a:latin typeface="Century Gothic" panose="020B0502020202020204" pitchFamily="34" charset="0"/>
              </a:rPr>
              <a:t>the church at midnight.</a:t>
            </a:r>
          </a:p>
          <a:p>
            <a:pPr marL="609555" indent="-609555">
              <a:buAutoNum type="arabicPeriod"/>
            </a:pPr>
            <a:r>
              <a:rPr lang="en-US" sz="2667" b="1" dirty="0">
                <a:solidFill>
                  <a:srgbClr val="002060"/>
                </a:solidFill>
                <a:latin typeface="Century Gothic" panose="020B0502020202020204" pitchFamily="34" charset="0"/>
              </a:rPr>
              <a:t>They are going to </a:t>
            </a:r>
            <a:r>
              <a:rPr lang="en-US" sz="2667" dirty="0">
                <a:solidFill>
                  <a:srgbClr val="002060"/>
                </a:solidFill>
                <a:latin typeface="Century Gothic" panose="020B0502020202020204" pitchFamily="34" charset="0"/>
              </a:rPr>
              <a:t>leave the shoes under the tree.</a:t>
            </a:r>
          </a:p>
          <a:p>
            <a:pPr marL="609555" indent="-609555">
              <a:buAutoNum type="arabicPeriod"/>
            </a:pPr>
            <a:r>
              <a:rPr lang="en-US" sz="2667" b="1" dirty="0">
                <a:solidFill>
                  <a:srgbClr val="002060"/>
                </a:solidFill>
                <a:latin typeface="Century Gothic" panose="020B0502020202020204" pitchFamily="34" charset="0"/>
              </a:rPr>
              <a:t>You all are going to </a:t>
            </a:r>
            <a:r>
              <a:rPr lang="en-US" sz="2667" dirty="0">
                <a:solidFill>
                  <a:srgbClr val="002060"/>
                </a:solidFill>
                <a:latin typeface="Century Gothic" panose="020B0502020202020204" pitchFamily="34" charset="0"/>
              </a:rPr>
              <a:t>spend so much money!</a:t>
            </a:r>
            <a:r>
              <a:rPr lang="en-US" sz="2667" b="1" dirty="0">
                <a:solidFill>
                  <a:srgbClr val="002060"/>
                </a:solidFill>
                <a:latin typeface="Century Gothic" panose="020B0502020202020204" pitchFamily="34" charset="0"/>
              </a:rPr>
              <a:t> </a:t>
            </a:r>
          </a:p>
          <a:p>
            <a:pPr marL="609555" indent="-609555">
              <a:buAutoNum type="arabicPeriod"/>
            </a:pPr>
            <a:r>
              <a:rPr lang="en-US" sz="2667" b="1" dirty="0">
                <a:solidFill>
                  <a:srgbClr val="002060"/>
                </a:solidFill>
                <a:latin typeface="Century Gothic" panose="020B0502020202020204" pitchFamily="34" charset="0"/>
              </a:rPr>
              <a:t>You all are going to </a:t>
            </a:r>
            <a:r>
              <a:rPr lang="en-US" sz="2667" dirty="0">
                <a:solidFill>
                  <a:srgbClr val="002060"/>
                </a:solidFill>
                <a:latin typeface="Century Gothic" panose="020B0502020202020204" pitchFamily="34" charset="0"/>
              </a:rPr>
              <a:t>watch Christmas </a:t>
            </a:r>
            <a:r>
              <a:rPr lang="en-US" sz="2667" dirty="0" err="1">
                <a:solidFill>
                  <a:srgbClr val="002060"/>
                </a:solidFill>
                <a:latin typeface="Century Gothic" panose="020B0502020202020204" pitchFamily="34" charset="0"/>
              </a:rPr>
              <a:t>programmes</a:t>
            </a:r>
            <a:r>
              <a:rPr lang="en-US" sz="2667" dirty="0">
                <a:solidFill>
                  <a:srgbClr val="002060"/>
                </a:solidFill>
                <a:latin typeface="Century Gothic" panose="020B0502020202020204" pitchFamily="34" charset="0"/>
              </a:rPr>
              <a:t> on the television.</a:t>
            </a:r>
          </a:p>
          <a:p>
            <a:pPr marL="609555" indent="-609555">
              <a:buAutoNum type="arabicPeriod"/>
            </a:pPr>
            <a:r>
              <a:rPr lang="en-US" sz="2667" b="1" dirty="0">
                <a:solidFill>
                  <a:srgbClr val="002060"/>
                </a:solidFill>
                <a:latin typeface="Century Gothic" panose="020B0502020202020204" pitchFamily="34" charset="0"/>
              </a:rPr>
              <a:t>They go</a:t>
            </a:r>
            <a:r>
              <a:rPr lang="en-US" sz="2667" dirty="0">
                <a:solidFill>
                  <a:srgbClr val="002060"/>
                </a:solidFill>
                <a:latin typeface="Century Gothic" panose="020B0502020202020204" pitchFamily="34" charset="0"/>
              </a:rPr>
              <a:t> to a restaurant to eat chicken and rice.</a:t>
            </a:r>
          </a:p>
        </p:txBody>
      </p:sp>
      <p:sp>
        <p:nvSpPr>
          <p:cNvPr id="2" name="Título 1">
            <a:extLst>
              <a:ext uri="{FF2B5EF4-FFF2-40B4-BE49-F238E27FC236}">
                <a16:creationId xmlns:a16="http://schemas.microsoft.com/office/drawing/2014/main" id="{885C643E-AA02-0A45-9A3F-683ED132383B}"/>
              </a:ext>
            </a:extLst>
          </p:cNvPr>
          <p:cNvSpPr>
            <a:spLocks noGrp="1"/>
          </p:cNvSpPr>
          <p:nvPr>
            <p:ph type="title"/>
          </p:nvPr>
        </p:nvSpPr>
        <p:spPr>
          <a:xfrm>
            <a:off x="220136" y="131636"/>
            <a:ext cx="10515600" cy="764731"/>
          </a:xfrm>
        </p:spPr>
        <p:txBody>
          <a:bodyPr>
            <a:normAutofit/>
          </a:bodyPr>
          <a:lstStyle/>
          <a:p>
            <a:r>
              <a:rPr lang="es-GB" sz="3200" b="1" dirty="0">
                <a:solidFill>
                  <a:srgbClr val="002060"/>
                </a:solidFill>
                <a:latin typeface="Century Gothic" panose="020B0502020202020204" pitchFamily="34" charset="0"/>
              </a:rPr>
              <a:t>Persona B</a:t>
            </a:r>
          </a:p>
        </p:txBody>
      </p:sp>
      <p:graphicFrame>
        <p:nvGraphicFramePr>
          <p:cNvPr id="7" name="Tabla 2">
            <a:extLst>
              <a:ext uri="{FF2B5EF4-FFF2-40B4-BE49-F238E27FC236}">
                <a16:creationId xmlns:a16="http://schemas.microsoft.com/office/drawing/2014/main" id="{046BF5D6-51C9-4542-8044-590695F24449}"/>
              </a:ext>
            </a:extLst>
          </p:cNvPr>
          <p:cNvGraphicFramePr>
            <a:graphicFrameLocks noGrp="1"/>
          </p:cNvGraphicFramePr>
          <p:nvPr>
            <p:extLst>
              <p:ext uri="{D42A27DB-BD31-4B8C-83A1-F6EECF244321}">
                <p14:modId xmlns:p14="http://schemas.microsoft.com/office/powerpoint/2010/main" val="1644108104"/>
              </p:ext>
            </p:extLst>
          </p:nvPr>
        </p:nvGraphicFramePr>
        <p:xfrm>
          <a:off x="5674856" y="764730"/>
          <a:ext cx="6080915" cy="5349510"/>
        </p:xfrm>
        <a:graphic>
          <a:graphicData uri="http://schemas.openxmlformats.org/drawingml/2006/table">
            <a:tbl>
              <a:tblPr firstRow="1" bandRow="1">
                <a:tableStyleId>{5DA37D80-6434-44D0-A028-1B22A696006F}</a:tableStyleId>
              </a:tblPr>
              <a:tblGrid>
                <a:gridCol w="363990">
                  <a:extLst>
                    <a:ext uri="{9D8B030D-6E8A-4147-A177-3AD203B41FA5}">
                      <a16:colId xmlns:a16="http://schemas.microsoft.com/office/drawing/2014/main" val="1975583231"/>
                    </a:ext>
                  </a:extLst>
                </a:gridCol>
                <a:gridCol w="863978">
                  <a:extLst>
                    <a:ext uri="{9D8B030D-6E8A-4147-A177-3AD203B41FA5}">
                      <a16:colId xmlns:a16="http://schemas.microsoft.com/office/drawing/2014/main" val="2787285574"/>
                    </a:ext>
                  </a:extLst>
                </a:gridCol>
                <a:gridCol w="860611">
                  <a:extLst>
                    <a:ext uri="{9D8B030D-6E8A-4147-A177-3AD203B41FA5}">
                      <a16:colId xmlns:a16="http://schemas.microsoft.com/office/drawing/2014/main" val="3861968725"/>
                    </a:ext>
                  </a:extLst>
                </a:gridCol>
                <a:gridCol w="950259">
                  <a:extLst>
                    <a:ext uri="{9D8B030D-6E8A-4147-A177-3AD203B41FA5}">
                      <a16:colId xmlns:a16="http://schemas.microsoft.com/office/drawing/2014/main" val="408821343"/>
                    </a:ext>
                  </a:extLst>
                </a:gridCol>
                <a:gridCol w="3042077">
                  <a:extLst>
                    <a:ext uri="{9D8B030D-6E8A-4147-A177-3AD203B41FA5}">
                      <a16:colId xmlns:a16="http://schemas.microsoft.com/office/drawing/2014/main" val="1608079510"/>
                    </a:ext>
                  </a:extLst>
                </a:gridCol>
              </a:tblGrid>
              <a:tr h="497840">
                <a:tc>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700" b="1">
                        <a:solidFill>
                          <a:srgbClr val="002060"/>
                        </a:solidFill>
                        <a:latin typeface="Century Gothic" panose="020B0502020202020204" pitchFamily="34" charset="0"/>
                      </a:endParaRPr>
                    </a:p>
                  </a:txBody>
                  <a:tcPr anchor="ctr"/>
                </a:tc>
                <a:tc gridSpan="3">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700" b="1" dirty="0">
                          <a:solidFill>
                            <a:srgbClr val="002060"/>
                          </a:solidFill>
                          <a:latin typeface="Century Gothic" panose="020B0502020202020204" pitchFamily="34" charset="0"/>
                        </a:rPr>
                        <a:t>¿Quién?</a:t>
                      </a:r>
                      <a:endParaRPr lang="x-none" sz="2700" b="1">
                        <a:solidFill>
                          <a:srgbClr val="002060"/>
                        </a:solidFill>
                        <a:latin typeface="Century Gothic" panose="020B0502020202020204" pitchFamily="34" charset="0"/>
                      </a:endParaRPr>
                    </a:p>
                  </a:txBody>
                  <a:tcPr anchor="ctr"/>
                </a:tc>
                <a:tc hMerge="1">
                  <a:txBody>
                    <a:bodyPr/>
                    <a:lstStyle/>
                    <a:p>
                      <a:pPr algn="ctr"/>
                      <a:endParaRPr lang="x-none" sz="2000" b="1" dirty="0">
                        <a:solidFill>
                          <a:srgbClr val="002060"/>
                        </a:solidFill>
                      </a:endParaRPr>
                    </a:p>
                  </a:txBody>
                  <a:tcPr marL="68580" marR="68580" marT="34290" marB="34290" anchor="ctr"/>
                </a:tc>
                <a:tc hMerge="1">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700" b="1">
                        <a:solidFill>
                          <a:srgbClr val="002060"/>
                        </a:solidFill>
                      </a:endParaRPr>
                    </a:p>
                  </a:txBody>
                  <a:tcPr anchor="ctr"/>
                </a:tc>
                <a:tc>
                  <a:txBody>
                    <a:bodyPr/>
                    <a:lstStyle/>
                    <a:p>
                      <a:pPr algn="ctr"/>
                      <a:endParaRPr lang="x-none" sz="27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999975706"/>
                  </a:ext>
                </a:extLst>
              </a:tr>
              <a:tr h="833505">
                <a:tc>
                  <a:txBody>
                    <a:bodyPr/>
                    <a:lstStyle/>
                    <a:p>
                      <a:pPr algn="ctr"/>
                      <a:endParaRPr lang="x-none" sz="2700" b="1" dirty="0">
                        <a:solidFill>
                          <a:srgbClr val="002060"/>
                        </a:solidFill>
                        <a:latin typeface="Century Gothic" panose="020B0502020202020204" pitchFamily="34" charset="0"/>
                      </a:endParaRPr>
                    </a:p>
                  </a:txBody>
                  <a:tcPr anchor="ctr">
                    <a:solidFill>
                      <a:schemeClr val="accent2">
                        <a:lumMod val="20000"/>
                        <a:lumOff val="80000"/>
                      </a:schemeClr>
                    </a:solidFill>
                  </a:tcPr>
                </a:tc>
                <a:tc>
                  <a:txBody>
                    <a:bodyPr/>
                    <a:lstStyle/>
                    <a:p>
                      <a:pPr algn="ctr"/>
                      <a:r>
                        <a:rPr lang="en-GB" sz="2700" b="1" dirty="0">
                          <a:solidFill>
                            <a:srgbClr val="002060"/>
                          </a:solidFill>
                          <a:latin typeface="Century Gothic" panose="020B0502020202020204" pitchFamily="34" charset="0"/>
                        </a:rPr>
                        <a:t>we</a:t>
                      </a:r>
                      <a:endParaRPr lang="x-none" sz="2700" b="1" dirty="0">
                        <a:solidFill>
                          <a:srgbClr val="002060"/>
                        </a:solidFill>
                        <a:latin typeface="Century Gothic" panose="020B0502020202020204" pitchFamily="34" charset="0"/>
                      </a:endParaRPr>
                    </a:p>
                  </a:txBody>
                  <a:tcPr anchor="ctr">
                    <a:solidFill>
                      <a:schemeClr val="accent2">
                        <a:lumMod val="20000"/>
                        <a:lumOff val="80000"/>
                      </a:schemeClr>
                    </a:solidFill>
                  </a:tcPr>
                </a:tc>
                <a:tc>
                  <a:txBody>
                    <a:bodyPr/>
                    <a:lstStyle/>
                    <a:p>
                      <a:pPr algn="ctr"/>
                      <a:r>
                        <a:rPr lang="en-GB" sz="2700" b="1" dirty="0">
                          <a:solidFill>
                            <a:srgbClr val="002060"/>
                          </a:solidFill>
                          <a:latin typeface="Century Gothic" panose="020B0502020202020204" pitchFamily="34" charset="0"/>
                        </a:rPr>
                        <a:t>you all </a:t>
                      </a:r>
                      <a:endParaRPr lang="x-none" sz="2700" b="1" dirty="0">
                        <a:solidFill>
                          <a:srgbClr val="002060"/>
                        </a:solidFill>
                        <a:latin typeface="Century Gothic" panose="020B0502020202020204" pitchFamily="34" charset="0"/>
                      </a:endParaRPr>
                    </a:p>
                  </a:txBody>
                  <a:tcPr anchor="ctr">
                    <a:solidFill>
                      <a:schemeClr val="accent2">
                        <a:lumMod val="20000"/>
                        <a:lumOff val="80000"/>
                      </a:schemeClr>
                    </a:solidFill>
                  </a:tcPr>
                </a:tc>
                <a:tc>
                  <a:txBody>
                    <a:bodyPr/>
                    <a:lstStyle/>
                    <a:p>
                      <a:pPr algn="ctr"/>
                      <a:r>
                        <a:rPr lang="es-ES" sz="2700" b="1" dirty="0" err="1">
                          <a:solidFill>
                            <a:srgbClr val="002060"/>
                          </a:solidFill>
                          <a:latin typeface="Century Gothic" panose="020B0502020202020204" pitchFamily="34" charset="0"/>
                        </a:rPr>
                        <a:t>they</a:t>
                      </a:r>
                      <a:endParaRPr lang="x-none" sz="2700" b="1" dirty="0">
                        <a:solidFill>
                          <a:srgbClr val="002060"/>
                        </a:solidFill>
                        <a:latin typeface="Century Gothic" panose="020B0502020202020204" pitchFamily="34" charset="0"/>
                      </a:endParaRPr>
                    </a:p>
                  </a:txBody>
                  <a:tcPr anchor="ctr">
                    <a:solidFill>
                      <a:schemeClr val="accent2">
                        <a:lumMod val="20000"/>
                        <a:lumOff val="80000"/>
                      </a:schemeClr>
                    </a:solidFill>
                  </a:tcPr>
                </a:tc>
                <a:tc>
                  <a:txBody>
                    <a:bodyPr/>
                    <a:lstStyle/>
                    <a:p>
                      <a:pPr algn="ctr"/>
                      <a:r>
                        <a:rPr lang="es-ES" sz="2700" b="1" dirty="0">
                          <a:solidFill>
                            <a:srgbClr val="002060"/>
                          </a:solidFill>
                          <a:latin typeface="Century Gothic" panose="020B0502020202020204" pitchFamily="34" charset="0"/>
                        </a:rPr>
                        <a:t>el plan (en inglés)</a:t>
                      </a:r>
                      <a:endParaRPr lang="x-none" sz="2700" b="1" dirty="0">
                        <a:solidFill>
                          <a:srgbClr val="002060"/>
                        </a:solidFill>
                        <a:latin typeface="Century Gothic" panose="020B0502020202020204" pitchFamily="34" charset="0"/>
                      </a:endParaRPr>
                    </a:p>
                  </a:txBody>
                  <a:tcPr anchor="ctr">
                    <a:solidFill>
                      <a:schemeClr val="accent2">
                        <a:lumMod val="20000"/>
                        <a:lumOff val="80000"/>
                      </a:schemeClr>
                    </a:solidFill>
                  </a:tcPr>
                </a:tc>
                <a:extLst>
                  <a:ext uri="{0D108BD9-81ED-4DB2-BD59-A6C34878D82A}">
                    <a16:rowId xmlns:a16="http://schemas.microsoft.com/office/drawing/2014/main" val="1548896538"/>
                  </a:ext>
                </a:extLst>
              </a:tr>
              <a:tr h="655365">
                <a:tc>
                  <a:txBody>
                    <a:bodyPr/>
                    <a:lstStyle/>
                    <a:p>
                      <a:pPr algn="ctr"/>
                      <a:r>
                        <a:rPr lang="en-GB" sz="2000" b="1">
                          <a:solidFill>
                            <a:srgbClr val="203864"/>
                          </a:solidFill>
                          <a:latin typeface="Century Gothic" panose="020B0502020202020204" pitchFamily="34" charset="0"/>
                        </a:rPr>
                        <a:t>1</a:t>
                      </a: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122319523"/>
                  </a:ext>
                </a:extLst>
              </a:tr>
              <a:tr h="655365">
                <a:tc>
                  <a:txBody>
                    <a:bodyPr/>
                    <a:lstStyle/>
                    <a:p>
                      <a:pPr algn="ctr"/>
                      <a:r>
                        <a:rPr lang="en-GB" sz="2000" b="1">
                          <a:solidFill>
                            <a:srgbClr val="203864"/>
                          </a:solidFill>
                          <a:latin typeface="Century Gothic" panose="020B0502020202020204" pitchFamily="34" charset="0"/>
                        </a:rPr>
                        <a:t>2</a:t>
                      </a:r>
                      <a:endParaRPr lang="x-none" sz="2000" b="1" dirty="0">
                        <a:solidFill>
                          <a:srgbClr val="203864"/>
                        </a:solidFill>
                        <a:latin typeface="Century Gothic" panose="020B0502020202020204" pitchFamily="34" charset="0"/>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865955813"/>
                  </a:ext>
                </a:extLst>
              </a:tr>
              <a:tr h="655365">
                <a:tc>
                  <a:txBody>
                    <a:bodyPr/>
                    <a:lstStyle/>
                    <a:p>
                      <a:pPr algn="ctr"/>
                      <a:r>
                        <a:rPr lang="en-GB" sz="2000" b="1">
                          <a:solidFill>
                            <a:srgbClr val="203864"/>
                          </a:solidFill>
                          <a:latin typeface="Century Gothic" panose="020B0502020202020204" pitchFamily="34" charset="0"/>
                        </a:rPr>
                        <a:t>3</a:t>
                      </a: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882403760"/>
                  </a:ext>
                </a:extLst>
              </a:tr>
              <a:tr h="655365">
                <a:tc>
                  <a:txBody>
                    <a:bodyPr/>
                    <a:lstStyle/>
                    <a:p>
                      <a:pPr algn="ctr"/>
                      <a:r>
                        <a:rPr lang="en-GB" sz="2000" b="1">
                          <a:solidFill>
                            <a:srgbClr val="203864"/>
                          </a:solidFill>
                          <a:latin typeface="Century Gothic" panose="020B0502020202020204" pitchFamily="34" charset="0"/>
                        </a:rPr>
                        <a:t>4</a:t>
                      </a:r>
                      <a:endParaRPr lang="x-none" sz="2000" b="1" dirty="0">
                        <a:solidFill>
                          <a:srgbClr val="203864"/>
                        </a:solidFill>
                        <a:latin typeface="Century Gothic" panose="020B0502020202020204" pitchFamily="34" charset="0"/>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1766618113"/>
                  </a:ext>
                </a:extLst>
              </a:tr>
              <a:tr h="655365">
                <a:tc>
                  <a:txBody>
                    <a:bodyPr/>
                    <a:lstStyle/>
                    <a:p>
                      <a:pPr algn="ctr"/>
                      <a:r>
                        <a:rPr lang="en-GB" sz="2000" b="1">
                          <a:solidFill>
                            <a:srgbClr val="203864"/>
                          </a:solidFill>
                          <a:latin typeface="Century Gothic" panose="020B0502020202020204" pitchFamily="34" charset="0"/>
                        </a:rPr>
                        <a:t>5</a:t>
                      </a: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296959537"/>
                  </a:ext>
                </a:extLst>
              </a:tr>
              <a:tr h="655365">
                <a:tc>
                  <a:txBody>
                    <a:bodyPr/>
                    <a:lstStyle/>
                    <a:p>
                      <a:pPr algn="ctr"/>
                      <a:r>
                        <a:rPr lang="en-GB" sz="2000" b="1">
                          <a:solidFill>
                            <a:srgbClr val="203864"/>
                          </a:solidFill>
                          <a:latin typeface="Century Gothic" panose="020B0502020202020204" pitchFamily="34" charset="0"/>
                        </a:rPr>
                        <a:t>6</a:t>
                      </a:r>
                      <a:endParaRPr lang="x-none" sz="2000" b="1" dirty="0">
                        <a:solidFill>
                          <a:srgbClr val="203864"/>
                        </a:solidFill>
                        <a:latin typeface="Century Gothic" panose="020B0502020202020204" pitchFamily="34" charset="0"/>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2412182973"/>
                  </a:ext>
                </a:extLst>
              </a:tr>
            </a:tbl>
          </a:graphicData>
        </a:graphic>
      </p:graphicFrame>
    </p:spTree>
    <p:extLst>
      <p:ext uri="{BB962C8B-B14F-4D97-AF65-F5344CB8AC3E}">
        <p14:creationId xmlns:p14="http://schemas.microsoft.com/office/powerpoint/2010/main" val="12333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Tabla 2">
            <a:extLst>
              <a:ext uri="{FF2B5EF4-FFF2-40B4-BE49-F238E27FC236}">
                <a16:creationId xmlns:a16="http://schemas.microsoft.com/office/drawing/2014/main" id="{BE5576DC-6D4B-3040-8A24-88397A2D638C}"/>
              </a:ext>
            </a:extLst>
          </p:cNvPr>
          <p:cNvGraphicFramePr>
            <a:graphicFrameLocks noGrp="1"/>
          </p:cNvGraphicFramePr>
          <p:nvPr>
            <p:extLst>
              <p:ext uri="{D42A27DB-BD31-4B8C-83A1-F6EECF244321}">
                <p14:modId xmlns:p14="http://schemas.microsoft.com/office/powerpoint/2010/main" val="3911690319"/>
              </p:ext>
            </p:extLst>
          </p:nvPr>
        </p:nvGraphicFramePr>
        <p:xfrm>
          <a:off x="6151022" y="716411"/>
          <a:ext cx="5931443" cy="5526606"/>
        </p:xfrm>
        <a:graphic>
          <a:graphicData uri="http://schemas.openxmlformats.org/drawingml/2006/table">
            <a:tbl>
              <a:tblPr firstRow="1" bandRow="1">
                <a:tableStyleId>{5DA37D80-6434-44D0-A028-1B22A696006F}</a:tableStyleId>
              </a:tblPr>
              <a:tblGrid>
                <a:gridCol w="355043">
                  <a:extLst>
                    <a:ext uri="{9D8B030D-6E8A-4147-A177-3AD203B41FA5}">
                      <a16:colId xmlns:a16="http://schemas.microsoft.com/office/drawing/2014/main" val="1975583231"/>
                    </a:ext>
                  </a:extLst>
                </a:gridCol>
                <a:gridCol w="842741">
                  <a:extLst>
                    <a:ext uri="{9D8B030D-6E8A-4147-A177-3AD203B41FA5}">
                      <a16:colId xmlns:a16="http://schemas.microsoft.com/office/drawing/2014/main" val="2787285574"/>
                    </a:ext>
                  </a:extLst>
                </a:gridCol>
                <a:gridCol w="839457">
                  <a:extLst>
                    <a:ext uri="{9D8B030D-6E8A-4147-A177-3AD203B41FA5}">
                      <a16:colId xmlns:a16="http://schemas.microsoft.com/office/drawing/2014/main" val="3861968725"/>
                    </a:ext>
                  </a:extLst>
                </a:gridCol>
                <a:gridCol w="926901">
                  <a:extLst>
                    <a:ext uri="{9D8B030D-6E8A-4147-A177-3AD203B41FA5}">
                      <a16:colId xmlns:a16="http://schemas.microsoft.com/office/drawing/2014/main" val="408821343"/>
                    </a:ext>
                  </a:extLst>
                </a:gridCol>
                <a:gridCol w="2967301">
                  <a:extLst>
                    <a:ext uri="{9D8B030D-6E8A-4147-A177-3AD203B41FA5}">
                      <a16:colId xmlns:a16="http://schemas.microsoft.com/office/drawing/2014/main" val="1608079510"/>
                    </a:ext>
                  </a:extLst>
                </a:gridCol>
              </a:tblGrid>
              <a:tr h="499453">
                <a:tc>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700" b="1">
                        <a:solidFill>
                          <a:srgbClr val="002060"/>
                        </a:solidFill>
                        <a:latin typeface="Century Gothic" panose="020B0502020202020204" pitchFamily="34" charset="0"/>
                      </a:endParaRPr>
                    </a:p>
                  </a:txBody>
                  <a:tcPr anchor="ctr"/>
                </a:tc>
                <a:tc gridSpan="3">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700" b="1" dirty="0">
                          <a:solidFill>
                            <a:srgbClr val="002060"/>
                          </a:solidFill>
                          <a:latin typeface="Century Gothic" panose="020B0502020202020204" pitchFamily="34" charset="0"/>
                        </a:rPr>
                        <a:t>¿Quién?</a:t>
                      </a:r>
                      <a:endParaRPr lang="x-none" sz="2700" b="1">
                        <a:solidFill>
                          <a:srgbClr val="002060"/>
                        </a:solidFill>
                        <a:latin typeface="Century Gothic" panose="020B0502020202020204" pitchFamily="34" charset="0"/>
                      </a:endParaRPr>
                    </a:p>
                  </a:txBody>
                  <a:tcPr anchor="ctr"/>
                </a:tc>
                <a:tc hMerge="1">
                  <a:txBody>
                    <a:bodyPr/>
                    <a:lstStyle/>
                    <a:p>
                      <a:pPr algn="ctr"/>
                      <a:endParaRPr lang="x-none" sz="2000" b="1" dirty="0">
                        <a:solidFill>
                          <a:srgbClr val="002060"/>
                        </a:solidFill>
                      </a:endParaRPr>
                    </a:p>
                  </a:txBody>
                  <a:tcPr marL="68580" marR="68580" marT="34290" marB="34290" anchor="ctr"/>
                </a:tc>
                <a:tc hMerge="1">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700" b="1">
                        <a:solidFill>
                          <a:srgbClr val="002060"/>
                        </a:solidFill>
                      </a:endParaRPr>
                    </a:p>
                  </a:txBody>
                  <a:tcPr anchor="ctr"/>
                </a:tc>
                <a:tc>
                  <a:txBody>
                    <a:bodyPr/>
                    <a:lstStyle/>
                    <a:p>
                      <a:pPr algn="ctr"/>
                      <a:endParaRPr lang="x-none" sz="27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999975706"/>
                  </a:ext>
                </a:extLst>
              </a:tr>
              <a:tr h="908096">
                <a:tc>
                  <a:txBody>
                    <a:bodyPr/>
                    <a:lstStyle/>
                    <a:p>
                      <a:pPr algn="ctr"/>
                      <a:endParaRPr lang="x-none" sz="2700" b="1" dirty="0">
                        <a:solidFill>
                          <a:srgbClr val="002060"/>
                        </a:solidFill>
                        <a:latin typeface="Century Gothic" panose="020B0502020202020204" pitchFamily="34" charset="0"/>
                      </a:endParaRPr>
                    </a:p>
                  </a:txBody>
                  <a:tcPr anchor="ctr">
                    <a:solidFill>
                      <a:schemeClr val="accent2">
                        <a:lumMod val="20000"/>
                        <a:lumOff val="80000"/>
                      </a:schemeClr>
                    </a:solidFill>
                  </a:tcPr>
                </a:tc>
                <a:tc>
                  <a:txBody>
                    <a:bodyPr/>
                    <a:lstStyle/>
                    <a:p>
                      <a:pPr algn="ctr"/>
                      <a:r>
                        <a:rPr lang="en-GB" sz="2700" b="1" dirty="0">
                          <a:solidFill>
                            <a:srgbClr val="002060"/>
                          </a:solidFill>
                          <a:latin typeface="Century Gothic" panose="020B0502020202020204" pitchFamily="34" charset="0"/>
                        </a:rPr>
                        <a:t>we</a:t>
                      </a:r>
                      <a:endParaRPr lang="x-none" sz="2700" b="1" dirty="0">
                        <a:solidFill>
                          <a:srgbClr val="002060"/>
                        </a:solidFill>
                        <a:latin typeface="Century Gothic" panose="020B0502020202020204" pitchFamily="34" charset="0"/>
                      </a:endParaRPr>
                    </a:p>
                  </a:txBody>
                  <a:tcPr anchor="ctr">
                    <a:solidFill>
                      <a:schemeClr val="accent2">
                        <a:lumMod val="20000"/>
                        <a:lumOff val="80000"/>
                      </a:schemeClr>
                    </a:solidFill>
                  </a:tcPr>
                </a:tc>
                <a:tc>
                  <a:txBody>
                    <a:bodyPr/>
                    <a:lstStyle/>
                    <a:p>
                      <a:pPr algn="ctr"/>
                      <a:r>
                        <a:rPr lang="en-GB" sz="2700" b="1" dirty="0">
                          <a:solidFill>
                            <a:srgbClr val="002060"/>
                          </a:solidFill>
                          <a:latin typeface="Century Gothic" panose="020B0502020202020204" pitchFamily="34" charset="0"/>
                        </a:rPr>
                        <a:t>you all </a:t>
                      </a:r>
                      <a:endParaRPr lang="x-none" sz="2700" b="1" dirty="0">
                        <a:solidFill>
                          <a:srgbClr val="002060"/>
                        </a:solidFill>
                        <a:latin typeface="Century Gothic" panose="020B0502020202020204" pitchFamily="34" charset="0"/>
                      </a:endParaRPr>
                    </a:p>
                  </a:txBody>
                  <a:tcPr anchor="ctr">
                    <a:solidFill>
                      <a:schemeClr val="accent2">
                        <a:lumMod val="20000"/>
                        <a:lumOff val="80000"/>
                      </a:schemeClr>
                    </a:solidFill>
                  </a:tcPr>
                </a:tc>
                <a:tc>
                  <a:txBody>
                    <a:bodyPr/>
                    <a:lstStyle/>
                    <a:p>
                      <a:pPr algn="ctr"/>
                      <a:r>
                        <a:rPr lang="es-ES" sz="2700" b="1" dirty="0" err="1">
                          <a:solidFill>
                            <a:srgbClr val="002060"/>
                          </a:solidFill>
                          <a:latin typeface="Century Gothic" panose="020B0502020202020204" pitchFamily="34" charset="0"/>
                        </a:rPr>
                        <a:t>they</a:t>
                      </a:r>
                      <a:endParaRPr lang="x-none" sz="2700" b="1" dirty="0">
                        <a:solidFill>
                          <a:srgbClr val="002060"/>
                        </a:solidFill>
                        <a:latin typeface="Century Gothic" panose="020B0502020202020204" pitchFamily="34" charset="0"/>
                      </a:endParaRPr>
                    </a:p>
                  </a:txBody>
                  <a:tcPr anchor="ctr">
                    <a:solidFill>
                      <a:schemeClr val="accent2">
                        <a:lumMod val="20000"/>
                        <a:lumOff val="80000"/>
                      </a:schemeClr>
                    </a:solidFill>
                  </a:tcPr>
                </a:tc>
                <a:tc>
                  <a:txBody>
                    <a:bodyPr/>
                    <a:lstStyle/>
                    <a:p>
                      <a:pPr algn="ctr"/>
                      <a:r>
                        <a:rPr lang="es-ES" sz="2700" b="1">
                          <a:solidFill>
                            <a:srgbClr val="002060"/>
                          </a:solidFill>
                          <a:latin typeface="Century Gothic" panose="020B0502020202020204" pitchFamily="34" charset="0"/>
                        </a:rPr>
                        <a:t>el plan (en inglés)</a:t>
                      </a:r>
                      <a:endParaRPr lang="x-none" sz="2700" b="1" dirty="0">
                        <a:solidFill>
                          <a:srgbClr val="002060"/>
                        </a:solidFill>
                        <a:latin typeface="Century Gothic" panose="020B0502020202020204" pitchFamily="34" charset="0"/>
                      </a:endParaRPr>
                    </a:p>
                  </a:txBody>
                  <a:tcPr anchor="ctr">
                    <a:solidFill>
                      <a:schemeClr val="accent2">
                        <a:lumMod val="20000"/>
                        <a:lumOff val="80000"/>
                      </a:schemeClr>
                    </a:solidFill>
                  </a:tcPr>
                </a:tc>
                <a:extLst>
                  <a:ext uri="{0D108BD9-81ED-4DB2-BD59-A6C34878D82A}">
                    <a16:rowId xmlns:a16="http://schemas.microsoft.com/office/drawing/2014/main" val="1548896538"/>
                  </a:ext>
                </a:extLst>
              </a:tr>
              <a:tr h="734821">
                <a:tc>
                  <a:txBody>
                    <a:bodyPr/>
                    <a:lstStyle/>
                    <a:p>
                      <a:pPr algn="ctr"/>
                      <a:r>
                        <a:rPr lang="en-GB" sz="2000" b="1">
                          <a:solidFill>
                            <a:srgbClr val="203864"/>
                          </a:solidFill>
                          <a:latin typeface="Century Gothic" panose="020B0502020202020204" pitchFamily="34" charset="0"/>
                        </a:rPr>
                        <a:t>1</a:t>
                      </a: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122319523"/>
                  </a:ext>
                </a:extLst>
              </a:tr>
              <a:tr h="679621">
                <a:tc>
                  <a:txBody>
                    <a:bodyPr/>
                    <a:lstStyle/>
                    <a:p>
                      <a:pPr algn="ctr"/>
                      <a:r>
                        <a:rPr lang="en-GB" sz="2000" b="1">
                          <a:solidFill>
                            <a:srgbClr val="203864"/>
                          </a:solidFill>
                          <a:latin typeface="Century Gothic" panose="020B0502020202020204" pitchFamily="34" charset="0"/>
                        </a:rPr>
                        <a:t>2</a:t>
                      </a:r>
                      <a:endParaRPr lang="x-none" sz="2000" b="1" dirty="0">
                        <a:solidFill>
                          <a:srgbClr val="203864"/>
                        </a:solidFill>
                        <a:latin typeface="Century Gothic" panose="020B0502020202020204" pitchFamily="34" charset="0"/>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865955813"/>
                  </a:ext>
                </a:extLst>
              </a:tr>
              <a:tr h="690195">
                <a:tc>
                  <a:txBody>
                    <a:bodyPr/>
                    <a:lstStyle/>
                    <a:p>
                      <a:pPr algn="ctr"/>
                      <a:r>
                        <a:rPr lang="en-GB" sz="2000" b="1">
                          <a:solidFill>
                            <a:srgbClr val="203864"/>
                          </a:solidFill>
                          <a:latin typeface="Century Gothic" panose="020B0502020202020204" pitchFamily="34" charset="0"/>
                        </a:rPr>
                        <a:t>3</a:t>
                      </a: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882403760"/>
                  </a:ext>
                </a:extLst>
              </a:tr>
              <a:tr h="667264">
                <a:tc>
                  <a:txBody>
                    <a:bodyPr/>
                    <a:lstStyle/>
                    <a:p>
                      <a:pPr algn="ctr"/>
                      <a:r>
                        <a:rPr lang="en-GB" sz="2000" b="1">
                          <a:solidFill>
                            <a:srgbClr val="203864"/>
                          </a:solidFill>
                          <a:latin typeface="Century Gothic" panose="020B0502020202020204" pitchFamily="34" charset="0"/>
                        </a:rPr>
                        <a:t>4</a:t>
                      </a:r>
                      <a:endParaRPr lang="x-none" sz="2000" b="1" dirty="0">
                        <a:solidFill>
                          <a:srgbClr val="203864"/>
                        </a:solidFill>
                        <a:latin typeface="Century Gothic" panose="020B0502020202020204" pitchFamily="34" charset="0"/>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1766618113"/>
                  </a:ext>
                </a:extLst>
              </a:tr>
              <a:tr h="704336">
                <a:tc>
                  <a:txBody>
                    <a:bodyPr/>
                    <a:lstStyle/>
                    <a:p>
                      <a:pPr algn="ctr"/>
                      <a:r>
                        <a:rPr lang="en-GB" sz="2000" b="1">
                          <a:solidFill>
                            <a:srgbClr val="203864"/>
                          </a:solidFill>
                          <a:latin typeface="Century Gothic" panose="020B0502020202020204" pitchFamily="34" charset="0"/>
                        </a:rPr>
                        <a:t>5</a:t>
                      </a: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296959537"/>
                  </a:ext>
                </a:extLst>
              </a:tr>
              <a:tr h="633049">
                <a:tc>
                  <a:txBody>
                    <a:bodyPr/>
                    <a:lstStyle/>
                    <a:p>
                      <a:pPr algn="ctr"/>
                      <a:r>
                        <a:rPr lang="en-GB" sz="2000" b="1">
                          <a:solidFill>
                            <a:srgbClr val="203864"/>
                          </a:solidFill>
                          <a:latin typeface="Century Gothic" panose="020B0502020202020204" pitchFamily="34" charset="0"/>
                        </a:rPr>
                        <a:t>6</a:t>
                      </a:r>
                      <a:endParaRPr lang="x-none" sz="2000" b="1" dirty="0">
                        <a:solidFill>
                          <a:srgbClr val="203864"/>
                        </a:solidFill>
                        <a:latin typeface="Century Gothic" panose="020B0502020202020204" pitchFamily="34" charset="0"/>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2412182973"/>
                  </a:ext>
                </a:extLst>
              </a:tr>
            </a:tbl>
          </a:graphicData>
        </a:graphic>
      </p:graphicFrame>
      <p:graphicFrame>
        <p:nvGraphicFramePr>
          <p:cNvPr id="42" name="Tabla 2">
            <a:extLst>
              <a:ext uri="{FF2B5EF4-FFF2-40B4-BE49-F238E27FC236}">
                <a16:creationId xmlns:a16="http://schemas.microsoft.com/office/drawing/2014/main" id="{5518762A-BF80-E24B-8674-78A428FC240B}"/>
              </a:ext>
            </a:extLst>
          </p:cNvPr>
          <p:cNvGraphicFramePr>
            <a:graphicFrameLocks noGrp="1"/>
          </p:cNvGraphicFramePr>
          <p:nvPr>
            <p:extLst>
              <p:ext uri="{D42A27DB-BD31-4B8C-83A1-F6EECF244321}">
                <p14:modId xmlns:p14="http://schemas.microsoft.com/office/powerpoint/2010/main" val="1293126486"/>
              </p:ext>
            </p:extLst>
          </p:nvPr>
        </p:nvGraphicFramePr>
        <p:xfrm>
          <a:off x="177797" y="681257"/>
          <a:ext cx="5884638" cy="5604054"/>
        </p:xfrm>
        <a:graphic>
          <a:graphicData uri="http://schemas.openxmlformats.org/drawingml/2006/table">
            <a:tbl>
              <a:tblPr firstRow="1" bandRow="1">
                <a:tableStyleId>{5DA37D80-6434-44D0-A028-1B22A696006F}</a:tableStyleId>
              </a:tblPr>
              <a:tblGrid>
                <a:gridCol w="352241">
                  <a:extLst>
                    <a:ext uri="{9D8B030D-6E8A-4147-A177-3AD203B41FA5}">
                      <a16:colId xmlns:a16="http://schemas.microsoft.com/office/drawing/2014/main" val="1975583231"/>
                    </a:ext>
                  </a:extLst>
                </a:gridCol>
                <a:gridCol w="836091">
                  <a:extLst>
                    <a:ext uri="{9D8B030D-6E8A-4147-A177-3AD203B41FA5}">
                      <a16:colId xmlns:a16="http://schemas.microsoft.com/office/drawing/2014/main" val="2787285574"/>
                    </a:ext>
                  </a:extLst>
                </a:gridCol>
                <a:gridCol w="832833">
                  <a:extLst>
                    <a:ext uri="{9D8B030D-6E8A-4147-A177-3AD203B41FA5}">
                      <a16:colId xmlns:a16="http://schemas.microsoft.com/office/drawing/2014/main" val="3861968725"/>
                    </a:ext>
                  </a:extLst>
                </a:gridCol>
                <a:gridCol w="919587">
                  <a:extLst>
                    <a:ext uri="{9D8B030D-6E8A-4147-A177-3AD203B41FA5}">
                      <a16:colId xmlns:a16="http://schemas.microsoft.com/office/drawing/2014/main" val="408821343"/>
                    </a:ext>
                  </a:extLst>
                </a:gridCol>
                <a:gridCol w="2943886">
                  <a:extLst>
                    <a:ext uri="{9D8B030D-6E8A-4147-A177-3AD203B41FA5}">
                      <a16:colId xmlns:a16="http://schemas.microsoft.com/office/drawing/2014/main" val="1608079510"/>
                    </a:ext>
                  </a:extLst>
                </a:gridCol>
              </a:tblGrid>
              <a:tr h="526850">
                <a:tc>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700" b="1">
                        <a:solidFill>
                          <a:srgbClr val="002060"/>
                        </a:solidFill>
                        <a:latin typeface="Century Gothic" panose="020B0502020202020204" pitchFamily="34" charset="0"/>
                      </a:endParaRPr>
                    </a:p>
                  </a:txBody>
                  <a:tcPr anchor="ctr"/>
                </a:tc>
                <a:tc gridSpan="3">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r>
                        <a:rPr lang="es-ES" sz="2700" b="1" dirty="0">
                          <a:solidFill>
                            <a:srgbClr val="002060"/>
                          </a:solidFill>
                          <a:latin typeface="Century Gothic" panose="020B0502020202020204" pitchFamily="34" charset="0"/>
                        </a:rPr>
                        <a:t>¿Quién?</a:t>
                      </a:r>
                      <a:endParaRPr lang="x-none" sz="2700" b="1">
                        <a:solidFill>
                          <a:srgbClr val="002060"/>
                        </a:solidFill>
                        <a:latin typeface="Century Gothic" panose="020B0502020202020204" pitchFamily="34" charset="0"/>
                      </a:endParaRPr>
                    </a:p>
                  </a:txBody>
                  <a:tcPr anchor="ctr"/>
                </a:tc>
                <a:tc hMerge="1">
                  <a:txBody>
                    <a:bodyPr/>
                    <a:lstStyle/>
                    <a:p>
                      <a:pPr algn="ctr"/>
                      <a:endParaRPr lang="x-none" sz="2000" b="1" dirty="0">
                        <a:solidFill>
                          <a:srgbClr val="002060"/>
                        </a:solidFill>
                      </a:endParaRPr>
                    </a:p>
                  </a:txBody>
                  <a:tcPr marL="68580" marR="68580" marT="34290" marB="34290" anchor="ctr"/>
                </a:tc>
                <a:tc hMerge="1">
                  <a:txBody>
                    <a:bodyPr/>
                    <a:lstStyle/>
                    <a:p>
                      <a:pPr marL="0" marR="0" lvl="0" indent="0" algn="ctr" defTabSz="685358" rtl="0" eaLnBrk="1" fontAlgn="auto" latinLnBrk="0" hangingPunct="1">
                        <a:lnSpc>
                          <a:spcPct val="100000"/>
                        </a:lnSpc>
                        <a:spcBef>
                          <a:spcPts val="0"/>
                        </a:spcBef>
                        <a:spcAft>
                          <a:spcPts val="0"/>
                        </a:spcAft>
                        <a:buClrTx/>
                        <a:buSzTx/>
                        <a:buFontTx/>
                        <a:buNone/>
                        <a:tabLst/>
                        <a:defRPr/>
                      </a:pPr>
                      <a:endParaRPr lang="x-none" sz="2700" b="1">
                        <a:solidFill>
                          <a:srgbClr val="002060"/>
                        </a:solidFill>
                      </a:endParaRPr>
                    </a:p>
                  </a:txBody>
                  <a:tcPr anchor="ctr"/>
                </a:tc>
                <a:tc>
                  <a:txBody>
                    <a:bodyPr/>
                    <a:lstStyle/>
                    <a:p>
                      <a:pPr algn="ctr"/>
                      <a:endParaRPr lang="x-none" sz="27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999975706"/>
                  </a:ext>
                </a:extLst>
              </a:tr>
              <a:tr h="957910">
                <a:tc>
                  <a:txBody>
                    <a:bodyPr/>
                    <a:lstStyle/>
                    <a:p>
                      <a:pPr algn="ctr"/>
                      <a:endParaRPr lang="x-none" sz="2700" b="1" dirty="0">
                        <a:solidFill>
                          <a:srgbClr val="002060"/>
                        </a:solidFill>
                        <a:latin typeface="Century Gothic" panose="020B0502020202020204" pitchFamily="34" charset="0"/>
                      </a:endParaRPr>
                    </a:p>
                  </a:txBody>
                  <a:tcPr anchor="ctr">
                    <a:solidFill>
                      <a:schemeClr val="accent2">
                        <a:lumMod val="20000"/>
                        <a:lumOff val="80000"/>
                      </a:schemeClr>
                    </a:solidFill>
                  </a:tcPr>
                </a:tc>
                <a:tc>
                  <a:txBody>
                    <a:bodyPr/>
                    <a:lstStyle/>
                    <a:p>
                      <a:pPr algn="ctr"/>
                      <a:r>
                        <a:rPr lang="en-GB" sz="2700" b="1" dirty="0">
                          <a:solidFill>
                            <a:srgbClr val="002060"/>
                          </a:solidFill>
                          <a:latin typeface="Century Gothic" panose="020B0502020202020204" pitchFamily="34" charset="0"/>
                        </a:rPr>
                        <a:t>we</a:t>
                      </a:r>
                      <a:endParaRPr lang="x-none" sz="2700" b="1" dirty="0">
                        <a:solidFill>
                          <a:srgbClr val="002060"/>
                        </a:solidFill>
                        <a:latin typeface="Century Gothic" panose="020B0502020202020204" pitchFamily="34" charset="0"/>
                      </a:endParaRPr>
                    </a:p>
                  </a:txBody>
                  <a:tcPr anchor="ctr">
                    <a:solidFill>
                      <a:schemeClr val="accent2">
                        <a:lumMod val="20000"/>
                        <a:lumOff val="80000"/>
                      </a:schemeClr>
                    </a:solidFill>
                  </a:tcPr>
                </a:tc>
                <a:tc>
                  <a:txBody>
                    <a:bodyPr/>
                    <a:lstStyle/>
                    <a:p>
                      <a:pPr algn="ctr"/>
                      <a:r>
                        <a:rPr lang="en-GB" sz="2700" b="1" dirty="0">
                          <a:solidFill>
                            <a:srgbClr val="002060"/>
                          </a:solidFill>
                          <a:latin typeface="Century Gothic" panose="020B0502020202020204" pitchFamily="34" charset="0"/>
                        </a:rPr>
                        <a:t>you all </a:t>
                      </a:r>
                      <a:endParaRPr lang="x-none" sz="2700" b="1" dirty="0">
                        <a:solidFill>
                          <a:srgbClr val="002060"/>
                        </a:solidFill>
                        <a:latin typeface="Century Gothic" panose="020B0502020202020204" pitchFamily="34" charset="0"/>
                      </a:endParaRPr>
                    </a:p>
                  </a:txBody>
                  <a:tcPr anchor="ctr">
                    <a:solidFill>
                      <a:schemeClr val="accent2">
                        <a:lumMod val="20000"/>
                        <a:lumOff val="80000"/>
                      </a:schemeClr>
                    </a:solidFill>
                  </a:tcPr>
                </a:tc>
                <a:tc>
                  <a:txBody>
                    <a:bodyPr/>
                    <a:lstStyle/>
                    <a:p>
                      <a:pPr algn="ctr"/>
                      <a:r>
                        <a:rPr lang="es-ES" sz="2700" b="1" dirty="0" err="1">
                          <a:solidFill>
                            <a:srgbClr val="002060"/>
                          </a:solidFill>
                          <a:latin typeface="Century Gothic" panose="020B0502020202020204" pitchFamily="34" charset="0"/>
                        </a:rPr>
                        <a:t>they</a:t>
                      </a:r>
                      <a:endParaRPr lang="x-none" sz="2700" b="1" dirty="0">
                        <a:solidFill>
                          <a:srgbClr val="002060"/>
                        </a:solidFill>
                        <a:latin typeface="Century Gothic" panose="020B0502020202020204" pitchFamily="34" charset="0"/>
                      </a:endParaRPr>
                    </a:p>
                  </a:txBody>
                  <a:tcPr anchor="ctr">
                    <a:solidFill>
                      <a:schemeClr val="accent2">
                        <a:lumMod val="20000"/>
                        <a:lumOff val="80000"/>
                      </a:schemeClr>
                    </a:solidFill>
                  </a:tcPr>
                </a:tc>
                <a:tc>
                  <a:txBody>
                    <a:bodyPr/>
                    <a:lstStyle/>
                    <a:p>
                      <a:pPr algn="ctr"/>
                      <a:r>
                        <a:rPr lang="es-ES" sz="2700" b="1">
                          <a:solidFill>
                            <a:srgbClr val="002060"/>
                          </a:solidFill>
                          <a:latin typeface="Century Gothic" panose="020B0502020202020204" pitchFamily="34" charset="0"/>
                        </a:rPr>
                        <a:t>el plan (en inglés)</a:t>
                      </a:r>
                      <a:endParaRPr lang="x-none" sz="2700" b="1" dirty="0">
                        <a:solidFill>
                          <a:srgbClr val="002060"/>
                        </a:solidFill>
                        <a:latin typeface="Century Gothic" panose="020B0502020202020204" pitchFamily="34" charset="0"/>
                      </a:endParaRPr>
                    </a:p>
                  </a:txBody>
                  <a:tcPr anchor="ctr">
                    <a:solidFill>
                      <a:schemeClr val="accent2">
                        <a:lumMod val="20000"/>
                        <a:lumOff val="80000"/>
                      </a:schemeClr>
                    </a:solidFill>
                  </a:tcPr>
                </a:tc>
                <a:extLst>
                  <a:ext uri="{0D108BD9-81ED-4DB2-BD59-A6C34878D82A}">
                    <a16:rowId xmlns:a16="http://schemas.microsoft.com/office/drawing/2014/main" val="1548896538"/>
                  </a:ext>
                </a:extLst>
              </a:tr>
              <a:tr h="686549">
                <a:tc>
                  <a:txBody>
                    <a:bodyPr/>
                    <a:lstStyle/>
                    <a:p>
                      <a:pPr algn="ctr"/>
                      <a:r>
                        <a:rPr lang="en-GB" sz="2000" b="1">
                          <a:solidFill>
                            <a:srgbClr val="203864"/>
                          </a:solidFill>
                          <a:latin typeface="Century Gothic" panose="020B0502020202020204" pitchFamily="34" charset="0"/>
                        </a:rPr>
                        <a:t>1</a:t>
                      </a: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122319523"/>
                  </a:ext>
                </a:extLst>
              </a:tr>
              <a:tr h="686549">
                <a:tc>
                  <a:txBody>
                    <a:bodyPr/>
                    <a:lstStyle/>
                    <a:p>
                      <a:pPr algn="ctr"/>
                      <a:r>
                        <a:rPr lang="en-GB" sz="2000" b="1">
                          <a:solidFill>
                            <a:srgbClr val="203864"/>
                          </a:solidFill>
                          <a:latin typeface="Century Gothic" panose="020B0502020202020204" pitchFamily="34" charset="0"/>
                        </a:rPr>
                        <a:t>2</a:t>
                      </a:r>
                      <a:endParaRPr lang="x-none" sz="2000" b="1" dirty="0">
                        <a:solidFill>
                          <a:srgbClr val="203864"/>
                        </a:solidFill>
                        <a:latin typeface="Century Gothic" panose="020B0502020202020204" pitchFamily="34" charset="0"/>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865955813"/>
                  </a:ext>
                </a:extLst>
              </a:tr>
              <a:tr h="686549">
                <a:tc>
                  <a:txBody>
                    <a:bodyPr/>
                    <a:lstStyle/>
                    <a:p>
                      <a:pPr algn="ctr"/>
                      <a:r>
                        <a:rPr lang="en-GB" sz="2000" b="1">
                          <a:solidFill>
                            <a:srgbClr val="203864"/>
                          </a:solidFill>
                          <a:latin typeface="Century Gothic" panose="020B0502020202020204" pitchFamily="34" charset="0"/>
                        </a:rPr>
                        <a:t>3</a:t>
                      </a: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882403760"/>
                  </a:ext>
                </a:extLst>
              </a:tr>
              <a:tr h="686549">
                <a:tc>
                  <a:txBody>
                    <a:bodyPr/>
                    <a:lstStyle/>
                    <a:p>
                      <a:pPr algn="ctr"/>
                      <a:r>
                        <a:rPr lang="en-GB" sz="2000" b="1">
                          <a:solidFill>
                            <a:srgbClr val="203864"/>
                          </a:solidFill>
                          <a:latin typeface="Century Gothic" panose="020B0502020202020204" pitchFamily="34" charset="0"/>
                        </a:rPr>
                        <a:t>4</a:t>
                      </a:r>
                      <a:endParaRPr lang="x-none" sz="2000" b="1" dirty="0">
                        <a:solidFill>
                          <a:srgbClr val="203864"/>
                        </a:solidFill>
                        <a:latin typeface="Century Gothic" panose="020B0502020202020204" pitchFamily="34" charset="0"/>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1766618113"/>
                  </a:ext>
                </a:extLst>
              </a:tr>
              <a:tr h="686549">
                <a:tc>
                  <a:txBody>
                    <a:bodyPr/>
                    <a:lstStyle/>
                    <a:p>
                      <a:pPr algn="ctr"/>
                      <a:r>
                        <a:rPr lang="en-GB" sz="2000" b="1">
                          <a:solidFill>
                            <a:srgbClr val="203864"/>
                          </a:solidFill>
                          <a:latin typeface="Century Gothic" panose="020B0502020202020204" pitchFamily="34" charset="0"/>
                        </a:rPr>
                        <a:t>5</a:t>
                      </a: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tc>
                  <a:txBody>
                    <a:bodyPr/>
                    <a:lstStyle/>
                    <a:p>
                      <a:pPr algn="ctr"/>
                      <a:endParaRPr lang="x-none" sz="2000" b="1"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296959537"/>
                  </a:ext>
                </a:extLst>
              </a:tr>
              <a:tr h="686549">
                <a:tc>
                  <a:txBody>
                    <a:bodyPr/>
                    <a:lstStyle/>
                    <a:p>
                      <a:pPr algn="ctr"/>
                      <a:r>
                        <a:rPr lang="en-GB" sz="2000" b="1">
                          <a:solidFill>
                            <a:srgbClr val="203864"/>
                          </a:solidFill>
                          <a:latin typeface="Century Gothic" panose="020B0502020202020204" pitchFamily="34" charset="0"/>
                        </a:rPr>
                        <a:t>6</a:t>
                      </a:r>
                      <a:endParaRPr lang="x-none" sz="2000" b="1" dirty="0">
                        <a:solidFill>
                          <a:srgbClr val="203864"/>
                        </a:solidFill>
                        <a:latin typeface="Century Gothic" panose="020B0502020202020204" pitchFamily="34" charset="0"/>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tc>
                  <a:txBody>
                    <a:bodyPr/>
                    <a:lstStyle/>
                    <a:p>
                      <a:pPr algn="ctr"/>
                      <a:endParaRPr lang="x-none" sz="2000" b="1" dirty="0">
                        <a:solidFill>
                          <a:srgbClr val="203864"/>
                        </a:solidFill>
                        <a:latin typeface="Century Gothic" panose="020B0502020202020204" pitchFamily="34" charset="0"/>
                      </a:endParaRPr>
                    </a:p>
                  </a:txBody>
                  <a:tcPr anchor="ctr">
                    <a:noFill/>
                  </a:tcPr>
                </a:tc>
                <a:extLst>
                  <a:ext uri="{0D108BD9-81ED-4DB2-BD59-A6C34878D82A}">
                    <a16:rowId xmlns:a16="http://schemas.microsoft.com/office/drawing/2014/main" val="2412182973"/>
                  </a:ext>
                </a:extLst>
              </a:tr>
            </a:tbl>
          </a:graphicData>
        </a:graphic>
      </p:graphicFrame>
      <p:sp>
        <p:nvSpPr>
          <p:cNvPr id="5" name="TextBox 4"/>
          <p:cNvSpPr txBox="1"/>
          <p:nvPr/>
        </p:nvSpPr>
        <p:spPr>
          <a:xfrm>
            <a:off x="9116743" y="2085936"/>
            <a:ext cx="2878667" cy="738658"/>
          </a:xfrm>
          <a:prstGeom prst="rect">
            <a:avLst/>
          </a:prstGeom>
          <a:noFill/>
        </p:spPr>
        <p:txBody>
          <a:bodyPr wrap="square" lIns="121915" tIns="60957" rIns="121915" bIns="60957" rtlCol="0">
            <a:spAutoFit/>
          </a:bodyPr>
          <a:lstStyle/>
          <a:p>
            <a:pPr algn="l"/>
            <a:r>
              <a:rPr lang="en-US" sz="2000" dirty="0">
                <a:solidFill>
                  <a:srgbClr val="002060"/>
                </a:solidFill>
              </a:rPr>
              <a:t>buy a grey t-shirt for my dad.</a:t>
            </a:r>
          </a:p>
        </p:txBody>
      </p:sp>
      <p:sp>
        <p:nvSpPr>
          <p:cNvPr id="21" name="TextBox 20"/>
          <p:cNvSpPr txBox="1"/>
          <p:nvPr/>
        </p:nvSpPr>
        <p:spPr>
          <a:xfrm>
            <a:off x="9104156" y="2802249"/>
            <a:ext cx="3087166" cy="738658"/>
          </a:xfrm>
          <a:prstGeom prst="rect">
            <a:avLst/>
          </a:prstGeom>
          <a:noFill/>
        </p:spPr>
        <p:txBody>
          <a:bodyPr wrap="square" lIns="121915" tIns="60957" rIns="121915" bIns="60957" rtlCol="0">
            <a:spAutoFit/>
          </a:bodyPr>
          <a:lstStyle/>
          <a:p>
            <a:pPr algn="l"/>
            <a:r>
              <a:rPr lang="en-US" sz="2000" dirty="0">
                <a:solidFill>
                  <a:srgbClr val="002060"/>
                </a:solidFill>
              </a:rPr>
              <a:t>go to church at midnight</a:t>
            </a:r>
          </a:p>
        </p:txBody>
      </p:sp>
      <p:sp>
        <p:nvSpPr>
          <p:cNvPr id="23" name="TextBox 22"/>
          <p:cNvSpPr txBox="1"/>
          <p:nvPr/>
        </p:nvSpPr>
        <p:spPr>
          <a:xfrm>
            <a:off x="9104156" y="3472410"/>
            <a:ext cx="2991574" cy="738658"/>
          </a:xfrm>
          <a:prstGeom prst="rect">
            <a:avLst/>
          </a:prstGeom>
          <a:noFill/>
        </p:spPr>
        <p:txBody>
          <a:bodyPr wrap="square" lIns="121915" tIns="60957" rIns="121915" bIns="60957" rtlCol="0">
            <a:spAutoFit/>
          </a:bodyPr>
          <a:lstStyle/>
          <a:p>
            <a:pPr algn="l"/>
            <a:r>
              <a:rPr lang="en-US" sz="2000" dirty="0">
                <a:solidFill>
                  <a:srgbClr val="002060"/>
                </a:solidFill>
              </a:rPr>
              <a:t>leave the shoes under the tree</a:t>
            </a:r>
          </a:p>
        </p:txBody>
      </p:sp>
      <p:sp>
        <p:nvSpPr>
          <p:cNvPr id="24" name="TextBox 23"/>
          <p:cNvSpPr txBox="1"/>
          <p:nvPr/>
        </p:nvSpPr>
        <p:spPr>
          <a:xfrm>
            <a:off x="9086417" y="4331780"/>
            <a:ext cx="3074579" cy="430881"/>
          </a:xfrm>
          <a:prstGeom prst="rect">
            <a:avLst/>
          </a:prstGeom>
          <a:noFill/>
        </p:spPr>
        <p:txBody>
          <a:bodyPr wrap="square" lIns="121915" tIns="60957" rIns="121915" bIns="60957" rtlCol="0">
            <a:spAutoFit/>
          </a:bodyPr>
          <a:lstStyle/>
          <a:p>
            <a:pPr algn="l"/>
            <a:r>
              <a:rPr lang="en-US" sz="2000" dirty="0">
                <a:solidFill>
                  <a:srgbClr val="002060"/>
                </a:solidFill>
              </a:rPr>
              <a:t>spend so much money</a:t>
            </a:r>
          </a:p>
        </p:txBody>
      </p:sp>
      <p:sp>
        <p:nvSpPr>
          <p:cNvPr id="25" name="TextBox 24"/>
          <p:cNvSpPr txBox="1"/>
          <p:nvPr/>
        </p:nvSpPr>
        <p:spPr>
          <a:xfrm>
            <a:off x="9104156" y="4825123"/>
            <a:ext cx="3152604" cy="738658"/>
          </a:xfrm>
          <a:prstGeom prst="rect">
            <a:avLst/>
          </a:prstGeom>
          <a:noFill/>
        </p:spPr>
        <p:txBody>
          <a:bodyPr wrap="square" lIns="121915" tIns="60957" rIns="121915" bIns="60957" rtlCol="0">
            <a:spAutoFit/>
          </a:bodyPr>
          <a:lstStyle/>
          <a:p>
            <a:pPr algn="l"/>
            <a:r>
              <a:rPr lang="en-US" sz="2000" dirty="0">
                <a:solidFill>
                  <a:srgbClr val="002060"/>
                </a:solidFill>
              </a:rPr>
              <a:t>watch Christmas </a:t>
            </a:r>
            <a:r>
              <a:rPr lang="en-US" sz="2000" dirty="0" err="1">
                <a:solidFill>
                  <a:srgbClr val="002060"/>
                </a:solidFill>
              </a:rPr>
              <a:t>programmes</a:t>
            </a:r>
            <a:r>
              <a:rPr lang="en-US" sz="2000" dirty="0">
                <a:solidFill>
                  <a:srgbClr val="002060"/>
                </a:solidFill>
              </a:rPr>
              <a:t> on TV</a:t>
            </a:r>
          </a:p>
        </p:txBody>
      </p:sp>
      <p:sp>
        <p:nvSpPr>
          <p:cNvPr id="26" name="TextBox 25"/>
          <p:cNvSpPr txBox="1"/>
          <p:nvPr/>
        </p:nvSpPr>
        <p:spPr>
          <a:xfrm>
            <a:off x="9092279" y="5544850"/>
            <a:ext cx="3204728" cy="738658"/>
          </a:xfrm>
          <a:prstGeom prst="rect">
            <a:avLst/>
          </a:prstGeom>
          <a:noFill/>
        </p:spPr>
        <p:txBody>
          <a:bodyPr wrap="square" lIns="121915" tIns="60957" rIns="121915" bIns="60957" rtlCol="0">
            <a:spAutoFit/>
          </a:bodyPr>
          <a:lstStyle/>
          <a:p>
            <a:pPr algn="l"/>
            <a:r>
              <a:rPr lang="en-US" sz="2000" dirty="0">
                <a:solidFill>
                  <a:srgbClr val="002060"/>
                </a:solidFill>
              </a:rPr>
              <a:t>go to a restaurant to eat chicken and rice</a:t>
            </a:r>
          </a:p>
        </p:txBody>
      </p:sp>
      <p:sp>
        <p:nvSpPr>
          <p:cNvPr id="27" name="TextBox 26"/>
          <p:cNvSpPr txBox="1"/>
          <p:nvPr/>
        </p:nvSpPr>
        <p:spPr>
          <a:xfrm>
            <a:off x="3070309" y="2146224"/>
            <a:ext cx="2616033" cy="738658"/>
          </a:xfrm>
          <a:prstGeom prst="rect">
            <a:avLst/>
          </a:prstGeom>
          <a:noFill/>
        </p:spPr>
        <p:txBody>
          <a:bodyPr wrap="square" lIns="121915" tIns="60957" rIns="121915" bIns="60957" rtlCol="0">
            <a:spAutoFit/>
          </a:bodyPr>
          <a:lstStyle/>
          <a:p>
            <a:pPr algn="l"/>
            <a:r>
              <a:rPr lang="en-US" sz="2000" dirty="0">
                <a:solidFill>
                  <a:srgbClr val="002060"/>
                </a:solidFill>
              </a:rPr>
              <a:t>play guitar for my family</a:t>
            </a:r>
          </a:p>
        </p:txBody>
      </p:sp>
      <p:sp>
        <p:nvSpPr>
          <p:cNvPr id="28" name="TextBox 27"/>
          <p:cNvSpPr txBox="1"/>
          <p:nvPr/>
        </p:nvSpPr>
        <p:spPr>
          <a:xfrm>
            <a:off x="3101240" y="2971527"/>
            <a:ext cx="3708400" cy="430881"/>
          </a:xfrm>
          <a:prstGeom prst="rect">
            <a:avLst/>
          </a:prstGeom>
          <a:noFill/>
        </p:spPr>
        <p:txBody>
          <a:bodyPr wrap="square" lIns="121915" tIns="60957" rIns="121915" bIns="60957" rtlCol="0">
            <a:spAutoFit/>
          </a:bodyPr>
          <a:lstStyle/>
          <a:p>
            <a:pPr algn="l"/>
            <a:r>
              <a:rPr lang="en-US" sz="2000" dirty="0">
                <a:solidFill>
                  <a:srgbClr val="002060"/>
                </a:solidFill>
              </a:rPr>
              <a:t>break the piñata</a:t>
            </a:r>
          </a:p>
        </p:txBody>
      </p:sp>
      <p:sp>
        <p:nvSpPr>
          <p:cNvPr id="29" name="TextBox 28"/>
          <p:cNvSpPr txBox="1"/>
          <p:nvPr/>
        </p:nvSpPr>
        <p:spPr>
          <a:xfrm>
            <a:off x="3104027" y="3491733"/>
            <a:ext cx="2971673" cy="738658"/>
          </a:xfrm>
          <a:prstGeom prst="rect">
            <a:avLst/>
          </a:prstGeom>
          <a:noFill/>
        </p:spPr>
        <p:txBody>
          <a:bodyPr wrap="square" lIns="121915" tIns="60957" rIns="121915" bIns="60957" rtlCol="0">
            <a:spAutoFit/>
          </a:bodyPr>
          <a:lstStyle/>
          <a:p>
            <a:pPr algn="l"/>
            <a:r>
              <a:rPr lang="en-US" sz="2000" dirty="0">
                <a:solidFill>
                  <a:srgbClr val="002060"/>
                </a:solidFill>
              </a:rPr>
              <a:t>leave shoes next to  the door</a:t>
            </a:r>
          </a:p>
        </p:txBody>
      </p:sp>
      <p:sp>
        <p:nvSpPr>
          <p:cNvPr id="30" name="TextBox 29"/>
          <p:cNvSpPr txBox="1"/>
          <p:nvPr/>
        </p:nvSpPr>
        <p:spPr>
          <a:xfrm>
            <a:off x="3106312" y="4203361"/>
            <a:ext cx="3026776" cy="738658"/>
          </a:xfrm>
          <a:prstGeom prst="rect">
            <a:avLst/>
          </a:prstGeom>
          <a:noFill/>
        </p:spPr>
        <p:txBody>
          <a:bodyPr wrap="square" lIns="121915" tIns="60957" rIns="121915" bIns="60957" rtlCol="0">
            <a:spAutoFit/>
          </a:bodyPr>
          <a:lstStyle/>
          <a:p>
            <a:r>
              <a:rPr lang="en-US" sz="2000" dirty="0">
                <a:solidFill>
                  <a:srgbClr val="002060"/>
                </a:solidFill>
              </a:rPr>
              <a:t>go to the market to buy a Christmas flower</a:t>
            </a:r>
          </a:p>
        </p:txBody>
      </p:sp>
      <p:sp>
        <p:nvSpPr>
          <p:cNvPr id="31" name="TextBox 30"/>
          <p:cNvSpPr txBox="1"/>
          <p:nvPr/>
        </p:nvSpPr>
        <p:spPr>
          <a:xfrm>
            <a:off x="3065696" y="4867375"/>
            <a:ext cx="3204728" cy="738658"/>
          </a:xfrm>
          <a:prstGeom prst="rect">
            <a:avLst/>
          </a:prstGeom>
          <a:noFill/>
        </p:spPr>
        <p:txBody>
          <a:bodyPr wrap="square" lIns="121915" tIns="60957" rIns="121915" bIns="60957" rtlCol="0">
            <a:spAutoFit/>
          </a:bodyPr>
          <a:lstStyle/>
          <a:p>
            <a:pPr algn="l"/>
            <a:r>
              <a:rPr lang="en-US" sz="2000" dirty="0">
                <a:solidFill>
                  <a:srgbClr val="002060"/>
                </a:solidFill>
              </a:rPr>
              <a:t>go to the shops to buy clothes for the winter</a:t>
            </a:r>
          </a:p>
        </p:txBody>
      </p:sp>
      <p:sp>
        <p:nvSpPr>
          <p:cNvPr id="32" name="TextBox 31"/>
          <p:cNvSpPr txBox="1"/>
          <p:nvPr/>
        </p:nvSpPr>
        <p:spPr>
          <a:xfrm>
            <a:off x="3128615" y="5562731"/>
            <a:ext cx="3139866" cy="738658"/>
          </a:xfrm>
          <a:prstGeom prst="rect">
            <a:avLst/>
          </a:prstGeom>
          <a:noFill/>
        </p:spPr>
        <p:txBody>
          <a:bodyPr wrap="square" lIns="121915" tIns="60957" rIns="121915" bIns="60957" rtlCol="0">
            <a:spAutoFit/>
          </a:bodyPr>
          <a:lstStyle/>
          <a:p>
            <a:pPr algn="l"/>
            <a:r>
              <a:rPr lang="en-US" sz="2000" dirty="0">
                <a:solidFill>
                  <a:srgbClr val="002060"/>
                </a:solidFill>
              </a:rPr>
              <a:t>eat a large quantity of food</a:t>
            </a:r>
          </a:p>
        </p:txBody>
      </p:sp>
      <p:pic>
        <p:nvPicPr>
          <p:cNvPr id="36" name="Picture 35"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9394" y="2247060"/>
            <a:ext cx="376696" cy="392392"/>
          </a:xfrm>
          <a:prstGeom prst="rect">
            <a:avLst/>
          </a:prstGeom>
        </p:spPr>
      </p:pic>
      <p:sp>
        <p:nvSpPr>
          <p:cNvPr id="3" name="Rectangle 2"/>
          <p:cNvSpPr/>
          <p:nvPr/>
        </p:nvSpPr>
        <p:spPr>
          <a:xfrm>
            <a:off x="8427783" y="182810"/>
            <a:ext cx="2185788" cy="502766"/>
          </a:xfrm>
          <a:prstGeom prst="rect">
            <a:avLst/>
          </a:prstGeom>
        </p:spPr>
        <p:txBody>
          <a:bodyPr wrap="square">
            <a:spAutoFit/>
          </a:bodyPr>
          <a:lstStyle/>
          <a:p>
            <a:r>
              <a:rPr lang="en-US" sz="2667" dirty="0">
                <a:solidFill>
                  <a:srgbClr val="002060"/>
                </a:solidFill>
                <a:latin typeface="Century Gothic" panose="020B0502020202020204" pitchFamily="34" charset="0"/>
              </a:rPr>
              <a:t>Persona B</a:t>
            </a:r>
          </a:p>
        </p:txBody>
      </p:sp>
      <p:pic>
        <p:nvPicPr>
          <p:cNvPr id="37" name="Picture 36"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91903" y="3010016"/>
            <a:ext cx="376696" cy="392392"/>
          </a:xfrm>
          <a:prstGeom prst="rect">
            <a:avLst/>
          </a:prstGeom>
        </p:spPr>
      </p:pic>
      <p:pic>
        <p:nvPicPr>
          <p:cNvPr id="38" name="Picture 37"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99012" y="3705846"/>
            <a:ext cx="376696" cy="392392"/>
          </a:xfrm>
          <a:prstGeom prst="rect">
            <a:avLst/>
          </a:prstGeom>
        </p:spPr>
      </p:pic>
      <p:pic>
        <p:nvPicPr>
          <p:cNvPr id="39" name="Picture 38"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68293" y="4341680"/>
            <a:ext cx="376696" cy="392392"/>
          </a:xfrm>
          <a:prstGeom prst="rect">
            <a:avLst/>
          </a:prstGeom>
        </p:spPr>
      </p:pic>
      <p:pic>
        <p:nvPicPr>
          <p:cNvPr id="40" name="Picture 39"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00174" y="5120938"/>
            <a:ext cx="376696" cy="392392"/>
          </a:xfrm>
          <a:prstGeom prst="rect">
            <a:avLst/>
          </a:prstGeom>
        </p:spPr>
      </p:pic>
      <p:pic>
        <p:nvPicPr>
          <p:cNvPr id="41" name="Picture 40"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9394" y="5743007"/>
            <a:ext cx="376696" cy="392392"/>
          </a:xfrm>
          <a:prstGeom prst="rect">
            <a:avLst/>
          </a:prstGeom>
        </p:spPr>
      </p:pic>
      <p:sp>
        <p:nvSpPr>
          <p:cNvPr id="4" name="Rectangle 3"/>
          <p:cNvSpPr/>
          <p:nvPr/>
        </p:nvSpPr>
        <p:spPr>
          <a:xfrm>
            <a:off x="2555506" y="178491"/>
            <a:ext cx="1859805" cy="502766"/>
          </a:xfrm>
          <a:prstGeom prst="rect">
            <a:avLst/>
          </a:prstGeom>
        </p:spPr>
        <p:txBody>
          <a:bodyPr wrap="none">
            <a:spAutoFit/>
          </a:bodyPr>
          <a:lstStyle/>
          <a:p>
            <a:r>
              <a:rPr lang="en-US" sz="2667" dirty="0">
                <a:solidFill>
                  <a:srgbClr val="002060"/>
                </a:solidFill>
                <a:latin typeface="Century Gothic" panose="020B0502020202020204" pitchFamily="34" charset="0"/>
              </a:rPr>
              <a:t>Persona A</a:t>
            </a:r>
          </a:p>
        </p:txBody>
      </p:sp>
      <p:pic>
        <p:nvPicPr>
          <p:cNvPr id="43" name="Picture 42"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8853" y="2330691"/>
            <a:ext cx="376696" cy="392392"/>
          </a:xfrm>
          <a:prstGeom prst="rect">
            <a:avLst/>
          </a:prstGeom>
        </p:spPr>
      </p:pic>
      <p:pic>
        <p:nvPicPr>
          <p:cNvPr id="44" name="Picture 43"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3080" y="4315592"/>
            <a:ext cx="376696" cy="392392"/>
          </a:xfrm>
          <a:prstGeom prst="rect">
            <a:avLst/>
          </a:prstGeom>
        </p:spPr>
      </p:pic>
      <p:pic>
        <p:nvPicPr>
          <p:cNvPr id="45" name="Picture 44"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3080" y="5120938"/>
            <a:ext cx="376696" cy="392392"/>
          </a:xfrm>
          <a:prstGeom prst="rect">
            <a:avLst/>
          </a:prstGeom>
        </p:spPr>
      </p:pic>
      <p:pic>
        <p:nvPicPr>
          <p:cNvPr id="46" name="Picture 45"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8853" y="3063174"/>
            <a:ext cx="376696" cy="392392"/>
          </a:xfrm>
          <a:prstGeom prst="rect">
            <a:avLst/>
          </a:prstGeom>
        </p:spPr>
      </p:pic>
      <p:pic>
        <p:nvPicPr>
          <p:cNvPr id="47" name="Picture 46"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27783" y="3705846"/>
            <a:ext cx="376696" cy="392392"/>
          </a:xfrm>
          <a:prstGeom prst="rect">
            <a:avLst/>
          </a:prstGeom>
        </p:spPr>
      </p:pic>
      <p:pic>
        <p:nvPicPr>
          <p:cNvPr id="48" name="Picture 47" descr="green checkmark">
            <a:extLst>
              <a:ext uri="{FF2B5EF4-FFF2-40B4-BE49-F238E27FC236}">
                <a16:creationId xmlns:a16="http://schemas.microsoft.com/office/drawing/2014/main" id="{9B1A1948-2BF0-7647-9D12-1C87A74462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27783" y="5718732"/>
            <a:ext cx="376696" cy="392392"/>
          </a:xfrm>
          <a:prstGeom prst="rect">
            <a:avLst/>
          </a:prstGeom>
        </p:spPr>
      </p:pic>
      <p:sp>
        <p:nvSpPr>
          <p:cNvPr id="2" name="Título 1">
            <a:extLst>
              <a:ext uri="{FF2B5EF4-FFF2-40B4-BE49-F238E27FC236}">
                <a16:creationId xmlns:a16="http://schemas.microsoft.com/office/drawing/2014/main" id="{9AA79761-3750-C14A-8CF5-07F8ACFE46E1}"/>
              </a:ext>
            </a:extLst>
          </p:cNvPr>
          <p:cNvSpPr>
            <a:spLocks noGrp="1"/>
          </p:cNvSpPr>
          <p:nvPr>
            <p:ph type="title"/>
          </p:nvPr>
        </p:nvSpPr>
        <p:spPr>
          <a:xfrm>
            <a:off x="246094" y="49560"/>
            <a:ext cx="2717785" cy="755109"/>
          </a:xfrm>
        </p:spPr>
        <p:txBody>
          <a:bodyPr>
            <a:normAutofit/>
          </a:bodyPr>
          <a:lstStyle/>
          <a:p>
            <a:r>
              <a:rPr lang="es-GB" sz="2933" b="1" dirty="0">
                <a:solidFill>
                  <a:srgbClr val="002060"/>
                </a:solidFill>
                <a:latin typeface="Century Gothic" panose="020B0502020202020204" pitchFamily="34" charset="0"/>
              </a:rPr>
              <a:t>Respuestas</a:t>
            </a:r>
          </a:p>
        </p:txBody>
      </p:sp>
    </p:spTree>
    <p:extLst>
      <p:ext uri="{BB962C8B-B14F-4D97-AF65-F5344CB8AC3E}">
        <p14:creationId xmlns:p14="http://schemas.microsoft.com/office/powerpoint/2010/main" val="266114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P spid="23" grpId="0"/>
      <p:bldP spid="24" grpId="0"/>
      <p:bldP spid="25" grpId="0"/>
      <p:bldP spid="26" grpId="0"/>
      <p:bldP spid="27" grpId="0"/>
      <p:bldP spid="28" grpId="0"/>
      <p:bldP spid="29" grpId="0"/>
      <p:bldP spid="30" grpId="0"/>
      <p:bldP spid="31" grpId="0"/>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p:cNvSpPr txBox="1"/>
          <p:nvPr/>
        </p:nvSpPr>
        <p:spPr>
          <a:xfrm>
            <a:off x="927454" y="1070293"/>
            <a:ext cx="8550585" cy="5111912"/>
          </a:xfrm>
          <a:prstGeom prst="rect">
            <a:avLst/>
          </a:prstGeom>
          <a:noFill/>
        </p:spPr>
        <p:txBody>
          <a:bodyPr wrap="square" rtlCol="0">
            <a:spAutoFit/>
          </a:bodyPr>
          <a:lstStyle/>
          <a:p>
            <a:pPr>
              <a:lnSpc>
                <a:spcPct val="150000"/>
              </a:lnSpc>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P: </a:t>
            </a:r>
            <a:r>
              <a:rPr lang="en-GB" sz="2000" dirty="0">
                <a:solidFill>
                  <a:srgbClr val="002060"/>
                </a:solidFill>
                <a:latin typeface="Century Gothic" panose="020B0502020202020204" pitchFamily="34" charset="0"/>
              </a:rPr>
              <a:t>Chicos, ¿</a:t>
            </a:r>
            <a:r>
              <a:rPr lang="en-GB" sz="2000" dirty="0" err="1">
                <a:solidFill>
                  <a:srgbClr val="002060"/>
                </a:solidFill>
                <a:latin typeface="Century Gothic" panose="020B0502020202020204" pitchFamily="34" charset="0"/>
              </a:rPr>
              <a:t>est</a:t>
            </a:r>
            <a:r>
              <a:rPr lang="en-GB" sz="2000" b="1" dirty="0" err="1">
                <a:solidFill>
                  <a:srgbClr val="002060"/>
                </a:solidFill>
                <a:latin typeface="Century Gothic" panose="020B0502020202020204" pitchFamily="34" charset="0"/>
              </a:rPr>
              <a:t>ái</a:t>
            </a:r>
            <a:r>
              <a:rPr lang="en-GB" sz="2000" dirty="0" err="1">
                <a:solidFill>
                  <a:srgbClr val="002060"/>
                </a:solidFill>
                <a:latin typeface="Century Gothic" panose="020B0502020202020204" pitchFamily="34" charset="0"/>
              </a:rPr>
              <a:t>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escuchando</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Qu</a:t>
            </a:r>
            <a:r>
              <a:rPr lang="en-GB" sz="2000" b="1" dirty="0" err="1">
                <a:solidFill>
                  <a:srgbClr val="002060"/>
                </a:solidFill>
                <a:latin typeface="Century Gothic" panose="020B0502020202020204" pitchFamily="34" charset="0"/>
              </a:rPr>
              <a:t>ie</a:t>
            </a:r>
            <a:r>
              <a:rPr lang="en-GB" sz="2000" dirty="0" err="1">
                <a:solidFill>
                  <a:srgbClr val="002060"/>
                </a:solidFill>
                <a:latin typeface="Century Gothic" panose="020B0502020202020204" pitchFamily="34" charset="0"/>
              </a:rPr>
              <a:t>ro</a:t>
            </a:r>
            <a:r>
              <a:rPr lang="en-GB" sz="2000" dirty="0">
                <a:solidFill>
                  <a:srgbClr val="002060"/>
                </a:solidFill>
                <a:latin typeface="Century Gothic" panose="020B0502020202020204" pitchFamily="34" charset="0"/>
              </a:rPr>
              <a:t> dos ______________ </a:t>
            </a:r>
          </a:p>
          <a:p>
            <a:pPr>
              <a:lnSpc>
                <a:spcPct val="150000"/>
              </a:lnSpc>
              <a:defRPr/>
            </a:pPr>
            <a:r>
              <a:rPr lang="en-GB" sz="2000" dirty="0">
                <a:solidFill>
                  <a:srgbClr val="002060"/>
                </a:solidFill>
                <a:latin typeface="Century Gothic" panose="020B0502020202020204" pitchFamily="34" charset="0"/>
              </a:rPr>
              <a:t>para un </a:t>
            </a:r>
            <a:r>
              <a:rPr lang="en-GB" sz="2000" dirty="0" err="1">
                <a:solidFill>
                  <a:srgbClr val="002060"/>
                </a:solidFill>
                <a:latin typeface="Century Gothic" panose="020B0502020202020204" pitchFamily="34" charset="0"/>
              </a:rPr>
              <a:t>partido</a:t>
            </a:r>
            <a:r>
              <a:rPr lang="en-GB" sz="2000" dirty="0">
                <a:solidFill>
                  <a:srgbClr val="002060"/>
                </a:solidFill>
                <a:latin typeface="Century Gothic" panose="020B0502020202020204" pitchFamily="34" charset="0"/>
              </a:rPr>
              <a:t> de pelota </a:t>
            </a:r>
            <a:r>
              <a:rPr lang="en-GB" sz="2000" dirty="0" err="1">
                <a:solidFill>
                  <a:srgbClr val="002060"/>
                </a:solidFill>
                <a:latin typeface="Century Gothic" panose="020B0502020202020204" pitchFamily="34" charset="0"/>
              </a:rPr>
              <a:t>vasca</a:t>
            </a:r>
            <a:r>
              <a:rPr lang="en-GB" sz="2000" dirty="0">
                <a:solidFill>
                  <a:srgbClr val="002060"/>
                </a:solidFill>
                <a:latin typeface="Century Gothic" panose="020B0502020202020204" pitchFamily="34" charset="0"/>
              </a:rPr>
              <a:t>* el </a:t>
            </a:r>
            <a:r>
              <a:rPr lang="en-GB" sz="2000" dirty="0" err="1">
                <a:solidFill>
                  <a:srgbClr val="002060"/>
                </a:solidFill>
                <a:latin typeface="Century Gothic" panose="020B0502020202020204" pitchFamily="34" charset="0"/>
              </a:rPr>
              <a:t>v</a:t>
            </a:r>
            <a:r>
              <a:rPr lang="en-GB" sz="2000" b="1" dirty="0" err="1">
                <a:solidFill>
                  <a:srgbClr val="002060"/>
                </a:solidFill>
                <a:latin typeface="Century Gothic" panose="020B0502020202020204" pitchFamily="34" charset="0"/>
              </a:rPr>
              <a:t>ie</a:t>
            </a:r>
            <a:r>
              <a:rPr lang="en-GB" sz="2000" dirty="0" err="1">
                <a:solidFill>
                  <a:srgbClr val="002060"/>
                </a:solidFill>
                <a:latin typeface="Century Gothic" panose="020B0502020202020204" pitchFamily="34" charset="0"/>
              </a:rPr>
              <a:t>rnes</a:t>
            </a:r>
            <a:r>
              <a:rPr lang="en-GB" sz="2000" dirty="0">
                <a:solidFill>
                  <a:srgbClr val="002060"/>
                </a:solidFill>
                <a:latin typeface="Century Gothic" panose="020B0502020202020204" pitchFamily="34" charset="0"/>
              </a:rPr>
              <a:t> s</a:t>
            </a:r>
            <a:r>
              <a:rPr lang="en-GB" sz="2000" b="1" dirty="0">
                <a:solidFill>
                  <a:srgbClr val="002060"/>
                </a:solidFill>
                <a:latin typeface="Century Gothic" panose="020B0502020202020204" pitchFamily="34" charset="0"/>
              </a:rPr>
              <a:t>ei</a:t>
            </a:r>
            <a:r>
              <a:rPr lang="en-GB" sz="2000" dirty="0">
                <a:solidFill>
                  <a:srgbClr val="002060"/>
                </a:solidFill>
                <a:latin typeface="Century Gothic" panose="020B0502020202020204" pitchFamily="34" charset="0"/>
              </a:rPr>
              <a:t>s de</a:t>
            </a:r>
          </a:p>
          <a:p>
            <a:pPr>
              <a:lnSpc>
                <a:spcPct val="150000"/>
              </a:lnSpc>
              <a:defRPr/>
            </a:pPr>
            <a:r>
              <a:rPr lang="en-GB" sz="2000" dirty="0">
                <a:solidFill>
                  <a:srgbClr val="002060"/>
                </a:solidFill>
                <a:latin typeface="Century Gothic" panose="020B0502020202020204" pitchFamily="34" charset="0"/>
              </a:rPr>
              <a:t>___________ y </a:t>
            </a:r>
            <a:r>
              <a:rPr lang="en-GB" sz="2000" dirty="0" err="1">
                <a:solidFill>
                  <a:srgbClr val="002060"/>
                </a:solidFill>
                <a:latin typeface="Century Gothic" panose="020B0502020202020204" pitchFamily="34" charset="0"/>
              </a:rPr>
              <a:t>jug</a:t>
            </a:r>
            <a:r>
              <a:rPr lang="en-GB" sz="2000" b="1" dirty="0" err="1">
                <a:solidFill>
                  <a:srgbClr val="002060"/>
                </a:solidFill>
                <a:latin typeface="Century Gothic" panose="020B0502020202020204" pitchFamily="34" charset="0"/>
              </a:rPr>
              <a:t>ái</a:t>
            </a:r>
            <a:r>
              <a:rPr lang="en-GB" sz="2000" dirty="0" err="1">
                <a:solidFill>
                  <a:srgbClr val="002060"/>
                </a:solidFill>
                <a:latin typeface="Century Gothic" panose="020B0502020202020204" pitchFamily="34" charset="0"/>
              </a:rPr>
              <a:t>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muy</a:t>
            </a:r>
            <a:r>
              <a:rPr lang="en-GB" sz="2000" dirty="0">
                <a:solidFill>
                  <a:srgbClr val="002060"/>
                </a:solidFill>
                <a:latin typeface="Century Gothic" panose="020B0502020202020204" pitchFamily="34" charset="0"/>
              </a:rPr>
              <a:t> bien.  ¿Nad</a:t>
            </a:r>
            <a:r>
              <a:rPr lang="en-GB" sz="2000" b="1" dirty="0">
                <a:solidFill>
                  <a:srgbClr val="002060"/>
                </a:solidFill>
                <a:latin typeface="Century Gothic" panose="020B0502020202020204" pitchFamily="34" charset="0"/>
              </a:rPr>
              <a:t>ia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puedes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jugar</a:t>
            </a:r>
            <a:r>
              <a:rPr lang="en-GB" sz="2000" dirty="0">
                <a:solidFill>
                  <a:srgbClr val="002060"/>
                </a:solidFill>
                <a:latin typeface="Century Gothic" panose="020B0502020202020204" pitchFamily="34" charset="0"/>
              </a:rPr>
              <a:t>? </a:t>
            </a:r>
          </a:p>
          <a:p>
            <a:pPr lvl="0">
              <a:lnSpc>
                <a:spcPct val="150000"/>
              </a:lnSpc>
              <a:defRPr/>
            </a:pPr>
            <a:r>
              <a:rPr lang="en-GB" sz="2000" b="1" dirty="0">
                <a:solidFill>
                  <a:srgbClr val="002060"/>
                </a:solidFill>
                <a:latin typeface="Century Gothic" panose="020B0502020202020204" pitchFamily="34" charset="0"/>
              </a:rPr>
              <a:t>N</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2000" dirty="0">
                <a:solidFill>
                  <a:srgbClr val="002060"/>
                </a:solidFill>
                <a:latin typeface="Century Gothic" panose="020B0502020202020204" pitchFamily="34" charset="0"/>
              </a:rPr>
              <a:t>No, lo </a:t>
            </a:r>
            <a:r>
              <a:rPr lang="en-GB" sz="2000" dirty="0" err="1">
                <a:solidFill>
                  <a:srgbClr val="002060"/>
                </a:solidFill>
                <a:latin typeface="Century Gothic" panose="020B0502020202020204" pitchFamily="34" charset="0"/>
              </a:rPr>
              <a:t>s</a:t>
            </a:r>
            <a:r>
              <a:rPr lang="en-GB" sz="2000" b="1" dirty="0" err="1">
                <a:solidFill>
                  <a:srgbClr val="002060"/>
                </a:solidFill>
                <a:latin typeface="Century Gothic" panose="020B0502020202020204" pitchFamily="34" charset="0"/>
              </a:rPr>
              <a:t>ie</a:t>
            </a:r>
            <a:r>
              <a:rPr lang="en-GB" sz="2000" dirty="0" err="1">
                <a:solidFill>
                  <a:srgbClr val="002060"/>
                </a:solidFill>
                <a:latin typeface="Century Gothic" panose="020B0502020202020204" pitchFamily="34" charset="0"/>
              </a:rPr>
              <a:t>nto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2000" dirty="0" err="1">
                <a:solidFill>
                  <a:srgbClr val="002060"/>
                </a:solidFill>
                <a:latin typeface="Century Gothic" panose="020B0502020202020204" pitchFamily="34" charset="0"/>
              </a:rPr>
              <a:t>Estoy</a:t>
            </a:r>
            <a:r>
              <a:rPr lang="en-GB" sz="2000" dirty="0">
                <a:solidFill>
                  <a:srgbClr val="002060"/>
                </a:solidFill>
                <a:latin typeface="Century Gothic" panose="020B0502020202020204" pitchFamily="34" charset="0"/>
              </a:rPr>
              <a:t> de __________ </a:t>
            </a:r>
            <a:r>
              <a:rPr lang="en-GB" sz="2000" dirty="0" err="1">
                <a:solidFill>
                  <a:srgbClr val="002060"/>
                </a:solidFill>
                <a:latin typeface="Century Gothic" panose="020B0502020202020204" pitchFamily="34" charset="0"/>
              </a:rPr>
              <a:t>en</a:t>
            </a:r>
            <a:r>
              <a:rPr lang="en-GB" sz="2000" dirty="0">
                <a:solidFill>
                  <a:srgbClr val="002060"/>
                </a:solidFill>
                <a:latin typeface="Century Gothic" panose="020B0502020202020204" pitchFamily="34" charset="0"/>
              </a:rPr>
              <a:t> Jam</a:t>
            </a:r>
            <a:r>
              <a:rPr lang="en-GB" sz="2000" b="1" dirty="0">
                <a:solidFill>
                  <a:srgbClr val="002060"/>
                </a:solidFill>
                <a:latin typeface="Century Gothic" panose="020B0502020202020204" pitchFamily="34" charset="0"/>
              </a:rPr>
              <a:t>ai</a:t>
            </a:r>
            <a:r>
              <a:rPr lang="en-GB" sz="2000" dirty="0">
                <a:solidFill>
                  <a:srgbClr val="002060"/>
                </a:solidFill>
                <a:latin typeface="Century Gothic" panose="020B0502020202020204" pitchFamily="34" charset="0"/>
              </a:rPr>
              <a:t>ca para </a:t>
            </a:r>
            <a:r>
              <a:rPr lang="en-GB" sz="2000" dirty="0" err="1">
                <a:solidFill>
                  <a:srgbClr val="002060"/>
                </a:solidFill>
                <a:latin typeface="Century Gothic" panose="020B0502020202020204" pitchFamily="34" charset="0"/>
              </a:rPr>
              <a:t>ver</a:t>
            </a:r>
            <a:r>
              <a:rPr lang="en-GB" sz="2000" dirty="0">
                <a:solidFill>
                  <a:srgbClr val="002060"/>
                </a:solidFill>
                <a:latin typeface="Century Gothic" panose="020B0502020202020204" pitchFamily="34" charset="0"/>
              </a:rPr>
              <a:t> a un </a:t>
            </a:r>
            <a:r>
              <a:rPr lang="en-GB" sz="2000" dirty="0" err="1">
                <a:solidFill>
                  <a:srgbClr val="002060"/>
                </a:solidFill>
                <a:latin typeface="Century Gothic" panose="020B0502020202020204" pitchFamily="34" charset="0"/>
              </a:rPr>
              <a:t>v</a:t>
            </a:r>
            <a:r>
              <a:rPr lang="en-GB" sz="2000" b="1" dirty="0" err="1">
                <a:solidFill>
                  <a:srgbClr val="002060"/>
                </a:solidFill>
                <a:latin typeface="Century Gothic" panose="020B0502020202020204" pitchFamily="34" charset="0"/>
              </a:rPr>
              <a:t>ie</a:t>
            </a:r>
            <a:r>
              <a:rPr lang="en-GB" sz="2000" dirty="0" err="1">
                <a:solidFill>
                  <a:srgbClr val="002060"/>
                </a:solidFill>
                <a:latin typeface="Century Gothic" panose="020B0502020202020204" pitchFamily="34" charset="0"/>
              </a:rPr>
              <a:t>jo</a:t>
            </a:r>
            <a:r>
              <a:rPr lang="en-GB" sz="2000" dirty="0">
                <a:solidFill>
                  <a:srgbClr val="002060"/>
                </a:solidFill>
                <a:latin typeface="Century Gothic" panose="020B0502020202020204" pitchFamily="34" charset="0"/>
              </a:rPr>
              <a:t> amigo </a:t>
            </a:r>
            <a:r>
              <a:rPr lang="en-GB" sz="2000" dirty="0" err="1">
                <a:solidFill>
                  <a:srgbClr val="002060"/>
                </a:solidFill>
                <a:latin typeface="Century Gothic" panose="020B0502020202020204" pitchFamily="34" charset="0"/>
              </a:rPr>
              <a:t>desde</a:t>
            </a:r>
            <a:r>
              <a:rPr lang="en-GB" sz="2000" dirty="0">
                <a:solidFill>
                  <a:srgbClr val="002060"/>
                </a:solidFill>
                <a:latin typeface="Century Gothic" panose="020B0502020202020204" pitchFamily="34" charset="0"/>
              </a:rPr>
              <a:t> el </a:t>
            </a:r>
            <a:r>
              <a:rPr lang="en-GB" sz="2000" dirty="0" err="1">
                <a:solidFill>
                  <a:srgbClr val="002060"/>
                </a:solidFill>
                <a:latin typeface="Century Gothic" panose="020B0502020202020204" pitchFamily="34" charset="0"/>
              </a:rPr>
              <a:t>tr</a:t>
            </a:r>
            <a:r>
              <a:rPr lang="en-GB" sz="2000" b="1" dirty="0" err="1">
                <a:solidFill>
                  <a:srgbClr val="002060"/>
                </a:solidFill>
                <a:latin typeface="Century Gothic" panose="020B0502020202020204" pitchFamily="34" charset="0"/>
              </a:rPr>
              <a:t>ei</a:t>
            </a:r>
            <a:r>
              <a:rPr lang="en-GB" sz="2000" dirty="0" err="1">
                <a:solidFill>
                  <a:srgbClr val="002060"/>
                </a:solidFill>
                <a:latin typeface="Century Gothic" panose="020B0502020202020204" pitchFamily="34" charset="0"/>
              </a:rPr>
              <a:t>nta</a:t>
            </a:r>
            <a:r>
              <a:rPr lang="en-GB" sz="2000" dirty="0">
                <a:solidFill>
                  <a:srgbClr val="002060"/>
                </a:solidFill>
                <a:latin typeface="Century Gothic" panose="020B0502020202020204" pitchFamily="34" charset="0"/>
              </a:rPr>
              <a:t> de </a:t>
            </a:r>
            <a:r>
              <a:rPr lang="en-GB" sz="2000" dirty="0" err="1">
                <a:solidFill>
                  <a:srgbClr val="002060"/>
                </a:solidFill>
                <a:latin typeface="Century Gothic" panose="020B0502020202020204" pitchFamily="34" charset="0"/>
              </a:rPr>
              <a:t>nov</a:t>
            </a:r>
            <a:r>
              <a:rPr lang="en-GB" sz="2000" b="1" dirty="0" err="1">
                <a:solidFill>
                  <a:srgbClr val="002060"/>
                </a:solidFill>
                <a:latin typeface="Century Gothic" panose="020B0502020202020204" pitchFamily="34" charset="0"/>
              </a:rPr>
              <a:t>ie</a:t>
            </a:r>
            <a:r>
              <a:rPr lang="en-GB" sz="2000" dirty="0" err="1">
                <a:solidFill>
                  <a:srgbClr val="002060"/>
                </a:solidFill>
                <a:latin typeface="Century Gothic" panose="020B0502020202020204" pitchFamily="34" charset="0"/>
              </a:rPr>
              <a:t>mbre</a:t>
            </a:r>
            <a:r>
              <a:rPr lang="en-GB" sz="2000" dirty="0">
                <a:solidFill>
                  <a:srgbClr val="002060"/>
                </a:solidFill>
                <a:latin typeface="Century Gothic" panose="020B0502020202020204" pitchFamily="34" charset="0"/>
              </a:rPr>
              <a:t> hasta el </a:t>
            </a:r>
            <a:r>
              <a:rPr lang="en-GB" sz="2000" dirty="0" err="1">
                <a:solidFill>
                  <a:srgbClr val="002060"/>
                </a:solidFill>
                <a:latin typeface="Century Gothic" panose="020B0502020202020204" pitchFamily="34" charset="0"/>
              </a:rPr>
              <a:t>v</a:t>
            </a:r>
            <a:r>
              <a:rPr lang="en-GB" sz="2000" b="1" dirty="0" err="1">
                <a:solidFill>
                  <a:srgbClr val="002060"/>
                </a:solidFill>
                <a:latin typeface="Century Gothic" panose="020B0502020202020204" pitchFamily="34" charset="0"/>
              </a:rPr>
              <a:t>ei</a:t>
            </a:r>
            <a:r>
              <a:rPr lang="en-GB" sz="2000" dirty="0" err="1">
                <a:solidFill>
                  <a:srgbClr val="002060"/>
                </a:solidFill>
                <a:latin typeface="Century Gothic" panose="020B0502020202020204" pitchFamily="34" charset="0"/>
              </a:rPr>
              <a:t>nte</a:t>
            </a:r>
            <a:r>
              <a:rPr lang="en-GB" sz="2000" dirty="0">
                <a:solidFill>
                  <a:srgbClr val="002060"/>
                </a:solidFill>
                <a:latin typeface="Century Gothic" panose="020B0502020202020204" pitchFamily="34" charset="0"/>
              </a:rPr>
              <a:t> de </a:t>
            </a:r>
            <a:r>
              <a:rPr lang="en-GB" sz="2000" dirty="0" err="1">
                <a:solidFill>
                  <a:srgbClr val="002060"/>
                </a:solidFill>
                <a:latin typeface="Century Gothic" panose="020B0502020202020204" pitchFamily="34" charset="0"/>
              </a:rPr>
              <a:t>dic</a:t>
            </a:r>
            <a:r>
              <a:rPr lang="en-GB" sz="2000" b="1" dirty="0" err="1">
                <a:solidFill>
                  <a:srgbClr val="002060"/>
                </a:solidFill>
                <a:latin typeface="Century Gothic" panose="020B0502020202020204" pitchFamily="34" charset="0"/>
              </a:rPr>
              <a:t>ie</a:t>
            </a:r>
            <a:r>
              <a:rPr lang="en-GB" sz="2000" dirty="0" err="1">
                <a:solidFill>
                  <a:srgbClr val="002060"/>
                </a:solidFill>
                <a:latin typeface="Century Gothic" panose="020B0502020202020204" pitchFamily="34" charset="0"/>
              </a:rPr>
              <a:t>mbre</a:t>
            </a:r>
            <a:r>
              <a:rPr lang="en-GB" sz="2000" dirty="0">
                <a:solidFill>
                  <a:srgbClr val="002060"/>
                </a:solidFill>
                <a:latin typeface="Century Gothic" panose="020B0502020202020204" pitchFamily="34" charset="0"/>
              </a:rPr>
              <a: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P: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Jam</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ai</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ca, ¡gen</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ia</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l!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t>
            </a:r>
            <a:r>
              <a:rPr lang="en-GB" sz="2000" dirty="0">
                <a:solidFill>
                  <a:srgbClr val="002060"/>
                </a:solidFill>
                <a:latin typeface="Century Gothic" panose="020B0502020202020204" pitchFamily="34" charset="0"/>
              </a:rPr>
              <a:t>E</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ntonces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tú</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Dan</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ie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l? </a:t>
            </a:r>
          </a:p>
          <a:p>
            <a:pPr lvl="0">
              <a:lnSpc>
                <a:spcPct val="150000"/>
              </a:lnSpc>
              <a:defRPr/>
            </a:pPr>
            <a:r>
              <a:rPr lang="en-GB" sz="2000" b="1" dirty="0">
                <a:solidFill>
                  <a:srgbClr val="002060"/>
                </a:solidFill>
                <a:latin typeface="Century Gothic" panose="020B0502020202020204" pitchFamily="34" charset="0"/>
              </a:rPr>
              <a:t>D. </a:t>
            </a:r>
            <a:r>
              <a:rPr lang="en-GB" sz="2000" dirty="0">
                <a:solidFill>
                  <a:srgbClr val="002060"/>
                </a:solidFill>
                <a:latin typeface="Century Gothic" panose="020B0502020202020204" pitchFamily="34" charset="0"/>
              </a:rPr>
              <a:t>No </a:t>
            </a:r>
            <a:r>
              <a:rPr lang="en-GB" sz="2000" dirty="0" err="1">
                <a:solidFill>
                  <a:srgbClr val="002060"/>
                </a:solidFill>
                <a:latin typeface="Century Gothic" panose="020B0502020202020204" pitchFamily="34" charset="0"/>
              </a:rPr>
              <a:t>sé</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s</a:t>
            </a:r>
            <a:r>
              <a:rPr lang="en-GB" sz="2000" b="1" dirty="0" err="1">
                <a:solidFill>
                  <a:srgbClr val="002060"/>
                </a:solidFill>
                <a:latin typeface="Century Gothic" panose="020B0502020202020204" pitchFamily="34" charset="0"/>
              </a:rPr>
              <a:t>ie</a:t>
            </a:r>
            <a:r>
              <a:rPr lang="en-GB" sz="2000" dirty="0" err="1">
                <a:solidFill>
                  <a:srgbClr val="002060"/>
                </a:solidFill>
                <a:latin typeface="Century Gothic" panose="020B0502020202020204" pitchFamily="34" charset="0"/>
              </a:rPr>
              <a:t>mpre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a:t>
            </a:r>
            <a:r>
              <a:rPr lang="en-GB" sz="2000" b="1" dirty="0" err="1">
                <a:solidFill>
                  <a:srgbClr val="002060"/>
                </a:solidFill>
                <a:latin typeface="Century Gothic" panose="020B0502020202020204" pitchFamily="34" charset="0"/>
              </a:rPr>
              <a:t>ie</a:t>
            </a:r>
            <a:r>
              <a:rPr lang="en-GB" sz="2000" dirty="0" err="1">
                <a:solidFill>
                  <a:srgbClr val="002060"/>
                </a:solidFill>
                <a:latin typeface="Century Gothic" panose="020B0502020202020204" pitchFamily="34" charset="0"/>
              </a:rPr>
              <a:t>rdo</a:t>
            </a:r>
            <a:r>
              <a:rPr lang="en-GB" sz="2000" dirty="0">
                <a:solidFill>
                  <a:srgbClr val="002060"/>
                </a:solidFill>
                <a:latin typeface="Century Gothic" panose="020B0502020202020204" pitchFamily="34" charset="0"/>
              </a:rPr>
              <a:t>. Soy </a:t>
            </a:r>
            <a:r>
              <a:rPr lang="en-GB" sz="2000" dirty="0" err="1">
                <a:solidFill>
                  <a:srgbClr val="002060"/>
                </a:solidFill>
                <a:latin typeface="Century Gothic" panose="020B0502020202020204" pitchFamily="34" charset="0"/>
              </a:rPr>
              <a:t>mejor</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jugando</a:t>
            </a:r>
            <a:r>
              <a:rPr lang="en-GB" sz="2000" dirty="0">
                <a:solidFill>
                  <a:srgbClr val="002060"/>
                </a:solidFill>
                <a:latin typeface="Century Gothic" panose="020B0502020202020204" pitchFamily="34" charset="0"/>
              </a:rPr>
              <a:t> al </a:t>
            </a:r>
            <a:r>
              <a:rPr lang="en-GB" sz="2000" dirty="0" err="1">
                <a:solidFill>
                  <a:srgbClr val="002060"/>
                </a:solidFill>
                <a:latin typeface="Century Gothic" panose="020B0502020202020204" pitchFamily="34" charset="0"/>
              </a:rPr>
              <a:t>b</a:t>
            </a:r>
            <a:r>
              <a:rPr lang="en-GB" sz="2000" b="1" dirty="0" err="1">
                <a:solidFill>
                  <a:srgbClr val="002060"/>
                </a:solidFill>
                <a:latin typeface="Century Gothic" panose="020B0502020202020204" pitchFamily="34" charset="0"/>
              </a:rPr>
              <a:t>éi</a:t>
            </a:r>
            <a:r>
              <a:rPr lang="en-GB" sz="2000" dirty="0" err="1">
                <a:solidFill>
                  <a:srgbClr val="002060"/>
                </a:solidFill>
                <a:latin typeface="Century Gothic" panose="020B0502020202020204" pitchFamily="34" charset="0"/>
              </a:rPr>
              <a:t>sbol</a:t>
            </a:r>
            <a:r>
              <a:rPr lang="en-GB" sz="2000" dirty="0">
                <a:solidFill>
                  <a:srgbClr val="002060"/>
                </a:solidFill>
                <a:latin typeface="Century Gothic" panose="020B0502020202020204" pitchFamily="34" charset="0"/>
              </a:rPr>
              <a:t>. Y no </a:t>
            </a:r>
            <a:r>
              <a:rPr lang="en-GB" sz="2000" dirty="0" err="1">
                <a:solidFill>
                  <a:srgbClr val="002060"/>
                </a:solidFill>
                <a:latin typeface="Century Gothic" panose="020B0502020202020204" pitchFamily="34" charset="0"/>
              </a:rPr>
              <a:t>tengo</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t</a:t>
            </a:r>
            <a:r>
              <a:rPr lang="en-GB" sz="2000" b="1" dirty="0" err="1">
                <a:solidFill>
                  <a:srgbClr val="002060"/>
                </a:solidFill>
                <a:latin typeface="Century Gothic" panose="020B0502020202020204" pitchFamily="34" charset="0"/>
              </a:rPr>
              <a:t>ie</a:t>
            </a:r>
            <a:r>
              <a:rPr lang="en-GB" sz="2000" dirty="0" err="1">
                <a:solidFill>
                  <a:srgbClr val="002060"/>
                </a:solidFill>
                <a:latin typeface="Century Gothic" panose="020B0502020202020204" pitchFamily="34" charset="0"/>
              </a:rPr>
              <a:t>mpo</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porque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tamb</a:t>
            </a:r>
            <a:r>
              <a:rPr lang="en-GB" sz="2000" b="1" dirty="0" err="1">
                <a:solidFill>
                  <a:srgbClr val="002060"/>
                </a:solidFill>
                <a:latin typeface="Century Gothic" panose="020B0502020202020204" pitchFamily="34" charset="0"/>
              </a:rPr>
              <a:t>ié</a:t>
            </a:r>
            <a:r>
              <a:rPr lang="en-GB" sz="2000" dirty="0" err="1">
                <a:solidFill>
                  <a:srgbClr val="002060"/>
                </a:solidFill>
                <a:latin typeface="Century Gothic" panose="020B0502020202020204" pitchFamily="34" charset="0"/>
              </a:rPr>
              <a:t>n</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debo</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estudiar</a:t>
            </a:r>
            <a:r>
              <a:rPr lang="en-GB" sz="2000" dirty="0">
                <a:solidFill>
                  <a:srgbClr val="002060"/>
                </a:solidFill>
                <a:latin typeface="Century Gothic" panose="020B0502020202020204" pitchFamily="34" charset="0"/>
              </a:rPr>
              <a:t> _____</a:t>
            </a:r>
            <a:r>
              <a:rPr lang="en-GB" sz="2000" b="1" dirty="0">
                <a:solidFill>
                  <a:srgbClr val="002060"/>
                </a:solidFill>
                <a:latin typeface="Century Gothic" panose="020B0502020202020204" pitchFamily="34" charset="0"/>
              </a:rPr>
              <a:t>__</a:t>
            </a:r>
            <a:r>
              <a:rPr lang="en-GB" sz="2000" dirty="0">
                <a:solidFill>
                  <a:srgbClr val="002060"/>
                </a:solidFill>
                <a:latin typeface="Century Gothic" panose="020B0502020202020204" pitchFamily="34" charset="0"/>
              </a:rPr>
              <a:t>_ </a:t>
            </a:r>
            <a:r>
              <a:rPr lang="en-GB" sz="2000" dirty="0" err="1">
                <a:solidFill>
                  <a:srgbClr val="002060"/>
                </a:solidFill>
                <a:latin typeface="Century Gothic" panose="020B0502020202020204" pitchFamily="34" charset="0"/>
              </a:rPr>
              <a:t>en</a:t>
            </a:r>
            <a:r>
              <a:rPr lang="en-GB" sz="2000" dirty="0">
                <a:solidFill>
                  <a:srgbClr val="002060"/>
                </a:solidFill>
                <a:latin typeface="Century Gothic" panose="020B0502020202020204" pitchFamily="34" charset="0"/>
              </a:rPr>
              <a:t> la academ</a:t>
            </a:r>
            <a:r>
              <a:rPr lang="en-GB" sz="2000" b="1" dirty="0">
                <a:solidFill>
                  <a:srgbClr val="002060"/>
                </a:solidFill>
                <a:latin typeface="Century Gothic" panose="020B0502020202020204" pitchFamily="34" charset="0"/>
              </a:rPr>
              <a:t>ia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Quizás</a:t>
            </a:r>
            <a:r>
              <a:rPr lang="en-GB" sz="2000" dirty="0">
                <a:solidFill>
                  <a:srgbClr val="002060"/>
                </a:solidFill>
                <a:latin typeface="Century Gothic" panose="020B0502020202020204" pitchFamily="34" charset="0"/>
              </a:rPr>
              <a:t> Diana _____</a:t>
            </a:r>
            <a:r>
              <a:rPr lang="en-GB" sz="2000" b="1" dirty="0">
                <a:solidFill>
                  <a:srgbClr val="002060"/>
                </a:solidFill>
                <a:latin typeface="Century Gothic" panose="020B0502020202020204" pitchFamily="34" charset="0"/>
              </a:rPr>
              <a:t>__</a:t>
            </a:r>
            <a:r>
              <a:rPr lang="en-GB" sz="2000" dirty="0">
                <a:solidFill>
                  <a:srgbClr val="002060"/>
                </a:solidFill>
                <a:latin typeface="Century Gothic" panose="020B0502020202020204" pitchFamily="34" charset="0"/>
              </a:rPr>
              <a:t>_ </a:t>
            </a:r>
            <a:r>
              <a:rPr lang="en-GB" sz="2000" dirty="0" err="1">
                <a:solidFill>
                  <a:srgbClr val="002060"/>
                </a:solidFill>
                <a:latin typeface="Century Gothic" panose="020B0502020202020204" pitchFamily="34" charset="0"/>
              </a:rPr>
              <a:t>jugar</a:t>
            </a:r>
            <a:r>
              <a:rPr lang="en-GB" sz="2000" dirty="0">
                <a:solidFill>
                  <a:srgbClr val="002060"/>
                </a:solidFill>
                <a:latin typeface="Century Gothic" panose="020B0502020202020204" pitchFamily="34" charset="0"/>
              </a:rPr>
              <a:t>?</a:t>
            </a:r>
            <a:endParaRPr lang="en-GB" sz="2000" b="1" dirty="0">
              <a:solidFill>
                <a:srgbClr val="002060"/>
              </a:solidFill>
              <a:latin typeface="Century Gothic" panose="020B0502020202020204" pitchFamily="34" charset="0"/>
            </a:endParaRPr>
          </a:p>
          <a:p>
            <a:pPr lvl="0">
              <a:lnSpc>
                <a:spcPct val="150000"/>
              </a:lnSpc>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No, no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v</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ie</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se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queda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casa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porque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t</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ie</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dolor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de </a:t>
            </a:r>
            <a:r>
              <a:rPr lang="en-GB" sz="2000" dirty="0">
                <a:solidFill>
                  <a:srgbClr val="002060"/>
                </a:solidFill>
                <a:latin typeface="Century Gothic" panose="020B0502020202020204" pitchFamily="34" charset="0"/>
              </a:rPr>
              <a:t>_____</a:t>
            </a:r>
            <a:r>
              <a:rPr lang="en-GB" sz="2000" b="1" dirty="0">
                <a:solidFill>
                  <a:srgbClr val="002060"/>
                </a:solidFill>
                <a:latin typeface="Century Gothic" panose="020B0502020202020204" pitchFamily="34" charset="0"/>
              </a:rPr>
              <a:t>__</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y no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rPr>
              <a:t>está</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rPr>
              <a:t>en</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 forma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Pero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qu</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ie</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ro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invitar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algu</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ie</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de mi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clase</a:t>
            </a:r>
            <a:r>
              <a:rPr lang="en-GB" sz="2000" b="1" dirty="0">
                <a:solidFill>
                  <a:srgbClr val="002060"/>
                </a:solidFill>
                <a:latin typeface="Century Gothic" panose="020B0502020202020204" pitchFamily="34" charset="0"/>
              </a:rPr>
              <a: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296863"/>
            <a:ext cx="5212080" cy="867128"/>
          </a:xfrm>
          <a:prstGeom prst="rect">
            <a:avLst/>
          </a:prstGeom>
        </p:spPr>
      </p:pic>
      <p:sp>
        <p:nvSpPr>
          <p:cNvPr id="2" name="Title 1"/>
          <p:cNvSpPr>
            <a:spLocks noGrp="1"/>
          </p:cNvSpPr>
          <p:nvPr>
            <p:ph type="title"/>
          </p:nvPr>
        </p:nvSpPr>
        <p:spPr>
          <a:xfrm>
            <a:off x="-1" y="0"/>
            <a:ext cx="4572001" cy="1325563"/>
          </a:xfrm>
        </p:spPr>
        <p:txBody>
          <a:bodyPr>
            <a:normAutofit/>
          </a:bodyPr>
          <a:lstStyle/>
          <a:p>
            <a:r>
              <a:rPr lang="en-GB" sz="2400" b="1" dirty="0" err="1">
                <a:solidFill>
                  <a:schemeClr val="bg1"/>
                </a:solidFill>
              </a:rPr>
              <a:t>Hablamos</a:t>
            </a:r>
            <a:r>
              <a:rPr lang="en-GB" sz="2400" b="1" dirty="0">
                <a:solidFill>
                  <a:schemeClr val="bg1"/>
                </a:solidFill>
              </a:rPr>
              <a:t> del </a:t>
            </a:r>
            <a:r>
              <a:rPr lang="en-GB" sz="2400" b="1" dirty="0" err="1">
                <a:solidFill>
                  <a:schemeClr val="bg1"/>
                </a:solidFill>
              </a:rPr>
              <a:t>deporte</a:t>
            </a:r>
            <a:endParaRPr lang="en-GB" sz="2400" b="1" dirty="0">
              <a:solidFill>
                <a:schemeClr val="bg1"/>
              </a:solidFill>
            </a:endParaRPr>
          </a:p>
        </p:txBody>
      </p:sp>
      <p:sp>
        <p:nvSpPr>
          <p:cNvPr id="45" name="Rectangle 44">
            <a:extLst>
              <a:ext uri="{FF2B5EF4-FFF2-40B4-BE49-F238E27FC236}">
                <a16:creationId xmlns:a16="http://schemas.microsoft.com/office/drawing/2014/main" id="{AAD83873-31AE-BC40-BCE2-923AE24106AC}"/>
              </a:ext>
            </a:extLst>
          </p:cNvPr>
          <p:cNvSpPr/>
          <p:nvPr/>
        </p:nvSpPr>
        <p:spPr>
          <a:xfrm>
            <a:off x="6501612" y="1132422"/>
            <a:ext cx="1609736" cy="400110"/>
          </a:xfrm>
          <a:prstGeom prst="rect">
            <a:avLst/>
          </a:prstGeom>
        </p:spPr>
        <p:txBody>
          <a:bodyPr wrap="none">
            <a:spAutoFit/>
          </a:bodyPr>
          <a:lstStyle/>
          <a:p>
            <a:pPr lvl="0">
              <a:defRPr/>
            </a:pPr>
            <a:r>
              <a:rPr lang="en-GB" sz="2000" dirty="0" err="1">
                <a:solidFill>
                  <a:srgbClr val="EE6000"/>
                </a:solidFill>
                <a:latin typeface="Century Gothic" panose="020B0502020202020204" pitchFamily="34" charset="0"/>
              </a:rPr>
              <a:t>estud</a:t>
            </a:r>
            <a:r>
              <a:rPr lang="en-GB" sz="2000" b="1" dirty="0" err="1">
                <a:solidFill>
                  <a:srgbClr val="EE6000"/>
                </a:solidFill>
                <a:latin typeface="Century Gothic" panose="020B0502020202020204" pitchFamily="34" charset="0"/>
              </a:rPr>
              <a:t>ia</a:t>
            </a:r>
            <a:r>
              <a:rPr lang="en-GB" sz="2000" dirty="0" err="1">
                <a:solidFill>
                  <a:srgbClr val="EE6000"/>
                </a:solidFill>
                <a:latin typeface="Century Gothic" panose="020B0502020202020204" pitchFamily="34" charset="0"/>
              </a:rPr>
              <a:t>ntes</a:t>
            </a:r>
            <a:endParaRPr kumimoji="0" lang="en-GB" sz="2000" b="0" i="0" u="none" strike="noStrike" kern="1200" cap="none" spc="0" normalizeH="0" baseline="0" noProof="0" dirty="0">
              <a:ln>
                <a:noFill/>
              </a:ln>
              <a:solidFill>
                <a:srgbClr val="EE6000"/>
              </a:solidFill>
              <a:effectLst/>
              <a:uLnTx/>
              <a:uFillTx/>
              <a:latin typeface="Century Gothic" panose="020B0502020202020204" pitchFamily="34" charset="0"/>
            </a:endParaRPr>
          </a:p>
        </p:txBody>
      </p:sp>
      <p:sp>
        <p:nvSpPr>
          <p:cNvPr id="47" name="Rectangle 46">
            <a:extLst>
              <a:ext uri="{FF2B5EF4-FFF2-40B4-BE49-F238E27FC236}">
                <a16:creationId xmlns:a16="http://schemas.microsoft.com/office/drawing/2014/main" id="{7819EE1B-B944-084F-855D-E46BCA0D0607}"/>
              </a:ext>
            </a:extLst>
          </p:cNvPr>
          <p:cNvSpPr/>
          <p:nvPr/>
        </p:nvSpPr>
        <p:spPr>
          <a:xfrm>
            <a:off x="927454" y="2014766"/>
            <a:ext cx="1481168" cy="400110"/>
          </a:xfrm>
          <a:prstGeom prst="rect">
            <a:avLst/>
          </a:prstGeom>
        </p:spPr>
        <p:txBody>
          <a:bodyPr wrap="square">
            <a:spAutoFit/>
          </a:bodyPr>
          <a:lstStyle/>
          <a:p>
            <a:pPr lvl="0">
              <a:defRPr/>
            </a:pPr>
            <a:r>
              <a:rPr lang="en-GB" sz="2000" dirty="0" err="1">
                <a:solidFill>
                  <a:srgbClr val="EE6000"/>
                </a:solidFill>
                <a:latin typeface="Century Gothic" panose="020B0502020202020204" pitchFamily="34" charset="0"/>
              </a:rPr>
              <a:t>dic</a:t>
            </a:r>
            <a:r>
              <a:rPr lang="en-GB" sz="2000" b="1" dirty="0" err="1">
                <a:solidFill>
                  <a:srgbClr val="EE6000"/>
                </a:solidFill>
                <a:latin typeface="Century Gothic" panose="020B0502020202020204" pitchFamily="34" charset="0"/>
              </a:rPr>
              <a:t>ie</a:t>
            </a:r>
            <a:r>
              <a:rPr lang="en-GB" sz="2000" dirty="0" err="1">
                <a:solidFill>
                  <a:srgbClr val="EE6000"/>
                </a:solidFill>
                <a:latin typeface="Century Gothic" panose="020B0502020202020204" pitchFamily="34" charset="0"/>
              </a:rPr>
              <a:t>mbre</a:t>
            </a:r>
            <a:endParaRPr kumimoji="0" lang="en-GB" sz="2000" b="0" i="0" u="none" strike="noStrike" kern="1200" cap="none" spc="0" normalizeH="0" baseline="0" noProof="0" dirty="0">
              <a:ln>
                <a:noFill/>
              </a:ln>
              <a:solidFill>
                <a:srgbClr val="EE6000"/>
              </a:solidFill>
              <a:effectLst/>
              <a:uLnTx/>
              <a:uFillTx/>
              <a:latin typeface="Century Gothic" panose="020B0502020202020204" pitchFamily="34" charset="0"/>
            </a:endParaRPr>
          </a:p>
        </p:txBody>
      </p:sp>
      <p:pic>
        <p:nvPicPr>
          <p:cNvPr id="55" name="Picture 2" descr="statue of unity&#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9645" y="1313301"/>
            <a:ext cx="1617745" cy="1617746"/>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a:extLst>
              <a:ext uri="{FF2B5EF4-FFF2-40B4-BE49-F238E27FC236}">
                <a16:creationId xmlns:a16="http://schemas.microsoft.com/office/drawing/2014/main" id="{EA98EA26-09E4-D44E-9505-3EABC18ACBC3}"/>
              </a:ext>
            </a:extLst>
          </p:cNvPr>
          <p:cNvSpPr/>
          <p:nvPr/>
        </p:nvSpPr>
        <p:spPr>
          <a:xfrm>
            <a:off x="5826971" y="4321841"/>
            <a:ext cx="117449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66400"/>
                </a:solidFill>
                <a:effectLst/>
                <a:uLnTx/>
                <a:uFillTx/>
                <a:latin typeface="Century Gothic" panose="020B0502020202020204" pitchFamily="34" charset="0"/>
              </a:rPr>
              <a:t>c</a:t>
            </a:r>
            <a:r>
              <a:rPr kumimoji="0" lang="en-GB" sz="2000" b="1" i="0" u="none" strike="noStrike" kern="1200" cap="none" spc="0" normalizeH="0" baseline="0" noProof="0" dirty="0" err="1">
                <a:ln>
                  <a:noFill/>
                </a:ln>
                <a:solidFill>
                  <a:srgbClr val="F66400"/>
                </a:solidFill>
                <a:effectLst/>
                <a:uLnTx/>
                <a:uFillTx/>
                <a:latin typeface="Century Gothic" panose="020B0502020202020204" pitchFamily="34" charset="0"/>
              </a:rPr>
              <a:t>ie</a:t>
            </a:r>
            <a:r>
              <a:rPr kumimoji="0" lang="en-GB" sz="2000" b="0" i="0" u="none" strike="noStrike" kern="1200" cap="none" spc="0" normalizeH="0" baseline="0" noProof="0" dirty="0" err="1">
                <a:ln>
                  <a:noFill/>
                </a:ln>
                <a:solidFill>
                  <a:srgbClr val="F66400"/>
                </a:solidFill>
                <a:effectLst/>
                <a:uLnTx/>
                <a:uFillTx/>
                <a:latin typeface="Century Gothic" panose="020B0502020202020204" pitchFamily="34" charset="0"/>
              </a:rPr>
              <a:t>ncia</a:t>
            </a:r>
            <a:endParaRPr kumimoji="0" lang="en-GB" sz="2000" b="0" i="0" u="none" strike="noStrike" kern="1200" cap="none" spc="0" normalizeH="0" baseline="0" noProof="0" dirty="0">
              <a:ln>
                <a:noFill/>
              </a:ln>
              <a:solidFill>
                <a:srgbClr val="F66400"/>
              </a:solidFill>
              <a:effectLst/>
              <a:uLnTx/>
              <a:uFillTx/>
              <a:latin typeface="Century Gothic" panose="020B0502020202020204" pitchFamily="34" charset="0"/>
            </a:endParaRPr>
          </a:p>
        </p:txBody>
      </p:sp>
      <p:sp>
        <p:nvSpPr>
          <p:cNvPr id="61" name="Rectangle 60">
            <a:extLst>
              <a:ext uri="{FF2B5EF4-FFF2-40B4-BE49-F238E27FC236}">
                <a16:creationId xmlns:a16="http://schemas.microsoft.com/office/drawing/2014/main" id="{EA98EA26-09E4-D44E-9505-3EABC18ACBC3}"/>
              </a:ext>
            </a:extLst>
          </p:cNvPr>
          <p:cNvSpPr/>
          <p:nvPr/>
        </p:nvSpPr>
        <p:spPr>
          <a:xfrm>
            <a:off x="2882520" y="4812207"/>
            <a:ext cx="117449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66400"/>
                </a:solidFill>
                <a:effectLst/>
                <a:uLnTx/>
                <a:uFillTx/>
                <a:latin typeface="Century Gothic" panose="020B0502020202020204" pitchFamily="34" charset="0"/>
              </a:rPr>
              <a:t>qu</a:t>
            </a:r>
            <a:r>
              <a:rPr kumimoji="0" lang="en-GB" sz="2000" b="1" i="0" u="none" strike="noStrike" kern="1200" cap="none" spc="0" normalizeH="0" baseline="0" noProof="0" dirty="0" err="1">
                <a:ln>
                  <a:noFill/>
                </a:ln>
                <a:solidFill>
                  <a:srgbClr val="F66400"/>
                </a:solidFill>
                <a:effectLst/>
                <a:uLnTx/>
                <a:uFillTx/>
                <a:latin typeface="Century Gothic" panose="020B0502020202020204" pitchFamily="34" charset="0"/>
              </a:rPr>
              <a:t>ie</a:t>
            </a:r>
            <a:r>
              <a:rPr kumimoji="0" lang="en-GB" sz="2000" i="0" u="none" strike="noStrike" kern="1200" cap="none" spc="0" normalizeH="0" baseline="0" noProof="0" dirty="0" err="1">
                <a:ln>
                  <a:noFill/>
                </a:ln>
                <a:solidFill>
                  <a:srgbClr val="F66400"/>
                </a:solidFill>
                <a:effectLst/>
                <a:uLnTx/>
                <a:uFillTx/>
                <a:latin typeface="Century Gothic" panose="020B0502020202020204" pitchFamily="34" charset="0"/>
              </a:rPr>
              <a:t>re</a:t>
            </a:r>
            <a:endParaRPr kumimoji="0" lang="en-GB" sz="2000" b="0" i="0" u="none" strike="noStrike" kern="1200" cap="none" spc="0" normalizeH="0" baseline="0" noProof="0" dirty="0">
              <a:ln>
                <a:noFill/>
              </a:ln>
              <a:solidFill>
                <a:srgbClr val="F66400"/>
              </a:solidFill>
              <a:effectLst/>
              <a:uLnTx/>
              <a:uFillTx/>
              <a:latin typeface="Century Gothic" panose="020B0502020202020204" pitchFamily="34" charset="0"/>
            </a:endParaRPr>
          </a:p>
        </p:txBody>
      </p:sp>
      <p:sp>
        <p:nvSpPr>
          <p:cNvPr id="62" name="Rounded Rectangle 11">
            <a:extLst>
              <a:ext uri="{FF2B5EF4-FFF2-40B4-BE49-F238E27FC236}">
                <a16:creationId xmlns:a16="http://schemas.microsoft.com/office/drawing/2014/main" id="{A316DD52-7894-4A75-969C-CA0645DA2978}"/>
              </a:ext>
            </a:extLst>
          </p:cNvPr>
          <p:cNvSpPr/>
          <p:nvPr/>
        </p:nvSpPr>
        <p:spPr>
          <a:xfrm>
            <a:off x="8604464" y="258166"/>
            <a:ext cx="332368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 / escuchar</a:t>
            </a:r>
            <a:r>
              <a:rPr kumimoji="0" lang="en-GB" sz="2000" b="1" i="0" u="none" strike="noStrike" kern="1200" cap="none" spc="0" normalizeH="0" noProof="0">
                <a:ln>
                  <a:noFill/>
                </a:ln>
                <a:solidFill>
                  <a:prstClr val="white"/>
                </a:solidFill>
                <a:effectLst/>
                <a:uLnTx/>
                <a:uFillTx/>
                <a:latin typeface="Century Gothic" panose="020B0502020202020204" pitchFamily="34" charset="0"/>
                <a:ea typeface="+mn-ea"/>
                <a:cs typeface="+mn-cs"/>
              </a:rPr>
              <a:t> / 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5" name="TextBox 64"/>
          <p:cNvSpPr txBox="1"/>
          <p:nvPr/>
        </p:nvSpPr>
        <p:spPr>
          <a:xfrm>
            <a:off x="83811" y="2680247"/>
            <a:ext cx="9385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black"/>
                </a:solidFill>
                <a:effectLst/>
                <a:highlight>
                  <a:srgbClr val="FBF0D5"/>
                </a:highlight>
                <a:uLnTx/>
                <a:uFillTx/>
                <a:latin typeface="Century Gothic" panose="020B0502020202020204" pitchFamily="34" charset="0"/>
              </a:rPr>
              <a:t>Profe</a:t>
            </a:r>
            <a:endParaRPr kumimoji="0" lang="en-GB" sz="2000" b="0" i="0" u="none" strike="noStrike" kern="1200" cap="none" spc="0" normalizeH="0" baseline="0" noProof="0" dirty="0">
              <a:ln>
                <a:noFill/>
              </a:ln>
              <a:solidFill>
                <a:prstClr val="black"/>
              </a:solidFill>
              <a:effectLst/>
              <a:highlight>
                <a:srgbClr val="FBF0D5"/>
              </a:highlight>
              <a:uLnTx/>
              <a:uFillTx/>
              <a:latin typeface="Century Gothic" panose="020B0502020202020204" pitchFamily="34" charset="0"/>
            </a:endParaRPr>
          </a:p>
        </p:txBody>
      </p:sp>
      <p:pic>
        <p:nvPicPr>
          <p:cNvPr id="66" name="Google Shape;960;p34"/>
          <p:cNvPicPr preferRelativeResize="0"/>
          <p:nvPr/>
        </p:nvPicPr>
        <p:blipFill rotWithShape="1">
          <a:blip r:embed="rId7">
            <a:alphaModFix/>
          </a:blip>
          <a:srcRect l="24019" r="52660"/>
          <a:stretch/>
        </p:blipFill>
        <p:spPr>
          <a:xfrm>
            <a:off x="8373511" y="635548"/>
            <a:ext cx="612244" cy="1351678"/>
          </a:xfrm>
          <a:prstGeom prst="rect">
            <a:avLst/>
          </a:prstGeom>
          <a:noFill/>
          <a:ln>
            <a:noFill/>
          </a:ln>
          <a:effectLst>
            <a:outerShdw blurRad="50800" dist="38100" dir="2700000" algn="tl" rotWithShape="0">
              <a:srgbClr val="000000">
                <a:alpha val="40000"/>
              </a:srgbClr>
            </a:outerShdw>
          </a:effectLst>
        </p:spPr>
      </p:pic>
      <p:sp>
        <p:nvSpPr>
          <p:cNvPr id="67" name="TextBox 66"/>
          <p:cNvSpPr txBox="1"/>
          <p:nvPr/>
        </p:nvSpPr>
        <p:spPr>
          <a:xfrm>
            <a:off x="7725936" y="1594661"/>
            <a:ext cx="12598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highlight>
                  <a:srgbClr val="FBF0D5"/>
                </a:highlight>
                <a:uLnTx/>
                <a:uFillTx/>
                <a:latin typeface="Century Gothic" panose="020B0502020202020204" pitchFamily="34" charset="0"/>
              </a:rPr>
              <a:t>Nadia</a:t>
            </a:r>
          </a:p>
        </p:txBody>
      </p:sp>
      <p:pic>
        <p:nvPicPr>
          <p:cNvPr id="68" name="Picture 67"/>
          <p:cNvPicPr>
            <a:picLocks noChangeAspect="1"/>
          </p:cNvPicPr>
          <p:nvPr/>
        </p:nvPicPr>
        <p:blipFill rotWithShape="1">
          <a:blip r:embed="rId8" cstate="print">
            <a:extLst>
              <a:ext uri="{28A0092B-C50C-407E-A947-70E740481C1C}">
                <a14:useLocalDpi xmlns:a14="http://schemas.microsoft.com/office/drawing/2010/main" val="0"/>
              </a:ext>
            </a:extLst>
          </a:blip>
          <a:srcRect l="23816" r="49940"/>
          <a:stretch/>
        </p:blipFill>
        <p:spPr>
          <a:xfrm>
            <a:off x="219193" y="4327586"/>
            <a:ext cx="649092" cy="1450272"/>
          </a:xfrm>
          <a:prstGeom prst="rect">
            <a:avLst/>
          </a:prstGeom>
        </p:spPr>
      </p:pic>
      <p:sp>
        <p:nvSpPr>
          <p:cNvPr id="70" name="TextBox 69"/>
          <p:cNvSpPr txBox="1"/>
          <p:nvPr/>
        </p:nvSpPr>
        <p:spPr>
          <a:xfrm>
            <a:off x="48281" y="5659093"/>
            <a:ext cx="12598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highlight>
                  <a:srgbClr val="FBF0D5"/>
                </a:highlight>
                <a:uLnTx/>
                <a:uFillTx/>
                <a:latin typeface="Century Gothic" panose="020B0502020202020204" pitchFamily="34" charset="0"/>
              </a:rPr>
              <a:t>Daniel</a:t>
            </a:r>
          </a:p>
        </p:txBody>
      </p:sp>
      <p:sp>
        <p:nvSpPr>
          <p:cNvPr id="7" name="TextBox 6">
            <a:extLst>
              <a:ext uri="{FF2B5EF4-FFF2-40B4-BE49-F238E27FC236}">
                <a16:creationId xmlns:a16="http://schemas.microsoft.com/office/drawing/2014/main" id="{72E3BBC6-B4E2-DF4A-9873-1E35361190D5}"/>
              </a:ext>
            </a:extLst>
          </p:cNvPr>
          <p:cNvSpPr txBox="1"/>
          <p:nvPr/>
        </p:nvSpPr>
        <p:spPr>
          <a:xfrm>
            <a:off x="9400203" y="5997539"/>
            <a:ext cx="2791797" cy="369332"/>
          </a:xfrm>
          <a:prstGeom prst="rect">
            <a:avLst/>
          </a:prstGeom>
          <a:noFill/>
        </p:spPr>
        <p:txBody>
          <a:bodyPr wrap="square" rtlCol="0">
            <a:spAutoFit/>
          </a:bodyPr>
          <a:lstStyle/>
          <a:p>
            <a:r>
              <a:rPr lang="en-US" dirty="0">
                <a:solidFill>
                  <a:srgbClr val="002060"/>
                </a:solidFill>
                <a:latin typeface="Century Gothic" panose="020B0502020202020204" pitchFamily="34" charset="0"/>
              </a:rPr>
              <a:t>*</a:t>
            </a:r>
            <a:r>
              <a:rPr lang="en-US" dirty="0" err="1">
                <a:solidFill>
                  <a:srgbClr val="002060"/>
                </a:solidFill>
                <a:latin typeface="Century Gothic" panose="020B0502020202020204" pitchFamily="34" charset="0"/>
              </a:rPr>
              <a:t>raqueta</a:t>
            </a:r>
            <a:r>
              <a:rPr lang="en-US" dirty="0">
                <a:solidFill>
                  <a:srgbClr val="002060"/>
                </a:solidFill>
                <a:latin typeface="Century Gothic" panose="020B0502020202020204" pitchFamily="34" charset="0"/>
              </a:rPr>
              <a:t> = racket</a:t>
            </a:r>
          </a:p>
        </p:txBody>
      </p:sp>
      <p:pic>
        <p:nvPicPr>
          <p:cNvPr id="19" name="Picture 18">
            <a:extLst>
              <a:ext uri="{FF2B5EF4-FFF2-40B4-BE49-F238E27FC236}">
                <a16:creationId xmlns:a16="http://schemas.microsoft.com/office/drawing/2014/main" id="{9DB55AAA-82DA-B248-B85D-3487233742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12550" y="805901"/>
            <a:ext cx="2641339" cy="1754014"/>
          </a:xfrm>
          <a:prstGeom prst="rect">
            <a:avLst/>
          </a:prstGeom>
        </p:spPr>
      </p:pic>
      <p:sp>
        <p:nvSpPr>
          <p:cNvPr id="20" name="Rounded Rectangular Callout 22">
            <a:extLst>
              <a:ext uri="{FF2B5EF4-FFF2-40B4-BE49-F238E27FC236}">
                <a16:creationId xmlns:a16="http://schemas.microsoft.com/office/drawing/2014/main" id="{ECE0CA61-6ACB-5A47-8E73-76EF1B075733}"/>
              </a:ext>
            </a:extLst>
          </p:cNvPr>
          <p:cNvSpPr/>
          <p:nvPr/>
        </p:nvSpPr>
        <p:spPr>
          <a:xfrm>
            <a:off x="9400203" y="2613699"/>
            <a:ext cx="2743516" cy="3164159"/>
          </a:xfrm>
          <a:prstGeom prst="wedgeRoundRectCallout">
            <a:avLst>
              <a:gd name="adj1" fmla="val -18110"/>
              <a:gd name="adj2" fmla="val -55475"/>
              <a:gd name="adj3" fmla="val 16667"/>
            </a:avLst>
          </a:prstGeom>
          <a:solidFill>
            <a:srgbClr val="00206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latin typeface="Century Gothic"/>
              </a:rPr>
              <a:t>La Pelota </a:t>
            </a:r>
            <a:r>
              <a:rPr lang="en-GB" sz="2000" dirty="0" err="1">
                <a:solidFill>
                  <a:schemeClr val="bg1"/>
                </a:solidFill>
                <a:latin typeface="Century Gothic"/>
              </a:rPr>
              <a:t>Vasca</a:t>
            </a:r>
            <a:r>
              <a:rPr lang="en-GB" sz="2000" dirty="0">
                <a:solidFill>
                  <a:schemeClr val="bg1"/>
                </a:solidFill>
                <a:latin typeface="Century Gothic"/>
              </a:rPr>
              <a:t>  </a:t>
            </a:r>
            <a:r>
              <a:rPr lang="en-GB" sz="2000" dirty="0" err="1">
                <a:solidFill>
                  <a:schemeClr val="bg1"/>
                </a:solidFill>
                <a:latin typeface="Century Gothic"/>
              </a:rPr>
              <a:t>viene</a:t>
            </a:r>
            <a:r>
              <a:rPr lang="en-GB" sz="2000" dirty="0">
                <a:solidFill>
                  <a:schemeClr val="bg1"/>
                </a:solidFill>
                <a:latin typeface="Century Gothic"/>
              </a:rPr>
              <a:t> del País Vasco. </a:t>
            </a:r>
            <a:r>
              <a:rPr lang="en-GB" sz="2000" dirty="0" err="1">
                <a:solidFill>
                  <a:schemeClr val="bg1"/>
                </a:solidFill>
                <a:latin typeface="Century Gothic"/>
              </a:rPr>
              <a:t>En</a:t>
            </a:r>
            <a:r>
              <a:rPr lang="en-GB" sz="2000" dirty="0">
                <a:solidFill>
                  <a:schemeClr val="bg1"/>
                </a:solidFill>
                <a:latin typeface="Century Gothic"/>
              </a:rPr>
              <a:t> </a:t>
            </a:r>
            <a:r>
              <a:rPr lang="en-GB" sz="2000" dirty="0" err="1">
                <a:solidFill>
                  <a:schemeClr val="bg1"/>
                </a:solidFill>
                <a:latin typeface="Century Gothic"/>
              </a:rPr>
              <a:t>este</a:t>
            </a:r>
            <a:r>
              <a:rPr lang="en-GB" sz="2000" dirty="0">
                <a:solidFill>
                  <a:schemeClr val="bg1"/>
                </a:solidFill>
                <a:latin typeface="Century Gothic"/>
              </a:rPr>
              <a:t> </a:t>
            </a:r>
            <a:r>
              <a:rPr lang="en-GB" sz="2000" dirty="0" err="1">
                <a:solidFill>
                  <a:schemeClr val="bg1"/>
                </a:solidFill>
                <a:latin typeface="Century Gothic"/>
              </a:rPr>
              <a:t>juego</a:t>
            </a:r>
            <a:r>
              <a:rPr lang="en-GB" sz="2000" dirty="0">
                <a:solidFill>
                  <a:schemeClr val="bg1"/>
                </a:solidFill>
                <a:latin typeface="Century Gothic"/>
              </a:rPr>
              <a:t>, los </a:t>
            </a:r>
            <a:r>
              <a:rPr lang="en-GB" sz="2000" dirty="0" err="1">
                <a:solidFill>
                  <a:schemeClr val="bg1"/>
                </a:solidFill>
                <a:latin typeface="Century Gothic"/>
              </a:rPr>
              <a:t>jugadores</a:t>
            </a:r>
            <a:r>
              <a:rPr lang="en-GB" sz="2000" dirty="0">
                <a:solidFill>
                  <a:schemeClr val="bg1"/>
                </a:solidFill>
                <a:latin typeface="Century Gothic"/>
              </a:rPr>
              <a:t> </a:t>
            </a:r>
            <a:r>
              <a:rPr lang="en-GB" sz="2000" dirty="0" err="1">
                <a:solidFill>
                  <a:schemeClr val="bg1"/>
                </a:solidFill>
                <a:latin typeface="Century Gothic"/>
              </a:rPr>
              <a:t>tiran</a:t>
            </a:r>
            <a:r>
              <a:rPr lang="en-GB" sz="2000" dirty="0">
                <a:solidFill>
                  <a:schemeClr val="bg1"/>
                </a:solidFill>
                <a:latin typeface="Century Gothic"/>
              </a:rPr>
              <a:t> una pelota contra una pared. Los </a:t>
            </a:r>
            <a:r>
              <a:rPr lang="en-GB" sz="2000" dirty="0" err="1">
                <a:solidFill>
                  <a:schemeClr val="bg1"/>
                </a:solidFill>
                <a:latin typeface="Century Gothic"/>
              </a:rPr>
              <a:t>jugadores</a:t>
            </a:r>
            <a:r>
              <a:rPr lang="en-GB" sz="2000" dirty="0">
                <a:solidFill>
                  <a:schemeClr val="bg1"/>
                </a:solidFill>
                <a:latin typeface="Century Gothic"/>
              </a:rPr>
              <a:t> </a:t>
            </a:r>
            <a:r>
              <a:rPr lang="en-GB" sz="2000" dirty="0" err="1">
                <a:solidFill>
                  <a:schemeClr val="bg1"/>
                </a:solidFill>
                <a:latin typeface="Century Gothic"/>
              </a:rPr>
              <a:t>usan</a:t>
            </a:r>
            <a:r>
              <a:rPr lang="en-GB" sz="2000" dirty="0">
                <a:solidFill>
                  <a:schemeClr val="bg1"/>
                </a:solidFill>
                <a:latin typeface="Century Gothic"/>
              </a:rPr>
              <a:t> la mano o una </a:t>
            </a:r>
            <a:r>
              <a:rPr lang="en-GB" sz="2000" dirty="0" err="1">
                <a:solidFill>
                  <a:schemeClr val="bg1"/>
                </a:solidFill>
                <a:latin typeface="Century Gothic"/>
              </a:rPr>
              <a:t>raqueta</a:t>
            </a:r>
            <a:r>
              <a:rPr lang="en-GB" sz="2000" dirty="0">
                <a:solidFill>
                  <a:schemeClr val="bg1"/>
                </a:solidFill>
                <a:latin typeface="Century Gothic"/>
              </a:rPr>
              <a:t>*. </a:t>
            </a:r>
            <a:endParaRPr kumimoji="0" lang="en-GB" sz="2000" b="0" i="0" u="none" strike="sngStrike" kern="1200" cap="none" spc="0" normalizeH="0" baseline="0" noProof="0" dirty="0">
              <a:ln>
                <a:noFill/>
              </a:ln>
              <a:solidFill>
                <a:schemeClr val="bg1"/>
              </a:solidFill>
              <a:effectLst/>
              <a:uLnTx/>
              <a:uFillTx/>
              <a:latin typeface="Century Gothic"/>
              <a:ea typeface="+mn-ea"/>
              <a:cs typeface="+mn-cs"/>
            </a:endParaRPr>
          </a:p>
        </p:txBody>
      </p:sp>
      <p:sp>
        <p:nvSpPr>
          <p:cNvPr id="21" name="Rectangle 46">
            <a:extLst>
              <a:ext uri="{FF2B5EF4-FFF2-40B4-BE49-F238E27FC236}">
                <a16:creationId xmlns:a16="http://schemas.microsoft.com/office/drawing/2014/main" id="{FD42B9AC-0DEC-BD40-8A49-68C5102C05F0}"/>
              </a:ext>
            </a:extLst>
          </p:cNvPr>
          <p:cNvSpPr/>
          <p:nvPr/>
        </p:nvSpPr>
        <p:spPr>
          <a:xfrm>
            <a:off x="4296065" y="2530937"/>
            <a:ext cx="1481168" cy="400110"/>
          </a:xfrm>
          <a:prstGeom prst="rect">
            <a:avLst/>
          </a:prstGeom>
        </p:spPr>
        <p:txBody>
          <a:bodyPr wrap="square">
            <a:spAutoFit/>
          </a:bodyPr>
          <a:lstStyle/>
          <a:p>
            <a:pPr lvl="0">
              <a:defRPr/>
            </a:pPr>
            <a:r>
              <a:rPr lang="en-GB" sz="2000" dirty="0" err="1">
                <a:solidFill>
                  <a:srgbClr val="EE6000"/>
                </a:solidFill>
                <a:latin typeface="Century Gothic" panose="020B0502020202020204" pitchFamily="34" charset="0"/>
              </a:rPr>
              <a:t>v</a:t>
            </a:r>
            <a:r>
              <a:rPr lang="en-GB" sz="2000" b="1" dirty="0" err="1">
                <a:solidFill>
                  <a:srgbClr val="EE6000"/>
                </a:solidFill>
                <a:latin typeface="Century Gothic" panose="020B0502020202020204" pitchFamily="34" charset="0"/>
              </a:rPr>
              <a:t>ia</a:t>
            </a:r>
            <a:r>
              <a:rPr lang="en-GB" sz="2000" dirty="0" err="1">
                <a:solidFill>
                  <a:srgbClr val="EE6000"/>
                </a:solidFill>
                <a:latin typeface="Century Gothic" panose="020B0502020202020204" pitchFamily="34" charset="0"/>
              </a:rPr>
              <a:t>je</a:t>
            </a:r>
            <a:endParaRPr kumimoji="0" lang="en-GB" sz="2000" b="0" i="0" u="none" strike="noStrike" kern="1200" cap="none" spc="0" normalizeH="0" baseline="0" noProof="0" dirty="0">
              <a:ln>
                <a:noFill/>
              </a:ln>
              <a:solidFill>
                <a:srgbClr val="EE6000"/>
              </a:solidFill>
              <a:effectLst/>
              <a:uLnTx/>
              <a:uFillTx/>
              <a:latin typeface="Century Gothic" panose="020B0502020202020204" pitchFamily="34" charset="0"/>
            </a:endParaRPr>
          </a:p>
        </p:txBody>
      </p:sp>
      <p:sp>
        <p:nvSpPr>
          <p:cNvPr id="24" name="Rectangle 60">
            <a:extLst>
              <a:ext uri="{FF2B5EF4-FFF2-40B4-BE49-F238E27FC236}">
                <a16:creationId xmlns:a16="http://schemas.microsoft.com/office/drawing/2014/main" id="{E037A99B-B800-1F48-AF87-CF2D93284FF8}"/>
              </a:ext>
            </a:extLst>
          </p:cNvPr>
          <p:cNvSpPr/>
          <p:nvPr/>
        </p:nvSpPr>
        <p:spPr>
          <a:xfrm>
            <a:off x="8406868" y="5258983"/>
            <a:ext cx="76426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66400"/>
                </a:solidFill>
                <a:effectLst/>
                <a:uLnTx/>
                <a:uFillTx/>
                <a:latin typeface="Century Gothic" panose="020B0502020202020204" pitchFamily="34" charset="0"/>
              </a:rPr>
              <a:t>p</a:t>
            </a:r>
            <a:r>
              <a:rPr kumimoji="0" lang="en-GB" sz="2000" b="1" i="0" u="none" strike="noStrike" kern="1200" cap="none" spc="0" normalizeH="0" baseline="0" noProof="0" dirty="0">
                <a:ln>
                  <a:noFill/>
                </a:ln>
                <a:solidFill>
                  <a:srgbClr val="F66400"/>
                </a:solidFill>
                <a:effectLst/>
                <a:uLnTx/>
                <a:uFillTx/>
                <a:latin typeface="Century Gothic" panose="020B0502020202020204" pitchFamily="34" charset="0"/>
              </a:rPr>
              <a:t>ie</a:t>
            </a:r>
            <a:endParaRPr kumimoji="0" lang="en-GB" sz="2000" b="0" i="0" u="none" strike="noStrike" kern="1200" cap="none" spc="0" normalizeH="0" baseline="0" noProof="0" dirty="0">
              <a:ln>
                <a:noFill/>
              </a:ln>
              <a:solidFill>
                <a:srgbClr val="F66400"/>
              </a:solidFill>
              <a:effectLst/>
              <a:uLnTx/>
              <a:uFillTx/>
              <a:latin typeface="Century Gothic" panose="020B0502020202020204" pitchFamily="34" charset="0"/>
            </a:endParaRPr>
          </a:p>
        </p:txBody>
      </p:sp>
      <p:pic>
        <p:nvPicPr>
          <p:cNvPr id="3" name="Hablamos de deporte dialogue.wav" descr="Hablamos de deporte dialogue.wav">
            <a:hlinkClick r:id="" action="ppaction://media"/>
            <a:extLst>
              <a:ext uri="{FF2B5EF4-FFF2-40B4-BE49-F238E27FC236}">
                <a16:creationId xmlns:a16="http://schemas.microsoft.com/office/drawing/2014/main" id="{3CA9811A-B689-ED4A-9973-0B32D1EC9368}"/>
              </a:ext>
            </a:extLst>
          </p:cNvPr>
          <p:cNvPicPr>
            <a:picLocks noChangeAspect="1"/>
          </p:cNvPicPr>
          <p:nvPr>
            <a:audioFile r:link="rId2"/>
            <p:extLst>
              <p:ext uri="{DAA4B4D4-6D71-4841-9C94-3DE7FCFB9230}">
                <p14:media xmlns:p14="http://schemas.microsoft.com/office/powerpoint/2010/main" r:embed="rId1"/>
              </p:ext>
            </p:extLst>
          </p:nvPr>
        </p:nvPicPr>
        <p:blipFill>
          <a:blip r:embed="rId10">
            <a:duotone>
              <a:prstClr val="black"/>
              <a:schemeClr val="accent2">
                <a:tint val="45000"/>
                <a:satMod val="400000"/>
              </a:schemeClr>
            </a:duotone>
          </a:blip>
          <a:stretch>
            <a:fillRect/>
          </a:stretch>
        </p:blipFill>
        <p:spPr>
          <a:xfrm>
            <a:off x="7429630" y="252685"/>
            <a:ext cx="812800" cy="812800"/>
          </a:xfrm>
          <a:prstGeom prst="rect">
            <a:avLst/>
          </a:prstGeom>
        </p:spPr>
      </p:pic>
      <p:sp>
        <p:nvSpPr>
          <p:cNvPr id="22" name="TextBox 21">
            <a:extLst>
              <a:ext uri="{FF2B5EF4-FFF2-40B4-BE49-F238E27FC236}">
                <a16:creationId xmlns:a16="http://schemas.microsoft.com/office/drawing/2014/main" id="{DFDFBCF1-C9EC-374C-9919-B09ABDC04856}"/>
              </a:ext>
            </a:extLst>
          </p:cNvPr>
          <p:cNvSpPr txBox="1"/>
          <p:nvPr/>
        </p:nvSpPr>
        <p:spPr>
          <a:xfrm>
            <a:off x="9400203" y="5738048"/>
            <a:ext cx="2791797" cy="369332"/>
          </a:xfrm>
          <a:prstGeom prst="rect">
            <a:avLst/>
          </a:prstGeom>
          <a:noFill/>
        </p:spPr>
        <p:txBody>
          <a:bodyPr wrap="square" rtlCol="0">
            <a:spAutoFit/>
          </a:bodyPr>
          <a:lstStyle/>
          <a:p>
            <a:r>
              <a:rPr lang="en-US" dirty="0">
                <a:solidFill>
                  <a:srgbClr val="002060"/>
                </a:solidFill>
                <a:latin typeface="Century Gothic" panose="020B0502020202020204" pitchFamily="34" charset="0"/>
              </a:rPr>
              <a:t>*lo </a:t>
            </a:r>
            <a:r>
              <a:rPr lang="en-US" dirty="0" err="1">
                <a:solidFill>
                  <a:srgbClr val="002060"/>
                </a:solidFill>
                <a:latin typeface="Century Gothic" panose="020B0502020202020204" pitchFamily="34" charset="0"/>
              </a:rPr>
              <a:t>siento</a:t>
            </a:r>
            <a:r>
              <a:rPr lang="en-US" dirty="0">
                <a:solidFill>
                  <a:srgbClr val="002060"/>
                </a:solidFill>
                <a:latin typeface="Century Gothic" panose="020B0502020202020204" pitchFamily="34" charset="0"/>
              </a:rPr>
              <a:t> = sorry</a:t>
            </a:r>
          </a:p>
        </p:txBody>
      </p:sp>
    </p:spTree>
    <p:extLst>
      <p:ext uri="{BB962C8B-B14F-4D97-AF65-F5344CB8AC3E}">
        <p14:creationId xmlns:p14="http://schemas.microsoft.com/office/powerpoint/2010/main" val="57927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686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3"/>
                </p:tgtEl>
              </p:cMediaNode>
            </p:audio>
          </p:childTnLst>
        </p:cTn>
      </p:par>
    </p:tnLst>
    <p:bldLst>
      <p:bldP spid="45" grpId="0"/>
      <p:bldP spid="47" grpId="0"/>
      <p:bldP spid="60" grpId="0"/>
      <p:bldP spid="61" grpId="0"/>
      <p:bldP spid="20" grpId="0" animBg="1"/>
      <p:bldP spid="21"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latin typeface="Century Gothic" panose="020B0502020202020204" pitchFamily="34" charset="0"/>
                <a:cs typeface="Century Gothic"/>
              </a:rPr>
              <a:t>9.1.2.2</a:t>
            </a:r>
          </a:p>
        </p:txBody>
      </p:sp>
      <p:sp>
        <p:nvSpPr>
          <p:cNvPr id="3" name="Content Placeholder 2"/>
          <p:cNvSpPr>
            <a:spLocks noGrp="1"/>
          </p:cNvSpPr>
          <p:nvPr>
            <p:ph idx="1"/>
          </p:nvPr>
        </p:nvSpPr>
        <p:spPr/>
        <p:txBody>
          <a:bodyPr/>
          <a:lstStyle/>
          <a:p>
            <a:r>
              <a:rPr lang="en-US" b="1" dirty="0">
                <a:solidFill>
                  <a:srgbClr val="002060"/>
                </a:solidFill>
                <a:latin typeface="Century Gothic" panose="020B0502020202020204" pitchFamily="34" charset="0"/>
              </a:rPr>
              <a:t>Lesson 2: Sport</a:t>
            </a:r>
          </a:p>
          <a:p>
            <a:r>
              <a:rPr lang="en-US" dirty="0">
                <a:solidFill>
                  <a:srgbClr val="002060"/>
                </a:solidFill>
                <a:latin typeface="Century Gothic" panose="020B0502020202020204" pitchFamily="34" charset="0"/>
              </a:rPr>
              <a:t>Cyclist: Alberto Contador (speaking, listening, writing)</a:t>
            </a:r>
          </a:p>
          <a:p>
            <a:r>
              <a:rPr lang="en-US" dirty="0">
                <a:solidFill>
                  <a:srgbClr val="002060"/>
                </a:solidFill>
                <a:latin typeface="Century Gothic" panose="020B0502020202020204" pitchFamily="34" charset="0"/>
              </a:rPr>
              <a:t>Basketball scores (listening)</a:t>
            </a:r>
          </a:p>
        </p:txBody>
      </p:sp>
    </p:spTree>
    <p:extLst>
      <p:ext uri="{BB962C8B-B14F-4D97-AF65-F5344CB8AC3E}">
        <p14:creationId xmlns:p14="http://schemas.microsoft.com/office/powerpoint/2010/main" val="4184205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latin typeface="Century Gothic" panose="020B0502020202020204" pitchFamily="34" charset="0"/>
              </a:rPr>
              <a:t>Fonética</a:t>
            </a:r>
            <a:endParaRPr lang="en-GB" sz="3600" b="1" dirty="0">
              <a:solidFill>
                <a:schemeClr val="bg1"/>
              </a:solidFill>
              <a:latin typeface="Century Gothic" panose="020B0502020202020204" pitchFamily="34" charset="0"/>
            </a:endParaRPr>
          </a:p>
        </p:txBody>
      </p:sp>
      <p:sp>
        <p:nvSpPr>
          <p:cNvPr id="18" name="TextBox 7">
            <a:extLst>
              <a:ext uri="{FF2B5EF4-FFF2-40B4-BE49-F238E27FC236}">
                <a16:creationId xmlns:a16="http://schemas.microsoft.com/office/drawing/2014/main" id="{A57F0AA1-FDE9-C546-8FC3-775A9DC72304}"/>
              </a:ext>
            </a:extLst>
          </p:cNvPr>
          <p:cNvSpPr txBox="1"/>
          <p:nvPr/>
        </p:nvSpPr>
        <p:spPr>
          <a:xfrm>
            <a:off x="234529" y="1295547"/>
            <a:ext cx="950581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Leemos</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parejas un </a:t>
            </a: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texto</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sobre</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ciclista</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famoso</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6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3" name="TextBox 7">
            <a:extLst>
              <a:ext uri="{FF2B5EF4-FFF2-40B4-BE49-F238E27FC236}">
                <a16:creationId xmlns:a16="http://schemas.microsoft.com/office/drawing/2014/main" id="{1CC8D292-4A50-9242-9A22-191240819016}"/>
              </a:ext>
            </a:extLst>
          </p:cNvPr>
          <p:cNvSpPr txBox="1"/>
          <p:nvPr/>
        </p:nvSpPr>
        <p:spPr>
          <a:xfrm>
            <a:off x="234529" y="1854506"/>
            <a:ext cx="47643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Trabajamos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parejas.</a:t>
            </a:r>
            <a:endPar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4" name="TextBox 7">
            <a:extLst>
              <a:ext uri="{FF2B5EF4-FFF2-40B4-BE49-F238E27FC236}">
                <a16:creationId xmlns:a16="http://schemas.microsoft.com/office/drawing/2014/main" id="{1C62F8CB-AA75-A045-AF80-25D4782658C8}"/>
              </a:ext>
            </a:extLst>
          </p:cNvPr>
          <p:cNvSpPr txBox="1"/>
          <p:nvPr/>
        </p:nvSpPr>
        <p:spPr>
          <a:xfrm>
            <a:off x="234529" y="2413465"/>
            <a:ext cx="117229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lee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primera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texto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5" name="TextBox 7">
            <a:extLst>
              <a:ext uri="{FF2B5EF4-FFF2-40B4-BE49-F238E27FC236}">
                <a16:creationId xmlns:a16="http://schemas.microsoft.com/office/drawing/2014/main" id="{EF3B503F-086D-6146-B019-EA9956E44F20}"/>
              </a:ext>
            </a:extLst>
          </p:cNvPr>
          <p:cNvSpPr txBox="1"/>
          <p:nvPr/>
        </p:nvSpPr>
        <p:spPr>
          <a:xfrm>
            <a:off x="234529" y="2972424"/>
            <a:ext cx="917346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las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letras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faltan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7" name="Rounded Rectangle 11" descr="background rectangle&#10;">
            <a:extLst>
              <a:ext uri="{FF2B5EF4-FFF2-40B4-BE49-F238E27FC236}">
                <a16:creationId xmlns:a16="http://schemas.microsoft.com/office/drawing/2014/main" id="{5DF2C1EA-6560-BE4B-8A90-DB2C1FB52DC1}"/>
              </a:ext>
            </a:extLst>
          </p:cNvPr>
          <p:cNvSpPr/>
          <p:nvPr/>
        </p:nvSpPr>
        <p:spPr>
          <a:xfrm>
            <a:off x="8549088" y="237479"/>
            <a:ext cx="3474446" cy="425302"/>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itle 2">
            <a:extLst>
              <a:ext uri="{FF2B5EF4-FFF2-40B4-BE49-F238E27FC236}">
                <a16:creationId xmlns:a16="http://schemas.microsoft.com/office/drawing/2014/main" id="{E1542AEB-4399-5A4E-A3B3-B518BF1BC6EA}"/>
              </a:ext>
            </a:extLst>
          </p:cNvPr>
          <p:cNvSpPr txBox="1">
            <a:spLocks/>
          </p:cNvSpPr>
          <p:nvPr/>
        </p:nvSpPr>
        <p:spPr>
          <a:xfrm>
            <a:off x="8468353" y="286834"/>
            <a:ext cx="3586790" cy="3759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hablar / escuchar / escribir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2" name="TextBox 7">
            <a:extLst>
              <a:ext uri="{FF2B5EF4-FFF2-40B4-BE49-F238E27FC236}">
                <a16:creationId xmlns:a16="http://schemas.microsoft.com/office/drawing/2014/main" id="{240B0CD7-08AE-BD41-95B3-BF04F19DFA93}"/>
              </a:ext>
            </a:extLst>
          </p:cNvPr>
          <p:cNvSpPr txBox="1"/>
          <p:nvPr/>
        </p:nvSpPr>
        <p:spPr>
          <a:xfrm>
            <a:off x="231034" y="3962270"/>
            <a:ext cx="31939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Ejemplo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3" name="TextBox 7">
            <a:extLst>
              <a:ext uri="{FF2B5EF4-FFF2-40B4-BE49-F238E27FC236}">
                <a16:creationId xmlns:a16="http://schemas.microsoft.com/office/drawing/2014/main" id="{C020984D-8245-C144-B444-A119D4151FE0}"/>
              </a:ext>
            </a:extLst>
          </p:cNvPr>
          <p:cNvSpPr txBox="1"/>
          <p:nvPr/>
        </p:nvSpPr>
        <p:spPr>
          <a:xfrm>
            <a:off x="265030" y="4618419"/>
            <a:ext cx="273678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3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a:t>
            </a:r>
            <a:endParaRPr kumimoji="0" lang="en-GB" sz="30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5" name="TextBox 7">
            <a:extLst>
              <a:ext uri="{FF2B5EF4-FFF2-40B4-BE49-F238E27FC236}">
                <a16:creationId xmlns:a16="http://schemas.microsoft.com/office/drawing/2014/main" id="{4E4894F5-3C33-F04F-9A50-C057A5FC1BEB}"/>
              </a:ext>
            </a:extLst>
          </p:cNvPr>
          <p:cNvSpPr txBox="1"/>
          <p:nvPr/>
        </p:nvSpPr>
        <p:spPr>
          <a:xfrm>
            <a:off x="8155868" y="4529286"/>
            <a:ext cx="273678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3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a:t>
            </a:r>
            <a:endParaRPr kumimoji="0" lang="en-GB" sz="30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 name="Rectángulo 2">
            <a:extLst>
              <a:ext uri="{FF2B5EF4-FFF2-40B4-BE49-F238E27FC236}">
                <a16:creationId xmlns:a16="http://schemas.microsoft.com/office/drawing/2014/main" id="{53AE56C8-AE6E-CB43-A2D4-B7D4643F8EFE}"/>
              </a:ext>
            </a:extLst>
          </p:cNvPr>
          <p:cNvSpPr/>
          <p:nvPr/>
        </p:nvSpPr>
        <p:spPr>
          <a:xfrm>
            <a:off x="430102" y="5277653"/>
            <a:ext cx="2345635" cy="969208"/>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El j</a:t>
            </a: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ue</a:t>
            </a: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ves emp</a:t>
            </a: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ie</a:t>
            </a: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za el circ</a:t>
            </a: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ui</a:t>
            </a: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to. </a:t>
            </a:r>
          </a:p>
        </p:txBody>
      </p:sp>
      <p:sp>
        <p:nvSpPr>
          <p:cNvPr id="6" name="Llamada rectangular 5">
            <a:extLst>
              <a:ext uri="{FF2B5EF4-FFF2-40B4-BE49-F238E27FC236}">
                <a16:creationId xmlns:a16="http://schemas.microsoft.com/office/drawing/2014/main" id="{39EF0E4C-2D68-BE45-BDE9-AF12C2E97C8E}"/>
              </a:ext>
            </a:extLst>
          </p:cNvPr>
          <p:cNvSpPr/>
          <p:nvPr/>
        </p:nvSpPr>
        <p:spPr>
          <a:xfrm>
            <a:off x="2723877" y="3552456"/>
            <a:ext cx="1862167" cy="1253829"/>
          </a:xfrm>
          <a:prstGeom prst="wedgeRectCallout">
            <a:avLst>
              <a:gd name="adj1" fmla="val -52854"/>
              <a:gd name="adj2" fmla="val 93880"/>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GB" sz="2000" dirty="0">
                <a:solidFill>
                  <a:srgbClr val="203864"/>
                </a:solidFill>
                <a:latin typeface="Century Gothic" panose="020B0502020202020204" pitchFamily="34" charset="0"/>
              </a:rPr>
              <a:t>El j</a:t>
            </a:r>
            <a:r>
              <a:rPr lang="es-GB" sz="2000" b="1" dirty="0">
                <a:solidFill>
                  <a:srgbClr val="203864"/>
                </a:solidFill>
                <a:latin typeface="Century Gothic" panose="020B0502020202020204" pitchFamily="34" charset="0"/>
              </a:rPr>
              <a:t>ue</a:t>
            </a:r>
            <a:r>
              <a:rPr lang="es-GB" sz="2000" dirty="0">
                <a:solidFill>
                  <a:srgbClr val="203864"/>
                </a:solidFill>
                <a:latin typeface="Century Gothic" panose="020B0502020202020204" pitchFamily="34" charset="0"/>
              </a:rPr>
              <a:t>ves emp</a:t>
            </a:r>
            <a:r>
              <a:rPr lang="es-GB" sz="2000" b="1" dirty="0">
                <a:solidFill>
                  <a:srgbClr val="203864"/>
                </a:solidFill>
                <a:latin typeface="Century Gothic" panose="020B0502020202020204" pitchFamily="34" charset="0"/>
              </a:rPr>
              <a:t>ie</a:t>
            </a:r>
            <a:r>
              <a:rPr lang="es-GB" sz="2000" dirty="0">
                <a:solidFill>
                  <a:srgbClr val="203864"/>
                </a:solidFill>
                <a:latin typeface="Century Gothic" panose="020B0502020202020204" pitchFamily="34" charset="0"/>
              </a:rPr>
              <a:t>za el circ</a:t>
            </a:r>
            <a:r>
              <a:rPr lang="es-GB" sz="2000" b="1" dirty="0">
                <a:solidFill>
                  <a:srgbClr val="203864"/>
                </a:solidFill>
                <a:latin typeface="Century Gothic" panose="020B0502020202020204" pitchFamily="34" charset="0"/>
              </a:rPr>
              <a:t>ui</a:t>
            </a:r>
            <a:r>
              <a:rPr lang="es-GB" sz="2000" dirty="0">
                <a:solidFill>
                  <a:srgbClr val="203864"/>
                </a:solidFill>
                <a:latin typeface="Century Gothic" panose="020B0502020202020204" pitchFamily="34" charset="0"/>
              </a:rPr>
              <a:t>to. </a:t>
            </a:r>
          </a:p>
        </p:txBody>
      </p:sp>
      <p:sp>
        <p:nvSpPr>
          <p:cNvPr id="26" name="Rectángulo 25">
            <a:extLst>
              <a:ext uri="{FF2B5EF4-FFF2-40B4-BE49-F238E27FC236}">
                <a16:creationId xmlns:a16="http://schemas.microsoft.com/office/drawing/2014/main" id="{464C63FE-310E-7D4E-96F0-AEFFC1FA68FF}"/>
              </a:ext>
            </a:extLst>
          </p:cNvPr>
          <p:cNvSpPr/>
          <p:nvPr/>
        </p:nvSpPr>
        <p:spPr>
          <a:xfrm>
            <a:off x="8229600" y="5048662"/>
            <a:ext cx="3121945" cy="1253829"/>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Texto</a:t>
            </a:r>
            <a:r>
              <a:rPr kumimoji="0" lang="es-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El j_ _</a:t>
            </a:r>
            <a:r>
              <a:rPr kumimoji="0" lang="en-GB" sz="24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ves</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emp_ _za 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circ</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_ _to</a:t>
            </a:r>
            <a:r>
              <a:rPr lang="en-GB" sz="2400" dirty="0">
                <a:solidFill>
                  <a:schemeClr val="accent5">
                    <a:lumMod val="50000"/>
                  </a:schemeClr>
                </a:solidFill>
                <a:latin typeface="Century Gothic" panose="020F0302020204030204"/>
              </a:rPr>
              <a:t>.</a:t>
            </a:r>
            <a:endParaRPr kumimoji="0" lang="es-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pic>
        <p:nvPicPr>
          <p:cNvPr id="27" name="Imagen 26">
            <a:extLst>
              <a:ext uri="{FF2B5EF4-FFF2-40B4-BE49-F238E27FC236}">
                <a16:creationId xmlns:a16="http://schemas.microsoft.com/office/drawing/2014/main" id="{36E07C94-1C43-1C49-899F-14D84FBA251C}"/>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5139" b="98194" l="3000" r="97778">
                        <a14:foregroundMark x1="84889" y1="5139" x2="74556" y2="13889"/>
                        <a14:foregroundMark x1="74556" y1="13889" x2="74556" y2="14028"/>
                        <a14:foregroundMark x1="94000" y1="72222" x2="91111" y2="80833"/>
                        <a14:foregroundMark x1="72333" y1="14861" x2="56111" y2="30694"/>
                        <a14:foregroundMark x1="8889" y1="79722" x2="3222" y2="83611"/>
                        <a14:foregroundMark x1="44778" y1="43194" x2="40889" y2="45694"/>
                        <a14:foregroundMark x1="74000" y1="12917" x2="70000" y2="19028"/>
                        <a14:foregroundMark x1="70000" y1="19028" x2="48667" y2="39306"/>
                        <a14:foregroundMark x1="48667" y1="39306" x2="39222" y2="50000"/>
                        <a14:foregroundMark x1="39222" y1="50000" x2="22667" y2="63194"/>
                        <a14:foregroundMark x1="22667" y1="63194" x2="21222" y2="65139"/>
                        <a14:foregroundMark x1="97778" y1="69167" x2="97556" y2="72778"/>
                        <a14:foregroundMark x1="86778" y1="93750" x2="83889" y2="98194"/>
                      </a14:backgroundRemoval>
                    </a14:imgEffect>
                  </a14:imgLayer>
                </a14:imgProps>
              </a:ext>
              <a:ext uri="{28A0092B-C50C-407E-A947-70E740481C1C}">
                <a14:useLocalDpi xmlns:a14="http://schemas.microsoft.com/office/drawing/2010/main"/>
              </a:ext>
            </a:extLst>
          </a:blip>
          <a:stretch>
            <a:fillRect/>
          </a:stretch>
        </p:blipFill>
        <p:spPr>
          <a:xfrm>
            <a:off x="10918419" y="4402864"/>
            <a:ext cx="1008551" cy="806841"/>
          </a:xfrm>
          <a:prstGeom prst="rect">
            <a:avLst/>
          </a:prstGeom>
        </p:spPr>
      </p:pic>
      <p:sp>
        <p:nvSpPr>
          <p:cNvPr id="7" name="CuadroTexto 6">
            <a:extLst>
              <a:ext uri="{FF2B5EF4-FFF2-40B4-BE49-F238E27FC236}">
                <a16:creationId xmlns:a16="http://schemas.microsoft.com/office/drawing/2014/main" id="{9C444A64-57F6-F043-B2F2-177F631B843F}"/>
              </a:ext>
            </a:extLst>
          </p:cNvPr>
          <p:cNvSpPr txBox="1"/>
          <p:nvPr/>
        </p:nvSpPr>
        <p:spPr>
          <a:xfrm>
            <a:off x="9927485" y="5071422"/>
            <a:ext cx="56618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ue</a:t>
            </a:r>
            <a:endParaRPr kumimoji="0" lang="es-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CuadroTexto 27">
            <a:extLst>
              <a:ext uri="{FF2B5EF4-FFF2-40B4-BE49-F238E27FC236}">
                <a16:creationId xmlns:a16="http://schemas.microsoft.com/office/drawing/2014/main" id="{670D8C65-BB45-9649-B532-C5AEDBA53283}"/>
              </a:ext>
            </a:extLst>
          </p:cNvPr>
          <p:cNvSpPr txBox="1"/>
          <p:nvPr/>
        </p:nvSpPr>
        <p:spPr>
          <a:xfrm>
            <a:off x="9524259" y="5440581"/>
            <a:ext cx="6096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i</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e</a:t>
            </a:r>
            <a:endParaRPr kumimoji="0" lang="es-GB"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31" name="CuadroTexto 30">
            <a:extLst>
              <a:ext uri="{FF2B5EF4-FFF2-40B4-BE49-F238E27FC236}">
                <a16:creationId xmlns:a16="http://schemas.microsoft.com/office/drawing/2014/main" id="{5AA59472-2364-3246-9657-22585904926F}"/>
              </a:ext>
            </a:extLst>
          </p:cNvPr>
          <p:cNvSpPr txBox="1"/>
          <p:nvPr/>
        </p:nvSpPr>
        <p:spPr>
          <a:xfrm>
            <a:off x="4604131" y="4024636"/>
            <a:ext cx="3478837" cy="22467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bienvenida = welcome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campeón = champion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circuito = circuit</a:t>
            </a:r>
            <a:b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ciclismo = cycling</a:t>
            </a:r>
          </a:p>
          <a:p>
            <a:pPr marL="0" marR="0" lvl="0" indent="0" algn="l" defTabSz="914400" rtl="0" eaLnBrk="1" fontAlgn="auto" latinLnBrk="0" hangingPunct="1">
              <a:lnSpc>
                <a:spcPct val="100000"/>
              </a:lnSpc>
              <a:spcBef>
                <a:spcPts val="0"/>
              </a:spcBef>
              <a:spcAft>
                <a:spcPts val="0"/>
              </a:spcAft>
              <a:buClrTx/>
              <a:buSzTx/>
              <a:buFontTx/>
              <a:buNone/>
              <a:tabLst/>
              <a:defRPr/>
            </a:pPr>
            <a:r>
              <a:rPr lang="es-GB" sz="2000" dirty="0">
                <a:solidFill>
                  <a:srgbClr val="4472C4">
                    <a:lumMod val="50000"/>
                  </a:srgbClr>
                </a:solidFill>
                <a:latin typeface="Century Gothic" panose="020F0302020204030204"/>
              </a:rPr>
              <a:t>*el triunfo = triumph</a:t>
            </a:r>
          </a:p>
          <a:p>
            <a:pPr marL="0" marR="0" lvl="0" indent="0" algn="l" defTabSz="914400" rtl="0" eaLnBrk="1" fontAlgn="auto" latinLnBrk="0" hangingPunct="1">
              <a:lnSpc>
                <a:spcPct val="100000"/>
              </a:lnSpc>
              <a:spcBef>
                <a:spcPts val="0"/>
              </a:spcBef>
              <a:spcAft>
                <a:spcPts val="0"/>
              </a:spcAft>
              <a:buClrTx/>
              <a:buSzTx/>
              <a:buFontTx/>
              <a:buNone/>
              <a:tabLst/>
              <a:defRPr/>
            </a:pPr>
            <a:r>
              <a:rPr lang="es-GB" sz="2000" dirty="0">
                <a:solidFill>
                  <a:srgbClr val="4472C4">
                    <a:lumMod val="50000"/>
                  </a:srgbClr>
                </a:solidFill>
                <a:latin typeface="Century Gothic" panose="020F0302020204030204"/>
              </a:rPr>
              <a:t>*el evento = event</a:t>
            </a:r>
          </a:p>
          <a:p>
            <a:pPr marL="0" marR="0" lvl="0" indent="0" algn="l" defTabSz="914400" rtl="0" eaLnBrk="1" fontAlgn="auto" latinLnBrk="0" hangingPunct="1">
              <a:lnSpc>
                <a:spcPct val="100000"/>
              </a:lnSpc>
              <a:spcBef>
                <a:spcPts val="0"/>
              </a:spcBef>
              <a:spcAft>
                <a:spcPts val="0"/>
              </a:spcAft>
              <a:buClrTx/>
              <a:buSzTx/>
              <a:buFontTx/>
              <a:buNone/>
              <a:tabLst/>
              <a:defRPr/>
            </a:pPr>
            <a:r>
              <a:rPr lang="es-GB" sz="2000" dirty="0">
                <a:solidFill>
                  <a:srgbClr val="4472C4">
                    <a:lumMod val="50000"/>
                  </a:srgbClr>
                </a:solidFill>
                <a:latin typeface="Century Gothic" panose="020F0302020204030204"/>
              </a:rPr>
              <a:t>*el pódium = podium</a:t>
            </a:r>
          </a:p>
        </p:txBody>
      </p:sp>
      <p:sp>
        <p:nvSpPr>
          <p:cNvPr id="11" name="Rectángulo 10">
            <a:extLst>
              <a:ext uri="{FF2B5EF4-FFF2-40B4-BE49-F238E27FC236}">
                <a16:creationId xmlns:a16="http://schemas.microsoft.com/office/drawing/2014/main" id="{C828F00C-B65B-034B-B86C-B8820BE21269}"/>
              </a:ext>
            </a:extLst>
          </p:cNvPr>
          <p:cNvSpPr/>
          <p:nvPr/>
        </p:nvSpPr>
        <p:spPr>
          <a:xfrm>
            <a:off x="4652081" y="4058989"/>
            <a:ext cx="3453217" cy="22124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Vocabulario</a:t>
            </a:r>
            <a:endParaRPr kumimoji="0" lang="es-GB" sz="22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pic>
        <p:nvPicPr>
          <p:cNvPr id="1026" name="Picture 2">
            <a:extLst>
              <a:ext uri="{FF2B5EF4-FFF2-40B4-BE49-F238E27FC236}">
                <a16:creationId xmlns:a16="http://schemas.microsoft.com/office/drawing/2014/main" id="{4FB56063-E12A-164B-8C81-5414C76BCB3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407994" y="1006928"/>
            <a:ext cx="2340608" cy="3123648"/>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92627DD9-2211-914D-87FA-7AB778446312}"/>
              </a:ext>
            </a:extLst>
          </p:cNvPr>
          <p:cNvSpPr txBox="1"/>
          <p:nvPr/>
        </p:nvSpPr>
        <p:spPr>
          <a:xfrm>
            <a:off x="9385503" y="3747066"/>
            <a:ext cx="2385589" cy="400110"/>
          </a:xfrm>
          <a:prstGeom prst="rect">
            <a:avLst/>
          </a:prstGeom>
          <a:noFill/>
        </p:spPr>
        <p:txBody>
          <a:bodyPr wrap="none" rtlCol="0">
            <a:spAutoFit/>
          </a:bodyPr>
          <a:lstStyle/>
          <a:p>
            <a:pPr algn="ctr"/>
            <a:r>
              <a:rPr lang="es-GB" sz="2000" dirty="0">
                <a:solidFill>
                  <a:schemeClr val="accent5">
                    <a:lumMod val="50000"/>
                  </a:schemeClr>
                </a:solidFill>
                <a:highlight>
                  <a:srgbClr val="FBF0D5"/>
                </a:highlight>
                <a:latin typeface="Century Gothic" panose="020B0502020202020204" pitchFamily="34" charset="0"/>
              </a:rPr>
              <a:t>Alberto Contador</a:t>
            </a:r>
          </a:p>
        </p:txBody>
      </p:sp>
      <p:sp>
        <p:nvSpPr>
          <p:cNvPr id="29" name="CuadroTexto 28">
            <a:extLst>
              <a:ext uri="{FF2B5EF4-FFF2-40B4-BE49-F238E27FC236}">
                <a16:creationId xmlns:a16="http://schemas.microsoft.com/office/drawing/2014/main" id="{B5164E0A-AF78-234A-A7A5-26DA4C21161E}"/>
              </a:ext>
            </a:extLst>
          </p:cNvPr>
          <p:cNvSpPr txBox="1"/>
          <p:nvPr/>
        </p:nvSpPr>
        <p:spPr>
          <a:xfrm>
            <a:off x="9600919" y="5809740"/>
            <a:ext cx="6096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u </a:t>
            </a:r>
            <a:r>
              <a:rPr kumimoji="0" lang="en-GB" sz="24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i</a:t>
            </a:r>
            <a:endParaRPr kumimoji="0" lang="es-GB"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pic>
        <p:nvPicPr>
          <p:cNvPr id="1028" name="Picture 4" descr="Cyclist Silhouette PNG Clip Art Image | Gallery Yopriceville ...">
            <a:extLst>
              <a:ext uri="{FF2B5EF4-FFF2-40B4-BE49-F238E27FC236}">
                <a16:creationId xmlns:a16="http://schemas.microsoft.com/office/drawing/2014/main" id="{9C0EDAC4-8550-AE4D-A328-13A907B1B56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1015972">
            <a:off x="8071243" y="3118042"/>
            <a:ext cx="1371121" cy="1328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6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grpId="0" nodeType="clickEffect">
                                  <p:stCondLst>
                                    <p:cond delay="0"/>
                                  </p:stCondLst>
                                  <p:childTnLst>
                                    <p:set>
                                      <p:cBhvr>
                                        <p:cTn id="69"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8" grpId="0"/>
      <p:bldP spid="13" grpId="0"/>
      <p:bldP spid="14" grpId="0"/>
      <p:bldP spid="15" grpId="0"/>
      <p:bldP spid="22" grpId="0"/>
      <p:bldP spid="23" grpId="0"/>
      <p:bldP spid="25" grpId="0"/>
      <p:bldP spid="3" grpId="0" animBg="1"/>
      <p:bldP spid="6" grpId="0" animBg="1"/>
      <p:bldP spid="26" grpId="0" animBg="1"/>
      <p:bldP spid="7" grpId="0"/>
      <p:bldP spid="28" grpId="0"/>
      <p:bldP spid="31" grpId="0"/>
      <p:bldP spid="11" grpId="0" animBg="1"/>
      <p:bldP spid="11" grpId="1" animBg="1"/>
      <p:bldP spid="4"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5" name="Title 1"/>
          <p:cNvSpPr>
            <a:spLocks noGrp="1"/>
          </p:cNvSpPr>
          <p:nvPr>
            <p:ph type="title" idx="4294967295"/>
          </p:nvPr>
        </p:nvSpPr>
        <p:spPr>
          <a:xfrm>
            <a:off x="0" y="0"/>
            <a:ext cx="6484938" cy="1325563"/>
          </a:xfrm>
        </p:spPr>
        <p:txBody>
          <a:bodyPr>
            <a:normAutofit/>
          </a:bodyPr>
          <a:lstStyle/>
          <a:p>
            <a:r>
              <a:rPr lang="en-GB" sz="3600" b="1" dirty="0" err="1">
                <a:solidFill>
                  <a:schemeClr val="bg1"/>
                </a:solidFill>
                <a:latin typeface="Century Gothic" panose="020B0502020202020204" pitchFamily="34" charset="0"/>
              </a:rPr>
              <a:t>Fonética</a:t>
            </a:r>
            <a:endParaRPr lang="en-GB" sz="3600" b="1" dirty="0">
              <a:solidFill>
                <a:schemeClr val="bg1"/>
              </a:solidFill>
            </a:endParaRPr>
          </a:p>
        </p:txBody>
      </p:sp>
      <p:sp>
        <p:nvSpPr>
          <p:cNvPr id="12" name="TextBox 11">
            <a:extLst>
              <a:ext uri="{FF2B5EF4-FFF2-40B4-BE49-F238E27FC236}">
                <a16:creationId xmlns:a16="http://schemas.microsoft.com/office/drawing/2014/main" id="{6A500173-7AE1-4980-9C52-2DFAE38768EA}"/>
              </a:ext>
            </a:extLst>
          </p:cNvPr>
          <p:cNvSpPr txBox="1"/>
          <p:nvPr/>
        </p:nvSpPr>
        <p:spPr>
          <a:xfrm>
            <a:off x="534011" y="1287922"/>
            <a:ext cx="4142918" cy="646331"/>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Persona A</a:t>
            </a:r>
          </a:p>
        </p:txBody>
      </p:sp>
      <p:sp>
        <p:nvSpPr>
          <p:cNvPr id="30" name="TextBox 29">
            <a:extLst>
              <a:ext uri="{FF2B5EF4-FFF2-40B4-BE49-F238E27FC236}">
                <a16:creationId xmlns:a16="http://schemas.microsoft.com/office/drawing/2014/main" id="{6A500173-7AE1-4980-9C52-2DFAE38768EA}"/>
              </a:ext>
            </a:extLst>
          </p:cNvPr>
          <p:cNvSpPr txBox="1"/>
          <p:nvPr/>
        </p:nvSpPr>
        <p:spPr>
          <a:xfrm>
            <a:off x="7018949" y="1227700"/>
            <a:ext cx="4142918" cy="646331"/>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Persona B</a:t>
            </a:r>
          </a:p>
        </p:txBody>
      </p:sp>
      <p:sp>
        <p:nvSpPr>
          <p:cNvPr id="31" name="Rectangle 30"/>
          <p:cNvSpPr/>
          <p:nvPr/>
        </p:nvSpPr>
        <p:spPr>
          <a:xfrm rot="5400000">
            <a:off x="5830567" y="1386795"/>
            <a:ext cx="6332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33333"/>
                </a:solidFill>
                <a:effectLst/>
                <a:uLnTx/>
                <a:uFillTx/>
                <a:latin typeface="Helvetica Neue"/>
                <a:ea typeface="+mn-ea"/>
                <a:cs typeface="+mn-cs"/>
              </a:rPr>
              <a:t>✄</a:t>
            </a:r>
            <a:endParaRPr kumimoji="0" lang="en-GB" sz="24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2" name="TextBox 31"/>
          <p:cNvSpPr txBox="1"/>
          <p:nvPr/>
        </p:nvSpPr>
        <p:spPr>
          <a:xfrm rot="5400000">
            <a:off x="3928480" y="3859641"/>
            <a:ext cx="4498981" cy="40011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5">
                    <a:lumMod val="50000"/>
                  </a:schemeClr>
                </a:solidFill>
                <a:effectLst/>
                <a:uLnTx/>
                <a:uFillTx/>
                <a:latin typeface="Tw Cen MT" panose="020B0602020104020603"/>
                <a:ea typeface="+mn-ea"/>
                <a:cs typeface="+mn-cs"/>
              </a:rPr>
              <a:t>-  - - - - - - - - - - - - - - - - - - - - - - - - - - -</a:t>
            </a:r>
          </a:p>
        </p:txBody>
      </p:sp>
      <p:sp>
        <p:nvSpPr>
          <p:cNvPr id="20" name="Rounded Rectangle 11" descr="background rectangle&#10;">
            <a:extLst>
              <a:ext uri="{FF2B5EF4-FFF2-40B4-BE49-F238E27FC236}">
                <a16:creationId xmlns:a16="http://schemas.microsoft.com/office/drawing/2014/main" id="{9268BA27-9508-448E-9915-ACE234D74542}"/>
              </a:ext>
            </a:extLst>
          </p:cNvPr>
          <p:cNvSpPr/>
          <p:nvPr/>
        </p:nvSpPr>
        <p:spPr>
          <a:xfrm>
            <a:off x="8549088" y="237479"/>
            <a:ext cx="3474446" cy="425302"/>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itle 2">
            <a:extLst>
              <a:ext uri="{FF2B5EF4-FFF2-40B4-BE49-F238E27FC236}">
                <a16:creationId xmlns:a16="http://schemas.microsoft.com/office/drawing/2014/main" id="{89A9CC99-6E6F-BA4F-8531-09C581FE85E7}"/>
              </a:ext>
            </a:extLst>
          </p:cNvPr>
          <p:cNvSpPr txBox="1">
            <a:spLocks/>
          </p:cNvSpPr>
          <p:nvPr/>
        </p:nvSpPr>
        <p:spPr>
          <a:xfrm>
            <a:off x="8473292" y="237479"/>
            <a:ext cx="3626037" cy="4845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hablar / escuchar / escribir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graphicFrame>
        <p:nvGraphicFramePr>
          <p:cNvPr id="24" name="Table 2">
            <a:extLst>
              <a:ext uri="{FF2B5EF4-FFF2-40B4-BE49-F238E27FC236}">
                <a16:creationId xmlns:a16="http://schemas.microsoft.com/office/drawing/2014/main" id="{2930D95B-43A4-46BB-9AA3-834E6A52A0B0}"/>
              </a:ext>
            </a:extLst>
          </p:cNvPr>
          <p:cNvGraphicFramePr>
            <a:graphicFrameLocks noGrp="1"/>
          </p:cNvGraphicFramePr>
          <p:nvPr>
            <p:extLst>
              <p:ext uri="{D42A27DB-BD31-4B8C-83A1-F6EECF244321}">
                <p14:modId xmlns:p14="http://schemas.microsoft.com/office/powerpoint/2010/main" val="264064613"/>
              </p:ext>
            </p:extLst>
          </p:nvPr>
        </p:nvGraphicFramePr>
        <p:xfrm>
          <a:off x="6418973" y="2032776"/>
          <a:ext cx="5429002" cy="4053840"/>
        </p:xfrm>
        <a:graphic>
          <a:graphicData uri="http://schemas.openxmlformats.org/drawingml/2006/table">
            <a:tbl>
              <a:tblPr firstRow="1" bandRow="1">
                <a:tableStyleId>{8A107856-5554-42FB-B03E-39F5DBC370BA}</a:tableStyleId>
              </a:tblPr>
              <a:tblGrid>
                <a:gridCol w="5429002">
                  <a:extLst>
                    <a:ext uri="{9D8B030D-6E8A-4147-A177-3AD203B41FA5}">
                      <a16:colId xmlns:a16="http://schemas.microsoft.com/office/drawing/2014/main" val="3887794188"/>
                    </a:ext>
                  </a:extLst>
                </a:gridCol>
              </a:tblGrid>
              <a:tr h="38720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latin typeface="Century Gothic" panose="020B0502020202020204" pitchFamily="34" charset="0"/>
                        </a:rPr>
                        <a:t>El m_ _</a:t>
                      </a:r>
                      <a:r>
                        <a:rPr lang="en-GB" sz="2000" b="0" dirty="0" err="1">
                          <a:solidFill>
                            <a:schemeClr val="accent5">
                              <a:lumMod val="50000"/>
                            </a:schemeClr>
                          </a:solidFill>
                          <a:latin typeface="Century Gothic" panose="020B0502020202020204" pitchFamily="34" charset="0"/>
                        </a:rPr>
                        <a:t>rcoles</a:t>
                      </a:r>
                      <a:r>
                        <a:rPr lang="en-GB" sz="2000" b="0" dirty="0">
                          <a:solidFill>
                            <a:schemeClr val="accent5">
                              <a:lumMod val="50000"/>
                            </a:schemeClr>
                          </a:solidFill>
                          <a:latin typeface="Century Gothic" panose="020B0502020202020204" pitchFamily="34" charset="0"/>
                        </a:rPr>
                        <a:t> v_ _</a:t>
                      </a:r>
                      <a:r>
                        <a:rPr lang="en-GB" sz="2000" b="0" dirty="0" err="1">
                          <a:solidFill>
                            <a:schemeClr val="accent5">
                              <a:lumMod val="50000"/>
                            </a:schemeClr>
                          </a:solidFill>
                          <a:latin typeface="Century Gothic" panose="020B0502020202020204" pitchFamily="34" charset="0"/>
                        </a:rPr>
                        <a:t>nt</a:t>
                      </a:r>
                      <a:r>
                        <a:rPr lang="en-GB" sz="2000" b="0" dirty="0">
                          <a:solidFill>
                            <a:schemeClr val="accent5">
                              <a:lumMod val="50000"/>
                            </a:schemeClr>
                          </a:solidFill>
                          <a:latin typeface="Century Gothic" panose="020B0502020202020204" pitchFamily="34" charset="0"/>
                        </a:rPr>
                        <a:t>_ _no de </a:t>
                      </a:r>
                      <a:r>
                        <a:rPr lang="en-GB" sz="2000" b="0" dirty="0" err="1">
                          <a:solidFill>
                            <a:schemeClr val="accent5">
                              <a:lumMod val="50000"/>
                            </a:schemeClr>
                          </a:solidFill>
                          <a:latin typeface="Century Gothic" panose="020B0502020202020204" pitchFamily="34" charset="0"/>
                        </a:rPr>
                        <a:t>jul</a:t>
                      </a:r>
                      <a:r>
                        <a:rPr lang="en-GB" sz="2000" b="0" dirty="0">
                          <a:solidFill>
                            <a:schemeClr val="accent5">
                              <a:lumMod val="50000"/>
                            </a:schemeClr>
                          </a:solidFill>
                          <a:latin typeface="Century Gothic" panose="020B0502020202020204" pitchFamily="34" charset="0"/>
                        </a:rPr>
                        <a:t>_ _, </a:t>
                      </a:r>
                      <a:r>
                        <a:rPr lang="en-GB" sz="2000" b="0" dirty="0" err="1">
                          <a:solidFill>
                            <a:schemeClr val="accent5">
                              <a:lumMod val="50000"/>
                            </a:schemeClr>
                          </a:solidFill>
                          <a:latin typeface="Century Gothic" panose="020B0502020202020204" pitchFamily="34" charset="0"/>
                        </a:rPr>
                        <a:t>en</a:t>
                      </a:r>
                      <a:r>
                        <a:rPr lang="en-GB" sz="2000" b="0" dirty="0">
                          <a:solidFill>
                            <a:schemeClr val="accent5">
                              <a:lumMod val="50000"/>
                            </a:schemeClr>
                          </a:solidFill>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latin typeface="Century Gothic" panose="020B0502020202020204" pitchFamily="34" charset="0"/>
                        </a:rPr>
                        <a:t>n_ _</a:t>
                      </a:r>
                      <a:r>
                        <a:rPr lang="en-GB" sz="2000" b="0" dirty="0" err="1">
                          <a:solidFill>
                            <a:schemeClr val="accent5">
                              <a:lumMod val="50000"/>
                            </a:schemeClr>
                          </a:solidFill>
                          <a:latin typeface="Century Gothic" panose="020B0502020202020204" pitchFamily="34" charset="0"/>
                        </a:rPr>
                        <a:t>stra</a:t>
                      </a:r>
                      <a:r>
                        <a:rPr lang="en-GB" sz="2000" b="0" dirty="0">
                          <a:solidFill>
                            <a:schemeClr val="accent5">
                              <a:lumMod val="50000"/>
                            </a:schemeClr>
                          </a:solidFill>
                          <a:latin typeface="Century Gothic" panose="020B0502020202020204" pitchFamily="34" charset="0"/>
                        </a:rPr>
                        <a:t> c_ _dad </a:t>
                      </a:r>
                      <a:r>
                        <a:rPr lang="en-GB" sz="2000" b="0" dirty="0" err="1">
                          <a:solidFill>
                            <a:schemeClr val="accent5">
                              <a:lumMod val="50000"/>
                            </a:schemeClr>
                          </a:solidFill>
                          <a:latin typeface="Century Gothic" panose="020B0502020202020204" pitchFamily="34" charset="0"/>
                        </a:rPr>
                        <a:t>vamos</a:t>
                      </a:r>
                      <a:r>
                        <a:rPr lang="en-GB" sz="2000" b="0" dirty="0">
                          <a:solidFill>
                            <a:schemeClr val="accent5">
                              <a:lumMod val="50000"/>
                            </a:schemeClr>
                          </a:solidFill>
                          <a:latin typeface="Century Gothic" panose="020B0502020202020204" pitchFamily="34" charset="0"/>
                        </a:rPr>
                        <a:t> a </a:t>
                      </a:r>
                      <a:r>
                        <a:rPr lang="en-GB" sz="2000" b="0" dirty="0" err="1">
                          <a:solidFill>
                            <a:schemeClr val="accent5">
                              <a:lumMod val="50000"/>
                            </a:schemeClr>
                          </a:solidFill>
                          <a:latin typeface="Century Gothic" panose="020B0502020202020204" pitchFamily="34" charset="0"/>
                        </a:rPr>
                        <a:t>dar</a:t>
                      </a:r>
                      <a:r>
                        <a:rPr lang="en-GB" sz="2000" b="0" dirty="0">
                          <a:solidFill>
                            <a:schemeClr val="accent5">
                              <a:lumMod val="50000"/>
                            </a:schemeClr>
                          </a:solidFill>
                          <a:latin typeface="Century Gothic" panose="020B0502020202020204" pitchFamily="34" charset="0"/>
                        </a:rPr>
                        <a:t> la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latin typeface="Century Gothic" panose="020B0502020202020204" pitchFamily="34" charset="0"/>
                        </a:rPr>
                        <a:t>b_ _</a:t>
                      </a:r>
                      <a:r>
                        <a:rPr lang="en-GB" sz="2000" b="0" dirty="0" err="1">
                          <a:solidFill>
                            <a:schemeClr val="accent5">
                              <a:lumMod val="50000"/>
                            </a:schemeClr>
                          </a:solidFill>
                          <a:latin typeface="Century Gothic" panose="020B0502020202020204" pitchFamily="34" charset="0"/>
                        </a:rPr>
                        <a:t>nvenida</a:t>
                      </a:r>
                      <a:r>
                        <a:rPr lang="en-GB" sz="2000" b="0" dirty="0">
                          <a:solidFill>
                            <a:schemeClr val="accent5">
                              <a:lumMod val="50000"/>
                            </a:schemeClr>
                          </a:solidFill>
                          <a:latin typeface="Century Gothic" panose="020B0502020202020204" pitchFamily="34" charset="0"/>
                        </a:rPr>
                        <a:t> a Alberto Contador. Es uno de los </a:t>
                      </a:r>
                      <a:r>
                        <a:rPr lang="en-GB" sz="2000" b="0" dirty="0" err="1">
                          <a:solidFill>
                            <a:schemeClr val="accent5">
                              <a:lumMod val="50000"/>
                            </a:schemeClr>
                          </a:solidFill>
                          <a:latin typeface="Century Gothic" panose="020B0502020202020204" pitchFamily="34" charset="0"/>
                        </a:rPr>
                        <a:t>campeones</a:t>
                      </a:r>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españoles</a:t>
                      </a:r>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más</a:t>
                      </a:r>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famosos</a:t>
                      </a:r>
                      <a:r>
                        <a:rPr lang="en-GB" sz="2000" b="0" dirty="0">
                          <a:solidFill>
                            <a:schemeClr val="accent5">
                              <a:lumMod val="50000"/>
                            </a:schemeClr>
                          </a:solidFill>
                          <a:latin typeface="Century Gothic" panose="020B0502020202020204" pitchFamily="34" charset="0"/>
                        </a:rPr>
                        <a:t> de los </a:t>
                      </a:r>
                      <a:r>
                        <a:rPr lang="en-GB" sz="2000" b="0" dirty="0" err="1">
                          <a:solidFill>
                            <a:schemeClr val="accent5">
                              <a:lumMod val="50000"/>
                            </a:schemeClr>
                          </a:solidFill>
                          <a:latin typeface="Century Gothic" panose="020B0502020202020204" pitchFamily="34" charset="0"/>
                        </a:rPr>
                        <a:t>últimos</a:t>
                      </a:r>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cinc</a:t>
                      </a:r>
                      <a:r>
                        <a:rPr lang="en-GB" sz="2000" b="0" dirty="0">
                          <a:solidFill>
                            <a:schemeClr val="accent5">
                              <a:lumMod val="50000"/>
                            </a:schemeClr>
                          </a:solidFill>
                          <a:latin typeface="Century Gothic" panose="020B0502020202020204" pitchFamily="34" charset="0"/>
                        </a:rPr>
                        <a:t>_ _</a:t>
                      </a:r>
                      <a:r>
                        <a:rPr lang="en-GB" sz="2000" b="0" dirty="0" err="1">
                          <a:solidFill>
                            <a:schemeClr val="accent5">
                              <a:lumMod val="50000"/>
                            </a:schemeClr>
                          </a:solidFill>
                          <a:latin typeface="Century Gothic" panose="020B0502020202020204" pitchFamily="34" charset="0"/>
                        </a:rPr>
                        <a:t>nta</a:t>
                      </a:r>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años</a:t>
                      </a:r>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Va</a:t>
                      </a:r>
                      <a:r>
                        <a:rPr lang="en-GB" sz="2000" b="0" dirty="0">
                          <a:solidFill>
                            <a:schemeClr val="accent5">
                              <a:lumMod val="50000"/>
                            </a:schemeClr>
                          </a:solidFill>
                          <a:latin typeface="Century Gothic" panose="020B0502020202020204" pitchFamily="34" charset="0"/>
                        </a:rPr>
                        <a:t> a </a:t>
                      </a:r>
                      <a:r>
                        <a:rPr lang="en-GB" sz="2000" b="0" dirty="0" err="1">
                          <a:solidFill>
                            <a:schemeClr val="accent5">
                              <a:lumMod val="50000"/>
                            </a:schemeClr>
                          </a:solidFill>
                          <a:latin typeface="Century Gothic" panose="020B0502020202020204" pitchFamily="34" charset="0"/>
                        </a:rPr>
                        <a:t>abrir</a:t>
                      </a:r>
                      <a:r>
                        <a:rPr lang="en-GB" sz="2000" b="0" dirty="0">
                          <a:solidFill>
                            <a:schemeClr val="accent5">
                              <a:lumMod val="50000"/>
                            </a:schemeClr>
                          </a:solidFill>
                          <a:latin typeface="Century Gothic" panose="020B0502020202020204" pitchFamily="34" charset="0"/>
                        </a:rPr>
                        <a:t> un n_ _</a:t>
                      </a:r>
                      <a:r>
                        <a:rPr lang="en-GB" sz="2000" b="0" dirty="0" err="1">
                          <a:solidFill>
                            <a:schemeClr val="accent5">
                              <a:lumMod val="50000"/>
                            </a:schemeClr>
                          </a:solidFill>
                          <a:latin typeface="Century Gothic" panose="020B0502020202020204" pitchFamily="34" charset="0"/>
                        </a:rPr>
                        <a:t>vo</a:t>
                      </a:r>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circ</a:t>
                      </a:r>
                      <a:r>
                        <a:rPr lang="en-GB" sz="2000" b="0" dirty="0">
                          <a:solidFill>
                            <a:schemeClr val="accent5">
                              <a:lumMod val="50000"/>
                            </a:schemeClr>
                          </a:solidFill>
                          <a:latin typeface="Century Gothic" panose="020B0502020202020204" pitchFamily="34" charset="0"/>
                        </a:rPr>
                        <a:t>_ _to de </a:t>
                      </a:r>
                      <a:r>
                        <a:rPr lang="en-GB" sz="2000" b="0" dirty="0" err="1">
                          <a:solidFill>
                            <a:schemeClr val="accent5">
                              <a:lumMod val="50000"/>
                            </a:schemeClr>
                          </a:solidFill>
                          <a:latin typeface="Century Gothic" panose="020B0502020202020204" pitchFamily="34" charset="0"/>
                        </a:rPr>
                        <a:t>ciclismo</a:t>
                      </a:r>
                      <a:r>
                        <a:rPr lang="en-GB" sz="2000" b="0" dirty="0">
                          <a:solidFill>
                            <a:schemeClr val="accent5">
                              <a:lumMod val="50000"/>
                            </a:schemeClr>
                          </a:solidFill>
                          <a:latin typeface="Century Gothic" panose="020B0502020202020204" pitchFamily="34" charset="0"/>
                        </a:rPr>
                        <a:t>. </a:t>
                      </a:r>
                    </a:p>
                    <a:p>
                      <a:endParaRPr lang="en-GB" sz="2000" b="0" kern="1200" dirty="0">
                        <a:solidFill>
                          <a:schemeClr val="accent5">
                            <a:lumMod val="50000"/>
                          </a:schemeClr>
                        </a:solidFill>
                        <a:effectLst/>
                        <a:latin typeface="Century Gothic" panose="020B0502020202020204" pitchFamily="34" charset="0"/>
                        <a:ea typeface="+mn-ea"/>
                        <a:cs typeface="+mn-cs"/>
                      </a:endParaRPr>
                    </a:p>
                    <a:p>
                      <a:r>
                        <a:rPr lang="en-GB" sz="2000" b="0" dirty="0" err="1">
                          <a:solidFill>
                            <a:schemeClr val="accent5">
                              <a:lumMod val="50000"/>
                            </a:schemeClr>
                          </a:solidFill>
                          <a:latin typeface="Century Gothic" panose="020B0502020202020204" pitchFamily="34" charset="0"/>
                        </a:rPr>
                        <a:t>Desp</a:t>
                      </a:r>
                      <a:r>
                        <a:rPr lang="en-GB" sz="2000" b="1" dirty="0" err="1">
                          <a:solidFill>
                            <a:schemeClr val="accent5">
                              <a:lumMod val="50000"/>
                            </a:schemeClr>
                          </a:solidFill>
                          <a:latin typeface="Century Gothic" panose="020B0502020202020204" pitchFamily="34" charset="0"/>
                        </a:rPr>
                        <a:t>ué</a:t>
                      </a:r>
                      <a:r>
                        <a:rPr lang="en-GB" sz="2000" b="0" dirty="0" err="1">
                          <a:solidFill>
                            <a:schemeClr val="accent5">
                              <a:lumMod val="50000"/>
                            </a:schemeClr>
                          </a:solidFill>
                          <a:latin typeface="Century Gothic" panose="020B0502020202020204" pitchFamily="34" charset="0"/>
                        </a:rPr>
                        <a:t>s</a:t>
                      </a:r>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nos</a:t>
                      </a:r>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c</a:t>
                      </a:r>
                      <a:r>
                        <a:rPr lang="en-GB" sz="2000" b="1" dirty="0" err="1">
                          <a:solidFill>
                            <a:schemeClr val="accent5">
                              <a:lumMod val="50000"/>
                            </a:schemeClr>
                          </a:solidFill>
                          <a:latin typeface="Century Gothic" panose="020B0502020202020204" pitchFamily="34" charset="0"/>
                        </a:rPr>
                        <a:t>ue</a:t>
                      </a:r>
                      <a:r>
                        <a:rPr lang="en-GB" sz="2000" b="0" dirty="0" err="1">
                          <a:solidFill>
                            <a:schemeClr val="accent5">
                              <a:lumMod val="50000"/>
                            </a:schemeClr>
                          </a:solidFill>
                          <a:latin typeface="Century Gothic" panose="020B0502020202020204" pitchFamily="34" charset="0"/>
                        </a:rPr>
                        <a:t>nta</a:t>
                      </a:r>
                      <a:r>
                        <a:rPr lang="en-GB" sz="2000" b="0" dirty="0">
                          <a:solidFill>
                            <a:schemeClr val="accent5">
                              <a:lumMod val="50000"/>
                            </a:schemeClr>
                          </a:solidFill>
                          <a:latin typeface="Century Gothic" panose="020B0502020202020204" pitchFamily="34" charset="0"/>
                        </a:rPr>
                        <a:t> sus </a:t>
                      </a:r>
                      <a:r>
                        <a:rPr lang="en-GB" sz="2000" b="0" dirty="0" err="1">
                          <a:solidFill>
                            <a:schemeClr val="accent5">
                              <a:lumMod val="50000"/>
                            </a:schemeClr>
                          </a:solidFill>
                          <a:latin typeface="Century Gothic" panose="020B0502020202020204" pitchFamily="34" charset="0"/>
                        </a:rPr>
                        <a:t>exper</a:t>
                      </a:r>
                      <a:r>
                        <a:rPr lang="en-GB" sz="2000" b="1" dirty="0" err="1">
                          <a:solidFill>
                            <a:schemeClr val="accent5">
                              <a:lumMod val="50000"/>
                            </a:schemeClr>
                          </a:solidFill>
                          <a:latin typeface="Century Gothic" panose="020B0502020202020204" pitchFamily="34" charset="0"/>
                        </a:rPr>
                        <a:t>ie</a:t>
                      </a:r>
                      <a:r>
                        <a:rPr lang="en-GB" sz="2000" b="0" dirty="0" err="1">
                          <a:solidFill>
                            <a:schemeClr val="accent5">
                              <a:lumMod val="50000"/>
                            </a:schemeClr>
                          </a:solidFill>
                          <a:latin typeface="Century Gothic" panose="020B0502020202020204" pitchFamily="34" charset="0"/>
                        </a:rPr>
                        <a:t>nc</a:t>
                      </a:r>
                      <a:r>
                        <a:rPr lang="en-GB" sz="2000" b="1" dirty="0" err="1">
                          <a:solidFill>
                            <a:schemeClr val="accent5">
                              <a:lumMod val="50000"/>
                            </a:schemeClr>
                          </a:solidFill>
                          <a:latin typeface="Century Gothic" panose="020B0502020202020204" pitchFamily="34" charset="0"/>
                        </a:rPr>
                        <a:t>ia</a:t>
                      </a:r>
                      <a:r>
                        <a:rPr lang="en-GB" sz="2000" b="0" dirty="0" err="1">
                          <a:solidFill>
                            <a:schemeClr val="accent5">
                              <a:lumMod val="50000"/>
                            </a:schemeClr>
                          </a:solidFill>
                          <a:latin typeface="Century Gothic" panose="020B0502020202020204" pitchFamily="34" charset="0"/>
                        </a:rPr>
                        <a:t>s</a:t>
                      </a:r>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en</a:t>
                      </a:r>
                      <a:r>
                        <a:rPr lang="en-GB" sz="2000" b="0" dirty="0">
                          <a:solidFill>
                            <a:schemeClr val="accent5">
                              <a:lumMod val="50000"/>
                            </a:schemeClr>
                          </a:solidFill>
                          <a:latin typeface="Century Gothic" panose="020B0502020202020204" pitchFamily="34" charset="0"/>
                        </a:rPr>
                        <a:t> el Tour de Franc</a:t>
                      </a:r>
                      <a:r>
                        <a:rPr lang="en-GB" sz="2000" b="1" dirty="0">
                          <a:solidFill>
                            <a:schemeClr val="accent5">
                              <a:lumMod val="50000"/>
                            </a:schemeClr>
                          </a:solidFill>
                          <a:latin typeface="Century Gothic" panose="020B0502020202020204" pitchFamily="34" charset="0"/>
                        </a:rPr>
                        <a:t>ia</a:t>
                      </a:r>
                      <a:r>
                        <a:rPr lang="en-GB" sz="2000" b="0" dirty="0">
                          <a:solidFill>
                            <a:schemeClr val="accent5">
                              <a:lumMod val="50000"/>
                            </a:schemeClr>
                          </a:solidFill>
                          <a:latin typeface="Century Gothic" panose="020B0502020202020204" pitchFamily="34" charset="0"/>
                        </a:rPr>
                        <a:t>, sus </a:t>
                      </a:r>
                      <a:r>
                        <a:rPr lang="en-GB" sz="2000" b="0" dirty="0" err="1">
                          <a:solidFill>
                            <a:schemeClr val="accent5">
                              <a:lumMod val="50000"/>
                            </a:schemeClr>
                          </a:solidFill>
                          <a:latin typeface="Century Gothic" panose="020B0502020202020204" pitchFamily="34" charset="0"/>
                        </a:rPr>
                        <a:t>tr</a:t>
                      </a:r>
                      <a:r>
                        <a:rPr lang="en-GB" sz="2000" b="1" dirty="0" err="1">
                          <a:solidFill>
                            <a:schemeClr val="accent5">
                              <a:lumMod val="50000"/>
                            </a:schemeClr>
                          </a:solidFill>
                          <a:latin typeface="Century Gothic" panose="020B0502020202020204" pitchFamily="34" charset="0"/>
                        </a:rPr>
                        <a:t>iu</a:t>
                      </a:r>
                      <a:r>
                        <a:rPr lang="en-GB" sz="2000" b="0" dirty="0" err="1">
                          <a:solidFill>
                            <a:schemeClr val="accent5">
                              <a:lumMod val="50000"/>
                            </a:schemeClr>
                          </a:solidFill>
                          <a:latin typeface="Century Gothic" panose="020B0502020202020204" pitchFamily="34" charset="0"/>
                        </a:rPr>
                        <a:t>nfos</a:t>
                      </a:r>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Tamb</a:t>
                      </a:r>
                      <a:r>
                        <a:rPr lang="en-GB" sz="2000" b="1" dirty="0" err="1">
                          <a:solidFill>
                            <a:schemeClr val="accent5">
                              <a:lumMod val="50000"/>
                            </a:schemeClr>
                          </a:solidFill>
                          <a:latin typeface="Century Gothic" panose="020B0502020202020204" pitchFamily="34" charset="0"/>
                        </a:rPr>
                        <a:t>ié</a:t>
                      </a:r>
                      <a:r>
                        <a:rPr lang="en-GB" sz="2000" b="0" dirty="0" err="1">
                          <a:solidFill>
                            <a:schemeClr val="accent5">
                              <a:lumMod val="50000"/>
                            </a:schemeClr>
                          </a:solidFill>
                          <a:latin typeface="Century Gothic" panose="020B0502020202020204" pitchFamily="34" charset="0"/>
                        </a:rPr>
                        <a:t>n</a:t>
                      </a:r>
                      <a:r>
                        <a:rPr lang="en-GB" sz="2000" b="0" dirty="0">
                          <a:solidFill>
                            <a:schemeClr val="accent5">
                              <a:lumMod val="50000"/>
                            </a:schemeClr>
                          </a:solidFill>
                          <a:latin typeface="Century Gothic" panose="020B0502020202020204" pitchFamily="34" charset="0"/>
                        </a:rPr>
                        <a:t> describe sus </a:t>
                      </a:r>
                      <a:r>
                        <a:rPr lang="en-GB" sz="2000" b="0" dirty="0" err="1">
                          <a:solidFill>
                            <a:schemeClr val="accent5">
                              <a:lumMod val="50000"/>
                            </a:schemeClr>
                          </a:solidFill>
                          <a:latin typeface="Century Gothic" panose="020B0502020202020204" pitchFamily="34" charset="0"/>
                        </a:rPr>
                        <a:t>emoc</a:t>
                      </a:r>
                      <a:r>
                        <a:rPr lang="en-GB" sz="2000" b="1" dirty="0" err="1">
                          <a:solidFill>
                            <a:schemeClr val="accent5">
                              <a:lumMod val="50000"/>
                            </a:schemeClr>
                          </a:solidFill>
                          <a:latin typeface="Century Gothic" panose="020B0502020202020204" pitchFamily="34" charset="0"/>
                        </a:rPr>
                        <a:t>io</a:t>
                      </a:r>
                      <a:r>
                        <a:rPr lang="en-GB" sz="2000" b="0" dirty="0" err="1">
                          <a:solidFill>
                            <a:schemeClr val="accent5">
                              <a:lumMod val="50000"/>
                            </a:schemeClr>
                          </a:solidFill>
                          <a:latin typeface="Century Gothic" panose="020B0502020202020204" pitchFamily="34" charset="0"/>
                        </a:rPr>
                        <a:t>nes</a:t>
                      </a:r>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c</a:t>
                      </a:r>
                      <a:r>
                        <a:rPr lang="en-GB" sz="2000" b="1" dirty="0" err="1">
                          <a:solidFill>
                            <a:schemeClr val="accent5">
                              <a:lumMod val="50000"/>
                            </a:schemeClr>
                          </a:solidFill>
                          <a:latin typeface="Century Gothic" panose="020B0502020202020204" pitchFamily="34" charset="0"/>
                        </a:rPr>
                        <a:t>ua</a:t>
                      </a:r>
                      <a:r>
                        <a:rPr lang="en-GB" sz="2000" b="0" dirty="0" err="1">
                          <a:solidFill>
                            <a:schemeClr val="accent5">
                              <a:lumMod val="50000"/>
                            </a:schemeClr>
                          </a:solidFill>
                          <a:latin typeface="Century Gothic" panose="020B0502020202020204" pitchFamily="34" charset="0"/>
                        </a:rPr>
                        <a:t>ndo</a:t>
                      </a:r>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está</a:t>
                      </a:r>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en</a:t>
                      </a:r>
                      <a:r>
                        <a:rPr lang="en-GB" sz="2000" b="0" dirty="0">
                          <a:solidFill>
                            <a:schemeClr val="accent5">
                              <a:lumMod val="50000"/>
                            </a:schemeClr>
                          </a:solidFill>
                          <a:latin typeface="Century Gothic" panose="020B0502020202020204" pitchFamily="34" charset="0"/>
                        </a:rPr>
                        <a:t> el </a:t>
                      </a:r>
                      <a:r>
                        <a:rPr lang="en-GB" sz="2000" b="0" dirty="0" err="1">
                          <a:solidFill>
                            <a:schemeClr val="accent5">
                              <a:lumMod val="50000"/>
                            </a:schemeClr>
                          </a:solidFill>
                          <a:latin typeface="Century Gothic" panose="020B0502020202020204" pitchFamily="34" charset="0"/>
                        </a:rPr>
                        <a:t>pód</a:t>
                      </a:r>
                      <a:r>
                        <a:rPr lang="en-GB" sz="2000" b="1" dirty="0" err="1">
                          <a:solidFill>
                            <a:schemeClr val="accent5">
                              <a:lumMod val="50000"/>
                            </a:schemeClr>
                          </a:solidFill>
                          <a:latin typeface="Century Gothic" panose="020B0502020202020204" pitchFamily="34" charset="0"/>
                        </a:rPr>
                        <a:t>iu</a:t>
                      </a:r>
                      <a:r>
                        <a:rPr lang="en-GB" sz="2000" b="0" dirty="0" err="1">
                          <a:solidFill>
                            <a:schemeClr val="accent5">
                              <a:lumMod val="50000"/>
                            </a:schemeClr>
                          </a:solidFill>
                          <a:latin typeface="Century Gothic" panose="020B0502020202020204" pitchFamily="34" charset="0"/>
                        </a:rPr>
                        <a:t>m</a:t>
                      </a:r>
                      <a:r>
                        <a:rPr lang="en-GB" sz="2000" b="0" dirty="0">
                          <a:solidFill>
                            <a:schemeClr val="accent5">
                              <a:lumMod val="50000"/>
                            </a:schemeClr>
                          </a:solidFill>
                          <a:latin typeface="Century Gothic" panose="020B0502020202020204" pitchFamily="34" charset="0"/>
                        </a:rPr>
                        <a:t>. Un </a:t>
                      </a:r>
                      <a:r>
                        <a:rPr lang="en-GB" sz="2000" b="0" dirty="0" err="1">
                          <a:solidFill>
                            <a:schemeClr val="accent5">
                              <a:lumMod val="50000"/>
                            </a:schemeClr>
                          </a:solidFill>
                          <a:latin typeface="Century Gothic" panose="020B0502020202020204" pitchFamily="34" charset="0"/>
                        </a:rPr>
                        <a:t>evento</a:t>
                      </a:r>
                      <a:r>
                        <a:rPr lang="en-GB" sz="2000" b="0" dirty="0">
                          <a:solidFill>
                            <a:schemeClr val="accent5">
                              <a:lumMod val="50000"/>
                            </a:schemeClr>
                          </a:solidFill>
                          <a:latin typeface="Century Gothic" panose="020B0502020202020204" pitchFamily="34" charset="0"/>
                        </a:rPr>
                        <a:t> espec</a:t>
                      </a:r>
                      <a:r>
                        <a:rPr lang="en-GB" sz="2000" b="1" dirty="0">
                          <a:solidFill>
                            <a:schemeClr val="accent5">
                              <a:lumMod val="50000"/>
                            </a:schemeClr>
                          </a:solidFill>
                          <a:latin typeface="Century Gothic" panose="020B0502020202020204" pitchFamily="34" charset="0"/>
                        </a:rPr>
                        <a:t>ia</a:t>
                      </a:r>
                      <a:r>
                        <a:rPr lang="en-GB" sz="2000" b="0" dirty="0">
                          <a:solidFill>
                            <a:schemeClr val="accent5">
                              <a:lumMod val="50000"/>
                            </a:schemeClr>
                          </a:solidFill>
                          <a:latin typeface="Century Gothic" panose="020B0502020202020204" pitchFamily="34" charset="0"/>
                        </a:rPr>
                        <a:t>l para </a:t>
                      </a:r>
                      <a:r>
                        <a:rPr lang="en-GB" sz="2000" b="0" dirty="0" err="1">
                          <a:solidFill>
                            <a:schemeClr val="accent5">
                              <a:lumMod val="50000"/>
                            </a:schemeClr>
                          </a:solidFill>
                          <a:latin typeface="Century Gothic" panose="020B0502020202020204" pitchFamily="34" charset="0"/>
                        </a:rPr>
                        <a:t>todos</a:t>
                      </a:r>
                      <a:r>
                        <a:rPr lang="en-GB" sz="2000" b="0" dirty="0">
                          <a:solidFill>
                            <a:schemeClr val="accent5">
                              <a:lumMod val="50000"/>
                            </a:schemeClr>
                          </a:solidFill>
                          <a:latin typeface="Century Gothic" panose="020B0502020202020204" pitchFamily="34" charset="0"/>
                        </a:rPr>
                        <a:t> los </a:t>
                      </a:r>
                      <a:r>
                        <a:rPr lang="en-GB" sz="2000" b="0" dirty="0" err="1">
                          <a:solidFill>
                            <a:schemeClr val="accent5">
                              <a:lumMod val="50000"/>
                            </a:schemeClr>
                          </a:solidFill>
                          <a:latin typeface="Century Gothic" panose="020B0502020202020204" pitchFamily="34" charset="0"/>
                        </a:rPr>
                        <a:t>individ</a:t>
                      </a:r>
                      <a:r>
                        <a:rPr lang="en-GB" sz="2000" b="1" dirty="0" err="1">
                          <a:solidFill>
                            <a:schemeClr val="accent5">
                              <a:lumMod val="50000"/>
                            </a:schemeClr>
                          </a:solidFill>
                          <a:latin typeface="Century Gothic" panose="020B0502020202020204" pitchFamily="34" charset="0"/>
                        </a:rPr>
                        <a:t>uo</a:t>
                      </a:r>
                      <a:r>
                        <a:rPr lang="en-GB" sz="2000" b="0" dirty="0" err="1">
                          <a:solidFill>
                            <a:schemeClr val="accent5">
                              <a:lumMod val="50000"/>
                            </a:schemeClr>
                          </a:solidFill>
                          <a:latin typeface="Century Gothic" panose="020B0502020202020204" pitchFamily="34" charset="0"/>
                        </a:rPr>
                        <a:t>s</a:t>
                      </a:r>
                      <a:r>
                        <a:rPr lang="en-GB" sz="2000" b="0" dirty="0">
                          <a:solidFill>
                            <a:schemeClr val="accent5">
                              <a:lumMod val="50000"/>
                            </a:schemeClr>
                          </a:solidFill>
                          <a:latin typeface="Century Gothic" panose="020B0502020202020204" pitchFamily="34" charset="0"/>
                        </a:rPr>
                        <a:t> que </a:t>
                      </a:r>
                      <a:r>
                        <a:rPr lang="en-GB" sz="2000" b="0" dirty="0" err="1">
                          <a:solidFill>
                            <a:schemeClr val="accent5">
                              <a:lumMod val="50000"/>
                            </a:schemeClr>
                          </a:solidFill>
                          <a:latin typeface="Century Gothic" panose="020B0502020202020204" pitchFamily="34" charset="0"/>
                        </a:rPr>
                        <a:t>qu</a:t>
                      </a:r>
                      <a:r>
                        <a:rPr lang="en-GB" sz="2000" b="1" dirty="0" err="1">
                          <a:solidFill>
                            <a:schemeClr val="accent5">
                              <a:lumMod val="50000"/>
                            </a:schemeClr>
                          </a:solidFill>
                          <a:latin typeface="Century Gothic" panose="020B0502020202020204" pitchFamily="34" charset="0"/>
                        </a:rPr>
                        <a:t>ie</a:t>
                      </a:r>
                      <a:r>
                        <a:rPr lang="en-GB" sz="2000" b="0" dirty="0" err="1">
                          <a:solidFill>
                            <a:schemeClr val="accent5">
                              <a:lumMod val="50000"/>
                            </a:schemeClr>
                          </a:solidFill>
                          <a:latin typeface="Century Gothic" panose="020B0502020202020204" pitchFamily="34" charset="0"/>
                        </a:rPr>
                        <a:t>ren</a:t>
                      </a:r>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contin</a:t>
                      </a:r>
                      <a:r>
                        <a:rPr lang="en-GB" sz="2000" b="1" dirty="0" err="1">
                          <a:solidFill>
                            <a:schemeClr val="accent5">
                              <a:lumMod val="50000"/>
                            </a:schemeClr>
                          </a:solidFill>
                          <a:latin typeface="Century Gothic" panose="020B0502020202020204" pitchFamily="34" charset="0"/>
                        </a:rPr>
                        <a:t>ua</a:t>
                      </a:r>
                      <a:r>
                        <a:rPr lang="en-GB" sz="2000" b="0" dirty="0" err="1">
                          <a:solidFill>
                            <a:schemeClr val="accent5">
                              <a:lumMod val="50000"/>
                            </a:schemeClr>
                          </a:solidFill>
                          <a:latin typeface="Century Gothic" panose="020B0502020202020204" pitchFamily="34" charset="0"/>
                        </a:rPr>
                        <a:t>r</a:t>
                      </a:r>
                      <a:r>
                        <a:rPr lang="en-GB" sz="2000" b="0" dirty="0">
                          <a:solidFill>
                            <a:schemeClr val="accent5">
                              <a:lumMod val="50000"/>
                            </a:schemeClr>
                          </a:solidFill>
                          <a:latin typeface="Century Gothic" panose="020B0502020202020204" pitchFamily="34" charset="0"/>
                        </a:rPr>
                        <a:t> sus pasos.</a:t>
                      </a:r>
                      <a:endParaRPr lang="es-GB" sz="2000" b="0" dirty="0">
                        <a:solidFill>
                          <a:schemeClr val="accent5">
                            <a:lumMod val="50000"/>
                          </a:schemeClr>
                        </a:solidFill>
                        <a:latin typeface="Century Gothic" panose="020B0502020202020204" pitchFamily="34"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92913307"/>
                  </a:ext>
                </a:extLst>
              </a:tr>
            </a:tbl>
          </a:graphicData>
        </a:graphic>
      </p:graphicFrame>
      <p:graphicFrame>
        <p:nvGraphicFramePr>
          <p:cNvPr id="25" name="Table 2">
            <a:extLst>
              <a:ext uri="{FF2B5EF4-FFF2-40B4-BE49-F238E27FC236}">
                <a16:creationId xmlns:a16="http://schemas.microsoft.com/office/drawing/2014/main" id="{06D0B2CA-1250-4D1E-B169-35F1153A20DC}"/>
              </a:ext>
            </a:extLst>
          </p:cNvPr>
          <p:cNvGraphicFramePr>
            <a:graphicFrameLocks noGrp="1"/>
          </p:cNvGraphicFramePr>
          <p:nvPr>
            <p:extLst>
              <p:ext uri="{D42A27DB-BD31-4B8C-83A1-F6EECF244321}">
                <p14:modId xmlns:p14="http://schemas.microsoft.com/office/powerpoint/2010/main" val="1955479542"/>
              </p:ext>
            </p:extLst>
          </p:nvPr>
        </p:nvGraphicFramePr>
        <p:xfrm>
          <a:off x="266700" y="2032776"/>
          <a:ext cx="5596436" cy="4053840"/>
        </p:xfrm>
        <a:graphic>
          <a:graphicData uri="http://schemas.openxmlformats.org/drawingml/2006/table">
            <a:tbl>
              <a:tblPr firstRow="1" bandRow="1">
                <a:tableStyleId>{8A107856-5554-42FB-B03E-39F5DBC370BA}</a:tableStyleId>
              </a:tblPr>
              <a:tblGrid>
                <a:gridCol w="5596436">
                  <a:extLst>
                    <a:ext uri="{9D8B030D-6E8A-4147-A177-3AD203B41FA5}">
                      <a16:colId xmlns:a16="http://schemas.microsoft.com/office/drawing/2014/main" val="3887794188"/>
                    </a:ext>
                  </a:extLst>
                </a:gridCol>
              </a:tblGrid>
              <a:tr h="38720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latin typeface="Century Gothic" panose="020B0502020202020204" pitchFamily="34" charset="0"/>
                        </a:rPr>
                        <a:t>El </a:t>
                      </a:r>
                      <a:r>
                        <a:rPr lang="en-GB" sz="2000" b="0" dirty="0" err="1">
                          <a:solidFill>
                            <a:schemeClr val="accent5">
                              <a:lumMod val="50000"/>
                            </a:schemeClr>
                          </a:solidFill>
                          <a:latin typeface="Century Gothic" panose="020B0502020202020204" pitchFamily="34" charset="0"/>
                        </a:rPr>
                        <a:t>m</a:t>
                      </a:r>
                      <a:r>
                        <a:rPr lang="en-GB" sz="2000" b="1" dirty="0" err="1">
                          <a:solidFill>
                            <a:schemeClr val="accent5">
                              <a:lumMod val="50000"/>
                            </a:schemeClr>
                          </a:solidFill>
                          <a:latin typeface="Century Gothic" panose="020B0502020202020204" pitchFamily="34" charset="0"/>
                        </a:rPr>
                        <a:t>ié</a:t>
                      </a:r>
                      <a:r>
                        <a:rPr lang="en-GB" sz="2000" b="0" dirty="0" err="1">
                          <a:solidFill>
                            <a:schemeClr val="accent5">
                              <a:lumMod val="50000"/>
                            </a:schemeClr>
                          </a:solidFill>
                          <a:latin typeface="Century Gothic" panose="020B0502020202020204" pitchFamily="34" charset="0"/>
                        </a:rPr>
                        <a:t>rcoles</a:t>
                      </a:r>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v</a:t>
                      </a:r>
                      <a:r>
                        <a:rPr lang="en-GB" sz="2000" b="1" dirty="0" err="1">
                          <a:solidFill>
                            <a:schemeClr val="accent5">
                              <a:lumMod val="50000"/>
                            </a:schemeClr>
                          </a:solidFill>
                          <a:latin typeface="Century Gothic" panose="020B0502020202020204" pitchFamily="34" charset="0"/>
                        </a:rPr>
                        <a:t>ei</a:t>
                      </a:r>
                      <a:r>
                        <a:rPr lang="en-GB" sz="2000" b="0" dirty="0" err="1">
                          <a:solidFill>
                            <a:schemeClr val="accent5">
                              <a:lumMod val="50000"/>
                            </a:schemeClr>
                          </a:solidFill>
                          <a:latin typeface="Century Gothic" panose="020B0502020202020204" pitchFamily="34" charset="0"/>
                        </a:rPr>
                        <a:t>nt</a:t>
                      </a:r>
                      <a:r>
                        <a:rPr lang="en-GB" sz="2000" b="1" dirty="0" err="1">
                          <a:solidFill>
                            <a:schemeClr val="accent5">
                              <a:lumMod val="50000"/>
                            </a:schemeClr>
                          </a:solidFill>
                          <a:latin typeface="Century Gothic" panose="020B0502020202020204" pitchFamily="34" charset="0"/>
                        </a:rPr>
                        <a:t>iu</a:t>
                      </a:r>
                      <a:r>
                        <a:rPr lang="en-GB" sz="2000" b="0" dirty="0" err="1">
                          <a:solidFill>
                            <a:schemeClr val="accent5">
                              <a:lumMod val="50000"/>
                            </a:schemeClr>
                          </a:solidFill>
                          <a:latin typeface="Century Gothic" panose="020B0502020202020204" pitchFamily="34" charset="0"/>
                        </a:rPr>
                        <a:t>no</a:t>
                      </a:r>
                      <a:r>
                        <a:rPr lang="en-GB" sz="2000" b="0" dirty="0">
                          <a:solidFill>
                            <a:schemeClr val="accent5">
                              <a:lumMod val="50000"/>
                            </a:schemeClr>
                          </a:solidFill>
                          <a:latin typeface="Century Gothic" panose="020B0502020202020204" pitchFamily="34" charset="0"/>
                        </a:rPr>
                        <a:t> de </a:t>
                      </a:r>
                      <a:r>
                        <a:rPr lang="en-GB" sz="2000" b="0" dirty="0" err="1">
                          <a:solidFill>
                            <a:schemeClr val="accent5">
                              <a:lumMod val="50000"/>
                            </a:schemeClr>
                          </a:solidFill>
                          <a:latin typeface="Century Gothic" panose="020B0502020202020204" pitchFamily="34" charset="0"/>
                        </a:rPr>
                        <a:t>jul</a:t>
                      </a:r>
                      <a:r>
                        <a:rPr lang="en-GB" sz="2000" b="1" dirty="0" err="1">
                          <a:solidFill>
                            <a:schemeClr val="accent5">
                              <a:lumMod val="50000"/>
                            </a:schemeClr>
                          </a:solidFill>
                          <a:latin typeface="Century Gothic" panose="020B0502020202020204" pitchFamily="34" charset="0"/>
                        </a:rPr>
                        <a:t>io</a:t>
                      </a:r>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en</a:t>
                      </a:r>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n</a:t>
                      </a:r>
                      <a:r>
                        <a:rPr lang="en-GB" sz="2000" b="1" dirty="0" err="1">
                          <a:solidFill>
                            <a:schemeClr val="accent5">
                              <a:lumMod val="50000"/>
                            </a:schemeClr>
                          </a:solidFill>
                          <a:latin typeface="Century Gothic" panose="020B0502020202020204" pitchFamily="34" charset="0"/>
                        </a:rPr>
                        <a:t>ue</a:t>
                      </a:r>
                      <a:r>
                        <a:rPr lang="en-GB" sz="2000" b="0" dirty="0" err="1">
                          <a:solidFill>
                            <a:schemeClr val="accent5">
                              <a:lumMod val="50000"/>
                            </a:schemeClr>
                          </a:solidFill>
                          <a:latin typeface="Century Gothic" panose="020B0502020202020204" pitchFamily="34" charset="0"/>
                        </a:rPr>
                        <a:t>stra</a:t>
                      </a:r>
                      <a:r>
                        <a:rPr lang="en-GB" sz="2000" b="0" dirty="0">
                          <a:solidFill>
                            <a:schemeClr val="accent5">
                              <a:lumMod val="50000"/>
                            </a:schemeClr>
                          </a:solidFill>
                          <a:latin typeface="Century Gothic" panose="020B0502020202020204" pitchFamily="34" charset="0"/>
                        </a:rPr>
                        <a:t> c</a:t>
                      </a:r>
                      <a:r>
                        <a:rPr lang="en-GB" sz="2000" b="1" dirty="0">
                          <a:solidFill>
                            <a:schemeClr val="accent5">
                              <a:lumMod val="50000"/>
                            </a:schemeClr>
                          </a:solidFill>
                          <a:latin typeface="Century Gothic" panose="020B0502020202020204" pitchFamily="34" charset="0"/>
                        </a:rPr>
                        <a:t>iu</a:t>
                      </a:r>
                      <a:r>
                        <a:rPr lang="en-GB" sz="2000" b="0" dirty="0">
                          <a:solidFill>
                            <a:schemeClr val="accent5">
                              <a:lumMod val="50000"/>
                            </a:schemeClr>
                          </a:solidFill>
                          <a:latin typeface="Century Gothic" panose="020B0502020202020204" pitchFamily="34" charset="0"/>
                        </a:rPr>
                        <a:t>dad </a:t>
                      </a:r>
                      <a:r>
                        <a:rPr lang="en-GB" sz="2000" b="0" dirty="0" err="1">
                          <a:solidFill>
                            <a:schemeClr val="accent5">
                              <a:lumMod val="50000"/>
                            </a:schemeClr>
                          </a:solidFill>
                          <a:latin typeface="Century Gothic" panose="020B0502020202020204" pitchFamily="34" charset="0"/>
                        </a:rPr>
                        <a:t>vamos</a:t>
                      </a:r>
                      <a:r>
                        <a:rPr lang="en-GB" sz="2000" b="0" dirty="0">
                          <a:solidFill>
                            <a:schemeClr val="accent5">
                              <a:lumMod val="50000"/>
                            </a:schemeClr>
                          </a:solidFill>
                          <a:latin typeface="Century Gothic" panose="020B0502020202020204" pitchFamily="34" charset="0"/>
                        </a:rPr>
                        <a:t> a </a:t>
                      </a:r>
                      <a:r>
                        <a:rPr lang="en-GB" sz="2000" b="0" dirty="0" err="1">
                          <a:solidFill>
                            <a:schemeClr val="accent5">
                              <a:lumMod val="50000"/>
                            </a:schemeClr>
                          </a:solidFill>
                          <a:latin typeface="Century Gothic" panose="020B0502020202020204" pitchFamily="34" charset="0"/>
                        </a:rPr>
                        <a:t>dar</a:t>
                      </a:r>
                      <a:r>
                        <a:rPr lang="en-GB" sz="2000" b="0" dirty="0">
                          <a:solidFill>
                            <a:schemeClr val="accent5">
                              <a:lumMod val="50000"/>
                            </a:schemeClr>
                          </a:solidFill>
                          <a:latin typeface="Century Gothic" panose="020B0502020202020204" pitchFamily="34" charset="0"/>
                        </a:rPr>
                        <a:t> la </a:t>
                      </a:r>
                      <a:r>
                        <a:rPr lang="en-GB" sz="2000" b="0" dirty="0" err="1">
                          <a:solidFill>
                            <a:schemeClr val="accent5">
                              <a:lumMod val="50000"/>
                            </a:schemeClr>
                          </a:solidFill>
                          <a:latin typeface="Century Gothic" panose="020B0502020202020204" pitchFamily="34" charset="0"/>
                        </a:rPr>
                        <a:t>b</a:t>
                      </a:r>
                      <a:r>
                        <a:rPr lang="en-GB" sz="2000" b="1" dirty="0" err="1">
                          <a:solidFill>
                            <a:schemeClr val="accent5">
                              <a:lumMod val="50000"/>
                            </a:schemeClr>
                          </a:solidFill>
                          <a:latin typeface="Century Gothic" panose="020B0502020202020204" pitchFamily="34" charset="0"/>
                        </a:rPr>
                        <a:t>ie</a:t>
                      </a:r>
                      <a:r>
                        <a:rPr lang="en-GB" sz="2000" b="0" dirty="0" err="1">
                          <a:solidFill>
                            <a:schemeClr val="accent5">
                              <a:lumMod val="50000"/>
                            </a:schemeClr>
                          </a:solidFill>
                          <a:latin typeface="Century Gothic" panose="020B0502020202020204" pitchFamily="34" charset="0"/>
                        </a:rPr>
                        <a:t>nvenida</a:t>
                      </a:r>
                      <a:r>
                        <a:rPr lang="en-GB" sz="2000" b="0" dirty="0">
                          <a:solidFill>
                            <a:schemeClr val="accent5">
                              <a:lumMod val="50000"/>
                            </a:schemeClr>
                          </a:solidFill>
                          <a:latin typeface="Century Gothic" panose="020B0502020202020204" pitchFamily="34" charset="0"/>
                        </a:rPr>
                        <a:t> a Alberto Contador. Es uno de los </a:t>
                      </a:r>
                      <a:r>
                        <a:rPr lang="en-GB" sz="2000" b="0" dirty="0" err="1">
                          <a:solidFill>
                            <a:schemeClr val="accent5">
                              <a:lumMod val="50000"/>
                            </a:schemeClr>
                          </a:solidFill>
                          <a:latin typeface="Century Gothic" panose="020B0502020202020204" pitchFamily="34" charset="0"/>
                        </a:rPr>
                        <a:t>campeones</a:t>
                      </a:r>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españoles</a:t>
                      </a:r>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más</a:t>
                      </a:r>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famosos</a:t>
                      </a:r>
                      <a:r>
                        <a:rPr lang="en-GB" sz="2000" b="0" dirty="0">
                          <a:solidFill>
                            <a:schemeClr val="accent5">
                              <a:lumMod val="50000"/>
                            </a:schemeClr>
                          </a:solidFill>
                          <a:latin typeface="Century Gothic" panose="020B0502020202020204" pitchFamily="34" charset="0"/>
                        </a:rPr>
                        <a:t> de los </a:t>
                      </a:r>
                      <a:r>
                        <a:rPr lang="en-GB" sz="2000" b="0" dirty="0" err="1">
                          <a:solidFill>
                            <a:schemeClr val="accent5">
                              <a:lumMod val="50000"/>
                            </a:schemeClr>
                          </a:solidFill>
                          <a:latin typeface="Century Gothic" panose="020B0502020202020204" pitchFamily="34" charset="0"/>
                        </a:rPr>
                        <a:t>útimos</a:t>
                      </a:r>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cinc</a:t>
                      </a:r>
                      <a:r>
                        <a:rPr lang="en-GB" sz="2000" b="1" dirty="0" err="1">
                          <a:solidFill>
                            <a:schemeClr val="accent5">
                              <a:lumMod val="50000"/>
                            </a:schemeClr>
                          </a:solidFill>
                          <a:latin typeface="Century Gothic" panose="020B0502020202020204" pitchFamily="34" charset="0"/>
                        </a:rPr>
                        <a:t>ue</a:t>
                      </a:r>
                      <a:r>
                        <a:rPr lang="en-GB" sz="2000" b="0" dirty="0" err="1">
                          <a:solidFill>
                            <a:schemeClr val="accent5">
                              <a:lumMod val="50000"/>
                            </a:schemeClr>
                          </a:solidFill>
                          <a:latin typeface="Century Gothic" panose="020B0502020202020204" pitchFamily="34" charset="0"/>
                        </a:rPr>
                        <a:t>nta</a:t>
                      </a:r>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años</a:t>
                      </a:r>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Va</a:t>
                      </a:r>
                      <a:r>
                        <a:rPr lang="en-GB" sz="2000" b="0" dirty="0">
                          <a:solidFill>
                            <a:schemeClr val="accent5">
                              <a:lumMod val="50000"/>
                            </a:schemeClr>
                          </a:solidFill>
                          <a:latin typeface="Century Gothic" panose="020B0502020202020204" pitchFamily="34" charset="0"/>
                        </a:rPr>
                        <a:t> a </a:t>
                      </a:r>
                      <a:r>
                        <a:rPr lang="en-GB" sz="2000" b="0" dirty="0" err="1">
                          <a:solidFill>
                            <a:schemeClr val="accent5">
                              <a:lumMod val="50000"/>
                            </a:schemeClr>
                          </a:solidFill>
                          <a:latin typeface="Century Gothic" panose="020B0502020202020204" pitchFamily="34" charset="0"/>
                        </a:rPr>
                        <a:t>abrir</a:t>
                      </a:r>
                      <a:r>
                        <a:rPr lang="en-GB" sz="2000" b="0" dirty="0">
                          <a:solidFill>
                            <a:schemeClr val="accent5">
                              <a:lumMod val="50000"/>
                            </a:schemeClr>
                          </a:solidFill>
                          <a:latin typeface="Century Gothic" panose="020B0502020202020204" pitchFamily="34" charset="0"/>
                        </a:rPr>
                        <a:t> un n</a:t>
                      </a:r>
                      <a:r>
                        <a:rPr lang="en-GB" sz="2000" b="1" dirty="0">
                          <a:solidFill>
                            <a:schemeClr val="accent5">
                              <a:lumMod val="50000"/>
                            </a:schemeClr>
                          </a:solidFill>
                          <a:latin typeface="Century Gothic" panose="020B0502020202020204" pitchFamily="34" charset="0"/>
                        </a:rPr>
                        <a:t>ue</a:t>
                      </a:r>
                      <a:r>
                        <a:rPr lang="en-GB" sz="2000" b="0" dirty="0">
                          <a:solidFill>
                            <a:schemeClr val="accent5">
                              <a:lumMod val="50000"/>
                            </a:schemeClr>
                          </a:solidFill>
                          <a:latin typeface="Century Gothic" panose="020B0502020202020204" pitchFamily="34" charset="0"/>
                        </a:rPr>
                        <a:t>vo </a:t>
                      </a:r>
                      <a:r>
                        <a:rPr lang="en-GB" sz="2000" b="0" dirty="0" err="1">
                          <a:solidFill>
                            <a:schemeClr val="accent5">
                              <a:lumMod val="50000"/>
                            </a:schemeClr>
                          </a:solidFill>
                          <a:latin typeface="Century Gothic" panose="020B0502020202020204" pitchFamily="34" charset="0"/>
                        </a:rPr>
                        <a:t>circ</a:t>
                      </a:r>
                      <a:r>
                        <a:rPr lang="en-GB" sz="2000" b="1" dirty="0" err="1">
                          <a:solidFill>
                            <a:schemeClr val="accent5">
                              <a:lumMod val="50000"/>
                            </a:schemeClr>
                          </a:solidFill>
                          <a:latin typeface="Century Gothic" panose="020B0502020202020204" pitchFamily="34" charset="0"/>
                        </a:rPr>
                        <a:t>ui</a:t>
                      </a:r>
                      <a:r>
                        <a:rPr lang="en-GB" sz="2000" b="0" dirty="0" err="1">
                          <a:solidFill>
                            <a:schemeClr val="accent5">
                              <a:lumMod val="50000"/>
                            </a:schemeClr>
                          </a:solidFill>
                          <a:latin typeface="Century Gothic" panose="020B0502020202020204" pitchFamily="34" charset="0"/>
                        </a:rPr>
                        <a:t>to</a:t>
                      </a:r>
                      <a:r>
                        <a:rPr lang="en-GB" sz="2000" b="0" dirty="0">
                          <a:solidFill>
                            <a:schemeClr val="accent5">
                              <a:lumMod val="50000"/>
                            </a:schemeClr>
                          </a:solidFill>
                          <a:latin typeface="Century Gothic" panose="020B0502020202020204" pitchFamily="34" charset="0"/>
                        </a:rPr>
                        <a:t> de </a:t>
                      </a:r>
                      <a:r>
                        <a:rPr lang="en-GB" sz="2000" b="0" dirty="0" err="1">
                          <a:solidFill>
                            <a:schemeClr val="accent5">
                              <a:lumMod val="50000"/>
                            </a:schemeClr>
                          </a:solidFill>
                          <a:latin typeface="Century Gothic" panose="020B0502020202020204" pitchFamily="34" charset="0"/>
                        </a:rPr>
                        <a:t>ciclismo</a:t>
                      </a:r>
                      <a:r>
                        <a:rPr lang="en-GB" sz="2000" b="0" dirty="0">
                          <a:solidFill>
                            <a:schemeClr val="accent5">
                              <a:lumMod val="50000"/>
                            </a:schemeClr>
                          </a:solidFill>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kern="1200" dirty="0">
                        <a:solidFill>
                          <a:schemeClr val="accent5">
                            <a:lumMod val="50000"/>
                          </a:schemeClr>
                        </a:solidFill>
                        <a:effectLst/>
                        <a:latin typeface="Century Gothic" panose="020B0502020202020204" pitchFamily="34" charset="0"/>
                        <a:ea typeface="+mn-ea"/>
                        <a:cs typeface="+mn-cs"/>
                      </a:endParaRPr>
                    </a:p>
                    <a:p>
                      <a:r>
                        <a:rPr lang="en-GB" sz="2000" b="0" dirty="0" err="1">
                          <a:solidFill>
                            <a:schemeClr val="accent5">
                              <a:lumMod val="50000"/>
                            </a:schemeClr>
                          </a:solidFill>
                          <a:latin typeface="Century Gothic" panose="020B0502020202020204" pitchFamily="34" charset="0"/>
                        </a:rPr>
                        <a:t>Desp</a:t>
                      </a:r>
                      <a:r>
                        <a:rPr lang="en-GB" sz="2000" b="0" dirty="0">
                          <a:solidFill>
                            <a:schemeClr val="accent5">
                              <a:lumMod val="50000"/>
                            </a:schemeClr>
                          </a:solidFill>
                          <a:latin typeface="Century Gothic" panose="020B0502020202020204" pitchFamily="34" charset="0"/>
                        </a:rPr>
                        <a:t>_ _s, </a:t>
                      </a:r>
                      <a:r>
                        <a:rPr lang="en-GB" sz="2000" b="0" dirty="0" err="1">
                          <a:solidFill>
                            <a:schemeClr val="accent5">
                              <a:lumMod val="50000"/>
                            </a:schemeClr>
                          </a:solidFill>
                          <a:latin typeface="Century Gothic" panose="020B0502020202020204" pitchFamily="34" charset="0"/>
                        </a:rPr>
                        <a:t>nos</a:t>
                      </a:r>
                      <a:r>
                        <a:rPr lang="en-GB" sz="2000" b="0" dirty="0">
                          <a:solidFill>
                            <a:schemeClr val="accent5">
                              <a:lumMod val="50000"/>
                            </a:schemeClr>
                          </a:solidFill>
                          <a:latin typeface="Century Gothic" panose="020B0502020202020204" pitchFamily="34" charset="0"/>
                        </a:rPr>
                        <a:t> c_ _</a:t>
                      </a:r>
                      <a:r>
                        <a:rPr lang="en-GB" sz="2000" b="0" dirty="0" err="1">
                          <a:solidFill>
                            <a:schemeClr val="accent5">
                              <a:lumMod val="50000"/>
                            </a:schemeClr>
                          </a:solidFill>
                          <a:latin typeface="Century Gothic" panose="020B0502020202020204" pitchFamily="34" charset="0"/>
                        </a:rPr>
                        <a:t>nta</a:t>
                      </a:r>
                      <a:r>
                        <a:rPr lang="en-GB" sz="2000" b="0" dirty="0">
                          <a:solidFill>
                            <a:schemeClr val="accent5">
                              <a:lumMod val="50000"/>
                            </a:schemeClr>
                          </a:solidFill>
                          <a:latin typeface="Century Gothic" panose="020B0502020202020204" pitchFamily="34" charset="0"/>
                        </a:rPr>
                        <a:t> sus </a:t>
                      </a:r>
                      <a:r>
                        <a:rPr lang="en-GB" sz="2000" b="0" dirty="0" err="1">
                          <a:solidFill>
                            <a:schemeClr val="accent5">
                              <a:lumMod val="50000"/>
                            </a:schemeClr>
                          </a:solidFill>
                          <a:latin typeface="Century Gothic" panose="020B0502020202020204" pitchFamily="34" charset="0"/>
                        </a:rPr>
                        <a:t>exper</a:t>
                      </a:r>
                      <a:r>
                        <a:rPr lang="en-GB" sz="2000" b="0" dirty="0">
                          <a:solidFill>
                            <a:schemeClr val="accent5">
                              <a:lumMod val="50000"/>
                            </a:schemeClr>
                          </a:solidFill>
                          <a:latin typeface="Century Gothic" panose="020B0502020202020204" pitchFamily="34" charset="0"/>
                        </a:rPr>
                        <a:t>_ _</a:t>
                      </a:r>
                      <a:r>
                        <a:rPr lang="en-GB" sz="2000" b="0" dirty="0" err="1">
                          <a:solidFill>
                            <a:schemeClr val="accent5">
                              <a:lumMod val="50000"/>
                            </a:schemeClr>
                          </a:solidFill>
                          <a:latin typeface="Century Gothic" panose="020B0502020202020204" pitchFamily="34" charset="0"/>
                        </a:rPr>
                        <a:t>nc</a:t>
                      </a:r>
                      <a:r>
                        <a:rPr lang="en-GB" sz="2000" b="0" dirty="0">
                          <a:solidFill>
                            <a:schemeClr val="accent5">
                              <a:lumMod val="50000"/>
                            </a:schemeClr>
                          </a:solidFill>
                          <a:latin typeface="Century Gothic" panose="020B0502020202020204" pitchFamily="34" charset="0"/>
                        </a:rPr>
                        <a:t>_ _s </a:t>
                      </a:r>
                      <a:r>
                        <a:rPr lang="en-GB" sz="2000" b="0" dirty="0" err="1">
                          <a:solidFill>
                            <a:schemeClr val="accent5">
                              <a:lumMod val="50000"/>
                            </a:schemeClr>
                          </a:solidFill>
                          <a:latin typeface="Century Gothic" panose="020B0502020202020204" pitchFamily="34" charset="0"/>
                        </a:rPr>
                        <a:t>en</a:t>
                      </a:r>
                      <a:r>
                        <a:rPr lang="en-GB" sz="2000" b="0" dirty="0">
                          <a:solidFill>
                            <a:schemeClr val="accent5">
                              <a:lumMod val="50000"/>
                            </a:schemeClr>
                          </a:solidFill>
                          <a:latin typeface="Century Gothic" panose="020B0502020202020204" pitchFamily="34" charset="0"/>
                        </a:rPr>
                        <a:t> el Tour de Franc_ _, sus tr_ _</a:t>
                      </a:r>
                      <a:r>
                        <a:rPr lang="en-GB" sz="2000" b="0" dirty="0" err="1">
                          <a:solidFill>
                            <a:schemeClr val="accent5">
                              <a:lumMod val="50000"/>
                            </a:schemeClr>
                          </a:solidFill>
                          <a:latin typeface="Century Gothic" panose="020B0502020202020204" pitchFamily="34" charset="0"/>
                        </a:rPr>
                        <a:t>nfos</a:t>
                      </a:r>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Tamb</a:t>
                      </a:r>
                      <a:r>
                        <a:rPr lang="en-GB" sz="2000" b="0" dirty="0">
                          <a:solidFill>
                            <a:schemeClr val="accent5">
                              <a:lumMod val="50000"/>
                            </a:schemeClr>
                          </a:solidFill>
                          <a:latin typeface="Century Gothic" panose="020B0502020202020204" pitchFamily="34" charset="0"/>
                        </a:rPr>
                        <a:t>_ _n describe sus </a:t>
                      </a:r>
                      <a:r>
                        <a:rPr lang="en-GB" sz="2000" b="0" dirty="0" err="1">
                          <a:solidFill>
                            <a:schemeClr val="accent5">
                              <a:lumMod val="50000"/>
                            </a:schemeClr>
                          </a:solidFill>
                          <a:latin typeface="Century Gothic" panose="020B0502020202020204" pitchFamily="34" charset="0"/>
                        </a:rPr>
                        <a:t>emoc</a:t>
                      </a:r>
                      <a:r>
                        <a:rPr lang="en-GB" sz="2000" b="0" dirty="0">
                          <a:solidFill>
                            <a:schemeClr val="accent5">
                              <a:lumMod val="50000"/>
                            </a:schemeClr>
                          </a:solidFill>
                          <a:latin typeface="Century Gothic" panose="020B0502020202020204" pitchFamily="34" charset="0"/>
                        </a:rPr>
                        <a:t>_ _</a:t>
                      </a:r>
                      <a:r>
                        <a:rPr lang="en-GB" sz="2000" b="0" dirty="0" err="1">
                          <a:solidFill>
                            <a:schemeClr val="accent5">
                              <a:lumMod val="50000"/>
                            </a:schemeClr>
                          </a:solidFill>
                          <a:latin typeface="Century Gothic" panose="020B0502020202020204" pitchFamily="34" charset="0"/>
                        </a:rPr>
                        <a:t>nes</a:t>
                      </a:r>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está</a:t>
                      </a:r>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en</a:t>
                      </a:r>
                      <a:r>
                        <a:rPr lang="en-GB" sz="2000" b="0" dirty="0">
                          <a:solidFill>
                            <a:schemeClr val="accent5">
                              <a:lumMod val="50000"/>
                            </a:schemeClr>
                          </a:solidFill>
                          <a:latin typeface="Century Gothic" panose="020B0502020202020204" pitchFamily="34" charset="0"/>
                        </a:rPr>
                        <a:t> el </a:t>
                      </a:r>
                    </a:p>
                    <a:p>
                      <a:r>
                        <a:rPr lang="en-GB" sz="2000" b="0" dirty="0" err="1">
                          <a:solidFill>
                            <a:schemeClr val="accent5">
                              <a:lumMod val="50000"/>
                            </a:schemeClr>
                          </a:solidFill>
                          <a:latin typeface="Century Gothic" panose="020B0502020202020204" pitchFamily="34" charset="0"/>
                        </a:rPr>
                        <a:t>pód</a:t>
                      </a:r>
                      <a:r>
                        <a:rPr lang="en-GB" sz="2000" b="0" dirty="0">
                          <a:solidFill>
                            <a:schemeClr val="accent5">
                              <a:lumMod val="50000"/>
                            </a:schemeClr>
                          </a:solidFill>
                          <a:latin typeface="Century Gothic" panose="020B0502020202020204" pitchFamily="34" charset="0"/>
                        </a:rPr>
                        <a:t>_ _m. Un </a:t>
                      </a:r>
                      <a:r>
                        <a:rPr lang="en-GB" sz="2000" b="0" dirty="0" err="1">
                          <a:solidFill>
                            <a:schemeClr val="accent5">
                              <a:lumMod val="50000"/>
                            </a:schemeClr>
                          </a:solidFill>
                          <a:latin typeface="Century Gothic" panose="020B0502020202020204" pitchFamily="34" charset="0"/>
                        </a:rPr>
                        <a:t>evento</a:t>
                      </a:r>
                      <a:r>
                        <a:rPr lang="en-GB" sz="2000" b="0" dirty="0">
                          <a:solidFill>
                            <a:schemeClr val="accent5">
                              <a:lumMod val="50000"/>
                            </a:schemeClr>
                          </a:solidFill>
                          <a:latin typeface="Century Gothic" panose="020B0502020202020204" pitchFamily="34" charset="0"/>
                        </a:rPr>
                        <a:t> </a:t>
                      </a:r>
                      <a:r>
                        <a:rPr lang="en-GB" sz="2000" b="0" dirty="0" err="1">
                          <a:solidFill>
                            <a:schemeClr val="accent5">
                              <a:lumMod val="50000"/>
                            </a:schemeClr>
                          </a:solidFill>
                          <a:latin typeface="Century Gothic" panose="020B0502020202020204" pitchFamily="34" charset="0"/>
                        </a:rPr>
                        <a:t>espec</a:t>
                      </a:r>
                      <a:r>
                        <a:rPr lang="en-GB" sz="2000" b="0" dirty="0">
                          <a:solidFill>
                            <a:schemeClr val="accent5">
                              <a:lumMod val="50000"/>
                            </a:schemeClr>
                          </a:solidFill>
                          <a:latin typeface="Century Gothic" panose="020B0502020202020204" pitchFamily="34" charset="0"/>
                        </a:rPr>
                        <a:t>_ _l para </a:t>
                      </a:r>
                      <a:r>
                        <a:rPr lang="en-GB" sz="2000" b="0" dirty="0" err="1">
                          <a:solidFill>
                            <a:schemeClr val="accent5">
                              <a:lumMod val="50000"/>
                            </a:schemeClr>
                          </a:solidFill>
                          <a:latin typeface="Century Gothic" panose="020B0502020202020204" pitchFamily="34" charset="0"/>
                        </a:rPr>
                        <a:t>todos</a:t>
                      </a:r>
                      <a:r>
                        <a:rPr lang="en-GB" sz="2000" b="0" dirty="0">
                          <a:solidFill>
                            <a:schemeClr val="accent5">
                              <a:lumMod val="50000"/>
                            </a:schemeClr>
                          </a:solidFill>
                          <a:latin typeface="Century Gothic" panose="020B0502020202020204" pitchFamily="34" charset="0"/>
                        </a:rPr>
                        <a:t> los </a:t>
                      </a:r>
                      <a:r>
                        <a:rPr lang="en-GB" sz="2000" b="0" dirty="0" err="1">
                          <a:solidFill>
                            <a:schemeClr val="accent5">
                              <a:lumMod val="50000"/>
                            </a:schemeClr>
                          </a:solidFill>
                          <a:latin typeface="Century Gothic" panose="020B0502020202020204" pitchFamily="34" charset="0"/>
                        </a:rPr>
                        <a:t>individ</a:t>
                      </a:r>
                      <a:r>
                        <a:rPr lang="en-GB" sz="2000" b="0" dirty="0">
                          <a:solidFill>
                            <a:schemeClr val="accent5">
                              <a:lumMod val="50000"/>
                            </a:schemeClr>
                          </a:solidFill>
                          <a:latin typeface="Century Gothic" panose="020B0502020202020204" pitchFamily="34" charset="0"/>
                        </a:rPr>
                        <a:t>_ _s que </a:t>
                      </a:r>
                      <a:r>
                        <a:rPr lang="en-GB" sz="2000" b="0" dirty="0" err="1">
                          <a:solidFill>
                            <a:schemeClr val="accent5">
                              <a:lumMod val="50000"/>
                            </a:schemeClr>
                          </a:solidFill>
                          <a:latin typeface="Century Gothic" panose="020B0502020202020204" pitchFamily="34" charset="0"/>
                        </a:rPr>
                        <a:t>qu</a:t>
                      </a:r>
                      <a:r>
                        <a:rPr lang="en-GB" sz="2000" b="0" dirty="0">
                          <a:solidFill>
                            <a:schemeClr val="accent5">
                              <a:lumMod val="50000"/>
                            </a:schemeClr>
                          </a:solidFill>
                          <a:latin typeface="Century Gothic" panose="020B0502020202020204" pitchFamily="34" charset="0"/>
                        </a:rPr>
                        <a:t>_ _ren </a:t>
                      </a:r>
                      <a:r>
                        <a:rPr lang="en-GB" sz="2000" b="0" dirty="0" err="1">
                          <a:solidFill>
                            <a:schemeClr val="accent5">
                              <a:lumMod val="50000"/>
                            </a:schemeClr>
                          </a:solidFill>
                          <a:latin typeface="Century Gothic" panose="020B0502020202020204" pitchFamily="34" charset="0"/>
                        </a:rPr>
                        <a:t>contin</a:t>
                      </a:r>
                      <a:r>
                        <a:rPr lang="en-GB" sz="2000" b="0" dirty="0">
                          <a:solidFill>
                            <a:schemeClr val="accent5">
                              <a:lumMod val="50000"/>
                            </a:schemeClr>
                          </a:solidFill>
                          <a:latin typeface="Century Gothic" panose="020B0502020202020204" pitchFamily="34" charset="0"/>
                        </a:rPr>
                        <a:t>_ _r sus pasos.</a:t>
                      </a:r>
                      <a:endParaRPr lang="es-GB" sz="2000" b="0" dirty="0">
                        <a:solidFill>
                          <a:schemeClr val="accent5">
                            <a:lumMod val="50000"/>
                          </a:schemeClr>
                        </a:solidFill>
                        <a:latin typeface="Century Gothic" panose="020B0502020202020204" pitchFamily="34"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92913307"/>
                  </a:ext>
                </a:extLst>
              </a:tr>
            </a:tbl>
          </a:graphicData>
        </a:graphic>
      </p:graphicFrame>
    </p:spTree>
    <p:extLst>
      <p:ext uri="{BB962C8B-B14F-4D97-AF65-F5344CB8AC3E}">
        <p14:creationId xmlns:p14="http://schemas.microsoft.com/office/powerpoint/2010/main" val="1690087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FCD6D3-87B6-FC4B-9E4C-8F58B5F9A543}"/>
              </a:ext>
            </a:extLst>
          </p:cNvPr>
          <p:cNvSpPr>
            <a:spLocks noGrp="1"/>
          </p:cNvSpPr>
          <p:nvPr>
            <p:ph type="title"/>
          </p:nvPr>
        </p:nvSpPr>
        <p:spPr>
          <a:xfrm>
            <a:off x="263857" y="192230"/>
            <a:ext cx="10515600" cy="733338"/>
          </a:xfrm>
        </p:spPr>
        <p:txBody>
          <a:bodyPr>
            <a:normAutofit/>
          </a:bodyPr>
          <a:lstStyle/>
          <a:p>
            <a:r>
              <a:rPr lang="es-GB" sz="2200" b="1" dirty="0">
                <a:solidFill>
                  <a:schemeClr val="accent5">
                    <a:lumMod val="50000"/>
                  </a:schemeClr>
                </a:solidFill>
                <a:latin typeface="Century Gothic" panose="020B0502020202020204" pitchFamily="34" charset="0"/>
              </a:rPr>
              <a:t>Tienes los resultados de los partidos de la liga española de baloncesto*, pero no están completos. Escucha y escribe los números que faltan.</a:t>
            </a:r>
          </a:p>
        </p:txBody>
      </p:sp>
      <p:sp>
        <p:nvSpPr>
          <p:cNvPr id="4" name="Rounded Rectangle 11">
            <a:extLst>
              <a:ext uri="{FF2B5EF4-FFF2-40B4-BE49-F238E27FC236}">
                <a16:creationId xmlns:a16="http://schemas.microsoft.com/office/drawing/2014/main" id="{683B727D-FC5B-D94E-B189-CAF5F53A375E}"/>
              </a:ext>
            </a:extLst>
          </p:cNvPr>
          <p:cNvSpPr/>
          <p:nvPr/>
        </p:nvSpPr>
        <p:spPr>
          <a:xfrm>
            <a:off x="10553700" y="258166"/>
            <a:ext cx="13744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CuadroTexto 6">
            <a:extLst>
              <a:ext uri="{FF2B5EF4-FFF2-40B4-BE49-F238E27FC236}">
                <a16:creationId xmlns:a16="http://schemas.microsoft.com/office/drawing/2014/main" id="{BA3F0B3F-ECD6-9E4E-BA29-3D472BAB39EA}"/>
              </a:ext>
            </a:extLst>
          </p:cNvPr>
          <p:cNvSpPr txBox="1"/>
          <p:nvPr/>
        </p:nvSpPr>
        <p:spPr>
          <a:xfrm>
            <a:off x="8935416" y="831168"/>
            <a:ext cx="3286477" cy="400110"/>
          </a:xfrm>
          <a:prstGeom prst="rect">
            <a:avLst/>
          </a:prstGeom>
          <a:noFill/>
        </p:spPr>
        <p:txBody>
          <a:bodyPr wrap="none" rtlCol="0">
            <a:spAutoFit/>
          </a:bodyPr>
          <a:lstStyle/>
          <a:p>
            <a:r>
              <a:rPr lang="es-GB" sz="2000" dirty="0">
                <a:solidFill>
                  <a:schemeClr val="accent5">
                    <a:lumMod val="50000"/>
                  </a:schemeClr>
                </a:solidFill>
                <a:latin typeface="Century Gothic" panose="020B0502020202020204" pitchFamily="34" charset="0"/>
              </a:rPr>
              <a:t>*baloncesto = basketball</a:t>
            </a:r>
          </a:p>
        </p:txBody>
      </p:sp>
      <p:sp>
        <p:nvSpPr>
          <p:cNvPr id="8" name="CuadroTexto 7">
            <a:extLst>
              <a:ext uri="{FF2B5EF4-FFF2-40B4-BE49-F238E27FC236}">
                <a16:creationId xmlns:a16="http://schemas.microsoft.com/office/drawing/2014/main" id="{5654C41C-1B6B-F34C-A98B-C05465741F84}"/>
              </a:ext>
            </a:extLst>
          </p:cNvPr>
          <p:cNvSpPr txBox="1"/>
          <p:nvPr/>
        </p:nvSpPr>
        <p:spPr>
          <a:xfrm>
            <a:off x="843748" y="2536453"/>
            <a:ext cx="4386137" cy="461665"/>
          </a:xfrm>
          <a:prstGeom prst="rect">
            <a:avLst/>
          </a:prstGeom>
          <a:noFill/>
        </p:spPr>
        <p:txBody>
          <a:bodyPr wrap="none" rtlCol="0">
            <a:spAutoFit/>
          </a:bodyPr>
          <a:lstStyle/>
          <a:p>
            <a:r>
              <a:rPr lang="es-GB" sz="2400" dirty="0">
                <a:solidFill>
                  <a:schemeClr val="accent5">
                    <a:lumMod val="50000"/>
                  </a:schemeClr>
                </a:solidFill>
                <a:latin typeface="Century Gothic" panose="020B0502020202020204" pitchFamily="34" charset="0"/>
              </a:rPr>
              <a:t>Gran Canaria – Real Madrid</a:t>
            </a:r>
          </a:p>
        </p:txBody>
      </p:sp>
      <p:sp>
        <p:nvSpPr>
          <p:cNvPr id="9" name="CuadroTexto 8">
            <a:extLst>
              <a:ext uri="{FF2B5EF4-FFF2-40B4-BE49-F238E27FC236}">
                <a16:creationId xmlns:a16="http://schemas.microsoft.com/office/drawing/2014/main" id="{F9BE14BB-063F-1B45-BBDF-20D17AAB8CA9}"/>
              </a:ext>
            </a:extLst>
          </p:cNvPr>
          <p:cNvSpPr txBox="1"/>
          <p:nvPr/>
        </p:nvSpPr>
        <p:spPr>
          <a:xfrm>
            <a:off x="7561910" y="2536453"/>
            <a:ext cx="3217547" cy="461665"/>
          </a:xfrm>
          <a:prstGeom prst="rect">
            <a:avLst/>
          </a:prstGeom>
          <a:noFill/>
        </p:spPr>
        <p:txBody>
          <a:bodyPr wrap="none" rtlCol="0">
            <a:spAutoFit/>
          </a:bodyPr>
          <a:lstStyle/>
          <a:p>
            <a:r>
              <a:rPr lang="es-GB" sz="2400" dirty="0">
                <a:solidFill>
                  <a:schemeClr val="accent5">
                    <a:lumMod val="50000"/>
                  </a:schemeClr>
                </a:solidFill>
                <a:latin typeface="Century Gothic" panose="020B0502020202020204" pitchFamily="34" charset="0"/>
              </a:rPr>
              <a:t>Barcelona – Tenerife</a:t>
            </a:r>
          </a:p>
        </p:txBody>
      </p:sp>
      <p:sp>
        <p:nvSpPr>
          <p:cNvPr id="10" name="CuadroTexto 9">
            <a:extLst>
              <a:ext uri="{FF2B5EF4-FFF2-40B4-BE49-F238E27FC236}">
                <a16:creationId xmlns:a16="http://schemas.microsoft.com/office/drawing/2014/main" id="{39461476-0328-6742-9782-30253B892C12}"/>
              </a:ext>
            </a:extLst>
          </p:cNvPr>
          <p:cNvSpPr txBox="1"/>
          <p:nvPr/>
        </p:nvSpPr>
        <p:spPr>
          <a:xfrm>
            <a:off x="1576494" y="5165057"/>
            <a:ext cx="3259226" cy="461665"/>
          </a:xfrm>
          <a:prstGeom prst="rect">
            <a:avLst/>
          </a:prstGeom>
          <a:noFill/>
        </p:spPr>
        <p:txBody>
          <a:bodyPr wrap="none" rtlCol="0">
            <a:spAutoFit/>
          </a:bodyPr>
          <a:lstStyle/>
          <a:p>
            <a:r>
              <a:rPr lang="es-GB" sz="2400" dirty="0">
                <a:solidFill>
                  <a:schemeClr val="accent5">
                    <a:lumMod val="50000"/>
                  </a:schemeClr>
                </a:solidFill>
                <a:latin typeface="Century Gothic" panose="020B0502020202020204" pitchFamily="34" charset="0"/>
              </a:rPr>
              <a:t>Valencia – Real Betis</a:t>
            </a:r>
          </a:p>
        </p:txBody>
      </p:sp>
      <p:sp>
        <p:nvSpPr>
          <p:cNvPr id="11" name="CuadroTexto 10">
            <a:extLst>
              <a:ext uri="{FF2B5EF4-FFF2-40B4-BE49-F238E27FC236}">
                <a16:creationId xmlns:a16="http://schemas.microsoft.com/office/drawing/2014/main" id="{1CE790F8-3018-154F-8072-B5ACA6201FF0}"/>
              </a:ext>
            </a:extLst>
          </p:cNvPr>
          <p:cNvSpPr txBox="1"/>
          <p:nvPr/>
        </p:nvSpPr>
        <p:spPr>
          <a:xfrm>
            <a:off x="7940218" y="5182761"/>
            <a:ext cx="2460930" cy="461665"/>
          </a:xfrm>
          <a:prstGeom prst="rect">
            <a:avLst/>
          </a:prstGeom>
          <a:noFill/>
        </p:spPr>
        <p:txBody>
          <a:bodyPr wrap="none" rtlCol="0">
            <a:spAutoFit/>
          </a:bodyPr>
          <a:lstStyle/>
          <a:p>
            <a:r>
              <a:rPr lang="es-GB" sz="2400" dirty="0">
                <a:solidFill>
                  <a:schemeClr val="accent5">
                    <a:lumMod val="50000"/>
                  </a:schemeClr>
                </a:solidFill>
                <a:latin typeface="Century Gothic" panose="020B0502020202020204" pitchFamily="34" charset="0"/>
              </a:rPr>
              <a:t>Bilbao – Murcia</a:t>
            </a:r>
          </a:p>
        </p:txBody>
      </p:sp>
      <p:pic>
        <p:nvPicPr>
          <p:cNvPr id="2050" name="Picture 2" descr="Herbalife Gran Canaria logo">
            <a:extLst>
              <a:ext uri="{FF2B5EF4-FFF2-40B4-BE49-F238E27FC236}">
                <a16:creationId xmlns:a16="http://schemas.microsoft.com/office/drawing/2014/main" id="{FAEDD4D6-1089-DF4E-A80D-E8FFA81B195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58301" y="1231278"/>
            <a:ext cx="1045394" cy="11309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al Madrid logo">
            <a:extLst>
              <a:ext uri="{FF2B5EF4-FFF2-40B4-BE49-F238E27FC236}">
                <a16:creationId xmlns:a16="http://schemas.microsoft.com/office/drawing/2014/main" id="{1B7EAED2-1B01-244D-969B-BED536B22EC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781410" y="1212431"/>
            <a:ext cx="1054310" cy="138466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C Barcelona logo">
            <a:extLst>
              <a:ext uri="{FF2B5EF4-FFF2-40B4-BE49-F238E27FC236}">
                <a16:creationId xmlns:a16="http://schemas.microsoft.com/office/drawing/2014/main" id="{230BE882-F226-8145-8959-16E181F6369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720592" y="1268662"/>
            <a:ext cx="1054310" cy="12722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enovo Tenerife logo">
            <a:extLst>
              <a:ext uri="{FF2B5EF4-FFF2-40B4-BE49-F238E27FC236}">
                <a16:creationId xmlns:a16="http://schemas.microsoft.com/office/drawing/2014/main" id="{F23067D3-D05B-B04A-AD31-5B9BD9876E3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743456" y="1257703"/>
            <a:ext cx="1089132" cy="108913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Valencia Basket logo">
            <a:extLst>
              <a:ext uri="{FF2B5EF4-FFF2-40B4-BE49-F238E27FC236}">
                <a16:creationId xmlns:a16="http://schemas.microsoft.com/office/drawing/2014/main" id="{56F0BAA0-8B0E-A447-A817-A15C969B35C4}"/>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546160" y="4038294"/>
            <a:ext cx="1707301" cy="98169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oosur Real Betis logo">
            <a:extLst>
              <a:ext uri="{FF2B5EF4-FFF2-40B4-BE49-F238E27FC236}">
                <a16:creationId xmlns:a16="http://schemas.microsoft.com/office/drawing/2014/main" id="{DBB022F5-EC0C-6241-8AA1-73ED4F3E1F39}"/>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346595" y="4013534"/>
            <a:ext cx="1319498" cy="108558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RETAbet Bilbao Basket logo">
            <a:extLst>
              <a:ext uri="{FF2B5EF4-FFF2-40B4-BE49-F238E27FC236}">
                <a16:creationId xmlns:a16="http://schemas.microsoft.com/office/drawing/2014/main" id="{FADD94E7-D9C6-7944-8C61-CC3F42449E80}"/>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994021" y="3952109"/>
            <a:ext cx="1059042" cy="112162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UCAM Murcia logo">
            <a:extLst>
              <a:ext uri="{FF2B5EF4-FFF2-40B4-BE49-F238E27FC236}">
                <a16:creationId xmlns:a16="http://schemas.microsoft.com/office/drawing/2014/main" id="{2061D589-C50C-F847-98B5-9DC66D1A3F13}"/>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9352850" y="3952109"/>
            <a:ext cx="946655" cy="1230652"/>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2400361A-6135-6646-8F94-8C8EF982453B}"/>
              </a:ext>
            </a:extLst>
          </p:cNvPr>
          <p:cNvSpPr txBox="1"/>
          <p:nvPr/>
        </p:nvSpPr>
        <p:spPr>
          <a:xfrm>
            <a:off x="2503695" y="3143183"/>
            <a:ext cx="1258678" cy="523220"/>
          </a:xfrm>
          <a:prstGeom prst="rect">
            <a:avLst/>
          </a:prstGeom>
          <a:noFill/>
        </p:spPr>
        <p:txBody>
          <a:bodyPr wrap="none" rtlCol="0">
            <a:spAutoFit/>
          </a:bodyPr>
          <a:lstStyle/>
          <a:p>
            <a:r>
              <a:rPr lang="es-GB" sz="2800" dirty="0">
                <a:solidFill>
                  <a:schemeClr val="accent5">
                    <a:lumMod val="50000"/>
                  </a:schemeClr>
                </a:solidFill>
              </a:rPr>
              <a:t>_3 - _9</a:t>
            </a:r>
          </a:p>
        </p:txBody>
      </p:sp>
      <p:sp>
        <p:nvSpPr>
          <p:cNvPr id="21" name="CuadroTexto 20">
            <a:extLst>
              <a:ext uri="{FF2B5EF4-FFF2-40B4-BE49-F238E27FC236}">
                <a16:creationId xmlns:a16="http://schemas.microsoft.com/office/drawing/2014/main" id="{63A5F449-C3B8-B747-9129-DD746C6A96DB}"/>
              </a:ext>
            </a:extLst>
          </p:cNvPr>
          <p:cNvSpPr txBox="1"/>
          <p:nvPr/>
        </p:nvSpPr>
        <p:spPr>
          <a:xfrm>
            <a:off x="8529027" y="3143183"/>
            <a:ext cx="1358064" cy="523220"/>
          </a:xfrm>
          <a:prstGeom prst="rect">
            <a:avLst/>
          </a:prstGeom>
          <a:noFill/>
        </p:spPr>
        <p:txBody>
          <a:bodyPr wrap="none" rtlCol="0">
            <a:spAutoFit/>
          </a:bodyPr>
          <a:lstStyle/>
          <a:p>
            <a:r>
              <a:rPr lang="es-GB" sz="2800" dirty="0">
                <a:solidFill>
                  <a:schemeClr val="accent5">
                    <a:lumMod val="50000"/>
                  </a:schemeClr>
                </a:solidFill>
              </a:rPr>
              <a:t>_ _ - _7</a:t>
            </a:r>
          </a:p>
        </p:txBody>
      </p:sp>
      <p:sp>
        <p:nvSpPr>
          <p:cNvPr id="22" name="CuadroTexto 21">
            <a:extLst>
              <a:ext uri="{FF2B5EF4-FFF2-40B4-BE49-F238E27FC236}">
                <a16:creationId xmlns:a16="http://schemas.microsoft.com/office/drawing/2014/main" id="{3039DABC-E904-A44E-B3A5-CA76BC685994}"/>
              </a:ext>
            </a:extLst>
          </p:cNvPr>
          <p:cNvSpPr txBox="1"/>
          <p:nvPr/>
        </p:nvSpPr>
        <p:spPr>
          <a:xfrm>
            <a:off x="2503695" y="5692658"/>
            <a:ext cx="1338828" cy="523220"/>
          </a:xfrm>
          <a:prstGeom prst="rect">
            <a:avLst/>
          </a:prstGeom>
          <a:noFill/>
        </p:spPr>
        <p:txBody>
          <a:bodyPr wrap="none" rtlCol="0">
            <a:spAutoFit/>
          </a:bodyPr>
          <a:lstStyle/>
          <a:p>
            <a:r>
              <a:rPr lang="es-GB" sz="2800" dirty="0">
                <a:solidFill>
                  <a:schemeClr val="accent5">
                    <a:lumMod val="50000"/>
                  </a:schemeClr>
                </a:solidFill>
              </a:rPr>
              <a:t>_ _ - _6</a:t>
            </a:r>
          </a:p>
        </p:txBody>
      </p:sp>
      <p:sp>
        <p:nvSpPr>
          <p:cNvPr id="23" name="CuadroTexto 22">
            <a:extLst>
              <a:ext uri="{FF2B5EF4-FFF2-40B4-BE49-F238E27FC236}">
                <a16:creationId xmlns:a16="http://schemas.microsoft.com/office/drawing/2014/main" id="{180DF3D5-2F42-7543-98AE-5CD0E6382F20}"/>
              </a:ext>
            </a:extLst>
          </p:cNvPr>
          <p:cNvSpPr txBox="1"/>
          <p:nvPr/>
        </p:nvSpPr>
        <p:spPr>
          <a:xfrm>
            <a:off x="8529027" y="5692658"/>
            <a:ext cx="1418978" cy="523220"/>
          </a:xfrm>
          <a:prstGeom prst="rect">
            <a:avLst/>
          </a:prstGeom>
          <a:noFill/>
        </p:spPr>
        <p:txBody>
          <a:bodyPr wrap="none" rtlCol="0">
            <a:spAutoFit/>
          </a:bodyPr>
          <a:lstStyle/>
          <a:p>
            <a:r>
              <a:rPr lang="es-GB" sz="2800" dirty="0">
                <a:solidFill>
                  <a:schemeClr val="accent5">
                    <a:lumMod val="50000"/>
                  </a:schemeClr>
                </a:solidFill>
              </a:rPr>
              <a:t>_ _ - _ _</a:t>
            </a:r>
          </a:p>
        </p:txBody>
      </p:sp>
      <p:sp>
        <p:nvSpPr>
          <p:cNvPr id="24" name="CuadroTexto 23">
            <a:extLst>
              <a:ext uri="{FF2B5EF4-FFF2-40B4-BE49-F238E27FC236}">
                <a16:creationId xmlns:a16="http://schemas.microsoft.com/office/drawing/2014/main" id="{6FBA03E7-E246-0041-87FD-6E9DD25AD9CE}"/>
              </a:ext>
            </a:extLst>
          </p:cNvPr>
          <p:cNvSpPr txBox="1"/>
          <p:nvPr/>
        </p:nvSpPr>
        <p:spPr>
          <a:xfrm>
            <a:off x="2186101" y="3134203"/>
            <a:ext cx="1595309" cy="523220"/>
          </a:xfrm>
          <a:prstGeom prst="rect">
            <a:avLst/>
          </a:prstGeom>
          <a:noFill/>
        </p:spPr>
        <p:txBody>
          <a:bodyPr wrap="none" rtlCol="0">
            <a:spAutoFit/>
          </a:bodyPr>
          <a:lstStyle/>
          <a:p>
            <a:r>
              <a:rPr lang="en-GB" sz="2800" dirty="0">
                <a:solidFill>
                  <a:schemeClr val="accent5">
                    <a:lumMod val="50000"/>
                  </a:schemeClr>
                </a:solidFill>
                <a:latin typeface="Century Gothic" panose="020B0502020202020204" pitchFamily="34" charset="0"/>
              </a:rPr>
              <a:t>  </a:t>
            </a:r>
            <a:r>
              <a:rPr lang="es-GB" sz="2800" dirty="0">
                <a:solidFill>
                  <a:schemeClr val="accent5">
                    <a:lumMod val="50000"/>
                  </a:schemeClr>
                </a:solidFill>
                <a:latin typeface="Century Gothic" panose="020B0502020202020204" pitchFamily="34" charset="0"/>
              </a:rPr>
              <a:t> 53 - 79</a:t>
            </a:r>
          </a:p>
        </p:txBody>
      </p:sp>
      <p:sp>
        <p:nvSpPr>
          <p:cNvPr id="25" name="CuadroTexto 24">
            <a:extLst>
              <a:ext uri="{FF2B5EF4-FFF2-40B4-BE49-F238E27FC236}">
                <a16:creationId xmlns:a16="http://schemas.microsoft.com/office/drawing/2014/main" id="{8B3F7D90-DA0D-B341-AF3B-48811F4909F4}"/>
              </a:ext>
            </a:extLst>
          </p:cNvPr>
          <p:cNvSpPr txBox="1"/>
          <p:nvPr/>
        </p:nvSpPr>
        <p:spPr>
          <a:xfrm>
            <a:off x="8570684" y="3154311"/>
            <a:ext cx="1297150" cy="523220"/>
          </a:xfrm>
          <a:prstGeom prst="rect">
            <a:avLst/>
          </a:prstGeom>
          <a:noFill/>
        </p:spPr>
        <p:txBody>
          <a:bodyPr wrap="none" rtlCol="0">
            <a:spAutoFit/>
          </a:bodyPr>
          <a:lstStyle/>
          <a:p>
            <a:r>
              <a:rPr lang="es-GB" sz="2800" dirty="0">
                <a:solidFill>
                  <a:schemeClr val="accent5">
                    <a:lumMod val="50000"/>
                  </a:schemeClr>
                </a:solidFill>
                <a:latin typeface="Century Gothic" panose="020B0502020202020204" pitchFamily="34" charset="0"/>
              </a:rPr>
              <a:t>77 - 67</a:t>
            </a:r>
          </a:p>
        </p:txBody>
      </p:sp>
      <p:sp>
        <p:nvSpPr>
          <p:cNvPr id="26" name="CuadroTexto 25">
            <a:extLst>
              <a:ext uri="{FF2B5EF4-FFF2-40B4-BE49-F238E27FC236}">
                <a16:creationId xmlns:a16="http://schemas.microsoft.com/office/drawing/2014/main" id="{B864A08B-BC79-3248-97AD-3EEDA308D0A4}"/>
              </a:ext>
            </a:extLst>
          </p:cNvPr>
          <p:cNvSpPr txBox="1"/>
          <p:nvPr/>
        </p:nvSpPr>
        <p:spPr>
          <a:xfrm>
            <a:off x="2557532" y="5692658"/>
            <a:ext cx="1297150" cy="523220"/>
          </a:xfrm>
          <a:prstGeom prst="rect">
            <a:avLst/>
          </a:prstGeom>
          <a:noFill/>
        </p:spPr>
        <p:txBody>
          <a:bodyPr wrap="none" rtlCol="0">
            <a:spAutoFit/>
          </a:bodyPr>
          <a:lstStyle/>
          <a:p>
            <a:r>
              <a:rPr lang="es-GB" sz="2800" dirty="0">
                <a:solidFill>
                  <a:schemeClr val="accent5">
                    <a:lumMod val="50000"/>
                  </a:schemeClr>
                </a:solidFill>
                <a:latin typeface="Century Gothic" panose="020B0502020202020204" pitchFamily="34" charset="0"/>
              </a:rPr>
              <a:t>70 - 56</a:t>
            </a:r>
          </a:p>
        </p:txBody>
      </p:sp>
      <p:sp>
        <p:nvSpPr>
          <p:cNvPr id="27" name="CuadroTexto 26">
            <a:extLst>
              <a:ext uri="{FF2B5EF4-FFF2-40B4-BE49-F238E27FC236}">
                <a16:creationId xmlns:a16="http://schemas.microsoft.com/office/drawing/2014/main" id="{2062E2D4-DE64-EB4C-9BCB-A8A00B389A75}"/>
              </a:ext>
            </a:extLst>
          </p:cNvPr>
          <p:cNvSpPr txBox="1"/>
          <p:nvPr/>
        </p:nvSpPr>
        <p:spPr>
          <a:xfrm>
            <a:off x="8589941" y="5692658"/>
            <a:ext cx="1297150" cy="523220"/>
          </a:xfrm>
          <a:prstGeom prst="rect">
            <a:avLst/>
          </a:prstGeom>
          <a:noFill/>
        </p:spPr>
        <p:txBody>
          <a:bodyPr wrap="none" rtlCol="0">
            <a:spAutoFit/>
          </a:bodyPr>
          <a:lstStyle/>
          <a:p>
            <a:r>
              <a:rPr lang="es-GB" sz="2800" dirty="0">
                <a:solidFill>
                  <a:schemeClr val="accent5">
                    <a:lumMod val="50000"/>
                  </a:schemeClr>
                </a:solidFill>
                <a:latin typeface="Century Gothic" panose="020B0502020202020204" pitchFamily="34" charset="0"/>
              </a:rPr>
              <a:t>64 - 48</a:t>
            </a:r>
          </a:p>
        </p:txBody>
      </p:sp>
      <p:pic>
        <p:nvPicPr>
          <p:cNvPr id="6" name="Resultados de los partidos.wav" descr="Resultados de los partidos.wav">
            <a:hlinkClick r:id="" action="ppaction://media"/>
            <a:extLst>
              <a:ext uri="{FF2B5EF4-FFF2-40B4-BE49-F238E27FC236}">
                <a16:creationId xmlns:a16="http://schemas.microsoft.com/office/drawing/2014/main" id="{1B76A55B-3AB3-8B4C-BE59-6D204487E9E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943927" y="1091961"/>
            <a:ext cx="812800" cy="812800"/>
          </a:xfrm>
          <a:prstGeom prst="rect">
            <a:avLst/>
          </a:prstGeom>
        </p:spPr>
      </p:pic>
    </p:spTree>
    <p:extLst>
      <p:ext uri="{BB962C8B-B14F-4D97-AF65-F5344CB8AC3E}">
        <p14:creationId xmlns:p14="http://schemas.microsoft.com/office/powerpoint/2010/main" val="92451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6"/>
                </p:tgtEl>
              </p:cMediaNode>
            </p:audio>
          </p:childTnLst>
        </p:cTn>
      </p:par>
    </p:tnLst>
    <p:bldLst>
      <p:bldP spid="12" grpId="0"/>
      <p:bldP spid="21" grpId="0"/>
      <p:bldP spid="22" grpId="0"/>
      <p:bldP spid="23" grpId="0"/>
      <p:bldP spid="24" grpId="0"/>
      <p:bldP spid="25" grpId="0"/>
      <p:bldP spid="2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5">
                    <a:lumMod val="50000"/>
                  </a:schemeClr>
                </a:solidFill>
                <a:latin typeface="Century Gothic" panose="020B0502020202020204" pitchFamily="34" charset="0"/>
                <a:cs typeface="Century Gothic"/>
              </a:rPr>
              <a:t>9.1.2.3</a:t>
            </a:r>
          </a:p>
        </p:txBody>
      </p:sp>
      <p:sp>
        <p:nvSpPr>
          <p:cNvPr id="3" name="Content Placeholder 2"/>
          <p:cNvSpPr>
            <a:spLocks noGrp="1"/>
          </p:cNvSpPr>
          <p:nvPr>
            <p:ph idx="1"/>
          </p:nvPr>
        </p:nvSpPr>
        <p:spPr/>
        <p:txBody>
          <a:bodyPr/>
          <a:lstStyle/>
          <a:p>
            <a:r>
              <a:rPr lang="en-US" b="1" dirty="0">
                <a:solidFill>
                  <a:schemeClr val="accent5">
                    <a:lumMod val="50000"/>
                  </a:schemeClr>
                </a:solidFill>
                <a:latin typeface="Century Gothic" panose="020B0502020202020204" pitchFamily="34" charset="0"/>
              </a:rPr>
              <a:t>Lesson 1: Asturias</a:t>
            </a:r>
          </a:p>
          <a:p>
            <a:r>
              <a:rPr lang="en-US" dirty="0">
                <a:solidFill>
                  <a:schemeClr val="accent5">
                    <a:lumMod val="50000"/>
                  </a:schemeClr>
                </a:solidFill>
                <a:latin typeface="Century Gothic" panose="020B0502020202020204" pitchFamily="34" charset="0"/>
              </a:rPr>
              <a:t>Un </a:t>
            </a:r>
            <a:r>
              <a:rPr lang="en-US" dirty="0" err="1">
                <a:solidFill>
                  <a:schemeClr val="accent5">
                    <a:lumMod val="50000"/>
                  </a:schemeClr>
                </a:solidFill>
                <a:latin typeface="Century Gothic" panose="020B0502020202020204" pitchFamily="34" charset="0"/>
              </a:rPr>
              <a:t>viaje</a:t>
            </a:r>
            <a:r>
              <a:rPr lang="en-US" dirty="0">
                <a:solidFill>
                  <a:schemeClr val="accent5">
                    <a:lumMod val="50000"/>
                  </a:schemeClr>
                </a:solidFill>
                <a:latin typeface="Century Gothic" panose="020B0502020202020204" pitchFamily="34" charset="0"/>
              </a:rPr>
              <a:t> </a:t>
            </a:r>
            <a:r>
              <a:rPr lang="en-US" dirty="0" err="1">
                <a:solidFill>
                  <a:schemeClr val="accent5">
                    <a:lumMod val="50000"/>
                  </a:schemeClr>
                </a:solidFill>
                <a:latin typeface="Century Gothic" panose="020B0502020202020204" pitchFamily="34" charset="0"/>
              </a:rPr>
              <a:t>en</a:t>
            </a:r>
            <a:r>
              <a:rPr lang="en-US" dirty="0">
                <a:solidFill>
                  <a:schemeClr val="accent5">
                    <a:lumMod val="50000"/>
                  </a:schemeClr>
                </a:solidFill>
                <a:latin typeface="Century Gothic" panose="020B0502020202020204" pitchFamily="34" charset="0"/>
              </a:rPr>
              <a:t> Asturias - context for the lesson (reading)</a:t>
            </a:r>
          </a:p>
        </p:txBody>
      </p:sp>
    </p:spTree>
    <p:extLst>
      <p:ext uri="{BB962C8B-B14F-4D97-AF65-F5344CB8AC3E}">
        <p14:creationId xmlns:p14="http://schemas.microsoft.com/office/powerpoint/2010/main" val="1378392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169C9B4-61E5-44DA-9FFF-1A3E03EABF4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7514" y="1207338"/>
            <a:ext cx="4775977" cy="3606350"/>
          </a:xfrm>
          <a:prstGeom prst="rect">
            <a:avLst/>
          </a:prstGeom>
          <a:effectLst>
            <a:outerShdw blurRad="50800" dist="38100" dir="5400000" algn="t" rotWithShape="0">
              <a:prstClr val="black">
                <a:alpha val="40000"/>
              </a:prstClr>
            </a:outerShdw>
          </a:effectLst>
        </p:spPr>
      </p:pic>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270737"/>
            <a:ext cx="6649156" cy="867128"/>
          </a:xfrm>
          <a:prstGeom prst="rect">
            <a:avLst/>
          </a:prstGeom>
        </p:spPr>
      </p:pic>
      <p:sp>
        <p:nvSpPr>
          <p:cNvPr id="5" name="Title 1"/>
          <p:cNvSpPr>
            <a:spLocks noGrp="1"/>
          </p:cNvSpPr>
          <p:nvPr>
            <p:ph type="title"/>
          </p:nvPr>
        </p:nvSpPr>
        <p:spPr>
          <a:xfrm>
            <a:off x="23422" y="-36063"/>
            <a:ext cx="6484584" cy="1325563"/>
          </a:xfrm>
        </p:spPr>
        <p:txBody>
          <a:bodyPr>
            <a:normAutofit/>
          </a:bodyPr>
          <a:lstStyle/>
          <a:p>
            <a:r>
              <a:rPr lang="en-GB" sz="3600" b="1" dirty="0">
                <a:solidFill>
                  <a:schemeClr val="bg1"/>
                </a:solidFill>
                <a:latin typeface="Century Gothic" panose="020B0502020202020204" pitchFamily="34" charset="0"/>
              </a:rPr>
              <a:t>Un </a:t>
            </a:r>
            <a:r>
              <a:rPr lang="en-GB" sz="3600" b="1" dirty="0" err="1">
                <a:solidFill>
                  <a:schemeClr val="bg1"/>
                </a:solidFill>
                <a:latin typeface="Century Gothic" panose="020B0502020202020204" pitchFamily="34" charset="0"/>
              </a:rPr>
              <a:t>viaje</a:t>
            </a:r>
            <a:r>
              <a:rPr lang="en-GB" sz="3600" b="1" dirty="0">
                <a:solidFill>
                  <a:schemeClr val="bg1"/>
                </a:solidFill>
                <a:latin typeface="Century Gothic" panose="020B0502020202020204" pitchFamily="34" charset="0"/>
              </a:rPr>
              <a:t> a Asturias</a:t>
            </a:r>
          </a:p>
        </p:txBody>
      </p:sp>
      <p:sp>
        <p:nvSpPr>
          <p:cNvPr id="12" name="Arrow: Down 11">
            <a:extLst>
              <a:ext uri="{FF2B5EF4-FFF2-40B4-BE49-F238E27FC236}">
                <a16:creationId xmlns:a16="http://schemas.microsoft.com/office/drawing/2014/main" id="{CD80CF00-F575-46BF-94A2-DF54A0DEE0CC}"/>
              </a:ext>
            </a:extLst>
          </p:cNvPr>
          <p:cNvSpPr/>
          <p:nvPr/>
        </p:nvSpPr>
        <p:spPr>
          <a:xfrm>
            <a:off x="2128158" y="875867"/>
            <a:ext cx="522514" cy="805543"/>
          </a:xfrm>
          <a:prstGeom prst="downArrow">
            <a:avLst/>
          </a:prstGeom>
          <a:solidFill>
            <a:srgbClr val="002060"/>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C6F763C0-8374-4F40-98B1-982AE69E41D0}"/>
              </a:ext>
            </a:extLst>
          </p:cNvPr>
          <p:cNvSpPr txBox="1"/>
          <p:nvPr/>
        </p:nvSpPr>
        <p:spPr>
          <a:xfrm>
            <a:off x="146476" y="4954462"/>
            <a:ext cx="5980994" cy="1323439"/>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Asturias es una zona </a:t>
            </a:r>
            <a:r>
              <a:rPr lang="en-GB" sz="2000" dirty="0" err="1">
                <a:solidFill>
                  <a:schemeClr val="accent5">
                    <a:lumMod val="50000"/>
                  </a:schemeClr>
                </a:solidFill>
                <a:latin typeface="Century Gothic" panose="020B0502020202020204" pitchFamily="34" charset="0"/>
              </a:rPr>
              <a:t>en</a:t>
            </a:r>
            <a:r>
              <a:rPr lang="en-GB" sz="2000" dirty="0">
                <a:solidFill>
                  <a:schemeClr val="accent5">
                    <a:lumMod val="50000"/>
                  </a:schemeClr>
                </a:solidFill>
                <a:latin typeface="Century Gothic" panose="020B0502020202020204" pitchFamily="34" charset="0"/>
              </a:rPr>
              <a:t> el </a:t>
            </a:r>
            <a:r>
              <a:rPr lang="en-GB" sz="2000" dirty="0" err="1">
                <a:solidFill>
                  <a:schemeClr val="accent5">
                    <a:lumMod val="50000"/>
                  </a:schemeClr>
                </a:solidFill>
                <a:latin typeface="Century Gothic" panose="020B0502020202020204" pitchFamily="34" charset="0"/>
              </a:rPr>
              <a:t>norte</a:t>
            </a:r>
            <a:r>
              <a:rPr lang="en-GB" sz="2000" dirty="0">
                <a:solidFill>
                  <a:schemeClr val="accent5">
                    <a:lumMod val="50000"/>
                  </a:schemeClr>
                </a:solidFill>
                <a:latin typeface="Century Gothic" panose="020B0502020202020204" pitchFamily="34" charset="0"/>
              </a:rPr>
              <a:t> de </a:t>
            </a:r>
            <a:r>
              <a:rPr lang="en-GB" sz="2000" dirty="0" err="1">
                <a:solidFill>
                  <a:schemeClr val="accent5">
                    <a:lumMod val="50000"/>
                  </a:schemeClr>
                </a:solidFill>
                <a:latin typeface="Century Gothic" panose="020B0502020202020204" pitchFamily="34" charset="0"/>
              </a:rPr>
              <a:t>España</a:t>
            </a:r>
            <a:r>
              <a:rPr lang="en-GB" sz="2000" dirty="0">
                <a:solidFill>
                  <a:schemeClr val="accent5">
                    <a:lumMod val="50000"/>
                  </a:schemeClr>
                </a:solidFill>
                <a:latin typeface="Century Gothic" panose="020B0502020202020204" pitchFamily="34" charset="0"/>
              </a:rPr>
              <a:t>.</a:t>
            </a:r>
          </a:p>
          <a:p>
            <a:pPr algn="l"/>
            <a:r>
              <a:rPr lang="en-GB" sz="2000" dirty="0">
                <a:solidFill>
                  <a:schemeClr val="accent5">
                    <a:lumMod val="50000"/>
                  </a:schemeClr>
                </a:solidFill>
                <a:latin typeface="Century Gothic" panose="020B0502020202020204" pitchFamily="34" charset="0"/>
              </a:rPr>
              <a:t>Es una </a:t>
            </a:r>
            <a:r>
              <a:rPr lang="en-GB" sz="2000" dirty="0" err="1">
                <a:solidFill>
                  <a:schemeClr val="accent5">
                    <a:lumMod val="50000"/>
                  </a:schemeClr>
                </a:solidFill>
                <a:latin typeface="Century Gothic" panose="020B0502020202020204" pitchFamily="34" charset="0"/>
              </a:rPr>
              <a:t>región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muy</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verde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porque</a:t>
            </a:r>
            <a:r>
              <a:rPr lang="en-GB" sz="2000" dirty="0">
                <a:solidFill>
                  <a:schemeClr val="accent5">
                    <a:lumMod val="50000"/>
                  </a:schemeClr>
                </a:solidFill>
                <a:latin typeface="Century Gothic" panose="020B0502020202020204" pitchFamily="34" charset="0"/>
              </a:rPr>
              <a:t> hay </a:t>
            </a:r>
            <a:r>
              <a:rPr lang="en-GB" sz="2000" dirty="0" err="1">
                <a:solidFill>
                  <a:schemeClr val="accent5">
                    <a:lumMod val="50000"/>
                  </a:schemeClr>
                </a:solidFill>
                <a:latin typeface="Century Gothic" panose="020B0502020202020204" pitchFamily="34" charset="0"/>
              </a:rPr>
              <a:t>mucha</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lluvia</a:t>
            </a:r>
            <a:r>
              <a:rPr lang="en-GB" sz="2000" dirty="0">
                <a:solidFill>
                  <a:schemeClr val="accent5">
                    <a:lumMod val="50000"/>
                  </a:schemeClr>
                </a:solidFill>
                <a:latin typeface="Century Gothic" panose="020B0502020202020204" pitchFamily="34" charset="0"/>
              </a:rPr>
              <a:t>. Las </a:t>
            </a:r>
            <a:r>
              <a:rPr lang="en-GB" sz="2000" dirty="0" err="1">
                <a:solidFill>
                  <a:schemeClr val="accent5">
                    <a:lumMod val="50000"/>
                  </a:schemeClr>
                </a:solidFill>
                <a:latin typeface="Century Gothic" panose="020B0502020202020204" pitchFamily="34" charset="0"/>
              </a:rPr>
              <a:t>ciudades</a:t>
            </a:r>
            <a:r>
              <a:rPr lang="en-GB" sz="2000" dirty="0">
                <a:solidFill>
                  <a:schemeClr val="accent5">
                    <a:lumMod val="50000"/>
                  </a:schemeClr>
                </a:solidFill>
                <a:latin typeface="Century Gothic" panose="020B0502020202020204" pitchFamily="34" charset="0"/>
              </a:rPr>
              <a:t> de </a:t>
            </a:r>
            <a:r>
              <a:rPr lang="en-GB" sz="2000" dirty="0" err="1">
                <a:solidFill>
                  <a:schemeClr val="accent5">
                    <a:lumMod val="50000"/>
                  </a:schemeClr>
                </a:solidFill>
                <a:latin typeface="Century Gothic" panose="020B0502020202020204" pitchFamily="34" charset="0"/>
              </a:rPr>
              <a:t>Gijón</a:t>
            </a:r>
            <a:r>
              <a:rPr lang="en-GB" sz="2000" dirty="0">
                <a:solidFill>
                  <a:schemeClr val="accent5">
                    <a:lumMod val="50000"/>
                  </a:schemeClr>
                </a:solidFill>
                <a:latin typeface="Century Gothic" panose="020B0502020202020204" pitchFamily="34" charset="0"/>
              </a:rPr>
              <a:t> y Oviedo </a:t>
            </a:r>
            <a:r>
              <a:rPr lang="en-GB" sz="2000" dirty="0" err="1">
                <a:solidFill>
                  <a:schemeClr val="accent5">
                    <a:lumMod val="50000"/>
                  </a:schemeClr>
                </a:solidFill>
                <a:latin typeface="Century Gothic" panose="020B0502020202020204" pitchFamily="34" charset="0"/>
              </a:rPr>
              <a:t>están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en</a:t>
            </a:r>
            <a:r>
              <a:rPr lang="en-GB" sz="2000" dirty="0">
                <a:solidFill>
                  <a:schemeClr val="accent5">
                    <a:lumMod val="50000"/>
                  </a:schemeClr>
                </a:solidFill>
                <a:latin typeface="Century Gothic" panose="020B0502020202020204" pitchFamily="34" charset="0"/>
              </a:rPr>
              <a:t> Asturias.</a:t>
            </a:r>
          </a:p>
        </p:txBody>
      </p:sp>
      <p:sp>
        <p:nvSpPr>
          <p:cNvPr id="19" name="TextBox 18">
            <a:extLst>
              <a:ext uri="{FF2B5EF4-FFF2-40B4-BE49-F238E27FC236}">
                <a16:creationId xmlns:a16="http://schemas.microsoft.com/office/drawing/2014/main" id="{508B9182-7961-4B7D-8C05-7FADE4362FC7}"/>
              </a:ext>
            </a:extLst>
          </p:cNvPr>
          <p:cNvSpPr txBox="1"/>
          <p:nvPr/>
        </p:nvSpPr>
        <p:spPr>
          <a:xfrm>
            <a:off x="6052456" y="2656570"/>
            <a:ext cx="6095999" cy="707886"/>
          </a:xfrm>
          <a:prstGeom prst="rect">
            <a:avLst/>
          </a:prstGeom>
          <a:noFill/>
        </p:spPr>
        <p:txBody>
          <a:bodyPr wrap="square" rtlCol="0">
            <a:spAutoFit/>
          </a:bodyPr>
          <a:lstStyle/>
          <a:p>
            <a:pPr algn="ctr"/>
            <a:r>
              <a:rPr lang="en-GB" sz="2000" dirty="0">
                <a:solidFill>
                  <a:schemeClr val="accent5">
                    <a:lumMod val="50000"/>
                  </a:schemeClr>
                </a:solidFill>
                <a:latin typeface="Century Gothic" panose="020B0502020202020204" pitchFamily="34" charset="0"/>
              </a:rPr>
              <a:t>Los </a:t>
            </a:r>
            <a:r>
              <a:rPr lang="en-GB" sz="2000" dirty="0" err="1">
                <a:solidFill>
                  <a:schemeClr val="accent5">
                    <a:lumMod val="50000"/>
                  </a:schemeClr>
                </a:solidFill>
                <a:latin typeface="Century Gothic" panose="020B0502020202020204" pitchFamily="34" charset="0"/>
              </a:rPr>
              <a:t>Picos</a:t>
            </a:r>
            <a:r>
              <a:rPr lang="en-GB" sz="2000" dirty="0">
                <a:solidFill>
                  <a:schemeClr val="accent5">
                    <a:lumMod val="50000"/>
                  </a:schemeClr>
                </a:solidFill>
                <a:latin typeface="Century Gothic" panose="020B0502020202020204" pitchFamily="34" charset="0"/>
              </a:rPr>
              <a:t> de Europa son </a:t>
            </a:r>
            <a:r>
              <a:rPr lang="en-GB" sz="2000" dirty="0" err="1">
                <a:solidFill>
                  <a:schemeClr val="accent5">
                    <a:lumMod val="50000"/>
                  </a:schemeClr>
                </a:solidFill>
                <a:latin typeface="Century Gothic" panose="020B0502020202020204" pitchFamily="34" charset="0"/>
              </a:rPr>
              <a:t>unas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montañas</a:t>
            </a:r>
            <a:r>
              <a:rPr lang="en-GB" sz="2000" dirty="0">
                <a:solidFill>
                  <a:schemeClr val="accent5">
                    <a:lumMod val="50000"/>
                  </a:schemeClr>
                </a:solidFill>
                <a:latin typeface="Century Gothic" panose="020B0502020202020204" pitchFamily="34" charset="0"/>
              </a:rPr>
              <a:t> y un </a:t>
            </a:r>
            <a:r>
              <a:rPr lang="en-GB" sz="2000" dirty="0" err="1">
                <a:solidFill>
                  <a:schemeClr val="accent5">
                    <a:lumMod val="50000"/>
                  </a:schemeClr>
                </a:solidFill>
                <a:latin typeface="Century Gothic" panose="020B0502020202020204" pitchFamily="34" charset="0"/>
              </a:rPr>
              <a:t>parque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nacional</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en</a:t>
            </a:r>
            <a:r>
              <a:rPr lang="en-GB" sz="2000" dirty="0">
                <a:solidFill>
                  <a:schemeClr val="accent5">
                    <a:lumMod val="50000"/>
                  </a:schemeClr>
                </a:solidFill>
                <a:latin typeface="Century Gothic" panose="020B0502020202020204" pitchFamily="34" charset="0"/>
              </a:rPr>
              <a:t> Asturias.</a:t>
            </a:r>
          </a:p>
        </p:txBody>
      </p:sp>
      <p:sp>
        <p:nvSpPr>
          <p:cNvPr id="28" name="TextBox 27">
            <a:extLst>
              <a:ext uri="{FF2B5EF4-FFF2-40B4-BE49-F238E27FC236}">
                <a16:creationId xmlns:a16="http://schemas.microsoft.com/office/drawing/2014/main" id="{C6DCCD57-AD48-4F42-BD72-3A8AC9C04958}"/>
              </a:ext>
            </a:extLst>
          </p:cNvPr>
          <p:cNvSpPr txBox="1"/>
          <p:nvPr/>
        </p:nvSpPr>
        <p:spPr>
          <a:xfrm>
            <a:off x="6313717" y="5637262"/>
            <a:ext cx="5834737" cy="707886"/>
          </a:xfrm>
          <a:prstGeom prst="rect">
            <a:avLst/>
          </a:prstGeom>
          <a:noFill/>
        </p:spPr>
        <p:txBody>
          <a:bodyPr wrap="square" rtlCol="0">
            <a:spAutoFit/>
          </a:bodyPr>
          <a:lstStyle/>
          <a:p>
            <a:pPr algn="l"/>
            <a:r>
              <a:rPr lang="en-GB" sz="2000" dirty="0" err="1">
                <a:solidFill>
                  <a:schemeClr val="accent5">
                    <a:lumMod val="50000"/>
                  </a:schemeClr>
                </a:solidFill>
                <a:latin typeface="Century Gothic" panose="020B0502020202020204" pitchFamily="34" charset="0"/>
              </a:rPr>
              <a:t>Esta</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iglesia</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en</a:t>
            </a:r>
            <a:r>
              <a:rPr lang="en-GB" sz="2000" dirty="0">
                <a:solidFill>
                  <a:schemeClr val="accent5">
                    <a:lumMod val="50000"/>
                  </a:schemeClr>
                </a:solidFill>
                <a:latin typeface="Century Gothic" panose="020B0502020202020204" pitchFamily="34" charset="0"/>
              </a:rPr>
              <a:t> Covadonga es </a:t>
            </a:r>
            <a:r>
              <a:rPr lang="en-GB" sz="2000" dirty="0" err="1">
                <a:solidFill>
                  <a:schemeClr val="accent5">
                    <a:lumMod val="50000"/>
                  </a:schemeClr>
                </a:solidFill>
                <a:latin typeface="Century Gothic" panose="020B0502020202020204" pitchFamily="34" charset="0"/>
              </a:rPr>
              <a:t>muy</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famosa</a:t>
            </a:r>
            <a:r>
              <a:rPr lang="en-GB" sz="2000" dirty="0">
                <a:solidFill>
                  <a:schemeClr val="accent5">
                    <a:lumMod val="50000"/>
                  </a:schemeClr>
                </a:solidFill>
                <a:latin typeface="Century Gothic" panose="020B0502020202020204" pitchFamily="34" charset="0"/>
              </a:rPr>
              <a:t>. Se llama la </a:t>
            </a:r>
            <a:r>
              <a:rPr lang="en-GB" sz="2000" dirty="0" err="1">
                <a:solidFill>
                  <a:schemeClr val="accent5">
                    <a:lumMod val="50000"/>
                  </a:schemeClr>
                </a:solidFill>
                <a:latin typeface="Century Gothic" panose="020B0502020202020204" pitchFamily="34" charset="0"/>
              </a:rPr>
              <a:t>Basílica</a:t>
            </a:r>
            <a:r>
              <a:rPr lang="en-GB" sz="2000" dirty="0">
                <a:solidFill>
                  <a:schemeClr val="accent5">
                    <a:lumMod val="50000"/>
                  </a:schemeClr>
                </a:solidFill>
                <a:latin typeface="Century Gothic" panose="020B0502020202020204" pitchFamily="34" charset="0"/>
              </a:rPr>
              <a:t> de Santa María la Real.</a:t>
            </a:r>
          </a:p>
        </p:txBody>
      </p:sp>
      <p:pic>
        <p:nvPicPr>
          <p:cNvPr id="2050" name="Picture 2" descr="Paisaje, Naturaleza, Altas Montañas, Asturias, España">
            <a:extLst>
              <a:ext uri="{FF2B5EF4-FFF2-40B4-BE49-F238E27FC236}">
                <a16:creationId xmlns:a16="http://schemas.microsoft.com/office/drawing/2014/main" id="{DE3D2B9E-1629-4D40-B1E0-911428ADCBDF}"/>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301296" y="179763"/>
            <a:ext cx="3859578" cy="243439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sturias, Covadonga, Iglesia, Picos De Europa, Montañas">
            <a:extLst>
              <a:ext uri="{FF2B5EF4-FFF2-40B4-BE49-F238E27FC236}">
                <a16:creationId xmlns:a16="http://schemas.microsoft.com/office/drawing/2014/main" id="{62CE2242-0A40-9949-8247-C810EA89052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267251" y="3406868"/>
            <a:ext cx="3927668" cy="2209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17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6088</Words>
  <Application>Microsoft Macintosh PowerPoint</Application>
  <PresentationFormat>Widescreen</PresentationFormat>
  <Paragraphs>660</Paragraphs>
  <Slides>24</Slides>
  <Notes>24</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Calibri Light</vt:lpstr>
      <vt:lpstr>Century Gothic</vt:lpstr>
      <vt:lpstr>Helvetica Neue</vt:lpstr>
      <vt:lpstr>Tw Cen MT</vt:lpstr>
      <vt:lpstr>Office Theme</vt:lpstr>
      <vt:lpstr>Cultural Collection</vt:lpstr>
      <vt:lpstr>9.1.2.1</vt:lpstr>
      <vt:lpstr>Hablamos del deporte</vt:lpstr>
      <vt:lpstr>9.1.2.2</vt:lpstr>
      <vt:lpstr>Fonética</vt:lpstr>
      <vt:lpstr>Fonética</vt:lpstr>
      <vt:lpstr>Tienes los resultados de los partidos de la liga española de baloncesto*, pero no están completos. Escucha y escribe los números que faltan.</vt:lpstr>
      <vt:lpstr>9.1.2.3</vt:lpstr>
      <vt:lpstr>Un viaje a Asturias</vt:lpstr>
      <vt:lpstr>9.1.2.7</vt:lpstr>
      <vt:lpstr>¿Daniel pregunta cosas sobre cada diciembre o sobre un plan en el futuro? </vt:lpstr>
      <vt:lpstr>Ana habla sobre las actividades durante la Navidad.  ¿Quién es: nosotros, vosotros o ellos? La acción, ¿tiene lugar cada Navidad o es un plan en el futuro?</vt:lpstr>
      <vt:lpstr>leer/escuchar</vt:lpstr>
      <vt:lpstr>Escribes una carta a tus amigas españolas para describir tus actividades en Navidad. Traduce las frases al español.</vt:lpstr>
      <vt:lpstr>Solución</vt:lpstr>
      <vt:lpstr>¡Ahora tú! Describe tus ideas y actividades para Navidad. </vt:lpstr>
      <vt:lpstr>En España cada 22 de diciembre la gente celebra la lotería de Navidad.  Según la tradición, los niños del Colegio de San Ildefonso cantan los premios. ¿Cuál es el premio de cada número de lotería?</vt:lpstr>
      <vt:lpstr>Talking about intentions Using ‘para’ + infinitive</vt:lpstr>
      <vt:lpstr>Daniel y Lucía hablan con Nadia y Hugo. Escucha las frases: ¿quién es? La acción, ¿tiene lugar normalmente o en el futuro? Después, escribe para qué en inglés.</vt:lpstr>
      <vt:lpstr>Lucía y Nadia hablan sobre las tradiciones de Navidad. Lee el diálogo y marca la opción correcta. Luego, escucha y comprueba.</vt:lpstr>
      <vt:lpstr>hablar / escuchar</vt:lpstr>
      <vt:lpstr>Persona A</vt:lpstr>
      <vt:lpstr>Persona B</vt:lpstr>
      <vt:lpstr>Respuestas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Cultural Collection</dc:title>
  <dc:creator>Louise Caruso</dc:creator>
  <cp:lastModifiedBy>Louise Caruso</cp:lastModifiedBy>
  <cp:revision>1</cp:revision>
  <dcterms:created xsi:type="dcterms:W3CDTF">2021-10-13T14:36:49Z</dcterms:created>
  <dcterms:modified xsi:type="dcterms:W3CDTF">2022-03-23T09:43:22Z</dcterms:modified>
</cp:coreProperties>
</file>